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wmv" ContentType="video/x-ms-wm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2"/>
  </p:notesMasterIdLst>
  <p:handoutMasterIdLst>
    <p:handoutMasterId r:id="rId43"/>
  </p:handoutMasterIdLst>
  <p:sldIdLst>
    <p:sldId id="256" r:id="rId2"/>
    <p:sldId id="381" r:id="rId3"/>
    <p:sldId id="382" r:id="rId4"/>
    <p:sldId id="383" r:id="rId5"/>
    <p:sldId id="380" r:id="rId6"/>
    <p:sldId id="345" r:id="rId7"/>
    <p:sldId id="346" r:id="rId8"/>
    <p:sldId id="422" r:id="rId9"/>
    <p:sldId id="423" r:id="rId10"/>
    <p:sldId id="425" r:id="rId11"/>
    <p:sldId id="426" r:id="rId12"/>
    <p:sldId id="356" r:id="rId13"/>
    <p:sldId id="358" r:id="rId14"/>
    <p:sldId id="257" r:id="rId15"/>
    <p:sldId id="377" r:id="rId16"/>
    <p:sldId id="429" r:id="rId17"/>
    <p:sldId id="428" r:id="rId18"/>
    <p:sldId id="270" r:id="rId19"/>
    <p:sldId id="273" r:id="rId20"/>
    <p:sldId id="409" r:id="rId21"/>
    <p:sldId id="412" r:id="rId22"/>
    <p:sldId id="411" r:id="rId23"/>
    <p:sldId id="361" r:id="rId24"/>
    <p:sldId id="279" r:id="rId25"/>
    <p:sldId id="340" r:id="rId26"/>
    <p:sldId id="344" r:id="rId27"/>
    <p:sldId id="284" r:id="rId28"/>
    <p:sldId id="321" r:id="rId29"/>
    <p:sldId id="285" r:id="rId30"/>
    <p:sldId id="431" r:id="rId31"/>
    <p:sldId id="379" r:id="rId32"/>
    <p:sldId id="318" r:id="rId33"/>
    <p:sldId id="317" r:id="rId34"/>
    <p:sldId id="330" r:id="rId35"/>
    <p:sldId id="430" r:id="rId36"/>
    <p:sldId id="326" r:id="rId37"/>
    <p:sldId id="312" r:id="rId38"/>
    <p:sldId id="433" r:id="rId39"/>
    <p:sldId id="432" r:id="rId40"/>
    <p:sldId id="278" r:id="rId41"/>
  </p:sldIdLst>
  <p:sldSz cx="9144000" cy="6858000" type="screen4x3"/>
  <p:notesSz cx="6738938" cy="987266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E2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95320" autoAdjust="0"/>
  </p:normalViewPr>
  <p:slideViewPr>
    <p:cSldViewPr>
      <p:cViewPr varScale="1">
        <p:scale>
          <a:sx n="83" d="100"/>
          <a:sy n="83" d="100"/>
        </p:scale>
        <p:origin x="1378" y="77"/>
      </p:cViewPr>
      <p:guideLst>
        <p:guide orient="horz" pos="2160"/>
        <p:guide pos="2880"/>
      </p:guideLst>
    </p:cSldViewPr>
  </p:slideViewPr>
  <p:outlineViewPr>
    <p:cViewPr>
      <p:scale>
        <a:sx n="33" d="100"/>
        <a:sy n="33" d="100"/>
      </p:scale>
      <p:origin x="0" y="9504"/>
    </p:cViewPr>
  </p:outlineViewPr>
  <p:notesTextViewPr>
    <p:cViewPr>
      <p:scale>
        <a:sx n="100" d="100"/>
        <a:sy n="100" d="100"/>
      </p:scale>
      <p:origin x="0" y="0"/>
    </p:cViewPr>
  </p:notesTextViewPr>
  <p:sorterViewPr>
    <p:cViewPr>
      <p:scale>
        <a:sx n="125" d="100"/>
        <a:sy n="125" d="100"/>
      </p:scale>
      <p:origin x="0" y="-283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20789" cy="493872"/>
          </a:xfrm>
          <a:prstGeom prst="rect">
            <a:avLst/>
          </a:prstGeom>
        </p:spPr>
        <p:txBody>
          <a:bodyPr vert="horz" lIns="91467" tIns="45734" rIns="91467" bIns="45734" rtlCol="0"/>
          <a:lstStyle>
            <a:lvl1pPr algn="l">
              <a:defRPr sz="1200"/>
            </a:lvl1pPr>
          </a:lstStyle>
          <a:p>
            <a:pPr>
              <a:defRPr/>
            </a:pPr>
            <a:endParaRPr lang="ja-JP" altLang="en-US"/>
          </a:p>
        </p:txBody>
      </p:sp>
      <p:sp>
        <p:nvSpPr>
          <p:cNvPr id="3" name="日付プレースホルダ 2"/>
          <p:cNvSpPr>
            <a:spLocks noGrp="1"/>
          </p:cNvSpPr>
          <p:nvPr>
            <p:ph type="dt" sz="quarter" idx="1"/>
          </p:nvPr>
        </p:nvSpPr>
        <p:spPr>
          <a:xfrm>
            <a:off x="3816561" y="0"/>
            <a:ext cx="2920788" cy="493872"/>
          </a:xfrm>
          <a:prstGeom prst="rect">
            <a:avLst/>
          </a:prstGeom>
        </p:spPr>
        <p:txBody>
          <a:bodyPr vert="horz" lIns="91467" tIns="45734" rIns="91467" bIns="45734" rtlCol="0"/>
          <a:lstStyle>
            <a:lvl1pPr algn="r">
              <a:defRPr sz="1200"/>
            </a:lvl1pPr>
          </a:lstStyle>
          <a:p>
            <a:pPr>
              <a:defRPr/>
            </a:pPr>
            <a:fld id="{28D0A161-EEAD-4CDB-BD55-362DC9836DD1}" type="datetimeFigureOut">
              <a:rPr lang="ja-JP" altLang="en-US"/>
              <a:pPr>
                <a:defRPr/>
              </a:pPr>
              <a:t>2023/1/25</a:t>
            </a:fld>
            <a:endParaRPr lang="ja-JP" altLang="en-US"/>
          </a:p>
        </p:txBody>
      </p:sp>
      <p:sp>
        <p:nvSpPr>
          <p:cNvPr id="4" name="フッター プレースホルダ 3"/>
          <p:cNvSpPr>
            <a:spLocks noGrp="1"/>
          </p:cNvSpPr>
          <p:nvPr>
            <p:ph type="ftr" sz="quarter" idx="2"/>
          </p:nvPr>
        </p:nvSpPr>
        <p:spPr>
          <a:xfrm>
            <a:off x="1" y="9377204"/>
            <a:ext cx="2920789" cy="493871"/>
          </a:xfrm>
          <a:prstGeom prst="rect">
            <a:avLst/>
          </a:prstGeom>
        </p:spPr>
        <p:txBody>
          <a:bodyPr vert="horz" lIns="91467" tIns="45734" rIns="91467" bIns="45734" rtlCol="0" anchor="b"/>
          <a:lstStyle>
            <a:lvl1pPr algn="l">
              <a:defRPr sz="1200"/>
            </a:lvl1pPr>
          </a:lstStyle>
          <a:p>
            <a:pPr>
              <a:defRPr/>
            </a:pPr>
            <a:endParaRPr lang="ja-JP" altLang="en-US"/>
          </a:p>
        </p:txBody>
      </p:sp>
      <p:sp>
        <p:nvSpPr>
          <p:cNvPr id="5" name="スライド番号プレースホルダ 4"/>
          <p:cNvSpPr>
            <a:spLocks noGrp="1"/>
          </p:cNvSpPr>
          <p:nvPr>
            <p:ph type="sldNum" sz="quarter" idx="3"/>
          </p:nvPr>
        </p:nvSpPr>
        <p:spPr>
          <a:xfrm>
            <a:off x="3816561" y="9377204"/>
            <a:ext cx="2920788" cy="493871"/>
          </a:xfrm>
          <a:prstGeom prst="rect">
            <a:avLst/>
          </a:prstGeom>
        </p:spPr>
        <p:txBody>
          <a:bodyPr vert="horz" lIns="91467" tIns="45734" rIns="91467" bIns="45734" rtlCol="0" anchor="b"/>
          <a:lstStyle>
            <a:lvl1pPr algn="r">
              <a:defRPr sz="1200"/>
            </a:lvl1pPr>
          </a:lstStyle>
          <a:p>
            <a:pPr>
              <a:defRPr/>
            </a:pPr>
            <a:fld id="{2B431DDA-BDA8-450A-A0A9-8E0FE81E50E9}" type="slidenum">
              <a:rPr lang="ja-JP" altLang="en-US"/>
              <a:pPr>
                <a:defRPr/>
              </a:pPr>
              <a:t>‹#›</a:t>
            </a:fld>
            <a:endParaRPr lang="ja-JP" altLang="en-US"/>
          </a:p>
        </p:txBody>
      </p:sp>
    </p:spTree>
    <p:extLst>
      <p:ext uri="{BB962C8B-B14F-4D97-AF65-F5344CB8AC3E}">
        <p14:creationId xmlns:p14="http://schemas.microsoft.com/office/powerpoint/2010/main" val="771482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20789" cy="493872"/>
          </a:xfrm>
          <a:prstGeom prst="rect">
            <a:avLst/>
          </a:prstGeom>
        </p:spPr>
        <p:txBody>
          <a:bodyPr vert="horz" lIns="91467" tIns="45734" rIns="91467" bIns="45734"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6561" y="0"/>
            <a:ext cx="2920788" cy="493872"/>
          </a:xfrm>
          <a:prstGeom prst="rect">
            <a:avLst/>
          </a:prstGeom>
        </p:spPr>
        <p:txBody>
          <a:bodyPr vert="horz" lIns="91467" tIns="45734" rIns="91467" bIns="45734" rtlCol="0"/>
          <a:lstStyle>
            <a:lvl1pPr algn="r" fontAlgn="auto">
              <a:spcBef>
                <a:spcPts val="0"/>
              </a:spcBef>
              <a:spcAft>
                <a:spcPts val="0"/>
              </a:spcAft>
              <a:defRPr sz="1200">
                <a:latin typeface="+mn-lt"/>
                <a:ea typeface="+mn-ea"/>
              </a:defRPr>
            </a:lvl1pPr>
          </a:lstStyle>
          <a:p>
            <a:pPr>
              <a:defRPr/>
            </a:pPr>
            <a:fld id="{070C61E5-0D90-46CE-AEBA-C207858ADC52}" type="datetimeFigureOut">
              <a:rPr lang="ja-JP" altLang="en-US"/>
              <a:pPr>
                <a:defRPr/>
              </a:pPr>
              <a:t>2023/1/25</a:t>
            </a:fld>
            <a:endParaRPr lang="ja-JP" altLang="en-US"/>
          </a:p>
        </p:txBody>
      </p:sp>
      <p:sp>
        <p:nvSpPr>
          <p:cNvPr id="4" name="スライド イメージ プレースホルダ 3"/>
          <p:cNvSpPr>
            <a:spLocks noGrp="1" noRot="1" noChangeAspect="1"/>
          </p:cNvSpPr>
          <p:nvPr>
            <p:ph type="sldImg" idx="2"/>
          </p:nvPr>
        </p:nvSpPr>
        <p:spPr>
          <a:xfrm>
            <a:off x="900113" y="739775"/>
            <a:ext cx="4938712" cy="3705225"/>
          </a:xfrm>
          <a:prstGeom prst="rect">
            <a:avLst/>
          </a:prstGeom>
          <a:noFill/>
          <a:ln w="12700">
            <a:solidFill>
              <a:prstClr val="black"/>
            </a:solidFill>
          </a:ln>
        </p:spPr>
        <p:txBody>
          <a:bodyPr vert="horz" lIns="91467" tIns="45734" rIns="91467" bIns="45734" rtlCol="0" anchor="ctr"/>
          <a:lstStyle/>
          <a:p>
            <a:pPr lvl="0"/>
            <a:endParaRPr lang="ja-JP" altLang="en-US" noProof="0"/>
          </a:p>
        </p:txBody>
      </p:sp>
      <p:sp>
        <p:nvSpPr>
          <p:cNvPr id="5" name="ノート プレースホルダ 4"/>
          <p:cNvSpPr>
            <a:spLocks noGrp="1"/>
          </p:cNvSpPr>
          <p:nvPr>
            <p:ph type="body" sz="quarter" idx="3"/>
          </p:nvPr>
        </p:nvSpPr>
        <p:spPr>
          <a:xfrm>
            <a:off x="673418" y="4687808"/>
            <a:ext cx="5392103" cy="4444842"/>
          </a:xfrm>
          <a:prstGeom prst="rect">
            <a:avLst/>
          </a:prstGeom>
        </p:spPr>
        <p:txBody>
          <a:bodyPr vert="horz" lIns="91467" tIns="45734" rIns="91467" bIns="45734"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1" y="9377204"/>
            <a:ext cx="2920789" cy="493871"/>
          </a:xfrm>
          <a:prstGeom prst="rect">
            <a:avLst/>
          </a:prstGeom>
        </p:spPr>
        <p:txBody>
          <a:bodyPr vert="horz" lIns="91467" tIns="45734" rIns="91467" bIns="45734"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6561" y="9377204"/>
            <a:ext cx="2920788" cy="493871"/>
          </a:xfrm>
          <a:prstGeom prst="rect">
            <a:avLst/>
          </a:prstGeom>
        </p:spPr>
        <p:txBody>
          <a:bodyPr vert="horz" lIns="91467" tIns="45734" rIns="91467" bIns="45734" rtlCol="0" anchor="b"/>
          <a:lstStyle>
            <a:lvl1pPr algn="r" fontAlgn="auto">
              <a:spcBef>
                <a:spcPts val="0"/>
              </a:spcBef>
              <a:spcAft>
                <a:spcPts val="0"/>
              </a:spcAft>
              <a:defRPr sz="1200">
                <a:latin typeface="+mn-lt"/>
                <a:ea typeface="+mn-ea"/>
              </a:defRPr>
            </a:lvl1pPr>
          </a:lstStyle>
          <a:p>
            <a:pPr>
              <a:defRPr/>
            </a:pPr>
            <a:fld id="{8D83E6CF-54A0-4681-9D27-44202328CF43}" type="slidenum">
              <a:rPr lang="ja-JP" altLang="en-US"/>
              <a:pPr>
                <a:defRPr/>
              </a:pPr>
              <a:t>‹#›</a:t>
            </a:fld>
            <a:endParaRPr lang="ja-JP" altLang="en-US"/>
          </a:p>
        </p:txBody>
      </p:sp>
    </p:spTree>
    <p:extLst>
      <p:ext uri="{BB962C8B-B14F-4D97-AF65-F5344CB8AC3E}">
        <p14:creationId xmlns:p14="http://schemas.microsoft.com/office/powerpoint/2010/main" val="25894461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24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7EB74557-0A8E-4517-9DA8-511C28E4E34A}" type="slidenum">
              <a:rPr lang="ja-JP" altLang="en-US" smtClean="0"/>
              <a:pPr>
                <a:defRPr/>
              </a:pPr>
              <a:t>1</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65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45E5247F-67A5-47A7-927A-381712A7E346}" type="slidenum">
              <a:rPr lang="ja-JP" altLang="en-US" smtClean="0"/>
              <a:pPr>
                <a:defRPr/>
              </a:pPr>
              <a:t>14</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sz="2000" dirty="0"/>
          </a:p>
        </p:txBody>
      </p:sp>
      <p:sp>
        <p:nvSpPr>
          <p:cNvPr id="4" name="スライド番号プレースホルダ 3"/>
          <p:cNvSpPr>
            <a:spLocks noGrp="1"/>
          </p:cNvSpPr>
          <p:nvPr>
            <p:ph type="sldNum" sz="quarter" idx="10"/>
          </p:nvPr>
        </p:nvSpPr>
        <p:spPr/>
        <p:txBody>
          <a:bodyPr/>
          <a:lstStyle/>
          <a:p>
            <a:fld id="{05D036FA-8C6A-4020-90A7-2C072380BF9A}" type="slidenum">
              <a:rPr kumimoji="1" lang="ja-JP" altLang="en-US" smtClean="0"/>
              <a:pPr/>
              <a:t>15</a:t>
            </a:fld>
            <a:endParaRPr kumimoji="1" lang="ja-JP" altLang="en-US"/>
          </a:p>
        </p:txBody>
      </p:sp>
    </p:spTree>
    <p:extLst>
      <p:ext uri="{BB962C8B-B14F-4D97-AF65-F5344CB8AC3E}">
        <p14:creationId xmlns:p14="http://schemas.microsoft.com/office/powerpoint/2010/main" val="3677636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65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45E5247F-67A5-47A7-927A-381712A7E346}" type="slidenum">
              <a:rPr lang="ja-JP" altLang="en-US" smtClean="0"/>
              <a:pPr>
                <a:defRPr/>
              </a:pPr>
              <a:t>16</a:t>
            </a:fld>
            <a:endParaRPr lang="ja-JP" altLang="en-US"/>
          </a:p>
        </p:txBody>
      </p:sp>
    </p:spTree>
    <p:extLst>
      <p:ext uri="{BB962C8B-B14F-4D97-AF65-F5344CB8AC3E}">
        <p14:creationId xmlns:p14="http://schemas.microsoft.com/office/powerpoint/2010/main" val="3915578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24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7EB74557-0A8E-4517-9DA8-511C28E4E34A}" type="slidenum">
              <a:rPr lang="ja-JP" altLang="en-US" smtClean="0"/>
              <a:pPr>
                <a:defRPr/>
              </a:pPr>
              <a:t>17</a:t>
            </a:fld>
            <a:endParaRPr lang="ja-JP" altLang="en-US"/>
          </a:p>
        </p:txBody>
      </p:sp>
    </p:spTree>
    <p:extLst>
      <p:ext uri="{BB962C8B-B14F-4D97-AF65-F5344CB8AC3E}">
        <p14:creationId xmlns:p14="http://schemas.microsoft.com/office/powerpoint/2010/main" val="2208213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81923" name="ノート プレースホルダ 2"/>
          <p:cNvSpPr>
            <a:spLocks noGrp="1"/>
          </p:cNvSpPr>
          <p:nvPr>
            <p:ph type="body" idx="1"/>
          </p:nvPr>
        </p:nvSpPr>
        <p:spPr bwMode="auto">
          <a:noFill/>
        </p:spPr>
        <p:txBody>
          <a:bodyPr wrap="square" numCol="1" anchor="t" anchorCtr="0" compatLnSpc="1">
            <a:prstTxWarp prst="textNoShape">
              <a:avLst/>
            </a:prstTxWarp>
          </a:bodyPr>
          <a:lstStyle/>
          <a:p>
            <a:r>
              <a:rPr lang="ja-JP" altLang="ja-JP" smtClean="0"/>
              <a:t>自分の命を守る方法として、一番簡単なことは、</a:t>
            </a:r>
            <a:r>
              <a:rPr lang="ja-JP" altLang="en-US" smtClean="0"/>
              <a:t>頑丈な地盤の上に住めばいいんですがそんなことはなかなかできないですね。そうであれば、地震が起きても</a:t>
            </a:r>
            <a:r>
              <a:rPr lang="ja-JP" altLang="ja-JP" smtClean="0"/>
              <a:t>安心で丈夫な家に住むことが、当然いいでしょう。しかしながら、地盤の改良や家の耐震化を「今、やれ！」と言われても、お金や時間がかかり、できる方は少ないと思います。</a:t>
            </a:r>
          </a:p>
          <a:p>
            <a:endParaRPr lang="ja-JP" altLang="en-US" smtClean="0"/>
          </a:p>
        </p:txBody>
      </p:sp>
      <p:sp>
        <p:nvSpPr>
          <p:cNvPr id="4" name="スライド番号プレースホルダ 3"/>
          <p:cNvSpPr>
            <a:spLocks noGrp="1"/>
          </p:cNvSpPr>
          <p:nvPr>
            <p:ph type="sldNum" sz="quarter" idx="5"/>
          </p:nvPr>
        </p:nvSpPr>
        <p:spPr/>
        <p:txBody>
          <a:bodyPr/>
          <a:lstStyle/>
          <a:p>
            <a:pPr>
              <a:defRPr/>
            </a:pPr>
            <a:fld id="{B8A45327-368F-4163-843D-038B2447AE23}" type="slidenum">
              <a:rPr lang="ja-JP" altLang="en-US" smtClean="0"/>
              <a:pPr>
                <a:defRPr/>
              </a:pPr>
              <a:t>18</a:t>
            </a:fld>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880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F74242C8-9343-4E54-8DD7-9B12F051DF1B}" type="slidenum">
              <a:rPr lang="ja-JP" altLang="en-US" smtClean="0"/>
              <a:pPr>
                <a:defRPr/>
              </a:pPr>
              <a:t>19</a:t>
            </a:fld>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D83E6CF-54A0-4681-9D27-44202328CF43}" type="slidenum">
              <a:rPr lang="ja-JP" altLang="en-US" smtClean="0"/>
              <a:pPr>
                <a:defRPr/>
              </a:pPr>
              <a:t>23</a:t>
            </a:fld>
            <a:endParaRPr lang="ja-JP" altLang="en-US"/>
          </a:p>
        </p:txBody>
      </p:sp>
    </p:spTree>
    <p:extLst>
      <p:ext uri="{BB962C8B-B14F-4D97-AF65-F5344CB8AC3E}">
        <p14:creationId xmlns:p14="http://schemas.microsoft.com/office/powerpoint/2010/main" val="1904076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21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61F79E37-AC1A-4867-9AF2-9B9AF2EC65AA}" type="slidenum">
              <a:rPr lang="ja-JP" altLang="en-US" smtClean="0"/>
              <a:pPr>
                <a:defRPr/>
              </a:pPr>
              <a:t>24</a:t>
            </a:fld>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808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en-US" altLang="ja-JP" dirty="0" smtClean="0"/>
          </a:p>
        </p:txBody>
      </p:sp>
      <p:sp>
        <p:nvSpPr>
          <p:cNvPr id="4" name="スライド番号プレースホルダ 3"/>
          <p:cNvSpPr>
            <a:spLocks noGrp="1"/>
          </p:cNvSpPr>
          <p:nvPr>
            <p:ph type="sldNum" sz="quarter" idx="5"/>
          </p:nvPr>
        </p:nvSpPr>
        <p:spPr/>
        <p:txBody>
          <a:bodyPr/>
          <a:lstStyle/>
          <a:p>
            <a:pPr>
              <a:defRPr/>
            </a:pPr>
            <a:fld id="{1B4C09B1-F308-4207-964A-F8779A5883CD}" type="slidenum">
              <a:rPr lang="ja-JP" altLang="en-US" smtClean="0"/>
              <a:pPr>
                <a:defRPr/>
              </a:pPr>
              <a:t>25</a:t>
            </a:fld>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p:sp>
      <p:sp>
        <p:nvSpPr>
          <p:cNvPr id="48131"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en-US" altLang="ja-JP" dirty="0" smtClean="0">
              <a:latin typeface="Arial" charset="0"/>
            </a:endParaRPr>
          </a:p>
        </p:txBody>
      </p:sp>
      <p:sp>
        <p:nvSpPr>
          <p:cNvPr id="48132" name="日付プレースホルダ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SimSun" pitchFamily="2" charset="-122"/>
              </a:defRPr>
            </a:lvl1pPr>
            <a:lvl2pPr marL="743173" indent="-285836" eaLnBrk="0" hangingPunct="0">
              <a:spcBef>
                <a:spcPct val="30000"/>
              </a:spcBef>
              <a:defRPr sz="1200">
                <a:solidFill>
                  <a:schemeClr val="tx1"/>
                </a:solidFill>
                <a:latin typeface="Arial" charset="0"/>
                <a:ea typeface="SimSun" pitchFamily="2" charset="-122"/>
              </a:defRPr>
            </a:lvl2pPr>
            <a:lvl3pPr marL="1143343" indent="-228669" eaLnBrk="0" hangingPunct="0">
              <a:spcBef>
                <a:spcPct val="30000"/>
              </a:spcBef>
              <a:defRPr sz="1200">
                <a:solidFill>
                  <a:schemeClr val="tx1"/>
                </a:solidFill>
                <a:latin typeface="Arial" charset="0"/>
                <a:ea typeface="SimSun" pitchFamily="2" charset="-122"/>
              </a:defRPr>
            </a:lvl3pPr>
            <a:lvl4pPr marL="1600680" indent="-228669" eaLnBrk="0" hangingPunct="0">
              <a:spcBef>
                <a:spcPct val="30000"/>
              </a:spcBef>
              <a:defRPr sz="1200">
                <a:solidFill>
                  <a:schemeClr val="tx1"/>
                </a:solidFill>
                <a:latin typeface="Arial" charset="0"/>
                <a:ea typeface="SimSun" pitchFamily="2" charset="-122"/>
              </a:defRPr>
            </a:lvl4pPr>
            <a:lvl5pPr marL="2058017" indent="-228669" eaLnBrk="0" hangingPunct="0">
              <a:spcBef>
                <a:spcPct val="30000"/>
              </a:spcBef>
              <a:defRPr sz="1200">
                <a:solidFill>
                  <a:schemeClr val="tx1"/>
                </a:solidFill>
                <a:latin typeface="Arial" charset="0"/>
                <a:ea typeface="SimSun" pitchFamily="2" charset="-122"/>
              </a:defRPr>
            </a:lvl5pPr>
            <a:lvl6pPr marL="2515354" indent="-228669" eaLnBrk="0" fontAlgn="base" hangingPunct="0">
              <a:spcBef>
                <a:spcPct val="30000"/>
              </a:spcBef>
              <a:spcAft>
                <a:spcPct val="0"/>
              </a:spcAft>
              <a:defRPr sz="1200">
                <a:solidFill>
                  <a:schemeClr val="tx1"/>
                </a:solidFill>
                <a:latin typeface="Arial" charset="0"/>
                <a:ea typeface="SimSun" pitchFamily="2" charset="-122"/>
              </a:defRPr>
            </a:lvl6pPr>
            <a:lvl7pPr marL="2972692" indent="-228669" eaLnBrk="0" fontAlgn="base" hangingPunct="0">
              <a:spcBef>
                <a:spcPct val="30000"/>
              </a:spcBef>
              <a:spcAft>
                <a:spcPct val="0"/>
              </a:spcAft>
              <a:defRPr sz="1200">
                <a:solidFill>
                  <a:schemeClr val="tx1"/>
                </a:solidFill>
                <a:latin typeface="Arial" charset="0"/>
                <a:ea typeface="SimSun" pitchFamily="2" charset="-122"/>
              </a:defRPr>
            </a:lvl7pPr>
            <a:lvl8pPr marL="3430029" indent="-228669" eaLnBrk="0" fontAlgn="base" hangingPunct="0">
              <a:spcBef>
                <a:spcPct val="30000"/>
              </a:spcBef>
              <a:spcAft>
                <a:spcPct val="0"/>
              </a:spcAft>
              <a:defRPr sz="1200">
                <a:solidFill>
                  <a:schemeClr val="tx1"/>
                </a:solidFill>
                <a:latin typeface="Arial" charset="0"/>
                <a:ea typeface="SimSun" pitchFamily="2" charset="-122"/>
              </a:defRPr>
            </a:lvl8pPr>
            <a:lvl9pPr marL="3887366" indent="-228669" eaLnBrk="0" fontAlgn="base" hangingPunct="0">
              <a:spcBef>
                <a:spcPct val="30000"/>
              </a:spcBef>
              <a:spcAft>
                <a:spcPct val="0"/>
              </a:spcAft>
              <a:defRPr sz="1200">
                <a:solidFill>
                  <a:schemeClr val="tx1"/>
                </a:solidFill>
                <a:latin typeface="Arial" charset="0"/>
                <a:ea typeface="SimSun" pitchFamily="2" charset="-122"/>
              </a:defRPr>
            </a:lvl9pPr>
          </a:lstStyle>
          <a:p>
            <a:pPr>
              <a:spcBef>
                <a:spcPct val="0"/>
              </a:spcBef>
            </a:pPr>
            <a:fld id="{73674682-E242-439B-B492-FC0162CF6E35}" type="datetime1">
              <a:rPr lang="ja-JP" altLang="en-US" sz="1800">
                <a:ea typeface="ＭＳ Ｐゴシック" charset="-128"/>
              </a:rPr>
              <a:pPr>
                <a:spcBef>
                  <a:spcPct val="0"/>
                </a:spcBef>
              </a:pPr>
              <a:t>2023/1/25</a:t>
            </a:fld>
            <a:endParaRPr lang="en-US" altLang="ja-JP" sz="1800">
              <a:ea typeface="ＭＳ Ｐゴシック" charset="-128"/>
            </a:endParaRPr>
          </a:p>
        </p:txBody>
      </p:sp>
      <p:sp>
        <p:nvSpPr>
          <p:cNvPr id="48133" name="スライド番号プレースホルダ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SimSun" pitchFamily="2" charset="-122"/>
              </a:defRPr>
            </a:lvl1pPr>
            <a:lvl2pPr marL="743173" indent="-285836" eaLnBrk="0" hangingPunct="0">
              <a:spcBef>
                <a:spcPct val="30000"/>
              </a:spcBef>
              <a:defRPr sz="1200">
                <a:solidFill>
                  <a:schemeClr val="tx1"/>
                </a:solidFill>
                <a:latin typeface="Arial" charset="0"/>
                <a:ea typeface="SimSun" pitchFamily="2" charset="-122"/>
              </a:defRPr>
            </a:lvl2pPr>
            <a:lvl3pPr marL="1143343" indent="-228669" eaLnBrk="0" hangingPunct="0">
              <a:spcBef>
                <a:spcPct val="30000"/>
              </a:spcBef>
              <a:defRPr sz="1200">
                <a:solidFill>
                  <a:schemeClr val="tx1"/>
                </a:solidFill>
                <a:latin typeface="Arial" charset="0"/>
                <a:ea typeface="SimSun" pitchFamily="2" charset="-122"/>
              </a:defRPr>
            </a:lvl3pPr>
            <a:lvl4pPr marL="1600680" indent="-228669" eaLnBrk="0" hangingPunct="0">
              <a:spcBef>
                <a:spcPct val="30000"/>
              </a:spcBef>
              <a:defRPr sz="1200">
                <a:solidFill>
                  <a:schemeClr val="tx1"/>
                </a:solidFill>
                <a:latin typeface="Arial" charset="0"/>
                <a:ea typeface="SimSun" pitchFamily="2" charset="-122"/>
              </a:defRPr>
            </a:lvl4pPr>
            <a:lvl5pPr marL="2058017" indent="-228669" eaLnBrk="0" hangingPunct="0">
              <a:spcBef>
                <a:spcPct val="30000"/>
              </a:spcBef>
              <a:defRPr sz="1200">
                <a:solidFill>
                  <a:schemeClr val="tx1"/>
                </a:solidFill>
                <a:latin typeface="Arial" charset="0"/>
                <a:ea typeface="SimSun" pitchFamily="2" charset="-122"/>
              </a:defRPr>
            </a:lvl5pPr>
            <a:lvl6pPr marL="2515354" indent="-228669" eaLnBrk="0" fontAlgn="base" hangingPunct="0">
              <a:spcBef>
                <a:spcPct val="30000"/>
              </a:spcBef>
              <a:spcAft>
                <a:spcPct val="0"/>
              </a:spcAft>
              <a:defRPr sz="1200">
                <a:solidFill>
                  <a:schemeClr val="tx1"/>
                </a:solidFill>
                <a:latin typeface="Arial" charset="0"/>
                <a:ea typeface="SimSun" pitchFamily="2" charset="-122"/>
              </a:defRPr>
            </a:lvl6pPr>
            <a:lvl7pPr marL="2972692" indent="-228669" eaLnBrk="0" fontAlgn="base" hangingPunct="0">
              <a:spcBef>
                <a:spcPct val="30000"/>
              </a:spcBef>
              <a:spcAft>
                <a:spcPct val="0"/>
              </a:spcAft>
              <a:defRPr sz="1200">
                <a:solidFill>
                  <a:schemeClr val="tx1"/>
                </a:solidFill>
                <a:latin typeface="Arial" charset="0"/>
                <a:ea typeface="SimSun" pitchFamily="2" charset="-122"/>
              </a:defRPr>
            </a:lvl7pPr>
            <a:lvl8pPr marL="3430029" indent="-228669" eaLnBrk="0" fontAlgn="base" hangingPunct="0">
              <a:spcBef>
                <a:spcPct val="30000"/>
              </a:spcBef>
              <a:spcAft>
                <a:spcPct val="0"/>
              </a:spcAft>
              <a:defRPr sz="1200">
                <a:solidFill>
                  <a:schemeClr val="tx1"/>
                </a:solidFill>
                <a:latin typeface="Arial" charset="0"/>
                <a:ea typeface="SimSun" pitchFamily="2" charset="-122"/>
              </a:defRPr>
            </a:lvl8pPr>
            <a:lvl9pPr marL="3887366" indent="-228669" eaLnBrk="0" fontAlgn="base" hangingPunct="0">
              <a:spcBef>
                <a:spcPct val="30000"/>
              </a:spcBef>
              <a:spcAft>
                <a:spcPct val="0"/>
              </a:spcAft>
              <a:defRPr sz="1200">
                <a:solidFill>
                  <a:schemeClr val="tx1"/>
                </a:solidFill>
                <a:latin typeface="Arial" charset="0"/>
                <a:ea typeface="SimSun" pitchFamily="2" charset="-122"/>
              </a:defRPr>
            </a:lvl9pPr>
          </a:lstStyle>
          <a:p>
            <a:pPr>
              <a:spcBef>
                <a:spcPct val="0"/>
              </a:spcBef>
            </a:pPr>
            <a:fld id="{1E4525BB-D7F8-4B62-B675-56DAFFB1F150}" type="slidenum">
              <a:rPr lang="en-US" altLang="ja-JP" sz="1800">
                <a:ea typeface="ＭＳ Ｐゴシック" charset="-128"/>
              </a:rPr>
              <a:pPr>
                <a:spcBef>
                  <a:spcPct val="0"/>
                </a:spcBef>
              </a:pPr>
              <a:t>26</a:t>
            </a:fld>
            <a:endParaRPr lang="en-US" altLang="ja-JP" sz="1800">
              <a:ea typeface="ＭＳ Ｐゴシック" charset="-128"/>
            </a:endParaRPr>
          </a:p>
        </p:txBody>
      </p:sp>
    </p:spTree>
    <p:extLst>
      <p:ext uri="{BB962C8B-B14F-4D97-AF65-F5344CB8AC3E}">
        <p14:creationId xmlns:p14="http://schemas.microsoft.com/office/powerpoint/2010/main" val="3720738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sz="2000" dirty="0"/>
          </a:p>
        </p:txBody>
      </p:sp>
      <p:sp>
        <p:nvSpPr>
          <p:cNvPr id="4" name="スライド番号プレースホルダ 3"/>
          <p:cNvSpPr>
            <a:spLocks noGrp="1"/>
          </p:cNvSpPr>
          <p:nvPr>
            <p:ph type="sldNum" sz="quarter" idx="10"/>
          </p:nvPr>
        </p:nvSpPr>
        <p:spPr/>
        <p:txBody>
          <a:bodyPr/>
          <a:lstStyle/>
          <a:p>
            <a:fld id="{05D036FA-8C6A-4020-90A7-2C072380BF9A}" type="slidenum">
              <a:rPr kumimoji="1" lang="ja-JP" altLang="en-US" smtClean="0"/>
              <a:pPr/>
              <a:t>6</a:t>
            </a:fld>
            <a:endParaRPr kumimoji="1" lang="ja-JP" altLang="en-US"/>
          </a:p>
        </p:txBody>
      </p:sp>
    </p:spTree>
    <p:extLst>
      <p:ext uri="{BB962C8B-B14F-4D97-AF65-F5344CB8AC3E}">
        <p14:creationId xmlns:p14="http://schemas.microsoft.com/office/powerpoint/2010/main" val="1378923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31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9FE68828-FBF7-4B77-864E-0868D8E6E932}" type="slidenum">
              <a:rPr lang="ja-JP" altLang="en-US" smtClean="0"/>
              <a:pPr>
                <a:defRPr/>
              </a:pPr>
              <a:t>27</a:t>
            </a:fld>
            <a:endParaRPr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42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B3460527-AC0E-457F-BD75-90DE8BFD99C9}" type="slidenum">
              <a:rPr lang="ja-JP" altLang="en-US" smtClean="0"/>
              <a:pPr>
                <a:defRPr/>
              </a:pPr>
              <a:t>28</a:t>
            </a:fld>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52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49F039EB-F577-4982-A5CD-C45CDD3A1E1C}" type="slidenum">
              <a:rPr lang="ja-JP" altLang="en-US" smtClean="0"/>
              <a:pPr>
                <a:defRPr/>
              </a:pPr>
              <a:t>29</a:t>
            </a:fld>
            <a:endParaRPr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52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49F039EB-F577-4982-A5CD-C45CDD3A1E1C}" type="slidenum">
              <a:rPr lang="ja-JP" altLang="en-US" smtClean="0"/>
              <a:pPr>
                <a:defRPr/>
              </a:pPr>
              <a:t>30</a:t>
            </a:fld>
            <a:endParaRPr lang="ja-JP" altLang="en-US"/>
          </a:p>
        </p:txBody>
      </p:sp>
    </p:spTree>
    <p:extLst>
      <p:ext uri="{BB962C8B-B14F-4D97-AF65-F5344CB8AC3E}">
        <p14:creationId xmlns:p14="http://schemas.microsoft.com/office/powerpoint/2010/main" val="744043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sz="2000" dirty="0"/>
          </a:p>
        </p:txBody>
      </p:sp>
      <p:sp>
        <p:nvSpPr>
          <p:cNvPr id="4" name="スライド番号プレースホルダ 3"/>
          <p:cNvSpPr>
            <a:spLocks noGrp="1"/>
          </p:cNvSpPr>
          <p:nvPr>
            <p:ph type="sldNum" sz="quarter" idx="10"/>
          </p:nvPr>
        </p:nvSpPr>
        <p:spPr/>
        <p:txBody>
          <a:bodyPr/>
          <a:lstStyle/>
          <a:p>
            <a:fld id="{05D036FA-8C6A-4020-90A7-2C072380BF9A}" type="slidenum">
              <a:rPr kumimoji="1" lang="ja-JP" altLang="en-US" smtClean="0"/>
              <a:pPr/>
              <a:t>31</a:t>
            </a:fld>
            <a:endParaRPr kumimoji="1" lang="ja-JP" altLang="en-US"/>
          </a:p>
        </p:txBody>
      </p:sp>
    </p:spTree>
    <p:extLst>
      <p:ext uri="{BB962C8B-B14F-4D97-AF65-F5344CB8AC3E}">
        <p14:creationId xmlns:p14="http://schemas.microsoft.com/office/powerpoint/2010/main" val="2149261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03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6CAA8D36-9EEB-4BC3-B3AD-ADA7FF65489A}" type="slidenum">
              <a:rPr lang="ja-JP" altLang="en-US" smtClean="0"/>
              <a:pPr>
                <a:defRPr/>
              </a:pPr>
              <a:t>32</a:t>
            </a:fld>
            <a:endParaRPr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137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858434EE-A4C2-4455-8476-667F3A42689F}" type="slidenum">
              <a:rPr lang="ja-JP" altLang="en-US" smtClean="0"/>
              <a:pPr>
                <a:defRPr/>
              </a:pPr>
              <a:t>33</a:t>
            </a:fld>
            <a:endParaRPr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342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AAE84EA8-3D46-4161-89CB-CEB1222D02D0}" type="slidenum">
              <a:rPr lang="ja-JP" altLang="en-US" smtClean="0"/>
              <a:pPr>
                <a:defRPr/>
              </a:pPr>
              <a:t>34</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26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41D07131-CE5E-4963-B02C-36A71519EF11}" type="slidenum">
              <a:rPr lang="ja-JP" altLang="en-US" smtClean="0"/>
              <a:pPr>
                <a:defRPr/>
              </a:pPr>
              <a:t>37</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sz="1800" dirty="0"/>
          </a:p>
        </p:txBody>
      </p:sp>
      <p:sp>
        <p:nvSpPr>
          <p:cNvPr id="4" name="スライド番号プレースホルダ 3"/>
          <p:cNvSpPr>
            <a:spLocks noGrp="1"/>
          </p:cNvSpPr>
          <p:nvPr>
            <p:ph type="sldNum" sz="quarter" idx="10"/>
          </p:nvPr>
        </p:nvSpPr>
        <p:spPr/>
        <p:txBody>
          <a:bodyPr/>
          <a:lstStyle/>
          <a:p>
            <a:fld id="{05D036FA-8C6A-4020-90A7-2C072380BF9A}" type="slidenum">
              <a:rPr kumimoji="1" lang="ja-JP" altLang="en-US" smtClean="0"/>
              <a:pPr/>
              <a:t>7</a:t>
            </a:fld>
            <a:endParaRPr kumimoji="1" lang="ja-JP" altLang="en-US"/>
          </a:p>
        </p:txBody>
      </p:sp>
    </p:spTree>
    <p:extLst>
      <p:ext uri="{BB962C8B-B14F-4D97-AF65-F5344CB8AC3E}">
        <p14:creationId xmlns:p14="http://schemas.microsoft.com/office/powerpoint/2010/main" val="1194726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sz="2000" dirty="0"/>
          </a:p>
        </p:txBody>
      </p:sp>
      <p:sp>
        <p:nvSpPr>
          <p:cNvPr id="4" name="スライド番号プレースホルダ 3"/>
          <p:cNvSpPr>
            <a:spLocks noGrp="1"/>
          </p:cNvSpPr>
          <p:nvPr>
            <p:ph type="sldNum" sz="quarter" idx="10"/>
          </p:nvPr>
        </p:nvSpPr>
        <p:spPr/>
        <p:txBody>
          <a:bodyPr/>
          <a:lstStyle/>
          <a:p>
            <a:fld id="{05D036FA-8C6A-4020-90A7-2C072380BF9A}" type="slidenum">
              <a:rPr kumimoji="1" lang="ja-JP" altLang="en-US" smtClean="0"/>
              <a:pPr/>
              <a:t>38</a:t>
            </a:fld>
            <a:endParaRPr kumimoji="1" lang="ja-JP" altLang="en-US"/>
          </a:p>
        </p:txBody>
      </p:sp>
    </p:spTree>
    <p:extLst>
      <p:ext uri="{BB962C8B-B14F-4D97-AF65-F5344CB8AC3E}">
        <p14:creationId xmlns:p14="http://schemas.microsoft.com/office/powerpoint/2010/main" val="4271919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2643" name="ノート プレースホルダ 2"/>
          <p:cNvSpPr>
            <a:spLocks noGrp="1"/>
          </p:cNvSpPr>
          <p:nvPr>
            <p:ph type="body" idx="1"/>
          </p:nvPr>
        </p:nvSpPr>
        <p:spPr bwMode="auto">
          <a:noFill/>
        </p:spPr>
        <p:txBody>
          <a:bodyPr wrap="square" numCol="1" anchor="t" anchorCtr="0" compatLnSpc="1">
            <a:prstTxWarp prst="textNoShape">
              <a:avLst/>
            </a:prstTxWarp>
            <a:normAutofit lnSpcReduction="10000"/>
          </a:bodyPr>
          <a:lstStyle/>
          <a:p>
            <a:r>
              <a:rPr lang="ja-JP" altLang="en-US" dirty="0" smtClean="0"/>
              <a:t>・利用できる電話</a:t>
            </a:r>
          </a:p>
          <a:p>
            <a:r>
              <a:rPr lang="ja-JP" altLang="en-US" dirty="0" smtClean="0"/>
              <a:t>　災害用伝言ダイヤルがご利用可能な電話は、加入電話、公衆電話、避難所の特設公衆電話など</a:t>
            </a:r>
          </a:p>
          <a:p>
            <a:endParaRPr lang="ja-JP" altLang="en-US" dirty="0" smtClean="0"/>
          </a:p>
          <a:p>
            <a:r>
              <a:rPr lang="ja-JP" altLang="en-US" dirty="0" smtClean="0"/>
              <a:t>・登録できる電話番号</a:t>
            </a:r>
          </a:p>
          <a:p>
            <a:r>
              <a:rPr lang="ja-JP" altLang="en-US" dirty="0" smtClean="0"/>
              <a:t>　被災地の方などの加入電話・</a:t>
            </a:r>
            <a:r>
              <a:rPr lang="en-US" altLang="ja-JP" dirty="0" smtClean="0"/>
              <a:t>ISDN</a:t>
            </a:r>
            <a:r>
              <a:rPr lang="ja-JP" altLang="en-US" dirty="0" smtClean="0"/>
              <a:t>・ひかり電話・携帯電話・</a:t>
            </a:r>
            <a:r>
              <a:rPr lang="en-US" altLang="ja-JP" dirty="0" smtClean="0"/>
              <a:t>PHS</a:t>
            </a:r>
            <a:r>
              <a:rPr lang="ja-JP" altLang="en-US" dirty="0" smtClean="0"/>
              <a:t>・</a:t>
            </a:r>
            <a:r>
              <a:rPr lang="en-US" altLang="ja-JP" dirty="0" smtClean="0"/>
              <a:t>IP</a:t>
            </a:r>
            <a:r>
              <a:rPr lang="ja-JP" altLang="en-US" dirty="0" smtClean="0"/>
              <a:t>電話の電話番号になります。　なお、固定電話の番号は市外局番から入力する必要がある。</a:t>
            </a:r>
          </a:p>
          <a:p>
            <a:endParaRPr lang="ja-JP" altLang="en-US" dirty="0" smtClean="0"/>
          </a:p>
          <a:p>
            <a:r>
              <a:rPr lang="ja-JP" altLang="en-US" dirty="0" smtClean="0"/>
              <a:t>・伝言録音時間・伝言保存期間・伝言蓄積数</a:t>
            </a:r>
          </a:p>
          <a:p>
            <a:r>
              <a:rPr lang="ja-JP" altLang="en-US" dirty="0" smtClean="0"/>
              <a:t>　伝言録音期間：</a:t>
            </a:r>
            <a:r>
              <a:rPr lang="en-US" altLang="ja-JP" dirty="0" smtClean="0"/>
              <a:t>1</a:t>
            </a:r>
            <a:r>
              <a:rPr lang="ja-JP" altLang="en-US" dirty="0" smtClean="0"/>
              <a:t>伝言あたり</a:t>
            </a:r>
            <a:r>
              <a:rPr lang="en-US" altLang="ja-JP" dirty="0" smtClean="0"/>
              <a:t>30</a:t>
            </a:r>
            <a:r>
              <a:rPr lang="ja-JP" altLang="en-US" dirty="0" smtClean="0"/>
              <a:t>秒以内</a:t>
            </a:r>
          </a:p>
          <a:p>
            <a:r>
              <a:rPr lang="ja-JP" altLang="en-US" dirty="0" smtClean="0"/>
              <a:t>　伝言保存期間：災害用伝言ダイヤル（</a:t>
            </a:r>
            <a:r>
              <a:rPr lang="en-US" altLang="ja-JP" dirty="0" smtClean="0"/>
              <a:t>171</a:t>
            </a:r>
            <a:r>
              <a:rPr lang="ja-JP" altLang="en-US" dirty="0" smtClean="0"/>
              <a:t>）の運用期間終了まで</a:t>
            </a:r>
          </a:p>
          <a:p>
            <a:r>
              <a:rPr lang="ja-JP" altLang="en-US" dirty="0" smtClean="0"/>
              <a:t>　伝言蓄積数：電話番号あたり</a:t>
            </a:r>
            <a:r>
              <a:rPr lang="en-US" altLang="ja-JP" dirty="0" smtClean="0"/>
              <a:t>1</a:t>
            </a:r>
            <a:r>
              <a:rPr lang="ja-JP" altLang="en-US" dirty="0" smtClean="0"/>
              <a:t>～</a:t>
            </a:r>
            <a:r>
              <a:rPr lang="en-US" altLang="ja-JP" dirty="0" smtClean="0"/>
              <a:t>20</a:t>
            </a:r>
            <a:r>
              <a:rPr lang="ja-JP" altLang="en-US" dirty="0" smtClean="0"/>
              <a:t>伝言</a:t>
            </a:r>
          </a:p>
          <a:p>
            <a:r>
              <a:rPr lang="ja-JP" altLang="en-US" dirty="0" smtClean="0"/>
              <a:t>　伝言の消去：伝言をお預かりしてから災害用伝言ダイヤル（</a:t>
            </a:r>
            <a:r>
              <a:rPr lang="en-US" altLang="ja-JP" dirty="0" smtClean="0"/>
              <a:t>171</a:t>
            </a:r>
            <a:r>
              <a:rPr lang="ja-JP" altLang="en-US" dirty="0" smtClean="0"/>
              <a:t>）の運用期間終了した時点で消去される。</a:t>
            </a:r>
          </a:p>
          <a:p>
            <a:endParaRPr lang="en-US" altLang="ja-JP" dirty="0" smtClean="0"/>
          </a:p>
          <a:p>
            <a:r>
              <a:rPr lang="ja-JP" altLang="en-US" dirty="0" smtClean="0"/>
              <a:t>・利用料金</a:t>
            </a:r>
          </a:p>
          <a:p>
            <a:r>
              <a:rPr lang="ja-JP" altLang="en-US" dirty="0" smtClean="0"/>
              <a:t>　</a:t>
            </a:r>
            <a:r>
              <a:rPr lang="en-US" altLang="ja-JP" dirty="0" smtClean="0"/>
              <a:t>NTT</a:t>
            </a:r>
            <a:r>
              <a:rPr lang="ja-JP" altLang="en-US" dirty="0" smtClean="0"/>
              <a:t>東日本・</a:t>
            </a:r>
            <a:r>
              <a:rPr lang="en-US" altLang="ja-JP" dirty="0" smtClean="0"/>
              <a:t>NTT</a:t>
            </a:r>
            <a:r>
              <a:rPr lang="ja-JP" altLang="en-US" dirty="0" smtClean="0"/>
              <a:t>西日本の電話サービスから伝言の録音・再生をする場合の通話料は無料。</a:t>
            </a:r>
            <a:endParaRPr lang="en-US" altLang="ja-JP" dirty="0" smtClean="0"/>
          </a:p>
          <a:p>
            <a:r>
              <a:rPr lang="ja-JP" altLang="en-US" dirty="0" smtClean="0"/>
              <a:t>　他通信事業者の電話、携帯電話や</a:t>
            </a:r>
            <a:r>
              <a:rPr lang="en-US" altLang="ja-JP" dirty="0" smtClean="0"/>
              <a:t>PHS</a:t>
            </a:r>
            <a:r>
              <a:rPr lang="ja-JP" altLang="en-US" dirty="0" smtClean="0"/>
              <a:t>から発信する場合、各通信事業者にお問い合せを。伝言録音等のセンタ利用料は無料。</a:t>
            </a:r>
          </a:p>
          <a:p>
            <a:r>
              <a:rPr lang="ja-JP" altLang="en-US" dirty="0" smtClean="0"/>
              <a:t>　</a:t>
            </a:r>
            <a:r>
              <a:rPr lang="en-US" altLang="ja-JP" dirty="0" smtClean="0"/>
              <a:t>※</a:t>
            </a:r>
            <a:r>
              <a:rPr lang="ja-JP" altLang="en-US" dirty="0" smtClean="0"/>
              <a:t>避難所等に設置する災害時用公衆電話からの利用は無料。</a:t>
            </a:r>
          </a:p>
        </p:txBody>
      </p:sp>
      <p:sp>
        <p:nvSpPr>
          <p:cNvPr id="4" name="スライド番号プレースホルダ 3"/>
          <p:cNvSpPr>
            <a:spLocks noGrp="1"/>
          </p:cNvSpPr>
          <p:nvPr>
            <p:ph type="sldNum" sz="quarter" idx="5"/>
          </p:nvPr>
        </p:nvSpPr>
        <p:spPr/>
        <p:txBody>
          <a:bodyPr/>
          <a:lstStyle/>
          <a:p>
            <a:pPr>
              <a:defRPr/>
            </a:pPr>
            <a:fld id="{41D07131-CE5E-4963-B02C-36A71519EF11}" type="slidenum">
              <a:rPr lang="ja-JP" altLang="en-US" smtClean="0"/>
              <a:pPr>
                <a:defRPr/>
              </a:pPr>
              <a:t>39</a:t>
            </a:fld>
            <a:endParaRPr lang="ja-JP" altLang="en-US"/>
          </a:p>
        </p:txBody>
      </p:sp>
    </p:spTree>
    <p:extLst>
      <p:ext uri="{BB962C8B-B14F-4D97-AF65-F5344CB8AC3E}">
        <p14:creationId xmlns:p14="http://schemas.microsoft.com/office/powerpoint/2010/main" val="2519885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36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6C760019-0922-4798-AC02-D1330185126F}" type="slidenum">
              <a:rPr lang="ja-JP" altLang="en-US" smtClean="0"/>
              <a:pPr>
                <a:defRPr/>
              </a:pPr>
              <a:t>40</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 name="スライド番号プレースホルダ 3"/>
          <p:cNvSpPr>
            <a:spLocks noGrp="1"/>
          </p:cNvSpPr>
          <p:nvPr>
            <p:ph type="sldNum" sz="quarter" idx="5"/>
          </p:nvPr>
        </p:nvSpPr>
        <p:spPr/>
        <p:txBody>
          <a:bodyPr/>
          <a:lstStyle/>
          <a:p>
            <a:pPr>
              <a:defRPr/>
            </a:pPr>
            <a:fld id="{6DA37555-D6AF-4B04-8FF5-B0285855FE60}" type="slidenum">
              <a:rPr lang="ja-JP" altLang="en-US" smtClean="0"/>
              <a:pPr>
                <a:defRPr/>
              </a:pPr>
              <a:t>8</a:t>
            </a:fld>
            <a:endParaRPr lang="ja-JP" altLang="en-US"/>
          </a:p>
        </p:txBody>
      </p:sp>
      <p:sp>
        <p:nvSpPr>
          <p:cNvPr id="2" name="ノート プレースホルダー 1"/>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49984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 name="スライド番号プレースホルダ 3"/>
          <p:cNvSpPr>
            <a:spLocks noGrp="1"/>
          </p:cNvSpPr>
          <p:nvPr>
            <p:ph type="sldNum" sz="quarter" idx="5"/>
          </p:nvPr>
        </p:nvSpPr>
        <p:spPr/>
        <p:txBody>
          <a:bodyPr/>
          <a:lstStyle/>
          <a:p>
            <a:pPr>
              <a:defRPr/>
            </a:pPr>
            <a:fld id="{D5228F54-CEB5-4471-8391-C873DE6AB0C1}" type="slidenum">
              <a:rPr lang="ja-JP" altLang="en-US" smtClean="0"/>
              <a:pPr>
                <a:defRPr/>
              </a:pPr>
              <a:t>9</a:t>
            </a:fld>
            <a:endParaRPr lang="ja-JP" altLang="en-US"/>
          </a:p>
        </p:txBody>
      </p:sp>
      <p:sp>
        <p:nvSpPr>
          <p:cNvPr id="2" name="ノート プレースホルダー 1"/>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774010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 name="スライド番号プレースホルダ 3"/>
          <p:cNvSpPr>
            <a:spLocks noGrp="1"/>
          </p:cNvSpPr>
          <p:nvPr>
            <p:ph type="sldNum" sz="quarter" idx="5"/>
          </p:nvPr>
        </p:nvSpPr>
        <p:spPr/>
        <p:txBody>
          <a:bodyPr/>
          <a:lstStyle/>
          <a:p>
            <a:pPr>
              <a:defRPr/>
            </a:pPr>
            <a:fld id="{710D97B6-87F0-4CB4-B36D-7DC610B17010}" type="slidenum">
              <a:rPr lang="ja-JP" altLang="en-US" smtClean="0"/>
              <a:pPr>
                <a:defRPr/>
              </a:pPr>
              <a:t>10</a:t>
            </a:fld>
            <a:endParaRPr lang="ja-JP" altLang="en-US"/>
          </a:p>
        </p:txBody>
      </p:sp>
      <p:sp>
        <p:nvSpPr>
          <p:cNvPr id="2" name="ノート プレースホルダー 1"/>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4120490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 name="スライド番号プレースホルダ 3"/>
          <p:cNvSpPr>
            <a:spLocks noGrp="1"/>
          </p:cNvSpPr>
          <p:nvPr>
            <p:ph type="sldNum" sz="quarter" idx="5"/>
          </p:nvPr>
        </p:nvSpPr>
        <p:spPr/>
        <p:txBody>
          <a:bodyPr/>
          <a:lstStyle/>
          <a:p>
            <a:pPr>
              <a:defRPr/>
            </a:pPr>
            <a:fld id="{7EB74557-0A8E-4517-9DA8-511C28E4E34A}" type="slidenum">
              <a:rPr lang="ja-JP" altLang="en-US" smtClean="0"/>
              <a:pPr>
                <a:defRPr/>
              </a:pPr>
              <a:t>11</a:t>
            </a:fld>
            <a:endParaRPr lang="ja-JP" altLang="en-US"/>
          </a:p>
        </p:txBody>
      </p:sp>
      <p:sp>
        <p:nvSpPr>
          <p:cNvPr id="2" name="ノート プレースホルダー 1"/>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475107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68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4" name="スライド番号プレースホルダ 3"/>
          <p:cNvSpPr>
            <a:spLocks noGrp="1"/>
          </p:cNvSpPr>
          <p:nvPr>
            <p:ph type="sldNum" sz="quarter" idx="5"/>
          </p:nvPr>
        </p:nvSpPr>
        <p:spPr/>
        <p:txBody>
          <a:bodyPr/>
          <a:lstStyle/>
          <a:p>
            <a:pPr>
              <a:defRPr/>
            </a:pPr>
            <a:fld id="{1CF46452-82D2-4148-8E19-28D64FC63B17}" type="slidenum">
              <a:rPr lang="ja-JP" altLang="en-US" smtClean="0"/>
              <a:pPr>
                <a:defRPr/>
              </a:pPr>
              <a:t>12</a:t>
            </a:fld>
            <a:endParaRPr lang="ja-JP" altLang="en-US"/>
          </a:p>
        </p:txBody>
      </p:sp>
    </p:spTree>
    <p:extLst>
      <p:ext uri="{BB962C8B-B14F-4D97-AF65-F5344CB8AC3E}">
        <p14:creationId xmlns:p14="http://schemas.microsoft.com/office/powerpoint/2010/main" val="524693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D83E6CF-54A0-4681-9D27-44202328CF43}" type="slidenum">
              <a:rPr lang="ja-JP" altLang="en-US" smtClean="0"/>
              <a:pPr>
                <a:defRPr/>
              </a:pPr>
              <a:t>13</a:t>
            </a:fld>
            <a:endParaRPr lang="ja-JP" altLang="en-US"/>
          </a:p>
        </p:txBody>
      </p:sp>
    </p:spTree>
    <p:extLst>
      <p:ext uri="{BB962C8B-B14F-4D97-AF65-F5344CB8AC3E}">
        <p14:creationId xmlns:p14="http://schemas.microsoft.com/office/powerpoint/2010/main" val="230450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正方形/長方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5" name="正方形/長方形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6" name="正方形/長方形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7" name="正方形/長方形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10" name="直線コネクタ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1" name="直線コネクタ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2" name="直線コネクタ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3" name="直線コネクタ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4" name="直線コネクタ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5" name="直線コネクタ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6" name="正方形/長方形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7" name="円/楕円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8" name="円/楕円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9" name="円/楕円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20" name="円/楕円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21" name="円/楕円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8" name="タイトル 7"/>
          <p:cNvSpPr>
            <a:spLocks noGrp="1"/>
          </p:cNvSpPr>
          <p:nvPr>
            <p:ph type="ctrTitle"/>
          </p:nvPr>
        </p:nvSpPr>
        <p:spPr>
          <a:xfrm>
            <a:off x="2286000" y="3124200"/>
            <a:ext cx="6172200" cy="1894362"/>
          </a:xfrm>
        </p:spPr>
        <p:txBody>
          <a:bodyPr/>
          <a:lstStyle>
            <a:lvl1pPr>
              <a:defRPr b="1"/>
            </a:lvl1pPr>
          </a:lstStyle>
          <a:p>
            <a:r>
              <a:rPr lang="ja-JP" altLang="en-US" smtClean="0"/>
              <a:t>マスタ タイトルの書式設定</a:t>
            </a:r>
            <a:endParaRPr lang="en-US"/>
          </a:p>
        </p:txBody>
      </p:sp>
      <p:sp>
        <p:nvSpPr>
          <p:cNvPr id="9" name="サブタイトル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ja-JP" altLang="en-US" smtClean="0"/>
              <a:t>マスタ サブタイトルの書式設定</a:t>
            </a:r>
            <a:endParaRPr lang="en-US"/>
          </a:p>
        </p:txBody>
      </p:sp>
      <p:sp>
        <p:nvSpPr>
          <p:cNvPr id="22" name="日付プレースホルダ 27"/>
          <p:cNvSpPr>
            <a:spLocks noGrp="1"/>
          </p:cNvSpPr>
          <p:nvPr>
            <p:ph type="dt" sz="half" idx="10"/>
          </p:nvPr>
        </p:nvSpPr>
        <p:spPr bwMode="auto">
          <a:xfrm rot="5400000">
            <a:off x="7764463" y="1174750"/>
            <a:ext cx="2286000" cy="381000"/>
          </a:xfrm>
        </p:spPr>
        <p:txBody>
          <a:bodyPr/>
          <a:lstStyle>
            <a:lvl1pPr>
              <a:defRPr/>
            </a:lvl1pPr>
          </a:lstStyle>
          <a:p>
            <a:pPr>
              <a:defRPr/>
            </a:pPr>
            <a:fld id="{4C57F138-DF22-43EF-93DC-EF2DB0B16668}" type="datetime1">
              <a:rPr lang="ja-JP" altLang="en-US" smtClean="0"/>
              <a:pPr>
                <a:defRPr/>
              </a:pPr>
              <a:t>2023/1/25</a:t>
            </a:fld>
            <a:endParaRPr lang="ja-JP" altLang="en-US"/>
          </a:p>
        </p:txBody>
      </p:sp>
      <p:sp>
        <p:nvSpPr>
          <p:cNvPr id="23" name="フッター プレースホルダ 16"/>
          <p:cNvSpPr>
            <a:spLocks noGrp="1"/>
          </p:cNvSpPr>
          <p:nvPr>
            <p:ph type="ftr" sz="quarter" idx="11"/>
          </p:nvPr>
        </p:nvSpPr>
        <p:spPr bwMode="auto">
          <a:xfrm rot="5400000">
            <a:off x="7077076" y="4181475"/>
            <a:ext cx="3657600" cy="384175"/>
          </a:xfrm>
        </p:spPr>
        <p:txBody>
          <a:bodyPr/>
          <a:lstStyle>
            <a:lvl1pPr>
              <a:defRPr/>
            </a:lvl1pPr>
          </a:lstStyle>
          <a:p>
            <a:pPr>
              <a:defRPr/>
            </a:pPr>
            <a:endParaRPr lang="ja-JP" altLang="en-US"/>
          </a:p>
        </p:txBody>
      </p:sp>
      <p:sp>
        <p:nvSpPr>
          <p:cNvPr id="24" name="スライド番号プレースホルダ 28"/>
          <p:cNvSpPr>
            <a:spLocks noGrp="1"/>
          </p:cNvSpPr>
          <p:nvPr>
            <p:ph type="sldNum" sz="quarter" idx="12"/>
          </p:nvPr>
        </p:nvSpPr>
        <p:spPr bwMode="auto">
          <a:xfrm>
            <a:off x="1325563" y="4929188"/>
            <a:ext cx="609600" cy="517525"/>
          </a:xfrm>
        </p:spPr>
        <p:txBody>
          <a:bodyPr/>
          <a:lstStyle>
            <a:lvl1pPr>
              <a:defRPr/>
            </a:lvl1pPr>
          </a:lstStyle>
          <a:p>
            <a:pPr>
              <a:defRPr/>
            </a:pPr>
            <a:fld id="{94973C8B-F928-41A6-98A4-FBF21847A148}" type="slidenum">
              <a:rPr lang="ja-JP" altLang="en-US"/>
              <a:pPr>
                <a:defRPr/>
              </a:pPr>
              <a:t>‹#›</a:t>
            </a:fld>
            <a:endParaRPr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13"/>
          <p:cNvSpPr>
            <a:spLocks noGrp="1"/>
          </p:cNvSpPr>
          <p:nvPr>
            <p:ph type="dt" sz="half" idx="10"/>
          </p:nvPr>
        </p:nvSpPr>
        <p:spPr/>
        <p:txBody>
          <a:bodyPr/>
          <a:lstStyle>
            <a:lvl1pPr>
              <a:defRPr/>
            </a:lvl1pPr>
          </a:lstStyle>
          <a:p>
            <a:pPr>
              <a:defRPr/>
            </a:pPr>
            <a:fld id="{5701BE18-159E-4D5B-9288-8433DC45E7EA}" type="datetime1">
              <a:rPr lang="ja-JP" altLang="en-US" smtClean="0"/>
              <a:pPr>
                <a:defRPr/>
              </a:pPr>
              <a:t>2023/1/25</a:t>
            </a:fld>
            <a:endParaRPr lang="ja-JP" altLang="en-US"/>
          </a:p>
        </p:txBody>
      </p:sp>
      <p:sp>
        <p:nvSpPr>
          <p:cNvPr id="5" name="フッター プレースホルダ 2"/>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22"/>
          <p:cNvSpPr>
            <a:spLocks noGrp="1"/>
          </p:cNvSpPr>
          <p:nvPr>
            <p:ph type="sldNum" sz="quarter" idx="12"/>
          </p:nvPr>
        </p:nvSpPr>
        <p:spPr/>
        <p:txBody>
          <a:bodyPr/>
          <a:lstStyle>
            <a:lvl1pPr>
              <a:defRPr/>
            </a:lvl1pPr>
          </a:lstStyle>
          <a:p>
            <a:pPr>
              <a:defRPr/>
            </a:pPr>
            <a:fld id="{ADD07FA1-8F39-427C-B50A-6DA678A27D29}"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1676400" cy="5851525"/>
          </a:xfrm>
        </p:spPr>
        <p:txBody>
          <a:bodyPr vert="eaVer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13"/>
          <p:cNvSpPr>
            <a:spLocks noGrp="1"/>
          </p:cNvSpPr>
          <p:nvPr>
            <p:ph type="dt" sz="half" idx="10"/>
          </p:nvPr>
        </p:nvSpPr>
        <p:spPr/>
        <p:txBody>
          <a:bodyPr/>
          <a:lstStyle>
            <a:lvl1pPr>
              <a:defRPr/>
            </a:lvl1pPr>
          </a:lstStyle>
          <a:p>
            <a:pPr>
              <a:defRPr/>
            </a:pPr>
            <a:fld id="{734832A9-D390-436E-9402-0CB62043A160}" type="datetime1">
              <a:rPr lang="ja-JP" altLang="en-US" smtClean="0"/>
              <a:pPr>
                <a:defRPr/>
              </a:pPr>
              <a:t>2023/1/25</a:t>
            </a:fld>
            <a:endParaRPr lang="ja-JP" altLang="en-US"/>
          </a:p>
        </p:txBody>
      </p:sp>
      <p:sp>
        <p:nvSpPr>
          <p:cNvPr id="5" name="フッター プレースホルダ 2"/>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22"/>
          <p:cNvSpPr>
            <a:spLocks noGrp="1"/>
          </p:cNvSpPr>
          <p:nvPr>
            <p:ph type="sldNum" sz="quarter" idx="12"/>
          </p:nvPr>
        </p:nvSpPr>
        <p:spPr/>
        <p:txBody>
          <a:bodyPr/>
          <a:lstStyle>
            <a:lvl1pPr>
              <a:defRPr/>
            </a:lvl1pPr>
          </a:lstStyle>
          <a:p>
            <a:pPr>
              <a:defRPr/>
            </a:pPr>
            <a:fld id="{AA4BA923-F486-49D5-84AE-B7935E6A15FB}"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Date Placeholder 3"/>
          <p:cNvSpPr>
            <a:spLocks noGrp="1" noChangeArrowheads="1"/>
          </p:cNvSpPr>
          <p:nvPr>
            <p:ph type="dt" sz="half" idx="10"/>
          </p:nvPr>
        </p:nvSpPr>
        <p:spPr>
          <a:ln/>
        </p:spPr>
        <p:txBody>
          <a:bodyPr/>
          <a:lstStyle>
            <a:lvl1pPr>
              <a:defRPr/>
            </a:lvl1pPr>
          </a:lstStyle>
          <a:p>
            <a:pPr>
              <a:defRPr/>
            </a:pPr>
            <a:fld id="{889F2888-5ABB-47EF-814F-0BE11C8A0EAA}" type="datetime1">
              <a:rPr lang="ja-JP" altLang="en-US"/>
              <a:pPr>
                <a:defRPr/>
              </a:pPr>
              <a:t>2023/1/25</a:t>
            </a:fld>
            <a:endParaRPr lang="en-US" sz="1800">
              <a:solidFill>
                <a:schemeClr val="tx1"/>
              </a:solidFill>
              <a:ea typeface="ＭＳ Ｐゴシック" pitchFamily="50" charset="-128"/>
            </a:endParaRPr>
          </a:p>
        </p:txBody>
      </p:sp>
      <p:sp>
        <p:nvSpPr>
          <p:cNvPr id="4" name="Footer Placeholder 4"/>
          <p:cNvSpPr>
            <a:spLocks noGrp="1" noChangeArrowheads="1"/>
          </p:cNvSpPr>
          <p:nvPr>
            <p:ph type="ftr" sz="quarter" idx="11"/>
          </p:nvPr>
        </p:nvSpPr>
        <p:spPr>
          <a:ln/>
        </p:spPr>
        <p:txBody>
          <a:bodyPr/>
          <a:lstStyle>
            <a:lvl1pPr>
              <a:defRPr/>
            </a:lvl1pPr>
          </a:lstStyle>
          <a:p>
            <a:pPr>
              <a:defRPr/>
            </a:pPr>
            <a:endParaRPr lang="ja-JP" altLang="ja-JP"/>
          </a:p>
        </p:txBody>
      </p:sp>
      <p:sp>
        <p:nvSpPr>
          <p:cNvPr id="5" name="Slide Number Placeholder 5"/>
          <p:cNvSpPr>
            <a:spLocks noGrp="1" noChangeArrowheads="1"/>
          </p:cNvSpPr>
          <p:nvPr>
            <p:ph type="sldNum" sz="quarter" idx="12"/>
          </p:nvPr>
        </p:nvSpPr>
        <p:spPr>
          <a:ln/>
        </p:spPr>
        <p:txBody>
          <a:bodyPr/>
          <a:lstStyle>
            <a:lvl1pPr>
              <a:defRPr/>
            </a:lvl1pPr>
          </a:lstStyle>
          <a:p>
            <a:pPr>
              <a:defRPr/>
            </a:pPr>
            <a:fld id="{1ABE084B-B603-4926-88B6-2B3215EEE6AE}" type="slidenum">
              <a:rPr lang="ja-JP" altLang="en-US"/>
              <a:pPr>
                <a:defRPr/>
              </a:pPr>
              <a:t>‹#›</a:t>
            </a:fld>
            <a:endParaRPr lang="en-US" sz="1800">
              <a:solidFill>
                <a:schemeClr val="tx1"/>
              </a:solidFill>
              <a:ea typeface="ＭＳ Ｐゴシック" pitchFamily="50" charset="-128"/>
            </a:endParaRPr>
          </a:p>
        </p:txBody>
      </p:sp>
    </p:spTree>
    <p:extLst>
      <p:ext uri="{BB962C8B-B14F-4D97-AF65-F5344CB8AC3E}">
        <p14:creationId xmlns:p14="http://schemas.microsoft.com/office/powerpoint/2010/main" val="355359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8" name="コンテンツ プレースホルダ 7"/>
          <p:cNvSpPr>
            <a:spLocks noGrp="1"/>
          </p:cNvSpPr>
          <p:nvPr>
            <p:ph sz="quarter" idx="1"/>
          </p:nvPr>
        </p:nvSpPr>
        <p:spPr>
          <a:xfrm>
            <a:off x="457200" y="1600200"/>
            <a:ext cx="7467600" cy="4873752"/>
          </a:xfrm>
        </p:spPr>
        <p:txBody>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日付プレースホルダ 6"/>
          <p:cNvSpPr>
            <a:spLocks noGrp="1"/>
          </p:cNvSpPr>
          <p:nvPr>
            <p:ph type="dt" sz="half" idx="10"/>
          </p:nvPr>
        </p:nvSpPr>
        <p:spPr/>
        <p:txBody>
          <a:bodyPr rtlCol="0"/>
          <a:lstStyle>
            <a:lvl1pPr>
              <a:defRPr/>
            </a:lvl1pPr>
          </a:lstStyle>
          <a:p>
            <a:pPr>
              <a:defRPr/>
            </a:pPr>
            <a:fld id="{53ACBDE9-4111-49A1-8320-336CEF37B491}" type="datetime1">
              <a:rPr lang="ja-JP" altLang="en-US" smtClean="0"/>
              <a:pPr>
                <a:defRPr/>
              </a:pPr>
              <a:t>2023/1/25</a:t>
            </a:fld>
            <a:endParaRPr lang="ja-JP" altLang="en-US"/>
          </a:p>
        </p:txBody>
      </p:sp>
      <p:sp>
        <p:nvSpPr>
          <p:cNvPr id="5" name="スライド番号プレースホルダ 8"/>
          <p:cNvSpPr>
            <a:spLocks noGrp="1"/>
          </p:cNvSpPr>
          <p:nvPr>
            <p:ph type="sldNum" sz="quarter" idx="11"/>
          </p:nvPr>
        </p:nvSpPr>
        <p:spPr>
          <a:xfrm>
            <a:off x="7812360" y="260648"/>
            <a:ext cx="825624" cy="520700"/>
          </a:xfrm>
        </p:spPr>
        <p:txBody>
          <a:bodyPr rtlCol="0"/>
          <a:lstStyle>
            <a:lvl1pPr>
              <a:defRPr sz="3200">
                <a:solidFill>
                  <a:schemeClr val="tx1"/>
                </a:solidFill>
                <a:latin typeface="+mj-ea"/>
                <a:ea typeface="+mj-ea"/>
              </a:defRPr>
            </a:lvl1pPr>
          </a:lstStyle>
          <a:p>
            <a:pPr>
              <a:defRPr/>
            </a:pPr>
            <a:fld id="{5462630C-A91E-4EA6-8728-4AC33175095E}" type="slidenum">
              <a:rPr lang="ja-JP" altLang="en-US" smtClean="0"/>
              <a:pPr>
                <a:defRPr/>
              </a:pPr>
              <a:t>‹#›</a:t>
            </a:fld>
            <a:endParaRPr lang="ja-JP" altLang="en-US" dirty="0"/>
          </a:p>
        </p:txBody>
      </p:sp>
      <p:sp>
        <p:nvSpPr>
          <p:cNvPr id="6" name="フッター プレースホルダ 9"/>
          <p:cNvSpPr>
            <a:spLocks noGrp="1"/>
          </p:cNvSpPr>
          <p:nvPr>
            <p:ph type="ftr" sz="quarter" idx="12"/>
          </p:nvPr>
        </p:nvSpPr>
        <p:spPr/>
        <p:txBody>
          <a:bodyPr rtlCol="0"/>
          <a:lstStyle>
            <a:lvl1pPr>
              <a:defRPr/>
            </a:lvl1pPr>
          </a:lstStyle>
          <a:p>
            <a:pPr>
              <a:defRPr/>
            </a:pPr>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2"/>
        </a:solidFill>
        <a:effectLst/>
      </p:bgPr>
    </p:bg>
    <p:spTree>
      <p:nvGrpSpPr>
        <p:cNvPr id="1" name=""/>
        <p:cNvGrpSpPr/>
        <p:nvPr/>
      </p:nvGrpSpPr>
      <p:grpSpPr>
        <a:xfrm>
          <a:off x="0" y="0"/>
          <a:ext cx="0" cy="0"/>
          <a:chOff x="0" y="0"/>
          <a:chExt cx="0" cy="0"/>
        </a:xfrm>
      </p:grpSpPr>
      <p:sp>
        <p:nvSpPr>
          <p:cNvPr id="4" name="正方形/長方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5" name="正方形/長方形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6" name="正方形/長方形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7" name="正方形/長方形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8" name="直線コネクタ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9" name="直線コネクタ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0" name="直線コネクタ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1" name="直線コネクタ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2" name="直線コネクタ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3" name="正方形/長方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4" name="円/楕円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5" name="円/楕円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6" name="円/楕円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7" name="円/楕円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8" name="円/楕円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9" name="直線コネクタ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2" name="タイトル 1"/>
          <p:cNvSpPr>
            <a:spLocks noGrp="1"/>
          </p:cNvSpPr>
          <p:nvPr>
            <p:ph type="title"/>
          </p:nvPr>
        </p:nvSpPr>
        <p:spPr>
          <a:xfrm>
            <a:off x="2286000" y="2895600"/>
            <a:ext cx="6172200" cy="2053590"/>
          </a:xfrm>
        </p:spPr>
        <p:txBody>
          <a:bodyPr/>
          <a:lstStyle>
            <a:lvl1pPr algn="l">
              <a:buNone/>
              <a:defRPr sz="3000" b="1" cap="small" baseline="0"/>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ja-JP" altLang="en-US" smtClean="0"/>
              <a:t>マスタ テキストの書式設定</a:t>
            </a:r>
          </a:p>
        </p:txBody>
      </p:sp>
      <p:sp>
        <p:nvSpPr>
          <p:cNvPr id="20" name="日付プレースホルダ 3"/>
          <p:cNvSpPr>
            <a:spLocks noGrp="1"/>
          </p:cNvSpPr>
          <p:nvPr>
            <p:ph type="dt" sz="half" idx="10"/>
          </p:nvPr>
        </p:nvSpPr>
        <p:spPr bwMode="auto">
          <a:xfrm rot="5400000">
            <a:off x="7762875" y="1169988"/>
            <a:ext cx="2286000" cy="381000"/>
          </a:xfrm>
        </p:spPr>
        <p:txBody>
          <a:bodyPr/>
          <a:lstStyle>
            <a:lvl1pPr>
              <a:defRPr/>
            </a:lvl1pPr>
          </a:lstStyle>
          <a:p>
            <a:pPr>
              <a:defRPr/>
            </a:pPr>
            <a:fld id="{D3EF6D5A-35FF-4744-9678-AFB36C6BD47B}" type="datetime1">
              <a:rPr lang="ja-JP" altLang="en-US" smtClean="0"/>
              <a:pPr>
                <a:defRPr/>
              </a:pPr>
              <a:t>2023/1/25</a:t>
            </a:fld>
            <a:endParaRPr lang="ja-JP" altLang="en-US"/>
          </a:p>
        </p:txBody>
      </p:sp>
      <p:sp>
        <p:nvSpPr>
          <p:cNvPr id="21" name="フッター プレースホルダ 4"/>
          <p:cNvSpPr>
            <a:spLocks noGrp="1"/>
          </p:cNvSpPr>
          <p:nvPr>
            <p:ph type="ftr" sz="quarter" idx="11"/>
          </p:nvPr>
        </p:nvSpPr>
        <p:spPr bwMode="auto">
          <a:xfrm rot="5400000">
            <a:off x="7077076" y="4178300"/>
            <a:ext cx="3657600" cy="384175"/>
          </a:xfrm>
        </p:spPr>
        <p:txBody>
          <a:bodyPr/>
          <a:lstStyle>
            <a:lvl1pPr>
              <a:defRPr/>
            </a:lvl1pPr>
          </a:lstStyle>
          <a:p>
            <a:pPr>
              <a:defRPr/>
            </a:pPr>
            <a:endParaRPr lang="ja-JP" altLang="en-US"/>
          </a:p>
        </p:txBody>
      </p:sp>
      <p:sp>
        <p:nvSpPr>
          <p:cNvPr id="22" name="スライド番号プレースホルダ 5"/>
          <p:cNvSpPr>
            <a:spLocks noGrp="1"/>
          </p:cNvSpPr>
          <p:nvPr>
            <p:ph type="sldNum" sz="quarter" idx="12"/>
          </p:nvPr>
        </p:nvSpPr>
        <p:spPr bwMode="auto">
          <a:xfrm>
            <a:off x="1339850" y="4929188"/>
            <a:ext cx="609600" cy="517525"/>
          </a:xfrm>
        </p:spPr>
        <p:txBody>
          <a:bodyPr/>
          <a:lstStyle>
            <a:lvl1pPr>
              <a:defRPr/>
            </a:lvl1pPr>
          </a:lstStyle>
          <a:p>
            <a:pPr>
              <a:defRPr/>
            </a:pPr>
            <a:fld id="{972EDB00-EBC5-4752-B80A-2850A9883B29}" type="slidenum">
              <a:rPr lang="ja-JP" altLang="en-US"/>
              <a:pPr>
                <a:defRPr/>
              </a:pPr>
              <a:t>‹#›</a:t>
            </a:fld>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9" name="コンテンツ プレースホルダ 8"/>
          <p:cNvSpPr>
            <a:spLocks noGrp="1"/>
          </p:cNvSpPr>
          <p:nvPr>
            <p:ph sz="quarter" idx="1"/>
          </p:nvPr>
        </p:nvSpPr>
        <p:spPr>
          <a:xfrm>
            <a:off x="457200" y="1600200"/>
            <a:ext cx="3657600" cy="45720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1" name="コンテンツ プレースホルダ 10"/>
          <p:cNvSpPr>
            <a:spLocks noGrp="1"/>
          </p:cNvSpPr>
          <p:nvPr>
            <p:ph sz="quarter" idx="2"/>
          </p:nvPr>
        </p:nvSpPr>
        <p:spPr>
          <a:xfrm>
            <a:off x="4270248" y="1600200"/>
            <a:ext cx="3657600" cy="45720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13"/>
          <p:cNvSpPr>
            <a:spLocks noGrp="1"/>
          </p:cNvSpPr>
          <p:nvPr>
            <p:ph type="dt" sz="half" idx="10"/>
          </p:nvPr>
        </p:nvSpPr>
        <p:spPr/>
        <p:txBody>
          <a:bodyPr/>
          <a:lstStyle>
            <a:lvl1pPr>
              <a:defRPr/>
            </a:lvl1pPr>
          </a:lstStyle>
          <a:p>
            <a:pPr>
              <a:defRPr/>
            </a:pPr>
            <a:fld id="{F593C9EE-7A0F-4354-94DD-5288E4817836}" type="datetime1">
              <a:rPr lang="ja-JP" altLang="en-US" smtClean="0"/>
              <a:pPr>
                <a:defRPr/>
              </a:pPr>
              <a:t>2023/1/25</a:t>
            </a:fld>
            <a:endParaRPr lang="ja-JP" altLang="en-US"/>
          </a:p>
        </p:txBody>
      </p:sp>
      <p:sp>
        <p:nvSpPr>
          <p:cNvPr id="6" name="フッター プレースホルダ 2"/>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22"/>
          <p:cNvSpPr>
            <a:spLocks noGrp="1"/>
          </p:cNvSpPr>
          <p:nvPr>
            <p:ph type="sldNum" sz="quarter" idx="12"/>
          </p:nvPr>
        </p:nvSpPr>
        <p:spPr/>
        <p:txBody>
          <a:bodyPr/>
          <a:lstStyle>
            <a:lvl1pPr>
              <a:defRPr/>
            </a:lvl1pPr>
          </a:lstStyle>
          <a:p>
            <a:pPr>
              <a:defRPr/>
            </a:pPr>
            <a:fld id="{6D4E8A32-658F-4359-81F5-DE1AAB6307F4}"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7543800" cy="1143000"/>
          </a:xfrm>
        </p:spPr>
        <p:txBody>
          <a:bodyPr/>
          <a:lstStyle>
            <a:lvl1pPr>
              <a:defRPr/>
            </a:lvl1pPr>
          </a:lstStyle>
          <a:p>
            <a:r>
              <a:rPr lang="ja-JP" altLang="en-US" smtClean="0"/>
              <a:t>マスタ タイトルの書式設定</a:t>
            </a:r>
            <a:endParaRPr lang="en-US"/>
          </a:p>
        </p:txBody>
      </p:sp>
      <p:sp>
        <p:nvSpPr>
          <p:cNvPr id="11" name="コンテンツ プレースホルダ 10"/>
          <p:cNvSpPr>
            <a:spLocks noGrp="1"/>
          </p:cNvSpPr>
          <p:nvPr>
            <p:ph sz="quarter" idx="2"/>
          </p:nvPr>
        </p:nvSpPr>
        <p:spPr>
          <a:xfrm>
            <a:off x="457200" y="2362200"/>
            <a:ext cx="365760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3" name="コンテンツ プレースホルダ 12"/>
          <p:cNvSpPr>
            <a:spLocks noGrp="1"/>
          </p:cNvSpPr>
          <p:nvPr>
            <p:ph sz="quarter" idx="4"/>
          </p:nvPr>
        </p:nvSpPr>
        <p:spPr>
          <a:xfrm>
            <a:off x="4371975" y="2362200"/>
            <a:ext cx="365760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2" name="テキスト プレースホル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ja-JP" altLang="en-US" smtClean="0"/>
              <a:t>マスタ テキストの書式設定</a:t>
            </a:r>
          </a:p>
        </p:txBody>
      </p:sp>
      <p:sp>
        <p:nvSpPr>
          <p:cNvPr id="14" name="テキスト プレースホル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ja-JP" altLang="en-US" smtClean="0"/>
              <a:t>マスタ テキストの書式設定</a:t>
            </a:r>
          </a:p>
        </p:txBody>
      </p:sp>
      <p:sp>
        <p:nvSpPr>
          <p:cNvPr id="7" name="日付プレースホルダ 13"/>
          <p:cNvSpPr>
            <a:spLocks noGrp="1"/>
          </p:cNvSpPr>
          <p:nvPr>
            <p:ph type="dt" sz="half" idx="10"/>
          </p:nvPr>
        </p:nvSpPr>
        <p:spPr/>
        <p:txBody>
          <a:bodyPr/>
          <a:lstStyle>
            <a:lvl1pPr>
              <a:defRPr/>
            </a:lvl1pPr>
          </a:lstStyle>
          <a:p>
            <a:pPr>
              <a:defRPr/>
            </a:pPr>
            <a:fld id="{D095A614-C74A-4E40-A66B-D633701402E3}" type="datetime1">
              <a:rPr lang="ja-JP" altLang="en-US" smtClean="0"/>
              <a:pPr>
                <a:defRPr/>
              </a:pPr>
              <a:t>2023/1/25</a:t>
            </a:fld>
            <a:endParaRPr lang="ja-JP" altLang="en-US"/>
          </a:p>
        </p:txBody>
      </p:sp>
      <p:sp>
        <p:nvSpPr>
          <p:cNvPr id="8" name="フッター プレースホルダ 2"/>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22"/>
          <p:cNvSpPr>
            <a:spLocks noGrp="1"/>
          </p:cNvSpPr>
          <p:nvPr>
            <p:ph type="sldNum" sz="quarter" idx="12"/>
          </p:nvPr>
        </p:nvSpPr>
        <p:spPr/>
        <p:txBody>
          <a:bodyPr/>
          <a:lstStyle>
            <a:lvl1pPr>
              <a:defRPr/>
            </a:lvl1pPr>
          </a:lstStyle>
          <a:p>
            <a:pPr>
              <a:defRPr/>
            </a:pPr>
            <a:fld id="{F2B9B6EA-0583-4AB5-A5D1-A3E135759487}"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日付プレースホルダ 5"/>
          <p:cNvSpPr>
            <a:spLocks noGrp="1"/>
          </p:cNvSpPr>
          <p:nvPr>
            <p:ph type="dt" sz="half" idx="10"/>
          </p:nvPr>
        </p:nvSpPr>
        <p:spPr/>
        <p:txBody>
          <a:bodyPr rtlCol="0"/>
          <a:lstStyle>
            <a:lvl1pPr>
              <a:defRPr/>
            </a:lvl1pPr>
          </a:lstStyle>
          <a:p>
            <a:pPr>
              <a:defRPr/>
            </a:pPr>
            <a:fld id="{53D8D75D-2A44-4122-B694-A6159BBE0A94}" type="datetime1">
              <a:rPr lang="ja-JP" altLang="en-US" smtClean="0"/>
              <a:pPr>
                <a:defRPr/>
              </a:pPr>
              <a:t>2023/1/25</a:t>
            </a:fld>
            <a:endParaRPr lang="ja-JP" altLang="en-US"/>
          </a:p>
        </p:txBody>
      </p:sp>
      <p:sp>
        <p:nvSpPr>
          <p:cNvPr id="4" name="スライド番号プレースホルダ 6"/>
          <p:cNvSpPr>
            <a:spLocks noGrp="1"/>
          </p:cNvSpPr>
          <p:nvPr>
            <p:ph type="sldNum" sz="quarter" idx="11"/>
          </p:nvPr>
        </p:nvSpPr>
        <p:spPr/>
        <p:txBody>
          <a:bodyPr rtlCol="0"/>
          <a:lstStyle>
            <a:lvl1pPr>
              <a:defRPr/>
            </a:lvl1pPr>
          </a:lstStyle>
          <a:p>
            <a:pPr>
              <a:defRPr/>
            </a:pPr>
            <a:fld id="{CE647245-22CB-423B-A18C-6A3E643E43FA}" type="slidenum">
              <a:rPr lang="ja-JP" altLang="en-US"/>
              <a:pPr>
                <a:defRPr/>
              </a:pPr>
              <a:t>‹#›</a:t>
            </a:fld>
            <a:endParaRPr lang="ja-JP" altLang="en-US"/>
          </a:p>
        </p:txBody>
      </p:sp>
      <p:sp>
        <p:nvSpPr>
          <p:cNvPr id="5" name="フッター プレースホルダ 7"/>
          <p:cNvSpPr>
            <a:spLocks noGrp="1"/>
          </p:cNvSpPr>
          <p:nvPr>
            <p:ph type="ftr" sz="quarter" idx="12"/>
          </p:nvPr>
        </p:nvSpPr>
        <p:spPr/>
        <p:txBody>
          <a:bodyPr rtlCol="0"/>
          <a:lstStyle>
            <a:lvl1pPr>
              <a:defRPr/>
            </a:lvl1pPr>
          </a:lstStyle>
          <a:p>
            <a:pPr>
              <a:defRPr/>
            </a:pPr>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3"/>
          <p:cNvSpPr>
            <a:spLocks noGrp="1"/>
          </p:cNvSpPr>
          <p:nvPr>
            <p:ph type="dt" sz="half" idx="10"/>
          </p:nvPr>
        </p:nvSpPr>
        <p:spPr/>
        <p:txBody>
          <a:bodyPr/>
          <a:lstStyle>
            <a:lvl1pPr>
              <a:defRPr/>
            </a:lvl1pPr>
          </a:lstStyle>
          <a:p>
            <a:pPr>
              <a:defRPr/>
            </a:pPr>
            <a:fld id="{C49B8C72-6659-473B-86AF-057CFD9AB0EE}" type="datetime1">
              <a:rPr lang="ja-JP" altLang="en-US" smtClean="0"/>
              <a:pPr>
                <a:defRPr/>
              </a:pPr>
              <a:t>2023/1/25</a:t>
            </a:fld>
            <a:endParaRPr lang="ja-JP" altLang="en-US"/>
          </a:p>
        </p:txBody>
      </p:sp>
      <p:sp>
        <p:nvSpPr>
          <p:cNvPr id="3" name="フッター プレースホルダ 2"/>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22"/>
          <p:cNvSpPr>
            <a:spLocks noGrp="1"/>
          </p:cNvSpPr>
          <p:nvPr>
            <p:ph type="sldNum" sz="quarter" idx="12"/>
          </p:nvPr>
        </p:nvSpPr>
        <p:spPr/>
        <p:txBody>
          <a:bodyPr/>
          <a:lstStyle>
            <a:lvl1pPr>
              <a:defRPr/>
            </a:lvl1pPr>
          </a:lstStyle>
          <a:p>
            <a:pPr>
              <a:defRPr/>
            </a:pPr>
            <a:fld id="{E26B7EEF-AFAF-4AF5-89A7-66F269CFADED}"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直線コネクタ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6" name="直線コネクタ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7" name="直線コネクタ 8"/>
          <p:cNvSpPr>
            <a:spLocks noChangeShapeType="1"/>
          </p:cNvSpPr>
          <p:nvPr/>
        </p:nvSpPr>
        <p:spPr bwMode="auto">
          <a:xfrm>
            <a:off x="6192838" y="0"/>
            <a:ext cx="0" cy="6858000"/>
          </a:xfrm>
          <a:prstGeom prst="line">
            <a:avLst/>
          </a:prstGeom>
          <a:noFill/>
          <a:ln w="12700" algn="ctr">
            <a:solidFill>
              <a:schemeClr val="accent1"/>
            </a:solidFill>
            <a:round/>
            <a:headEnd/>
            <a:tailEnd/>
          </a:ln>
        </p:spPr>
        <p:txBody>
          <a:bodyPr/>
          <a:lstStyle/>
          <a:p>
            <a:pPr>
              <a:defRPr/>
            </a:pPr>
            <a:endParaRPr lang="ja-JP" altLang="en-US"/>
          </a:p>
        </p:txBody>
      </p:sp>
      <p:sp>
        <p:nvSpPr>
          <p:cNvPr id="8" name="直線コネクタ 10"/>
          <p:cNvSpPr>
            <a:spLocks noChangeShapeType="1"/>
          </p:cNvSpPr>
          <p:nvPr/>
        </p:nvSpPr>
        <p:spPr bwMode="auto">
          <a:xfrm>
            <a:off x="8991600" y="0"/>
            <a:ext cx="0" cy="6858000"/>
          </a:xfrm>
          <a:prstGeom prst="line">
            <a:avLst/>
          </a:prstGeom>
          <a:noFill/>
          <a:ln w="19050" algn="ctr">
            <a:solidFill>
              <a:schemeClr val="accent1"/>
            </a:solidFill>
            <a:round/>
            <a:headEnd/>
            <a:tailEnd/>
          </a:ln>
        </p:spPr>
        <p:txBody>
          <a:bodyPr/>
          <a:lstStyle/>
          <a:p>
            <a:pPr>
              <a:defRPr/>
            </a:pPr>
            <a:endParaRPr lang="ja-JP" altLang="en-US"/>
          </a:p>
        </p:txBody>
      </p:sp>
      <p:sp>
        <p:nvSpPr>
          <p:cNvPr id="9" name="正方形/長方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10" name="直線コネクタ 12"/>
          <p:cNvSpPr>
            <a:spLocks noChangeShapeType="1"/>
          </p:cNvSpPr>
          <p:nvPr/>
        </p:nvSpPr>
        <p:spPr bwMode="auto">
          <a:xfrm>
            <a:off x="8915400" y="0"/>
            <a:ext cx="0" cy="6858000"/>
          </a:xfrm>
          <a:prstGeom prst="line">
            <a:avLst/>
          </a:prstGeom>
          <a:noFill/>
          <a:ln w="9525" algn="ctr">
            <a:solidFill>
              <a:schemeClr val="accent1"/>
            </a:solidFill>
            <a:round/>
            <a:headEnd/>
            <a:tailEnd/>
          </a:ln>
        </p:spPr>
        <p:txBody>
          <a:bodyPr/>
          <a:lstStyle/>
          <a:p>
            <a:pPr>
              <a:defRPr/>
            </a:pPr>
            <a:endParaRPr lang="ja-JP" altLang="en-US"/>
          </a:p>
        </p:txBody>
      </p:sp>
      <p:sp>
        <p:nvSpPr>
          <p:cNvPr id="11" name="円/楕円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2" name="タイトル 1"/>
          <p:cNvSpPr>
            <a:spLocks noGrp="1"/>
          </p:cNvSpPr>
          <p:nvPr>
            <p:ph type="title"/>
          </p:nvPr>
        </p:nvSpPr>
        <p:spPr>
          <a:xfrm rot="5400000">
            <a:off x="3371850" y="3200400"/>
            <a:ext cx="6309360" cy="457200"/>
          </a:xfrm>
        </p:spPr>
        <p:txBody>
          <a:bodyPr/>
          <a:lstStyle>
            <a:lvl1pPr algn="l">
              <a:buNone/>
              <a:defRPr sz="2000" b="1" cap="small" baseline="0"/>
            </a:lvl1pPr>
          </a:lstStyle>
          <a:p>
            <a:r>
              <a:rPr lang="ja-JP" altLang="en-US" smtClean="0"/>
              <a:t>マスタ タイトルの書式設定</a:t>
            </a:r>
            <a:endParaRPr lang="en-US"/>
          </a:p>
        </p:txBody>
      </p:sp>
      <p:sp>
        <p:nvSpPr>
          <p:cNvPr id="3" name="テキスト プレースホル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ja-JP" altLang="en-US" smtClean="0"/>
              <a:t>マスタ テキストの書式設定</a:t>
            </a:r>
          </a:p>
        </p:txBody>
      </p:sp>
      <p:sp>
        <p:nvSpPr>
          <p:cNvPr id="18" name="コンテンツ プレースホルダ 17"/>
          <p:cNvSpPr>
            <a:spLocks noGrp="1"/>
          </p:cNvSpPr>
          <p:nvPr>
            <p:ph sz="quarter" idx="1"/>
          </p:nvPr>
        </p:nvSpPr>
        <p:spPr>
          <a:xfrm>
            <a:off x="304800" y="274320"/>
            <a:ext cx="5638800" cy="632764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2" name="日付プレースホルダ 20"/>
          <p:cNvSpPr>
            <a:spLocks noGrp="1"/>
          </p:cNvSpPr>
          <p:nvPr>
            <p:ph type="dt" sz="half" idx="10"/>
          </p:nvPr>
        </p:nvSpPr>
        <p:spPr/>
        <p:txBody>
          <a:bodyPr rtlCol="0"/>
          <a:lstStyle>
            <a:lvl1pPr>
              <a:defRPr/>
            </a:lvl1pPr>
          </a:lstStyle>
          <a:p>
            <a:pPr>
              <a:defRPr/>
            </a:pPr>
            <a:fld id="{83942102-3AC4-4BCC-92C5-67721BF8488E}" type="datetime1">
              <a:rPr lang="ja-JP" altLang="en-US" smtClean="0"/>
              <a:pPr>
                <a:defRPr/>
              </a:pPr>
              <a:t>2023/1/25</a:t>
            </a:fld>
            <a:endParaRPr lang="ja-JP" altLang="en-US"/>
          </a:p>
        </p:txBody>
      </p:sp>
      <p:sp>
        <p:nvSpPr>
          <p:cNvPr id="13" name="スライド番号プレースホルダ 21"/>
          <p:cNvSpPr>
            <a:spLocks noGrp="1"/>
          </p:cNvSpPr>
          <p:nvPr>
            <p:ph type="sldNum" sz="quarter" idx="11"/>
          </p:nvPr>
        </p:nvSpPr>
        <p:spPr/>
        <p:txBody>
          <a:bodyPr rtlCol="0"/>
          <a:lstStyle>
            <a:lvl1pPr>
              <a:defRPr/>
            </a:lvl1pPr>
          </a:lstStyle>
          <a:p>
            <a:pPr>
              <a:defRPr/>
            </a:pPr>
            <a:fld id="{577E0057-77DB-4304-AD17-2B1391F3038B}" type="slidenum">
              <a:rPr lang="ja-JP" altLang="en-US"/>
              <a:pPr>
                <a:defRPr/>
              </a:pPr>
              <a:t>‹#›</a:t>
            </a:fld>
            <a:endParaRPr lang="ja-JP" altLang="en-US"/>
          </a:p>
        </p:txBody>
      </p:sp>
      <p:sp>
        <p:nvSpPr>
          <p:cNvPr id="14" name="フッター プレースホルダ 22"/>
          <p:cNvSpPr>
            <a:spLocks noGrp="1"/>
          </p:cNvSpPr>
          <p:nvPr>
            <p:ph type="ftr" sz="quarter" idx="12"/>
          </p:nvPr>
        </p:nvSpPr>
        <p:spPr/>
        <p:txBody>
          <a:bodyPr rtlCol="0"/>
          <a:lstStyle>
            <a:lvl1pPr>
              <a:defRPr/>
            </a:lvl1pPr>
          </a:lstStyle>
          <a:p>
            <a:pPr>
              <a:defRPr/>
            </a:pPr>
            <a:endParaRPr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直線コネクタ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6" name="円/楕円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7" name="直線コネクタ 9"/>
          <p:cNvSpPr>
            <a:spLocks noChangeShapeType="1"/>
          </p:cNvSpPr>
          <p:nvPr/>
        </p:nvSpPr>
        <p:spPr bwMode="auto">
          <a:xfrm>
            <a:off x="8991600" y="0"/>
            <a:ext cx="0" cy="6858000"/>
          </a:xfrm>
          <a:prstGeom prst="line">
            <a:avLst/>
          </a:prstGeom>
          <a:noFill/>
          <a:ln w="9525" algn="ctr">
            <a:solidFill>
              <a:schemeClr val="tx1"/>
            </a:solidFill>
            <a:round/>
            <a:headEnd/>
            <a:tailEnd/>
          </a:ln>
        </p:spPr>
        <p:txBody>
          <a:bodyPr/>
          <a:lstStyle/>
          <a:p>
            <a:pPr>
              <a:defRPr/>
            </a:pPr>
            <a:endParaRPr lang="ja-JP" altLang="en-US"/>
          </a:p>
        </p:txBody>
      </p:sp>
      <p:sp>
        <p:nvSpPr>
          <p:cNvPr id="8" name="正方形/長方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9" name="直線コネクタ 11"/>
          <p:cNvSpPr>
            <a:spLocks noChangeShapeType="1"/>
          </p:cNvSpPr>
          <p:nvPr/>
        </p:nvSpPr>
        <p:spPr bwMode="auto">
          <a:xfrm>
            <a:off x="8915400" y="0"/>
            <a:ext cx="0" cy="6858000"/>
          </a:xfrm>
          <a:prstGeom prst="line">
            <a:avLst/>
          </a:prstGeom>
          <a:noFill/>
          <a:ln w="9525" algn="ctr">
            <a:solidFill>
              <a:schemeClr val="accent1"/>
            </a:solidFill>
            <a:round/>
            <a:headEnd/>
            <a:tailEnd/>
          </a:ln>
        </p:spPr>
        <p:txBody>
          <a:bodyPr/>
          <a:lstStyle/>
          <a:p>
            <a:pPr>
              <a:defRPr/>
            </a:pPr>
            <a:endParaRPr lang="ja-JP" altLang="en-US"/>
          </a:p>
        </p:txBody>
      </p:sp>
      <p:sp>
        <p:nvSpPr>
          <p:cNvPr id="10" name="直線コネクタ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1" name="直線コネクタ 19"/>
          <p:cNvSpPr>
            <a:spLocks noChangeShapeType="1"/>
          </p:cNvSpPr>
          <p:nvPr/>
        </p:nvSpPr>
        <p:spPr bwMode="auto">
          <a:xfrm>
            <a:off x="6192838" y="0"/>
            <a:ext cx="0" cy="6858000"/>
          </a:xfrm>
          <a:prstGeom prst="line">
            <a:avLst/>
          </a:prstGeom>
          <a:noFill/>
          <a:ln w="12700" algn="ctr">
            <a:solidFill>
              <a:schemeClr val="accent1"/>
            </a:solidFill>
            <a:round/>
            <a:headEnd/>
            <a:tailEnd/>
          </a:ln>
        </p:spPr>
        <p:txBody>
          <a:bodyPr/>
          <a:lstStyle/>
          <a:p>
            <a:pPr>
              <a:defRPr/>
            </a:pPr>
            <a:endParaRPr lang="ja-JP" altLang="en-US"/>
          </a:p>
        </p:txBody>
      </p:sp>
      <p:sp>
        <p:nvSpPr>
          <p:cNvPr id="2" name="タイトル 1"/>
          <p:cNvSpPr>
            <a:spLocks noGrp="1"/>
          </p:cNvSpPr>
          <p:nvPr>
            <p:ph type="title"/>
          </p:nvPr>
        </p:nvSpPr>
        <p:spPr>
          <a:xfrm rot="5400000">
            <a:off x="3350133" y="3200400"/>
            <a:ext cx="6309360" cy="457200"/>
          </a:xfrm>
        </p:spPr>
        <p:txBody>
          <a:bodyPr/>
          <a:lstStyle>
            <a:lvl1pPr algn="l">
              <a:buNone/>
              <a:defRPr sz="2000" b="1"/>
            </a:lvl1pPr>
          </a:lstStyle>
          <a:p>
            <a:r>
              <a:rPr lang="ja-JP" altLang="en-US" smtClean="0"/>
              <a:t>マスタ タイトルの書式設定</a:t>
            </a:r>
            <a:endParaRPr lang="en-US"/>
          </a:p>
        </p:txBody>
      </p:sp>
      <p:sp>
        <p:nvSpPr>
          <p:cNvPr id="3" name="図プレースホル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ja-JP" altLang="en-US" noProof="0" smtClean="0"/>
              <a:t>アイコンをクリックして図を追加</a:t>
            </a:r>
            <a:endParaRPr lang="en-US" noProof="0" dirty="0"/>
          </a:p>
        </p:txBody>
      </p:sp>
      <p:sp>
        <p:nvSpPr>
          <p:cNvPr id="4" name="テキスト プレースホル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ja-JP" altLang="en-US" smtClean="0"/>
              <a:t>マスタ テキストの書式設定</a:t>
            </a:r>
          </a:p>
        </p:txBody>
      </p:sp>
      <p:sp>
        <p:nvSpPr>
          <p:cNvPr id="12" name="日付プレースホルダ 16"/>
          <p:cNvSpPr>
            <a:spLocks noGrp="1"/>
          </p:cNvSpPr>
          <p:nvPr>
            <p:ph type="dt" sz="half" idx="10"/>
          </p:nvPr>
        </p:nvSpPr>
        <p:spPr/>
        <p:txBody>
          <a:bodyPr rtlCol="0"/>
          <a:lstStyle>
            <a:lvl1pPr>
              <a:defRPr/>
            </a:lvl1pPr>
          </a:lstStyle>
          <a:p>
            <a:pPr>
              <a:defRPr/>
            </a:pPr>
            <a:fld id="{2A40FD2F-7C1D-4B60-BA6E-F6BE65D6245F}" type="datetime1">
              <a:rPr lang="ja-JP" altLang="en-US" smtClean="0"/>
              <a:pPr>
                <a:defRPr/>
              </a:pPr>
              <a:t>2023/1/25</a:t>
            </a:fld>
            <a:endParaRPr lang="ja-JP" altLang="en-US"/>
          </a:p>
        </p:txBody>
      </p:sp>
      <p:sp>
        <p:nvSpPr>
          <p:cNvPr id="13" name="スライド番号プレースホルダ 17"/>
          <p:cNvSpPr>
            <a:spLocks noGrp="1"/>
          </p:cNvSpPr>
          <p:nvPr>
            <p:ph type="sldNum" sz="quarter" idx="11"/>
          </p:nvPr>
        </p:nvSpPr>
        <p:spPr/>
        <p:txBody>
          <a:bodyPr rtlCol="0"/>
          <a:lstStyle>
            <a:lvl1pPr>
              <a:defRPr/>
            </a:lvl1pPr>
          </a:lstStyle>
          <a:p>
            <a:pPr>
              <a:defRPr/>
            </a:pPr>
            <a:fld id="{26C462DE-4790-469A-8BED-5B07822F69EF}" type="slidenum">
              <a:rPr lang="ja-JP" altLang="en-US"/>
              <a:pPr>
                <a:defRPr/>
              </a:pPr>
              <a:t>‹#›</a:t>
            </a:fld>
            <a:endParaRPr lang="ja-JP" altLang="en-US"/>
          </a:p>
        </p:txBody>
      </p:sp>
      <p:sp>
        <p:nvSpPr>
          <p:cNvPr id="14" name="フッター プレースホルダ 20"/>
          <p:cNvSpPr>
            <a:spLocks noGrp="1"/>
          </p:cNvSpPr>
          <p:nvPr>
            <p:ph type="ftr" sz="quarter" idx="12"/>
          </p:nvPr>
        </p:nvSpPr>
        <p:spPr/>
        <p:txBody>
          <a:bodyPr rtlCol="0"/>
          <a:lstStyle>
            <a:lvl1pPr>
              <a:defRPr/>
            </a:lvl1pPr>
          </a:lstStyle>
          <a:p>
            <a:pPr>
              <a:defRPr/>
            </a:pPr>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直線コネクタ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22" name="タイトル プレースホルダ 21"/>
          <p:cNvSpPr>
            <a:spLocks noGrp="1"/>
          </p:cNvSpPr>
          <p:nvPr>
            <p:ph type="title"/>
          </p:nvPr>
        </p:nvSpPr>
        <p:spPr>
          <a:xfrm>
            <a:off x="457200" y="274638"/>
            <a:ext cx="7467600" cy="1143000"/>
          </a:xfrm>
          <a:prstGeom prst="rect">
            <a:avLst/>
          </a:prstGeom>
        </p:spPr>
        <p:txBody>
          <a:bodyPr vert="horz" anchor="b">
            <a:normAutofit/>
          </a:bodyPr>
          <a:lstStyle/>
          <a:p>
            <a:r>
              <a:rPr lang="ja-JP" altLang="en-US" smtClean="0"/>
              <a:t>マスタ タイトルの書式設定</a:t>
            </a:r>
            <a:endParaRPr lang="en-US"/>
          </a:p>
        </p:txBody>
      </p:sp>
      <p:sp>
        <p:nvSpPr>
          <p:cNvPr id="2052" name="テキスト プレースホルダ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altLang="ja-JP" dirty="0" smtClean="0"/>
          </a:p>
        </p:txBody>
      </p:sp>
      <p:sp>
        <p:nvSpPr>
          <p:cNvPr id="14" name="日付プレースホルダ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1" sz="1200">
                <a:solidFill>
                  <a:schemeClr val="tx2"/>
                </a:solidFill>
                <a:latin typeface="+mn-lt"/>
                <a:ea typeface="+mn-ea"/>
              </a:defRPr>
            </a:lvl1pPr>
          </a:lstStyle>
          <a:p>
            <a:pPr>
              <a:defRPr/>
            </a:pPr>
            <a:fld id="{F3A25FC9-D3C4-421C-A522-EE610E716362}" type="datetime1">
              <a:rPr lang="ja-JP" altLang="en-US" smtClean="0"/>
              <a:pPr>
                <a:defRPr/>
              </a:pPr>
              <a:t>2023/1/25</a:t>
            </a:fld>
            <a:endParaRPr lang="ja-JP" altLang="en-US"/>
          </a:p>
        </p:txBody>
      </p:sp>
      <p:sp>
        <p:nvSpPr>
          <p:cNvPr id="3" name="フッター プレースホルダ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1" sz="1200">
                <a:solidFill>
                  <a:schemeClr val="tx2"/>
                </a:solidFill>
                <a:latin typeface="+mn-lt"/>
                <a:ea typeface="+mn-ea"/>
              </a:defRPr>
            </a:lvl1pPr>
          </a:lstStyle>
          <a:p>
            <a:pPr>
              <a:defRPr/>
            </a:pPr>
            <a:endParaRPr lang="ja-JP" altLang="en-US"/>
          </a:p>
        </p:txBody>
      </p:sp>
      <p:sp>
        <p:nvSpPr>
          <p:cNvPr id="7" name="直線コネクタ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032" name="直線コネクタ 8"/>
          <p:cNvSpPr>
            <a:spLocks noChangeShapeType="1"/>
          </p:cNvSpPr>
          <p:nvPr/>
        </p:nvSpPr>
        <p:spPr bwMode="auto">
          <a:xfrm>
            <a:off x="8991600" y="0"/>
            <a:ext cx="0" cy="6858000"/>
          </a:xfrm>
          <a:prstGeom prst="line">
            <a:avLst/>
          </a:prstGeom>
          <a:noFill/>
          <a:ln w="19050" algn="ctr">
            <a:solidFill>
              <a:schemeClr val="accent1"/>
            </a:solidFill>
            <a:round/>
            <a:headEnd/>
            <a:tailEnd/>
          </a:ln>
        </p:spPr>
        <p:txBody>
          <a:bodyPr/>
          <a:lstStyle/>
          <a:p>
            <a:pPr>
              <a:defRPr/>
            </a:pPr>
            <a:endParaRPr lang="ja-JP" altLang="en-US"/>
          </a:p>
        </p:txBody>
      </p:sp>
      <p:sp>
        <p:nvSpPr>
          <p:cNvPr id="10" name="正方形/長方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1034" name="直線コネクタ 10"/>
          <p:cNvSpPr>
            <a:spLocks noChangeShapeType="1"/>
          </p:cNvSpPr>
          <p:nvPr/>
        </p:nvSpPr>
        <p:spPr bwMode="auto">
          <a:xfrm>
            <a:off x="8915400" y="0"/>
            <a:ext cx="0" cy="6858000"/>
          </a:xfrm>
          <a:prstGeom prst="line">
            <a:avLst/>
          </a:prstGeom>
          <a:noFill/>
          <a:ln w="9525" algn="ctr">
            <a:solidFill>
              <a:schemeClr val="accent1"/>
            </a:solidFill>
            <a:round/>
            <a:headEnd/>
            <a:tailEnd/>
          </a:ln>
        </p:spPr>
        <p:txBody>
          <a:bodyPr/>
          <a:lstStyle/>
          <a:p>
            <a:pPr>
              <a:defRPr/>
            </a:pPr>
            <a:endParaRPr lang="ja-JP" altLang="en-US"/>
          </a:p>
        </p:txBody>
      </p:sp>
      <p:sp>
        <p:nvSpPr>
          <p:cNvPr id="12" name="円/楕円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23" name="スライド番号プレースホルダ 22"/>
          <p:cNvSpPr>
            <a:spLocks noGrp="1"/>
          </p:cNvSpPr>
          <p:nvPr>
            <p:ph type="sldNum" sz="quarter" idx="4"/>
          </p:nvPr>
        </p:nvSpPr>
        <p:spPr>
          <a:xfrm>
            <a:off x="7956376" y="332656"/>
            <a:ext cx="825624" cy="520700"/>
          </a:xfrm>
          <a:prstGeom prst="rect">
            <a:avLst/>
          </a:prstGeom>
        </p:spPr>
        <p:txBody>
          <a:bodyPr vert="horz" anchor="ctr"/>
          <a:lstStyle>
            <a:lvl1pPr algn="ctr" eaLnBrk="1" fontAlgn="auto" latinLnBrk="0" hangingPunct="1">
              <a:spcBef>
                <a:spcPts val="0"/>
              </a:spcBef>
              <a:spcAft>
                <a:spcPts val="0"/>
              </a:spcAft>
              <a:defRPr kumimoji="1" sz="2400" b="1">
                <a:solidFill>
                  <a:srgbClr val="FFFFFF"/>
                </a:solidFill>
                <a:latin typeface="+mn-lt"/>
                <a:ea typeface="+mn-ea"/>
              </a:defRPr>
            </a:lvl1pPr>
          </a:lstStyle>
          <a:p>
            <a:pPr>
              <a:defRPr/>
            </a:pPr>
            <a:fld id="{125C4C6F-4DB7-47CE-AAFE-05D20A397506}"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092" r:id="rId4"/>
    <p:sldLayoutId id="2147484093" r:id="rId5"/>
    <p:sldLayoutId id="2147484100" r:id="rId6"/>
    <p:sldLayoutId id="2147484094" r:id="rId7"/>
    <p:sldLayoutId id="2147484101" r:id="rId8"/>
    <p:sldLayoutId id="2147484102" r:id="rId9"/>
    <p:sldLayoutId id="2147484095" r:id="rId10"/>
    <p:sldLayoutId id="2147484096" r:id="rId11"/>
    <p:sldLayoutId id="2147484103" r:id="rId12"/>
  </p:sldLayoutIdLst>
  <p:hf hdr="0" ftr="0" dt="0"/>
  <p:txStyles>
    <p:titleStyle>
      <a:lvl1pPr algn="l" rtl="0" eaLnBrk="0" fontAlgn="base" hangingPunct="0">
        <a:spcBef>
          <a:spcPct val="0"/>
        </a:spcBef>
        <a:spcAft>
          <a:spcPct val="0"/>
        </a:spcAft>
        <a:defRPr kumimoji="1" sz="3000" kern="1200" cap="small">
          <a:solidFill>
            <a:schemeClr val="tx2"/>
          </a:solidFill>
          <a:latin typeface="+mj-lt"/>
          <a:ea typeface="+mj-ea"/>
          <a:cs typeface="+mj-cs"/>
        </a:defRPr>
      </a:lvl1pPr>
      <a:lvl2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2pPr>
      <a:lvl3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3pPr>
      <a:lvl4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4pPr>
      <a:lvl5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5pPr>
      <a:lvl6pPr marL="457200" algn="l" rtl="0" fontAlgn="base">
        <a:spcBef>
          <a:spcPct val="0"/>
        </a:spcBef>
        <a:spcAft>
          <a:spcPct val="0"/>
        </a:spcAft>
        <a:defRPr kumimoji="1" sz="3000">
          <a:solidFill>
            <a:schemeClr val="tx2"/>
          </a:solidFill>
          <a:latin typeface="Calibri" pitchFamily="34" charset="0"/>
          <a:ea typeface="HGｺﾞｼｯｸM" pitchFamily="49" charset="-128"/>
        </a:defRPr>
      </a:lvl6pPr>
      <a:lvl7pPr marL="914400" algn="l" rtl="0" fontAlgn="base">
        <a:spcBef>
          <a:spcPct val="0"/>
        </a:spcBef>
        <a:spcAft>
          <a:spcPct val="0"/>
        </a:spcAft>
        <a:defRPr kumimoji="1" sz="3000">
          <a:solidFill>
            <a:schemeClr val="tx2"/>
          </a:solidFill>
          <a:latin typeface="Calibri" pitchFamily="34" charset="0"/>
          <a:ea typeface="HGｺﾞｼｯｸM" pitchFamily="49" charset="-128"/>
        </a:defRPr>
      </a:lvl7pPr>
      <a:lvl8pPr marL="1371600" algn="l" rtl="0" fontAlgn="base">
        <a:spcBef>
          <a:spcPct val="0"/>
        </a:spcBef>
        <a:spcAft>
          <a:spcPct val="0"/>
        </a:spcAft>
        <a:defRPr kumimoji="1" sz="3000">
          <a:solidFill>
            <a:schemeClr val="tx2"/>
          </a:solidFill>
          <a:latin typeface="Calibri" pitchFamily="34" charset="0"/>
          <a:ea typeface="HGｺﾞｼｯｸM" pitchFamily="49" charset="-128"/>
        </a:defRPr>
      </a:lvl8pPr>
      <a:lvl9pPr marL="1828800" algn="l" rtl="0" fontAlgn="base">
        <a:spcBef>
          <a:spcPct val="0"/>
        </a:spcBef>
        <a:spcAft>
          <a:spcPct val="0"/>
        </a:spcAft>
        <a:defRPr kumimoji="1" sz="3000">
          <a:solidFill>
            <a:schemeClr val="tx2"/>
          </a:solidFill>
          <a:latin typeface="Calibri" pitchFamily="34" charset="0"/>
          <a:ea typeface="HGｺﾞｼｯｸM" pitchFamily="49" charset="-128"/>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kumimoji="1"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kumimoji="1"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umimoji="1"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umimoji="1"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28.png"/><Relationship Id="rId2" Type="http://schemas.microsoft.com/office/2007/relationships/media" Target="../media/media4.wav"/><Relationship Id="rId1" Type="http://schemas.openxmlformats.org/officeDocument/2006/relationships/tags" Target="../tags/tag1.xml"/><Relationship Id="rId6" Type="http://schemas.openxmlformats.org/officeDocument/2006/relationships/image" Target="../media/image27.jpe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3528" y="1340768"/>
            <a:ext cx="8640960" cy="1893888"/>
          </a:xfrm>
        </p:spPr>
        <p:txBody>
          <a:bodyPr>
            <a:normAutofit fontScale="90000"/>
          </a:bodyPr>
          <a:lstStyle/>
          <a:p>
            <a:pPr algn="dist" eaLnBrk="1" fontAlgn="auto" hangingPunct="1">
              <a:spcAft>
                <a:spcPts val="0"/>
              </a:spcAft>
              <a:defRPr/>
            </a:pPr>
            <a:r>
              <a:rPr lang="ja-JP" altLang="en-US" sz="6000" dirty="0" smtClean="0">
                <a:solidFill>
                  <a:schemeClr val="tx1"/>
                </a:solidFill>
                <a:latin typeface="ＭＳ ゴシック" panose="020B0609070205080204" pitchFamily="49" charset="-128"/>
                <a:ea typeface="ＭＳ ゴシック" panose="020B0609070205080204" pitchFamily="49" charset="-128"/>
              </a:rPr>
              <a:t>多言語防災講習</a:t>
            </a:r>
            <a:r>
              <a:rPr lang="en-US" altLang="ja-JP" sz="6000" dirty="0" smtClean="0">
                <a:solidFill>
                  <a:schemeClr val="tx1"/>
                </a:solidFill>
                <a:latin typeface="ＭＳ ゴシック" panose="020B0609070205080204" pitchFamily="49" charset="-128"/>
                <a:ea typeface="ＭＳ ゴシック" panose="020B0609070205080204" pitchFamily="49" charset="-128"/>
              </a:rPr>
              <a:t/>
            </a:r>
            <a:br>
              <a:rPr lang="en-US" altLang="ja-JP" sz="6000" dirty="0" smtClean="0">
                <a:solidFill>
                  <a:schemeClr val="tx1"/>
                </a:solidFill>
                <a:latin typeface="ＭＳ ゴシック" panose="020B0609070205080204" pitchFamily="49" charset="-128"/>
                <a:ea typeface="ＭＳ ゴシック" panose="020B0609070205080204" pitchFamily="49" charset="-128"/>
              </a:rPr>
            </a:br>
            <a:r>
              <a:rPr lang="en-US" altLang="ja-JP" sz="1800" dirty="0" smtClean="0">
                <a:solidFill>
                  <a:schemeClr val="tx1"/>
                </a:solidFill>
                <a:latin typeface="ＭＳ ゴシック" panose="020B0609070205080204" pitchFamily="49" charset="-128"/>
                <a:ea typeface="ＭＳ ゴシック" panose="020B0609070205080204" pitchFamily="49" charset="-128"/>
              </a:rPr>
              <a:t/>
            </a:r>
            <a:br>
              <a:rPr lang="en-US" altLang="ja-JP" sz="1800" dirty="0" smtClean="0">
                <a:solidFill>
                  <a:schemeClr val="tx1"/>
                </a:solidFill>
                <a:latin typeface="ＭＳ ゴシック" panose="020B0609070205080204" pitchFamily="49" charset="-128"/>
                <a:ea typeface="ＭＳ ゴシック" panose="020B0609070205080204" pitchFamily="49" charset="-128"/>
              </a:rPr>
            </a:br>
            <a:r>
              <a:rPr lang="en-US" altLang="ja-JP" sz="4400" dirty="0" smtClean="0">
                <a:solidFill>
                  <a:schemeClr val="tx1"/>
                </a:solidFill>
                <a:latin typeface="ＭＳ ゴシック" panose="020B0609070205080204" pitchFamily="49" charset="-128"/>
                <a:ea typeface="ＭＳ ゴシック" panose="020B0609070205080204" pitchFamily="49" charset="-128"/>
              </a:rPr>
              <a:t>-</a:t>
            </a:r>
            <a:r>
              <a:rPr lang="ja-JP" altLang="en-US" sz="4400" dirty="0" smtClean="0">
                <a:solidFill>
                  <a:schemeClr val="tx1"/>
                </a:solidFill>
                <a:latin typeface="ＭＳ ゴシック" panose="020B0609070205080204" pitchFamily="49" charset="-128"/>
                <a:ea typeface="ＭＳ ゴシック" panose="020B0609070205080204" pitchFamily="49" charset="-128"/>
              </a:rPr>
              <a:t>災害への備えは大丈夫？</a:t>
            </a:r>
            <a:r>
              <a:rPr lang="en-US" altLang="ja-JP" sz="4400" dirty="0" smtClean="0">
                <a:solidFill>
                  <a:schemeClr val="tx1"/>
                </a:solidFill>
                <a:latin typeface="ＭＳ ゴシック" panose="020B0609070205080204" pitchFamily="49" charset="-128"/>
                <a:ea typeface="ＭＳ ゴシック" panose="020B0609070205080204" pitchFamily="49" charset="-128"/>
              </a:rPr>
              <a:t>-</a:t>
            </a:r>
            <a:endParaRPr lang="ja-JP" altLang="en-US" sz="6000" dirty="0">
              <a:solidFill>
                <a:schemeClr val="tx1"/>
              </a:solidFill>
              <a:latin typeface="ＭＳ ゴシック" panose="020B0609070205080204" pitchFamily="49" charset="-128"/>
              <a:ea typeface="ＭＳ ゴシック" panose="020B0609070205080204" pitchFamily="49" charset="-128"/>
            </a:endParaRPr>
          </a:p>
        </p:txBody>
      </p:sp>
      <p:sp>
        <p:nvSpPr>
          <p:cNvPr id="3" name="コンテンツ プレースホルダー 2"/>
          <p:cNvSpPr txBox="1">
            <a:spLocks/>
          </p:cNvSpPr>
          <p:nvPr/>
        </p:nvSpPr>
        <p:spPr bwMode="auto">
          <a:xfrm>
            <a:off x="3131840" y="5589240"/>
            <a:ext cx="6012160" cy="8640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ts val="600"/>
              </a:spcBef>
              <a:spcAft>
                <a:spcPct val="0"/>
              </a:spcAft>
              <a:buClr>
                <a:schemeClr val="accent1"/>
              </a:buClr>
              <a:buSzPct val="70000"/>
              <a:buFont typeface="Wingdings" pitchFamily="2" charset="2"/>
              <a:buNone/>
              <a:defRPr kumimoji="1" sz="1800" b="1" kern="1200">
                <a:solidFill>
                  <a:schemeClr val="tx2"/>
                </a:solidFill>
                <a:latin typeface="+mn-lt"/>
                <a:ea typeface="+mn-ea"/>
                <a:cs typeface="+mn-cs"/>
              </a:defRPr>
            </a:lvl1pPr>
            <a:lvl2pPr marL="457200" indent="0" algn="ctr" rtl="0" eaLnBrk="0" fontAlgn="base" hangingPunct="0">
              <a:spcBef>
                <a:spcPct val="20000"/>
              </a:spcBef>
              <a:spcAft>
                <a:spcPct val="0"/>
              </a:spcAft>
              <a:buClr>
                <a:schemeClr val="accent1"/>
              </a:buClr>
              <a:buSzPct val="80000"/>
              <a:buFont typeface="Wingdings 2" pitchFamily="18" charset="2"/>
              <a:buNone/>
              <a:defRPr kumimoji="1" sz="2100" kern="1200">
                <a:solidFill>
                  <a:schemeClr val="tx1"/>
                </a:solidFill>
                <a:latin typeface="+mn-lt"/>
                <a:ea typeface="+mn-ea"/>
                <a:cs typeface="+mn-cs"/>
              </a:defRPr>
            </a:lvl2pPr>
            <a:lvl3pPr marL="914400" indent="0" algn="ctr" rtl="0" eaLnBrk="0" fontAlgn="base" hangingPunct="0">
              <a:spcBef>
                <a:spcPct val="20000"/>
              </a:spcBef>
              <a:spcAft>
                <a:spcPct val="0"/>
              </a:spcAft>
              <a:buClr>
                <a:srgbClr val="E0752F"/>
              </a:buClr>
              <a:buSzPct val="60000"/>
              <a:buFont typeface="Wingdings" pitchFamily="2" charset="2"/>
              <a:buNone/>
              <a:defRPr kumimoji="1"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FEC3AE"/>
              </a:buClr>
              <a:buSzPct val="60000"/>
              <a:buFont typeface="Wingdings" pitchFamily="2" charset="2"/>
              <a:buNone/>
              <a:defRPr kumimoji="1" kern="1200">
                <a:solidFill>
                  <a:schemeClr val="tx1"/>
                </a:solidFill>
                <a:latin typeface="+mn-lt"/>
                <a:ea typeface="+mn-ea"/>
                <a:cs typeface="+mn-cs"/>
              </a:defRPr>
            </a:lvl4pPr>
            <a:lvl5pPr marL="1828800" indent="0" algn="ctr" rtl="0" eaLnBrk="0" fontAlgn="base" hangingPunct="0">
              <a:spcBef>
                <a:spcPct val="20000"/>
              </a:spcBef>
              <a:spcAft>
                <a:spcPct val="0"/>
              </a:spcAft>
              <a:buClr>
                <a:srgbClr val="BDCAE9"/>
              </a:buClr>
              <a:buSzPct val="68000"/>
              <a:buFont typeface="Wingdings 2" pitchFamily="18" charset="2"/>
              <a:buNone/>
              <a:defRPr kumimoji="1"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1"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1"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1"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1" sz="1400" kern="1200" baseline="0">
                <a:solidFill>
                  <a:schemeClr val="tx2"/>
                </a:solidFill>
                <a:latin typeface="+mn-lt"/>
                <a:ea typeface="+mn-ea"/>
                <a:cs typeface="+mn-cs"/>
              </a:defRPr>
            </a:lvl9pPr>
          </a:lstStyle>
          <a:p>
            <a:r>
              <a:rPr lang="ja-JP" altLang="en-US" sz="3600" dirty="0" smtClean="0">
                <a:solidFill>
                  <a:schemeClr val="tx1"/>
                </a:solidFill>
                <a:latin typeface="ＭＳ ゴシック" panose="020B0609070205080204" pitchFamily="49" charset="-128"/>
                <a:ea typeface="ＭＳ ゴシック" panose="020B0609070205080204" pitchFamily="49" charset="-128"/>
              </a:rPr>
              <a:t>稲沢市 総務部 危機管理課</a:t>
            </a:r>
            <a:endParaRPr lang="en-US" altLang="ja-JP" sz="3600" dirty="0" smtClean="0">
              <a:latin typeface="ＭＳ ゴシック" panose="020B0609070205080204" pitchFamily="49" charset="-128"/>
              <a:ea typeface="ＭＳ ゴシック" panose="020B0609070205080204" pitchFamily="49" charset="-128"/>
            </a:endParaRPr>
          </a:p>
          <a:p>
            <a:pPr marL="457200" indent="-457200"/>
            <a:endParaRPr lang="en-US" altLang="ja-JP" sz="3600" dirty="0" smtClean="0">
              <a:latin typeface="ＭＳ ゴシック" panose="020B0609070205080204" pitchFamily="49" charset="-128"/>
              <a:ea typeface="ＭＳ ゴシック" panose="020B0609070205080204" pitchFamily="49"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504488" y="219940"/>
            <a:ext cx="8138865" cy="1008112"/>
          </a:xfrm>
          <a:solidFill>
            <a:schemeClr val="accent3">
              <a:lumMod val="20000"/>
              <a:lumOff val="80000"/>
            </a:schemeClr>
          </a:solidFill>
          <a:ln>
            <a:solidFill>
              <a:schemeClr val="tx1"/>
            </a:solidFill>
          </a:ln>
        </p:spPr>
        <p:txBody>
          <a:bodyPr>
            <a:normAutofit/>
          </a:bodyPr>
          <a:lstStyle/>
          <a:p>
            <a:pPr eaLnBrk="1" fontAlgn="auto" hangingPunct="1">
              <a:spcAft>
                <a:spcPts val="0"/>
              </a:spcAft>
              <a:defRPr/>
            </a:pPr>
            <a:r>
              <a:rPr lang="ja-JP" altLang="en-US" b="1" dirty="0" smtClean="0">
                <a:solidFill>
                  <a:schemeClr val="tx1"/>
                </a:solidFill>
                <a:latin typeface="ＭＳ ゴシック" panose="020B0609070205080204" pitchFamily="49" charset="-128"/>
                <a:ea typeface="ＭＳ ゴシック" panose="020B0609070205080204" pitchFamily="49" charset="-128"/>
              </a:rPr>
              <a:t>愛知県予想液状化危険度</a:t>
            </a:r>
            <a:r>
              <a:rPr lang="ja-JP" altLang="en-US" sz="2400" b="1" dirty="0" smtClean="0">
                <a:solidFill>
                  <a:schemeClr val="tx1"/>
                </a:solidFill>
                <a:latin typeface="ＭＳ ゴシック" panose="020B0609070205080204" pitchFamily="49" charset="-128"/>
                <a:ea typeface="ＭＳ ゴシック" panose="020B0609070205080204" pitchFamily="49" charset="-128"/>
              </a:rPr>
              <a:t>（理論上最大想定モデル）</a:t>
            </a:r>
            <a:r>
              <a:rPr lang="en-US" altLang="ja-JP" sz="2400" b="1" dirty="0" smtClean="0">
                <a:solidFill>
                  <a:schemeClr val="tx1"/>
                </a:solidFill>
                <a:latin typeface="ＭＳ ゴシック" panose="020B0609070205080204" pitchFamily="49" charset="-128"/>
                <a:ea typeface="ＭＳ ゴシック" panose="020B0609070205080204" pitchFamily="49" charset="-128"/>
              </a:rPr>
              <a:t/>
            </a:r>
            <a:br>
              <a:rPr lang="en-US" altLang="ja-JP" sz="2400" b="1" dirty="0" smtClean="0">
                <a:solidFill>
                  <a:schemeClr val="tx1"/>
                </a:solidFill>
                <a:latin typeface="ＭＳ ゴシック" panose="020B0609070205080204" pitchFamily="49" charset="-128"/>
                <a:ea typeface="ＭＳ ゴシック" panose="020B0609070205080204" pitchFamily="49" charset="-128"/>
              </a:rPr>
            </a:br>
            <a:r>
              <a:rPr lang="ja-JP" altLang="en-US" sz="2400" b="1" dirty="0" smtClean="0">
                <a:solidFill>
                  <a:schemeClr val="tx1"/>
                </a:solidFill>
                <a:latin typeface="ＭＳ ゴシック" panose="020B0609070205080204" pitchFamily="49" charset="-128"/>
                <a:ea typeface="ＭＳ ゴシック" panose="020B0609070205080204" pitchFamily="49" charset="-128"/>
              </a:rPr>
              <a:t>　</a:t>
            </a:r>
            <a:r>
              <a:rPr lang="ja-JP" altLang="en-US" sz="2400" b="1" dirty="0" smtClean="0">
                <a:solidFill>
                  <a:srgbClr val="FF0000"/>
                </a:solidFill>
                <a:latin typeface="ＭＳ ゴシック" panose="020B0609070205080204" pitchFamily="49" charset="-128"/>
                <a:ea typeface="ＭＳ ゴシック" panose="020B0609070205080204" pitchFamily="49" charset="-128"/>
              </a:rPr>
              <a:t>稲沢市は、ほぼ全域極めて高い。</a:t>
            </a:r>
            <a:endParaRPr lang="ja-JP" altLang="en-US" sz="2400" b="1" dirty="0">
              <a:solidFill>
                <a:srgbClr val="FF0000"/>
              </a:solidFill>
              <a:latin typeface="ＭＳ ゴシック" panose="020B0609070205080204" pitchFamily="49" charset="-128"/>
              <a:ea typeface="ＭＳ ゴシック" panose="020B0609070205080204" pitchFamily="49" charset="-128"/>
            </a:endParaRPr>
          </a:p>
        </p:txBody>
      </p:sp>
      <p:pic>
        <p:nvPicPr>
          <p:cNvPr id="20483" name="図 7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1088" y="1281585"/>
            <a:ext cx="6912768" cy="5508780"/>
          </a:xfrm>
          <a:prstGeom prst="rect">
            <a:avLst/>
          </a:prstGeom>
          <a:noFill/>
          <a:ln w="9525">
            <a:noFill/>
            <a:miter lim="800000"/>
            <a:headEnd/>
            <a:tailEnd/>
          </a:ln>
        </p:spPr>
      </p:pic>
      <p:pic>
        <p:nvPicPr>
          <p:cNvPr id="20484" name="図 60"/>
          <p:cNvPicPr>
            <a:picLocks noChangeAspect="1" noChangeArrowheads="1"/>
          </p:cNvPicPr>
          <p:nvPr/>
        </p:nvPicPr>
        <p:blipFill>
          <a:blip r:embed="rId4" cstate="print"/>
          <a:srcRect/>
          <a:stretch>
            <a:fillRect/>
          </a:stretch>
        </p:blipFill>
        <p:spPr bwMode="auto">
          <a:xfrm>
            <a:off x="6462774" y="5064558"/>
            <a:ext cx="1652591" cy="1725807"/>
          </a:xfrm>
          <a:prstGeom prst="rect">
            <a:avLst/>
          </a:prstGeom>
          <a:noFill/>
          <a:ln w="9525">
            <a:solidFill>
              <a:schemeClr val="tx1"/>
            </a:solidFill>
            <a:miter lim="800000"/>
            <a:headEnd/>
            <a:tailEnd/>
          </a:ln>
        </p:spPr>
      </p:pic>
      <p:sp>
        <p:nvSpPr>
          <p:cNvPr id="6" name="テキスト ボックス 5"/>
          <p:cNvSpPr txBox="1"/>
          <p:nvPr/>
        </p:nvSpPr>
        <p:spPr>
          <a:xfrm>
            <a:off x="526485" y="1696990"/>
            <a:ext cx="877163" cy="369332"/>
          </a:xfrm>
          <a:prstGeom prst="rect">
            <a:avLst/>
          </a:prstGeom>
          <a:noFill/>
        </p:spPr>
        <p:txBody>
          <a:bodyPr wrap="none" rtlCol="0">
            <a:spAutoFit/>
          </a:bodyPr>
          <a:lstStyle/>
          <a:p>
            <a:r>
              <a:rPr kumimoji="1" lang="ja-JP" altLang="en-US" b="1" dirty="0" smtClean="0">
                <a:latin typeface="ＭＳ ゴシック" panose="020B0609070205080204" pitchFamily="49" charset="-128"/>
                <a:ea typeface="ＭＳ ゴシック" panose="020B0609070205080204" pitchFamily="49" charset="-128"/>
              </a:rPr>
              <a:t>稲沢市</a:t>
            </a:r>
            <a:endParaRPr kumimoji="1" lang="ja-JP" altLang="en-US" b="1" dirty="0">
              <a:latin typeface="ＭＳ ゴシック" panose="020B0609070205080204" pitchFamily="49" charset="-128"/>
              <a:ea typeface="ＭＳ ゴシック" panose="020B0609070205080204" pitchFamily="49" charset="-128"/>
            </a:endParaRPr>
          </a:p>
        </p:txBody>
      </p:sp>
      <p:cxnSp>
        <p:nvCxnSpPr>
          <p:cNvPr id="7" name="直線矢印コネクタ 6"/>
          <p:cNvCxnSpPr/>
          <p:nvPr/>
        </p:nvCxnSpPr>
        <p:spPr>
          <a:xfrm>
            <a:off x="1055100" y="2103212"/>
            <a:ext cx="1224136" cy="432048"/>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 name="フリーフォーム 3"/>
          <p:cNvSpPr/>
          <p:nvPr/>
        </p:nvSpPr>
        <p:spPr>
          <a:xfrm>
            <a:off x="1858882" y="2290763"/>
            <a:ext cx="840709" cy="518932"/>
          </a:xfrm>
          <a:custGeom>
            <a:avLst/>
            <a:gdLst>
              <a:gd name="connsiteX0" fmla="*/ 0 w 400050"/>
              <a:gd name="connsiteY0" fmla="*/ 0 h 457200"/>
              <a:gd name="connsiteX1" fmla="*/ 400050 w 400050"/>
              <a:gd name="connsiteY1" fmla="*/ 457200 h 457200"/>
              <a:gd name="connsiteX0" fmla="*/ 0 w 400050"/>
              <a:gd name="connsiteY0" fmla="*/ 9483 h 466683"/>
              <a:gd name="connsiteX1" fmla="*/ 47625 w 400050"/>
              <a:gd name="connsiteY1" fmla="*/ 2339 h 466683"/>
              <a:gd name="connsiteX2" fmla="*/ 400050 w 400050"/>
              <a:gd name="connsiteY2" fmla="*/ 466683 h 466683"/>
              <a:gd name="connsiteX0" fmla="*/ 0 w 400050"/>
              <a:gd name="connsiteY0" fmla="*/ 38031 h 495231"/>
              <a:gd name="connsiteX1" fmla="*/ 47625 w 400050"/>
              <a:gd name="connsiteY1" fmla="*/ 30887 h 495231"/>
              <a:gd name="connsiteX2" fmla="*/ 52388 w 400050"/>
              <a:gd name="connsiteY2" fmla="*/ 2313 h 495231"/>
              <a:gd name="connsiteX3" fmla="*/ 400050 w 400050"/>
              <a:gd name="connsiteY3"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400050 w 400050"/>
              <a:gd name="connsiteY4"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400050 w 400050"/>
              <a:gd name="connsiteY5"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400050 w 400050"/>
              <a:gd name="connsiteY6"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400050 w 400050"/>
              <a:gd name="connsiteY7"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73844 w 400050"/>
              <a:gd name="connsiteY7" fmla="*/ 97563 h 495231"/>
              <a:gd name="connsiteX8" fmla="*/ 400050 w 400050"/>
              <a:gd name="connsiteY8"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73844 w 400050"/>
              <a:gd name="connsiteY7" fmla="*/ 97563 h 495231"/>
              <a:gd name="connsiteX8" fmla="*/ 261938 w 400050"/>
              <a:gd name="connsiteY8" fmla="*/ 166620 h 495231"/>
              <a:gd name="connsiteX9" fmla="*/ 400050 w 400050"/>
              <a:gd name="connsiteY9"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64319 w 400050"/>
              <a:gd name="connsiteY7" fmla="*/ 97563 h 495231"/>
              <a:gd name="connsiteX8" fmla="*/ 261938 w 400050"/>
              <a:gd name="connsiteY8" fmla="*/ 166620 h 495231"/>
              <a:gd name="connsiteX9" fmla="*/ 400050 w 400050"/>
              <a:gd name="connsiteY9"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64319 w 400050"/>
              <a:gd name="connsiteY7" fmla="*/ 97563 h 495231"/>
              <a:gd name="connsiteX8" fmla="*/ 261938 w 400050"/>
              <a:gd name="connsiteY8" fmla="*/ 166620 h 495231"/>
              <a:gd name="connsiteX9" fmla="*/ 233363 w 400050"/>
              <a:gd name="connsiteY9" fmla="*/ 207101 h 495231"/>
              <a:gd name="connsiteX10" fmla="*/ 400050 w 400050"/>
              <a:gd name="connsiteY10"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64319 w 400050"/>
              <a:gd name="connsiteY7" fmla="*/ 97563 h 495231"/>
              <a:gd name="connsiteX8" fmla="*/ 261938 w 400050"/>
              <a:gd name="connsiteY8" fmla="*/ 166620 h 495231"/>
              <a:gd name="connsiteX9" fmla="*/ 228600 w 400050"/>
              <a:gd name="connsiteY9" fmla="*/ 214245 h 495231"/>
              <a:gd name="connsiteX10" fmla="*/ 400050 w 400050"/>
              <a:gd name="connsiteY10"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64319 w 400050"/>
              <a:gd name="connsiteY7" fmla="*/ 97563 h 495231"/>
              <a:gd name="connsiteX8" fmla="*/ 261938 w 400050"/>
              <a:gd name="connsiteY8" fmla="*/ 166620 h 495231"/>
              <a:gd name="connsiteX9" fmla="*/ 228600 w 400050"/>
              <a:gd name="connsiteY9" fmla="*/ 214245 h 495231"/>
              <a:gd name="connsiteX10" fmla="*/ 271463 w 400050"/>
              <a:gd name="connsiteY10" fmla="*/ 242820 h 495231"/>
              <a:gd name="connsiteX11" fmla="*/ 400050 w 400050"/>
              <a:gd name="connsiteY11"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64319 w 400050"/>
              <a:gd name="connsiteY7" fmla="*/ 97563 h 495231"/>
              <a:gd name="connsiteX8" fmla="*/ 261938 w 400050"/>
              <a:gd name="connsiteY8" fmla="*/ 166620 h 495231"/>
              <a:gd name="connsiteX9" fmla="*/ 228600 w 400050"/>
              <a:gd name="connsiteY9" fmla="*/ 214245 h 495231"/>
              <a:gd name="connsiteX10" fmla="*/ 271463 w 400050"/>
              <a:gd name="connsiteY10" fmla="*/ 242820 h 495231"/>
              <a:gd name="connsiteX11" fmla="*/ 347663 w 400050"/>
              <a:gd name="connsiteY11" fmla="*/ 252345 h 495231"/>
              <a:gd name="connsiteX12" fmla="*/ 400050 w 400050"/>
              <a:gd name="connsiteY12" fmla="*/ 495231 h 495231"/>
              <a:gd name="connsiteX0" fmla="*/ 0 w 690562"/>
              <a:gd name="connsiteY0" fmla="*/ 38031 h 252345"/>
              <a:gd name="connsiteX1" fmla="*/ 47625 w 690562"/>
              <a:gd name="connsiteY1" fmla="*/ 30887 h 252345"/>
              <a:gd name="connsiteX2" fmla="*/ 52388 w 690562"/>
              <a:gd name="connsiteY2" fmla="*/ 2313 h 252345"/>
              <a:gd name="connsiteX3" fmla="*/ 102394 w 690562"/>
              <a:gd name="connsiteY3" fmla="*/ 7076 h 252345"/>
              <a:gd name="connsiteX4" fmla="*/ 173831 w 690562"/>
              <a:gd name="connsiteY4" fmla="*/ 35651 h 252345"/>
              <a:gd name="connsiteX5" fmla="*/ 209550 w 690562"/>
              <a:gd name="connsiteY5" fmla="*/ 2313 h 252345"/>
              <a:gd name="connsiteX6" fmla="*/ 195263 w 690562"/>
              <a:gd name="connsiteY6" fmla="*/ 80895 h 252345"/>
              <a:gd name="connsiteX7" fmla="*/ 264319 w 690562"/>
              <a:gd name="connsiteY7" fmla="*/ 97563 h 252345"/>
              <a:gd name="connsiteX8" fmla="*/ 261938 w 690562"/>
              <a:gd name="connsiteY8" fmla="*/ 166620 h 252345"/>
              <a:gd name="connsiteX9" fmla="*/ 228600 w 690562"/>
              <a:gd name="connsiteY9" fmla="*/ 214245 h 252345"/>
              <a:gd name="connsiteX10" fmla="*/ 271463 w 690562"/>
              <a:gd name="connsiteY10" fmla="*/ 242820 h 252345"/>
              <a:gd name="connsiteX11" fmla="*/ 347663 w 690562"/>
              <a:gd name="connsiteY11" fmla="*/ 252345 h 252345"/>
              <a:gd name="connsiteX12" fmla="*/ 690562 w 690562"/>
              <a:gd name="connsiteY12" fmla="*/ 195194 h 252345"/>
              <a:gd name="connsiteX0" fmla="*/ 0 w 690562"/>
              <a:gd name="connsiteY0" fmla="*/ 38031 h 252345"/>
              <a:gd name="connsiteX1" fmla="*/ 47625 w 690562"/>
              <a:gd name="connsiteY1" fmla="*/ 30887 h 252345"/>
              <a:gd name="connsiteX2" fmla="*/ 52388 w 690562"/>
              <a:gd name="connsiteY2" fmla="*/ 2313 h 252345"/>
              <a:gd name="connsiteX3" fmla="*/ 102394 w 690562"/>
              <a:gd name="connsiteY3" fmla="*/ 7076 h 252345"/>
              <a:gd name="connsiteX4" fmla="*/ 173831 w 690562"/>
              <a:gd name="connsiteY4" fmla="*/ 35651 h 252345"/>
              <a:gd name="connsiteX5" fmla="*/ 209550 w 690562"/>
              <a:gd name="connsiteY5" fmla="*/ 2313 h 252345"/>
              <a:gd name="connsiteX6" fmla="*/ 195263 w 690562"/>
              <a:gd name="connsiteY6" fmla="*/ 80895 h 252345"/>
              <a:gd name="connsiteX7" fmla="*/ 264319 w 690562"/>
              <a:gd name="connsiteY7" fmla="*/ 97563 h 252345"/>
              <a:gd name="connsiteX8" fmla="*/ 261938 w 690562"/>
              <a:gd name="connsiteY8" fmla="*/ 166620 h 252345"/>
              <a:gd name="connsiteX9" fmla="*/ 228600 w 690562"/>
              <a:gd name="connsiteY9" fmla="*/ 214245 h 252345"/>
              <a:gd name="connsiteX10" fmla="*/ 271463 w 690562"/>
              <a:gd name="connsiteY10" fmla="*/ 242820 h 252345"/>
              <a:gd name="connsiteX11" fmla="*/ 347663 w 690562"/>
              <a:gd name="connsiteY11" fmla="*/ 252345 h 252345"/>
              <a:gd name="connsiteX12" fmla="*/ 376238 w 690562"/>
              <a:gd name="connsiteY12" fmla="*/ 192813 h 252345"/>
              <a:gd name="connsiteX13" fmla="*/ 690562 w 690562"/>
              <a:gd name="connsiteY13" fmla="*/ 195194 h 252345"/>
              <a:gd name="connsiteX0" fmla="*/ 0 w 690562"/>
              <a:gd name="connsiteY0" fmla="*/ 38031 h 247402"/>
              <a:gd name="connsiteX1" fmla="*/ 47625 w 690562"/>
              <a:gd name="connsiteY1" fmla="*/ 30887 h 247402"/>
              <a:gd name="connsiteX2" fmla="*/ 52388 w 690562"/>
              <a:gd name="connsiteY2" fmla="*/ 2313 h 247402"/>
              <a:gd name="connsiteX3" fmla="*/ 102394 w 690562"/>
              <a:gd name="connsiteY3" fmla="*/ 7076 h 247402"/>
              <a:gd name="connsiteX4" fmla="*/ 173831 w 690562"/>
              <a:gd name="connsiteY4" fmla="*/ 35651 h 247402"/>
              <a:gd name="connsiteX5" fmla="*/ 209550 w 690562"/>
              <a:gd name="connsiteY5" fmla="*/ 2313 h 247402"/>
              <a:gd name="connsiteX6" fmla="*/ 195263 w 690562"/>
              <a:gd name="connsiteY6" fmla="*/ 80895 h 247402"/>
              <a:gd name="connsiteX7" fmla="*/ 264319 w 690562"/>
              <a:gd name="connsiteY7" fmla="*/ 97563 h 247402"/>
              <a:gd name="connsiteX8" fmla="*/ 261938 w 690562"/>
              <a:gd name="connsiteY8" fmla="*/ 166620 h 247402"/>
              <a:gd name="connsiteX9" fmla="*/ 228600 w 690562"/>
              <a:gd name="connsiteY9" fmla="*/ 214245 h 247402"/>
              <a:gd name="connsiteX10" fmla="*/ 271463 w 690562"/>
              <a:gd name="connsiteY10" fmla="*/ 242820 h 247402"/>
              <a:gd name="connsiteX11" fmla="*/ 347663 w 690562"/>
              <a:gd name="connsiteY11" fmla="*/ 242820 h 247402"/>
              <a:gd name="connsiteX12" fmla="*/ 376238 w 690562"/>
              <a:gd name="connsiteY12" fmla="*/ 192813 h 247402"/>
              <a:gd name="connsiteX13" fmla="*/ 690562 w 690562"/>
              <a:gd name="connsiteY13" fmla="*/ 195194 h 247402"/>
              <a:gd name="connsiteX0" fmla="*/ 0 w 690562"/>
              <a:gd name="connsiteY0" fmla="*/ 38031 h 247402"/>
              <a:gd name="connsiteX1" fmla="*/ 47625 w 690562"/>
              <a:gd name="connsiteY1" fmla="*/ 30887 h 247402"/>
              <a:gd name="connsiteX2" fmla="*/ 52388 w 690562"/>
              <a:gd name="connsiteY2" fmla="*/ 2313 h 247402"/>
              <a:gd name="connsiteX3" fmla="*/ 102394 w 690562"/>
              <a:gd name="connsiteY3" fmla="*/ 7076 h 247402"/>
              <a:gd name="connsiteX4" fmla="*/ 173831 w 690562"/>
              <a:gd name="connsiteY4" fmla="*/ 35651 h 247402"/>
              <a:gd name="connsiteX5" fmla="*/ 209550 w 690562"/>
              <a:gd name="connsiteY5" fmla="*/ 2313 h 247402"/>
              <a:gd name="connsiteX6" fmla="*/ 195263 w 690562"/>
              <a:gd name="connsiteY6" fmla="*/ 80895 h 247402"/>
              <a:gd name="connsiteX7" fmla="*/ 264319 w 690562"/>
              <a:gd name="connsiteY7" fmla="*/ 97563 h 247402"/>
              <a:gd name="connsiteX8" fmla="*/ 261938 w 690562"/>
              <a:gd name="connsiteY8" fmla="*/ 166620 h 247402"/>
              <a:gd name="connsiteX9" fmla="*/ 228600 w 690562"/>
              <a:gd name="connsiteY9" fmla="*/ 214245 h 247402"/>
              <a:gd name="connsiteX10" fmla="*/ 271463 w 690562"/>
              <a:gd name="connsiteY10" fmla="*/ 242820 h 247402"/>
              <a:gd name="connsiteX11" fmla="*/ 347663 w 690562"/>
              <a:gd name="connsiteY11" fmla="*/ 242820 h 247402"/>
              <a:gd name="connsiteX12" fmla="*/ 376238 w 690562"/>
              <a:gd name="connsiteY12" fmla="*/ 192813 h 247402"/>
              <a:gd name="connsiteX13" fmla="*/ 459581 w 690562"/>
              <a:gd name="connsiteY13" fmla="*/ 180907 h 247402"/>
              <a:gd name="connsiteX14" fmla="*/ 690562 w 690562"/>
              <a:gd name="connsiteY14" fmla="*/ 195194 h 247402"/>
              <a:gd name="connsiteX0" fmla="*/ 0 w 690562"/>
              <a:gd name="connsiteY0" fmla="*/ 38031 h 247402"/>
              <a:gd name="connsiteX1" fmla="*/ 47625 w 690562"/>
              <a:gd name="connsiteY1" fmla="*/ 30887 h 247402"/>
              <a:gd name="connsiteX2" fmla="*/ 52388 w 690562"/>
              <a:gd name="connsiteY2" fmla="*/ 2313 h 247402"/>
              <a:gd name="connsiteX3" fmla="*/ 102394 w 690562"/>
              <a:gd name="connsiteY3" fmla="*/ 7076 h 247402"/>
              <a:gd name="connsiteX4" fmla="*/ 173831 w 690562"/>
              <a:gd name="connsiteY4" fmla="*/ 35651 h 247402"/>
              <a:gd name="connsiteX5" fmla="*/ 209550 w 690562"/>
              <a:gd name="connsiteY5" fmla="*/ 2313 h 247402"/>
              <a:gd name="connsiteX6" fmla="*/ 195263 w 690562"/>
              <a:gd name="connsiteY6" fmla="*/ 80895 h 247402"/>
              <a:gd name="connsiteX7" fmla="*/ 264319 w 690562"/>
              <a:gd name="connsiteY7" fmla="*/ 97563 h 247402"/>
              <a:gd name="connsiteX8" fmla="*/ 261938 w 690562"/>
              <a:gd name="connsiteY8" fmla="*/ 166620 h 247402"/>
              <a:gd name="connsiteX9" fmla="*/ 228600 w 690562"/>
              <a:gd name="connsiteY9" fmla="*/ 214245 h 247402"/>
              <a:gd name="connsiteX10" fmla="*/ 271463 w 690562"/>
              <a:gd name="connsiteY10" fmla="*/ 242820 h 247402"/>
              <a:gd name="connsiteX11" fmla="*/ 347663 w 690562"/>
              <a:gd name="connsiteY11" fmla="*/ 242820 h 247402"/>
              <a:gd name="connsiteX12" fmla="*/ 376238 w 690562"/>
              <a:gd name="connsiteY12" fmla="*/ 192813 h 247402"/>
              <a:gd name="connsiteX13" fmla="*/ 459581 w 690562"/>
              <a:gd name="connsiteY13" fmla="*/ 180907 h 247402"/>
              <a:gd name="connsiteX14" fmla="*/ 516731 w 690562"/>
              <a:gd name="connsiteY14" fmla="*/ 166620 h 247402"/>
              <a:gd name="connsiteX15" fmla="*/ 690562 w 690562"/>
              <a:gd name="connsiteY15" fmla="*/ 195194 h 247402"/>
              <a:gd name="connsiteX0" fmla="*/ 0 w 947737"/>
              <a:gd name="connsiteY0" fmla="*/ 38031 h 247402"/>
              <a:gd name="connsiteX1" fmla="*/ 47625 w 947737"/>
              <a:gd name="connsiteY1" fmla="*/ 30887 h 247402"/>
              <a:gd name="connsiteX2" fmla="*/ 52388 w 947737"/>
              <a:gd name="connsiteY2" fmla="*/ 2313 h 247402"/>
              <a:gd name="connsiteX3" fmla="*/ 102394 w 947737"/>
              <a:gd name="connsiteY3" fmla="*/ 7076 h 247402"/>
              <a:gd name="connsiteX4" fmla="*/ 173831 w 947737"/>
              <a:gd name="connsiteY4" fmla="*/ 35651 h 247402"/>
              <a:gd name="connsiteX5" fmla="*/ 209550 w 947737"/>
              <a:gd name="connsiteY5" fmla="*/ 2313 h 247402"/>
              <a:gd name="connsiteX6" fmla="*/ 195263 w 947737"/>
              <a:gd name="connsiteY6" fmla="*/ 80895 h 247402"/>
              <a:gd name="connsiteX7" fmla="*/ 264319 w 947737"/>
              <a:gd name="connsiteY7" fmla="*/ 97563 h 247402"/>
              <a:gd name="connsiteX8" fmla="*/ 261938 w 947737"/>
              <a:gd name="connsiteY8" fmla="*/ 166620 h 247402"/>
              <a:gd name="connsiteX9" fmla="*/ 228600 w 947737"/>
              <a:gd name="connsiteY9" fmla="*/ 214245 h 247402"/>
              <a:gd name="connsiteX10" fmla="*/ 271463 w 947737"/>
              <a:gd name="connsiteY10" fmla="*/ 242820 h 247402"/>
              <a:gd name="connsiteX11" fmla="*/ 347663 w 947737"/>
              <a:gd name="connsiteY11" fmla="*/ 242820 h 247402"/>
              <a:gd name="connsiteX12" fmla="*/ 376238 w 947737"/>
              <a:gd name="connsiteY12" fmla="*/ 192813 h 247402"/>
              <a:gd name="connsiteX13" fmla="*/ 459581 w 947737"/>
              <a:gd name="connsiteY13" fmla="*/ 180907 h 247402"/>
              <a:gd name="connsiteX14" fmla="*/ 516731 w 947737"/>
              <a:gd name="connsiteY14" fmla="*/ 166620 h 247402"/>
              <a:gd name="connsiteX15" fmla="*/ 947737 w 947737"/>
              <a:gd name="connsiteY15" fmla="*/ 166619 h 247402"/>
              <a:gd name="connsiteX0" fmla="*/ 0 w 947737"/>
              <a:gd name="connsiteY0" fmla="*/ 38031 h 247402"/>
              <a:gd name="connsiteX1" fmla="*/ 47625 w 947737"/>
              <a:gd name="connsiteY1" fmla="*/ 30887 h 247402"/>
              <a:gd name="connsiteX2" fmla="*/ 52388 w 947737"/>
              <a:gd name="connsiteY2" fmla="*/ 2313 h 247402"/>
              <a:gd name="connsiteX3" fmla="*/ 102394 w 947737"/>
              <a:gd name="connsiteY3" fmla="*/ 7076 h 247402"/>
              <a:gd name="connsiteX4" fmla="*/ 173831 w 947737"/>
              <a:gd name="connsiteY4" fmla="*/ 35651 h 247402"/>
              <a:gd name="connsiteX5" fmla="*/ 209550 w 947737"/>
              <a:gd name="connsiteY5" fmla="*/ 2313 h 247402"/>
              <a:gd name="connsiteX6" fmla="*/ 195263 w 947737"/>
              <a:gd name="connsiteY6" fmla="*/ 80895 h 247402"/>
              <a:gd name="connsiteX7" fmla="*/ 264319 w 947737"/>
              <a:gd name="connsiteY7" fmla="*/ 97563 h 247402"/>
              <a:gd name="connsiteX8" fmla="*/ 261938 w 947737"/>
              <a:gd name="connsiteY8" fmla="*/ 166620 h 247402"/>
              <a:gd name="connsiteX9" fmla="*/ 228600 w 947737"/>
              <a:gd name="connsiteY9" fmla="*/ 214245 h 247402"/>
              <a:gd name="connsiteX10" fmla="*/ 271463 w 947737"/>
              <a:gd name="connsiteY10" fmla="*/ 242820 h 247402"/>
              <a:gd name="connsiteX11" fmla="*/ 347663 w 947737"/>
              <a:gd name="connsiteY11" fmla="*/ 242820 h 247402"/>
              <a:gd name="connsiteX12" fmla="*/ 376238 w 947737"/>
              <a:gd name="connsiteY12" fmla="*/ 192813 h 247402"/>
              <a:gd name="connsiteX13" fmla="*/ 459581 w 947737"/>
              <a:gd name="connsiteY13" fmla="*/ 180907 h 247402"/>
              <a:gd name="connsiteX14" fmla="*/ 516731 w 947737"/>
              <a:gd name="connsiteY14" fmla="*/ 166620 h 247402"/>
              <a:gd name="connsiteX15" fmla="*/ 609600 w 947737"/>
              <a:gd name="connsiteY15" fmla="*/ 130901 h 247402"/>
              <a:gd name="connsiteX16" fmla="*/ 947737 w 947737"/>
              <a:gd name="connsiteY16" fmla="*/ 166619 h 247402"/>
              <a:gd name="connsiteX0" fmla="*/ 0 w 864393"/>
              <a:gd name="connsiteY0" fmla="*/ 38031 h 292825"/>
              <a:gd name="connsiteX1" fmla="*/ 47625 w 864393"/>
              <a:gd name="connsiteY1" fmla="*/ 30887 h 292825"/>
              <a:gd name="connsiteX2" fmla="*/ 52388 w 864393"/>
              <a:gd name="connsiteY2" fmla="*/ 2313 h 292825"/>
              <a:gd name="connsiteX3" fmla="*/ 102394 w 864393"/>
              <a:gd name="connsiteY3" fmla="*/ 7076 h 292825"/>
              <a:gd name="connsiteX4" fmla="*/ 173831 w 864393"/>
              <a:gd name="connsiteY4" fmla="*/ 35651 h 292825"/>
              <a:gd name="connsiteX5" fmla="*/ 209550 w 864393"/>
              <a:gd name="connsiteY5" fmla="*/ 2313 h 292825"/>
              <a:gd name="connsiteX6" fmla="*/ 195263 w 864393"/>
              <a:gd name="connsiteY6" fmla="*/ 80895 h 292825"/>
              <a:gd name="connsiteX7" fmla="*/ 264319 w 864393"/>
              <a:gd name="connsiteY7" fmla="*/ 97563 h 292825"/>
              <a:gd name="connsiteX8" fmla="*/ 261938 w 864393"/>
              <a:gd name="connsiteY8" fmla="*/ 166620 h 292825"/>
              <a:gd name="connsiteX9" fmla="*/ 228600 w 864393"/>
              <a:gd name="connsiteY9" fmla="*/ 214245 h 292825"/>
              <a:gd name="connsiteX10" fmla="*/ 271463 w 864393"/>
              <a:gd name="connsiteY10" fmla="*/ 242820 h 292825"/>
              <a:gd name="connsiteX11" fmla="*/ 347663 w 864393"/>
              <a:gd name="connsiteY11" fmla="*/ 242820 h 292825"/>
              <a:gd name="connsiteX12" fmla="*/ 376238 w 864393"/>
              <a:gd name="connsiteY12" fmla="*/ 192813 h 292825"/>
              <a:gd name="connsiteX13" fmla="*/ 459581 w 864393"/>
              <a:gd name="connsiteY13" fmla="*/ 180907 h 292825"/>
              <a:gd name="connsiteX14" fmla="*/ 516731 w 864393"/>
              <a:gd name="connsiteY14" fmla="*/ 166620 h 292825"/>
              <a:gd name="connsiteX15" fmla="*/ 609600 w 864393"/>
              <a:gd name="connsiteY15" fmla="*/ 130901 h 292825"/>
              <a:gd name="connsiteX16" fmla="*/ 864393 w 864393"/>
              <a:gd name="connsiteY16" fmla="*/ 292825 h 292825"/>
              <a:gd name="connsiteX0" fmla="*/ 0 w 864393"/>
              <a:gd name="connsiteY0" fmla="*/ 38031 h 292825"/>
              <a:gd name="connsiteX1" fmla="*/ 47625 w 864393"/>
              <a:gd name="connsiteY1" fmla="*/ 30887 h 292825"/>
              <a:gd name="connsiteX2" fmla="*/ 52388 w 864393"/>
              <a:gd name="connsiteY2" fmla="*/ 2313 h 292825"/>
              <a:gd name="connsiteX3" fmla="*/ 102394 w 864393"/>
              <a:gd name="connsiteY3" fmla="*/ 7076 h 292825"/>
              <a:gd name="connsiteX4" fmla="*/ 173831 w 864393"/>
              <a:gd name="connsiteY4" fmla="*/ 35651 h 292825"/>
              <a:gd name="connsiteX5" fmla="*/ 209550 w 864393"/>
              <a:gd name="connsiteY5" fmla="*/ 2313 h 292825"/>
              <a:gd name="connsiteX6" fmla="*/ 195263 w 864393"/>
              <a:gd name="connsiteY6" fmla="*/ 80895 h 292825"/>
              <a:gd name="connsiteX7" fmla="*/ 264319 w 864393"/>
              <a:gd name="connsiteY7" fmla="*/ 97563 h 292825"/>
              <a:gd name="connsiteX8" fmla="*/ 261938 w 864393"/>
              <a:gd name="connsiteY8" fmla="*/ 166620 h 292825"/>
              <a:gd name="connsiteX9" fmla="*/ 228600 w 864393"/>
              <a:gd name="connsiteY9" fmla="*/ 214245 h 292825"/>
              <a:gd name="connsiteX10" fmla="*/ 271463 w 864393"/>
              <a:gd name="connsiteY10" fmla="*/ 242820 h 292825"/>
              <a:gd name="connsiteX11" fmla="*/ 347663 w 864393"/>
              <a:gd name="connsiteY11" fmla="*/ 242820 h 292825"/>
              <a:gd name="connsiteX12" fmla="*/ 376238 w 864393"/>
              <a:gd name="connsiteY12" fmla="*/ 192813 h 292825"/>
              <a:gd name="connsiteX13" fmla="*/ 459581 w 864393"/>
              <a:gd name="connsiteY13" fmla="*/ 180907 h 292825"/>
              <a:gd name="connsiteX14" fmla="*/ 516731 w 864393"/>
              <a:gd name="connsiteY14" fmla="*/ 166620 h 292825"/>
              <a:gd name="connsiteX15" fmla="*/ 609600 w 864393"/>
              <a:gd name="connsiteY15" fmla="*/ 130901 h 292825"/>
              <a:gd name="connsiteX16" fmla="*/ 652463 w 864393"/>
              <a:gd name="connsiteY16" fmla="*/ 142807 h 292825"/>
              <a:gd name="connsiteX17" fmla="*/ 864393 w 864393"/>
              <a:gd name="connsiteY17" fmla="*/ 292825 h 292825"/>
              <a:gd name="connsiteX0" fmla="*/ 0 w 966787"/>
              <a:gd name="connsiteY0" fmla="*/ 38031 h 247402"/>
              <a:gd name="connsiteX1" fmla="*/ 47625 w 966787"/>
              <a:gd name="connsiteY1" fmla="*/ 30887 h 247402"/>
              <a:gd name="connsiteX2" fmla="*/ 52388 w 966787"/>
              <a:gd name="connsiteY2" fmla="*/ 2313 h 247402"/>
              <a:gd name="connsiteX3" fmla="*/ 102394 w 966787"/>
              <a:gd name="connsiteY3" fmla="*/ 7076 h 247402"/>
              <a:gd name="connsiteX4" fmla="*/ 173831 w 966787"/>
              <a:gd name="connsiteY4" fmla="*/ 35651 h 247402"/>
              <a:gd name="connsiteX5" fmla="*/ 209550 w 966787"/>
              <a:gd name="connsiteY5" fmla="*/ 2313 h 247402"/>
              <a:gd name="connsiteX6" fmla="*/ 195263 w 966787"/>
              <a:gd name="connsiteY6" fmla="*/ 80895 h 247402"/>
              <a:gd name="connsiteX7" fmla="*/ 264319 w 966787"/>
              <a:gd name="connsiteY7" fmla="*/ 97563 h 247402"/>
              <a:gd name="connsiteX8" fmla="*/ 261938 w 966787"/>
              <a:gd name="connsiteY8" fmla="*/ 166620 h 247402"/>
              <a:gd name="connsiteX9" fmla="*/ 228600 w 966787"/>
              <a:gd name="connsiteY9" fmla="*/ 214245 h 247402"/>
              <a:gd name="connsiteX10" fmla="*/ 271463 w 966787"/>
              <a:gd name="connsiteY10" fmla="*/ 242820 h 247402"/>
              <a:gd name="connsiteX11" fmla="*/ 347663 w 966787"/>
              <a:gd name="connsiteY11" fmla="*/ 242820 h 247402"/>
              <a:gd name="connsiteX12" fmla="*/ 376238 w 966787"/>
              <a:gd name="connsiteY12" fmla="*/ 192813 h 247402"/>
              <a:gd name="connsiteX13" fmla="*/ 459581 w 966787"/>
              <a:gd name="connsiteY13" fmla="*/ 180907 h 247402"/>
              <a:gd name="connsiteX14" fmla="*/ 516731 w 966787"/>
              <a:gd name="connsiteY14" fmla="*/ 166620 h 247402"/>
              <a:gd name="connsiteX15" fmla="*/ 609600 w 966787"/>
              <a:gd name="connsiteY15" fmla="*/ 130901 h 247402"/>
              <a:gd name="connsiteX16" fmla="*/ 652463 w 966787"/>
              <a:gd name="connsiteY16" fmla="*/ 142807 h 247402"/>
              <a:gd name="connsiteX17" fmla="*/ 966787 w 966787"/>
              <a:gd name="connsiteY17" fmla="*/ 26125 h 247402"/>
              <a:gd name="connsiteX0" fmla="*/ 0 w 966787"/>
              <a:gd name="connsiteY0" fmla="*/ 38031 h 247402"/>
              <a:gd name="connsiteX1" fmla="*/ 47625 w 966787"/>
              <a:gd name="connsiteY1" fmla="*/ 30887 h 247402"/>
              <a:gd name="connsiteX2" fmla="*/ 52388 w 966787"/>
              <a:gd name="connsiteY2" fmla="*/ 2313 h 247402"/>
              <a:gd name="connsiteX3" fmla="*/ 102394 w 966787"/>
              <a:gd name="connsiteY3" fmla="*/ 7076 h 247402"/>
              <a:gd name="connsiteX4" fmla="*/ 173831 w 966787"/>
              <a:gd name="connsiteY4" fmla="*/ 35651 h 247402"/>
              <a:gd name="connsiteX5" fmla="*/ 209550 w 966787"/>
              <a:gd name="connsiteY5" fmla="*/ 2313 h 247402"/>
              <a:gd name="connsiteX6" fmla="*/ 195263 w 966787"/>
              <a:gd name="connsiteY6" fmla="*/ 80895 h 247402"/>
              <a:gd name="connsiteX7" fmla="*/ 264319 w 966787"/>
              <a:gd name="connsiteY7" fmla="*/ 97563 h 247402"/>
              <a:gd name="connsiteX8" fmla="*/ 261938 w 966787"/>
              <a:gd name="connsiteY8" fmla="*/ 166620 h 247402"/>
              <a:gd name="connsiteX9" fmla="*/ 228600 w 966787"/>
              <a:gd name="connsiteY9" fmla="*/ 214245 h 247402"/>
              <a:gd name="connsiteX10" fmla="*/ 271463 w 966787"/>
              <a:gd name="connsiteY10" fmla="*/ 242820 h 247402"/>
              <a:gd name="connsiteX11" fmla="*/ 347663 w 966787"/>
              <a:gd name="connsiteY11" fmla="*/ 242820 h 247402"/>
              <a:gd name="connsiteX12" fmla="*/ 376238 w 966787"/>
              <a:gd name="connsiteY12" fmla="*/ 192813 h 247402"/>
              <a:gd name="connsiteX13" fmla="*/ 459581 w 966787"/>
              <a:gd name="connsiteY13" fmla="*/ 180907 h 247402"/>
              <a:gd name="connsiteX14" fmla="*/ 516731 w 966787"/>
              <a:gd name="connsiteY14" fmla="*/ 166620 h 247402"/>
              <a:gd name="connsiteX15" fmla="*/ 609600 w 966787"/>
              <a:gd name="connsiteY15" fmla="*/ 130901 h 247402"/>
              <a:gd name="connsiteX16" fmla="*/ 652463 w 966787"/>
              <a:gd name="connsiteY16" fmla="*/ 142807 h 247402"/>
              <a:gd name="connsiteX17" fmla="*/ 669131 w 966787"/>
              <a:gd name="connsiteY17" fmla="*/ 109470 h 247402"/>
              <a:gd name="connsiteX18" fmla="*/ 966787 w 966787"/>
              <a:gd name="connsiteY18" fmla="*/ 26125 h 247402"/>
              <a:gd name="connsiteX0" fmla="*/ 0 w 976312"/>
              <a:gd name="connsiteY0" fmla="*/ 38031 h 326163"/>
              <a:gd name="connsiteX1" fmla="*/ 47625 w 976312"/>
              <a:gd name="connsiteY1" fmla="*/ 30887 h 326163"/>
              <a:gd name="connsiteX2" fmla="*/ 52388 w 976312"/>
              <a:gd name="connsiteY2" fmla="*/ 2313 h 326163"/>
              <a:gd name="connsiteX3" fmla="*/ 102394 w 976312"/>
              <a:gd name="connsiteY3" fmla="*/ 7076 h 326163"/>
              <a:gd name="connsiteX4" fmla="*/ 173831 w 976312"/>
              <a:gd name="connsiteY4" fmla="*/ 35651 h 326163"/>
              <a:gd name="connsiteX5" fmla="*/ 209550 w 976312"/>
              <a:gd name="connsiteY5" fmla="*/ 2313 h 326163"/>
              <a:gd name="connsiteX6" fmla="*/ 195263 w 976312"/>
              <a:gd name="connsiteY6" fmla="*/ 80895 h 326163"/>
              <a:gd name="connsiteX7" fmla="*/ 264319 w 976312"/>
              <a:gd name="connsiteY7" fmla="*/ 97563 h 326163"/>
              <a:gd name="connsiteX8" fmla="*/ 261938 w 976312"/>
              <a:gd name="connsiteY8" fmla="*/ 166620 h 326163"/>
              <a:gd name="connsiteX9" fmla="*/ 228600 w 976312"/>
              <a:gd name="connsiteY9" fmla="*/ 214245 h 326163"/>
              <a:gd name="connsiteX10" fmla="*/ 271463 w 976312"/>
              <a:gd name="connsiteY10" fmla="*/ 242820 h 326163"/>
              <a:gd name="connsiteX11" fmla="*/ 347663 w 976312"/>
              <a:gd name="connsiteY11" fmla="*/ 242820 h 326163"/>
              <a:gd name="connsiteX12" fmla="*/ 376238 w 976312"/>
              <a:gd name="connsiteY12" fmla="*/ 192813 h 326163"/>
              <a:gd name="connsiteX13" fmla="*/ 459581 w 976312"/>
              <a:gd name="connsiteY13" fmla="*/ 180907 h 326163"/>
              <a:gd name="connsiteX14" fmla="*/ 516731 w 976312"/>
              <a:gd name="connsiteY14" fmla="*/ 166620 h 326163"/>
              <a:gd name="connsiteX15" fmla="*/ 609600 w 976312"/>
              <a:gd name="connsiteY15" fmla="*/ 130901 h 326163"/>
              <a:gd name="connsiteX16" fmla="*/ 652463 w 976312"/>
              <a:gd name="connsiteY16" fmla="*/ 142807 h 326163"/>
              <a:gd name="connsiteX17" fmla="*/ 669131 w 976312"/>
              <a:gd name="connsiteY17" fmla="*/ 109470 h 326163"/>
              <a:gd name="connsiteX18" fmla="*/ 976312 w 976312"/>
              <a:gd name="connsiteY18" fmla="*/ 326163 h 326163"/>
              <a:gd name="connsiteX0" fmla="*/ 0 w 976312"/>
              <a:gd name="connsiteY0" fmla="*/ 38031 h 326163"/>
              <a:gd name="connsiteX1" fmla="*/ 47625 w 976312"/>
              <a:gd name="connsiteY1" fmla="*/ 30887 h 326163"/>
              <a:gd name="connsiteX2" fmla="*/ 52388 w 976312"/>
              <a:gd name="connsiteY2" fmla="*/ 2313 h 326163"/>
              <a:gd name="connsiteX3" fmla="*/ 102394 w 976312"/>
              <a:gd name="connsiteY3" fmla="*/ 7076 h 326163"/>
              <a:gd name="connsiteX4" fmla="*/ 173831 w 976312"/>
              <a:gd name="connsiteY4" fmla="*/ 35651 h 326163"/>
              <a:gd name="connsiteX5" fmla="*/ 209550 w 976312"/>
              <a:gd name="connsiteY5" fmla="*/ 2313 h 326163"/>
              <a:gd name="connsiteX6" fmla="*/ 195263 w 976312"/>
              <a:gd name="connsiteY6" fmla="*/ 80895 h 326163"/>
              <a:gd name="connsiteX7" fmla="*/ 264319 w 976312"/>
              <a:gd name="connsiteY7" fmla="*/ 97563 h 326163"/>
              <a:gd name="connsiteX8" fmla="*/ 261938 w 976312"/>
              <a:gd name="connsiteY8" fmla="*/ 166620 h 326163"/>
              <a:gd name="connsiteX9" fmla="*/ 228600 w 976312"/>
              <a:gd name="connsiteY9" fmla="*/ 214245 h 326163"/>
              <a:gd name="connsiteX10" fmla="*/ 271463 w 976312"/>
              <a:gd name="connsiteY10" fmla="*/ 242820 h 326163"/>
              <a:gd name="connsiteX11" fmla="*/ 347663 w 976312"/>
              <a:gd name="connsiteY11" fmla="*/ 242820 h 326163"/>
              <a:gd name="connsiteX12" fmla="*/ 376238 w 976312"/>
              <a:gd name="connsiteY12" fmla="*/ 192813 h 326163"/>
              <a:gd name="connsiteX13" fmla="*/ 459581 w 976312"/>
              <a:gd name="connsiteY13" fmla="*/ 180907 h 326163"/>
              <a:gd name="connsiteX14" fmla="*/ 516731 w 976312"/>
              <a:gd name="connsiteY14" fmla="*/ 166620 h 326163"/>
              <a:gd name="connsiteX15" fmla="*/ 609600 w 976312"/>
              <a:gd name="connsiteY15" fmla="*/ 130901 h 326163"/>
              <a:gd name="connsiteX16" fmla="*/ 652463 w 976312"/>
              <a:gd name="connsiteY16" fmla="*/ 142807 h 326163"/>
              <a:gd name="connsiteX17" fmla="*/ 669131 w 976312"/>
              <a:gd name="connsiteY17" fmla="*/ 109470 h 326163"/>
              <a:gd name="connsiteX18" fmla="*/ 752474 w 976312"/>
              <a:gd name="connsiteY18" fmla="*/ 116613 h 326163"/>
              <a:gd name="connsiteX19" fmla="*/ 976312 w 976312"/>
              <a:gd name="connsiteY19" fmla="*/ 326163 h 326163"/>
              <a:gd name="connsiteX0" fmla="*/ 0 w 1112043"/>
              <a:gd name="connsiteY0" fmla="*/ 38031 h 247402"/>
              <a:gd name="connsiteX1" fmla="*/ 47625 w 1112043"/>
              <a:gd name="connsiteY1" fmla="*/ 30887 h 247402"/>
              <a:gd name="connsiteX2" fmla="*/ 52388 w 1112043"/>
              <a:gd name="connsiteY2" fmla="*/ 2313 h 247402"/>
              <a:gd name="connsiteX3" fmla="*/ 102394 w 1112043"/>
              <a:gd name="connsiteY3" fmla="*/ 7076 h 247402"/>
              <a:gd name="connsiteX4" fmla="*/ 173831 w 1112043"/>
              <a:gd name="connsiteY4" fmla="*/ 35651 h 247402"/>
              <a:gd name="connsiteX5" fmla="*/ 209550 w 1112043"/>
              <a:gd name="connsiteY5" fmla="*/ 2313 h 247402"/>
              <a:gd name="connsiteX6" fmla="*/ 195263 w 1112043"/>
              <a:gd name="connsiteY6" fmla="*/ 80895 h 247402"/>
              <a:gd name="connsiteX7" fmla="*/ 264319 w 1112043"/>
              <a:gd name="connsiteY7" fmla="*/ 97563 h 247402"/>
              <a:gd name="connsiteX8" fmla="*/ 261938 w 1112043"/>
              <a:gd name="connsiteY8" fmla="*/ 166620 h 247402"/>
              <a:gd name="connsiteX9" fmla="*/ 228600 w 1112043"/>
              <a:gd name="connsiteY9" fmla="*/ 214245 h 247402"/>
              <a:gd name="connsiteX10" fmla="*/ 271463 w 1112043"/>
              <a:gd name="connsiteY10" fmla="*/ 242820 h 247402"/>
              <a:gd name="connsiteX11" fmla="*/ 347663 w 1112043"/>
              <a:gd name="connsiteY11" fmla="*/ 242820 h 247402"/>
              <a:gd name="connsiteX12" fmla="*/ 376238 w 1112043"/>
              <a:gd name="connsiteY12" fmla="*/ 192813 h 247402"/>
              <a:gd name="connsiteX13" fmla="*/ 459581 w 1112043"/>
              <a:gd name="connsiteY13" fmla="*/ 180907 h 247402"/>
              <a:gd name="connsiteX14" fmla="*/ 516731 w 1112043"/>
              <a:gd name="connsiteY14" fmla="*/ 166620 h 247402"/>
              <a:gd name="connsiteX15" fmla="*/ 609600 w 1112043"/>
              <a:gd name="connsiteY15" fmla="*/ 130901 h 247402"/>
              <a:gd name="connsiteX16" fmla="*/ 652463 w 1112043"/>
              <a:gd name="connsiteY16" fmla="*/ 142807 h 247402"/>
              <a:gd name="connsiteX17" fmla="*/ 669131 w 1112043"/>
              <a:gd name="connsiteY17" fmla="*/ 109470 h 247402"/>
              <a:gd name="connsiteX18" fmla="*/ 752474 w 1112043"/>
              <a:gd name="connsiteY18" fmla="*/ 116613 h 247402"/>
              <a:gd name="connsiteX19" fmla="*/ 1112043 w 1112043"/>
              <a:gd name="connsiteY19" fmla="*/ 85657 h 247402"/>
              <a:gd name="connsiteX0" fmla="*/ 0 w 1112043"/>
              <a:gd name="connsiteY0" fmla="*/ 38031 h 247402"/>
              <a:gd name="connsiteX1" fmla="*/ 47625 w 1112043"/>
              <a:gd name="connsiteY1" fmla="*/ 30887 h 247402"/>
              <a:gd name="connsiteX2" fmla="*/ 52388 w 1112043"/>
              <a:gd name="connsiteY2" fmla="*/ 2313 h 247402"/>
              <a:gd name="connsiteX3" fmla="*/ 102394 w 1112043"/>
              <a:gd name="connsiteY3" fmla="*/ 7076 h 247402"/>
              <a:gd name="connsiteX4" fmla="*/ 173831 w 1112043"/>
              <a:gd name="connsiteY4" fmla="*/ 35651 h 247402"/>
              <a:gd name="connsiteX5" fmla="*/ 209550 w 1112043"/>
              <a:gd name="connsiteY5" fmla="*/ 2313 h 247402"/>
              <a:gd name="connsiteX6" fmla="*/ 195263 w 1112043"/>
              <a:gd name="connsiteY6" fmla="*/ 80895 h 247402"/>
              <a:gd name="connsiteX7" fmla="*/ 264319 w 1112043"/>
              <a:gd name="connsiteY7" fmla="*/ 97563 h 247402"/>
              <a:gd name="connsiteX8" fmla="*/ 261938 w 1112043"/>
              <a:gd name="connsiteY8" fmla="*/ 166620 h 247402"/>
              <a:gd name="connsiteX9" fmla="*/ 228600 w 1112043"/>
              <a:gd name="connsiteY9" fmla="*/ 214245 h 247402"/>
              <a:gd name="connsiteX10" fmla="*/ 271463 w 1112043"/>
              <a:gd name="connsiteY10" fmla="*/ 242820 h 247402"/>
              <a:gd name="connsiteX11" fmla="*/ 347663 w 1112043"/>
              <a:gd name="connsiteY11" fmla="*/ 242820 h 247402"/>
              <a:gd name="connsiteX12" fmla="*/ 376238 w 1112043"/>
              <a:gd name="connsiteY12" fmla="*/ 192813 h 247402"/>
              <a:gd name="connsiteX13" fmla="*/ 459581 w 1112043"/>
              <a:gd name="connsiteY13" fmla="*/ 180907 h 247402"/>
              <a:gd name="connsiteX14" fmla="*/ 516731 w 1112043"/>
              <a:gd name="connsiteY14" fmla="*/ 166620 h 247402"/>
              <a:gd name="connsiteX15" fmla="*/ 609600 w 1112043"/>
              <a:gd name="connsiteY15" fmla="*/ 130901 h 247402"/>
              <a:gd name="connsiteX16" fmla="*/ 652463 w 1112043"/>
              <a:gd name="connsiteY16" fmla="*/ 142807 h 247402"/>
              <a:gd name="connsiteX17" fmla="*/ 669131 w 1112043"/>
              <a:gd name="connsiteY17" fmla="*/ 109470 h 247402"/>
              <a:gd name="connsiteX18" fmla="*/ 752474 w 1112043"/>
              <a:gd name="connsiteY18" fmla="*/ 116613 h 247402"/>
              <a:gd name="connsiteX19" fmla="*/ 769143 w 1112043"/>
              <a:gd name="connsiteY19" fmla="*/ 76132 h 247402"/>
              <a:gd name="connsiteX20" fmla="*/ 1112043 w 1112043"/>
              <a:gd name="connsiteY20" fmla="*/ 85657 h 247402"/>
              <a:gd name="connsiteX0" fmla="*/ 0 w 1090612"/>
              <a:gd name="connsiteY0" fmla="*/ 38031 h 247402"/>
              <a:gd name="connsiteX1" fmla="*/ 47625 w 1090612"/>
              <a:gd name="connsiteY1" fmla="*/ 30887 h 247402"/>
              <a:gd name="connsiteX2" fmla="*/ 52388 w 1090612"/>
              <a:gd name="connsiteY2" fmla="*/ 2313 h 247402"/>
              <a:gd name="connsiteX3" fmla="*/ 102394 w 1090612"/>
              <a:gd name="connsiteY3" fmla="*/ 7076 h 247402"/>
              <a:gd name="connsiteX4" fmla="*/ 173831 w 1090612"/>
              <a:gd name="connsiteY4" fmla="*/ 35651 h 247402"/>
              <a:gd name="connsiteX5" fmla="*/ 209550 w 1090612"/>
              <a:gd name="connsiteY5" fmla="*/ 2313 h 247402"/>
              <a:gd name="connsiteX6" fmla="*/ 195263 w 1090612"/>
              <a:gd name="connsiteY6" fmla="*/ 80895 h 247402"/>
              <a:gd name="connsiteX7" fmla="*/ 264319 w 1090612"/>
              <a:gd name="connsiteY7" fmla="*/ 97563 h 247402"/>
              <a:gd name="connsiteX8" fmla="*/ 261938 w 1090612"/>
              <a:gd name="connsiteY8" fmla="*/ 166620 h 247402"/>
              <a:gd name="connsiteX9" fmla="*/ 228600 w 1090612"/>
              <a:gd name="connsiteY9" fmla="*/ 214245 h 247402"/>
              <a:gd name="connsiteX10" fmla="*/ 271463 w 1090612"/>
              <a:gd name="connsiteY10" fmla="*/ 242820 h 247402"/>
              <a:gd name="connsiteX11" fmla="*/ 347663 w 1090612"/>
              <a:gd name="connsiteY11" fmla="*/ 242820 h 247402"/>
              <a:gd name="connsiteX12" fmla="*/ 376238 w 1090612"/>
              <a:gd name="connsiteY12" fmla="*/ 192813 h 247402"/>
              <a:gd name="connsiteX13" fmla="*/ 459581 w 1090612"/>
              <a:gd name="connsiteY13" fmla="*/ 180907 h 247402"/>
              <a:gd name="connsiteX14" fmla="*/ 516731 w 1090612"/>
              <a:gd name="connsiteY14" fmla="*/ 166620 h 247402"/>
              <a:gd name="connsiteX15" fmla="*/ 609600 w 1090612"/>
              <a:gd name="connsiteY15" fmla="*/ 130901 h 247402"/>
              <a:gd name="connsiteX16" fmla="*/ 652463 w 1090612"/>
              <a:gd name="connsiteY16" fmla="*/ 142807 h 247402"/>
              <a:gd name="connsiteX17" fmla="*/ 669131 w 1090612"/>
              <a:gd name="connsiteY17" fmla="*/ 109470 h 247402"/>
              <a:gd name="connsiteX18" fmla="*/ 752474 w 1090612"/>
              <a:gd name="connsiteY18" fmla="*/ 116613 h 247402"/>
              <a:gd name="connsiteX19" fmla="*/ 769143 w 1090612"/>
              <a:gd name="connsiteY19" fmla="*/ 76132 h 247402"/>
              <a:gd name="connsiteX20" fmla="*/ 1090612 w 1090612"/>
              <a:gd name="connsiteY20" fmla="*/ 195195 h 247402"/>
              <a:gd name="connsiteX0" fmla="*/ 0 w 1090612"/>
              <a:gd name="connsiteY0" fmla="*/ 38031 h 247402"/>
              <a:gd name="connsiteX1" fmla="*/ 47625 w 1090612"/>
              <a:gd name="connsiteY1" fmla="*/ 30887 h 247402"/>
              <a:gd name="connsiteX2" fmla="*/ 52388 w 1090612"/>
              <a:gd name="connsiteY2" fmla="*/ 2313 h 247402"/>
              <a:gd name="connsiteX3" fmla="*/ 102394 w 1090612"/>
              <a:gd name="connsiteY3" fmla="*/ 7076 h 247402"/>
              <a:gd name="connsiteX4" fmla="*/ 173831 w 1090612"/>
              <a:gd name="connsiteY4" fmla="*/ 35651 h 247402"/>
              <a:gd name="connsiteX5" fmla="*/ 209550 w 1090612"/>
              <a:gd name="connsiteY5" fmla="*/ 2313 h 247402"/>
              <a:gd name="connsiteX6" fmla="*/ 195263 w 1090612"/>
              <a:gd name="connsiteY6" fmla="*/ 80895 h 247402"/>
              <a:gd name="connsiteX7" fmla="*/ 264319 w 1090612"/>
              <a:gd name="connsiteY7" fmla="*/ 97563 h 247402"/>
              <a:gd name="connsiteX8" fmla="*/ 261938 w 1090612"/>
              <a:gd name="connsiteY8" fmla="*/ 166620 h 247402"/>
              <a:gd name="connsiteX9" fmla="*/ 228600 w 1090612"/>
              <a:gd name="connsiteY9" fmla="*/ 214245 h 247402"/>
              <a:gd name="connsiteX10" fmla="*/ 271463 w 1090612"/>
              <a:gd name="connsiteY10" fmla="*/ 242820 h 247402"/>
              <a:gd name="connsiteX11" fmla="*/ 347663 w 1090612"/>
              <a:gd name="connsiteY11" fmla="*/ 242820 h 247402"/>
              <a:gd name="connsiteX12" fmla="*/ 376238 w 1090612"/>
              <a:gd name="connsiteY12" fmla="*/ 192813 h 247402"/>
              <a:gd name="connsiteX13" fmla="*/ 459581 w 1090612"/>
              <a:gd name="connsiteY13" fmla="*/ 180907 h 247402"/>
              <a:gd name="connsiteX14" fmla="*/ 516731 w 1090612"/>
              <a:gd name="connsiteY14" fmla="*/ 166620 h 247402"/>
              <a:gd name="connsiteX15" fmla="*/ 609600 w 1090612"/>
              <a:gd name="connsiteY15" fmla="*/ 130901 h 247402"/>
              <a:gd name="connsiteX16" fmla="*/ 652463 w 1090612"/>
              <a:gd name="connsiteY16" fmla="*/ 142807 h 247402"/>
              <a:gd name="connsiteX17" fmla="*/ 669131 w 1090612"/>
              <a:gd name="connsiteY17" fmla="*/ 109470 h 247402"/>
              <a:gd name="connsiteX18" fmla="*/ 752474 w 1090612"/>
              <a:gd name="connsiteY18" fmla="*/ 116613 h 247402"/>
              <a:gd name="connsiteX19" fmla="*/ 769143 w 1090612"/>
              <a:gd name="connsiteY19" fmla="*/ 76132 h 247402"/>
              <a:gd name="connsiteX20" fmla="*/ 814387 w 1090612"/>
              <a:gd name="connsiteY20" fmla="*/ 71370 h 247402"/>
              <a:gd name="connsiteX21" fmla="*/ 1090612 w 1090612"/>
              <a:gd name="connsiteY21" fmla="*/ 195195 h 247402"/>
              <a:gd name="connsiteX0" fmla="*/ 0 w 1040606"/>
              <a:gd name="connsiteY0" fmla="*/ 147636 h 357007"/>
              <a:gd name="connsiteX1" fmla="*/ 47625 w 1040606"/>
              <a:gd name="connsiteY1" fmla="*/ 140492 h 357007"/>
              <a:gd name="connsiteX2" fmla="*/ 52388 w 1040606"/>
              <a:gd name="connsiteY2" fmla="*/ 111918 h 357007"/>
              <a:gd name="connsiteX3" fmla="*/ 102394 w 1040606"/>
              <a:gd name="connsiteY3" fmla="*/ 116681 h 357007"/>
              <a:gd name="connsiteX4" fmla="*/ 173831 w 1040606"/>
              <a:gd name="connsiteY4" fmla="*/ 145256 h 357007"/>
              <a:gd name="connsiteX5" fmla="*/ 209550 w 1040606"/>
              <a:gd name="connsiteY5" fmla="*/ 111918 h 357007"/>
              <a:gd name="connsiteX6" fmla="*/ 195263 w 1040606"/>
              <a:gd name="connsiteY6" fmla="*/ 190500 h 357007"/>
              <a:gd name="connsiteX7" fmla="*/ 264319 w 1040606"/>
              <a:gd name="connsiteY7" fmla="*/ 207168 h 357007"/>
              <a:gd name="connsiteX8" fmla="*/ 261938 w 1040606"/>
              <a:gd name="connsiteY8" fmla="*/ 276225 h 357007"/>
              <a:gd name="connsiteX9" fmla="*/ 228600 w 1040606"/>
              <a:gd name="connsiteY9" fmla="*/ 323850 h 357007"/>
              <a:gd name="connsiteX10" fmla="*/ 271463 w 1040606"/>
              <a:gd name="connsiteY10" fmla="*/ 352425 h 357007"/>
              <a:gd name="connsiteX11" fmla="*/ 347663 w 1040606"/>
              <a:gd name="connsiteY11" fmla="*/ 352425 h 357007"/>
              <a:gd name="connsiteX12" fmla="*/ 376238 w 1040606"/>
              <a:gd name="connsiteY12" fmla="*/ 302418 h 357007"/>
              <a:gd name="connsiteX13" fmla="*/ 459581 w 1040606"/>
              <a:gd name="connsiteY13" fmla="*/ 290512 h 357007"/>
              <a:gd name="connsiteX14" fmla="*/ 516731 w 1040606"/>
              <a:gd name="connsiteY14" fmla="*/ 276225 h 357007"/>
              <a:gd name="connsiteX15" fmla="*/ 609600 w 1040606"/>
              <a:gd name="connsiteY15" fmla="*/ 240506 h 357007"/>
              <a:gd name="connsiteX16" fmla="*/ 652463 w 1040606"/>
              <a:gd name="connsiteY16" fmla="*/ 252412 h 357007"/>
              <a:gd name="connsiteX17" fmla="*/ 669131 w 1040606"/>
              <a:gd name="connsiteY17" fmla="*/ 219075 h 357007"/>
              <a:gd name="connsiteX18" fmla="*/ 752474 w 1040606"/>
              <a:gd name="connsiteY18" fmla="*/ 226218 h 357007"/>
              <a:gd name="connsiteX19" fmla="*/ 769143 w 1040606"/>
              <a:gd name="connsiteY19" fmla="*/ 185737 h 357007"/>
              <a:gd name="connsiteX20" fmla="*/ 814387 w 1040606"/>
              <a:gd name="connsiteY20" fmla="*/ 180975 h 357007"/>
              <a:gd name="connsiteX21" fmla="*/ 1040606 w 1040606"/>
              <a:gd name="connsiteY21" fmla="*/ 0 h 357007"/>
              <a:gd name="connsiteX0" fmla="*/ 0 w 1040606"/>
              <a:gd name="connsiteY0" fmla="*/ 147636 h 357007"/>
              <a:gd name="connsiteX1" fmla="*/ 47625 w 1040606"/>
              <a:gd name="connsiteY1" fmla="*/ 140492 h 357007"/>
              <a:gd name="connsiteX2" fmla="*/ 52388 w 1040606"/>
              <a:gd name="connsiteY2" fmla="*/ 111918 h 357007"/>
              <a:gd name="connsiteX3" fmla="*/ 102394 w 1040606"/>
              <a:gd name="connsiteY3" fmla="*/ 116681 h 357007"/>
              <a:gd name="connsiteX4" fmla="*/ 173831 w 1040606"/>
              <a:gd name="connsiteY4" fmla="*/ 145256 h 357007"/>
              <a:gd name="connsiteX5" fmla="*/ 209550 w 1040606"/>
              <a:gd name="connsiteY5" fmla="*/ 111918 h 357007"/>
              <a:gd name="connsiteX6" fmla="*/ 195263 w 1040606"/>
              <a:gd name="connsiteY6" fmla="*/ 190500 h 357007"/>
              <a:gd name="connsiteX7" fmla="*/ 264319 w 1040606"/>
              <a:gd name="connsiteY7" fmla="*/ 207168 h 357007"/>
              <a:gd name="connsiteX8" fmla="*/ 261938 w 1040606"/>
              <a:gd name="connsiteY8" fmla="*/ 276225 h 357007"/>
              <a:gd name="connsiteX9" fmla="*/ 228600 w 1040606"/>
              <a:gd name="connsiteY9" fmla="*/ 323850 h 357007"/>
              <a:gd name="connsiteX10" fmla="*/ 271463 w 1040606"/>
              <a:gd name="connsiteY10" fmla="*/ 352425 h 357007"/>
              <a:gd name="connsiteX11" fmla="*/ 347663 w 1040606"/>
              <a:gd name="connsiteY11" fmla="*/ 352425 h 357007"/>
              <a:gd name="connsiteX12" fmla="*/ 376238 w 1040606"/>
              <a:gd name="connsiteY12" fmla="*/ 302418 h 357007"/>
              <a:gd name="connsiteX13" fmla="*/ 459581 w 1040606"/>
              <a:gd name="connsiteY13" fmla="*/ 290512 h 357007"/>
              <a:gd name="connsiteX14" fmla="*/ 516731 w 1040606"/>
              <a:gd name="connsiteY14" fmla="*/ 276225 h 357007"/>
              <a:gd name="connsiteX15" fmla="*/ 609600 w 1040606"/>
              <a:gd name="connsiteY15" fmla="*/ 240506 h 357007"/>
              <a:gd name="connsiteX16" fmla="*/ 652463 w 1040606"/>
              <a:gd name="connsiteY16" fmla="*/ 252412 h 357007"/>
              <a:gd name="connsiteX17" fmla="*/ 669131 w 1040606"/>
              <a:gd name="connsiteY17" fmla="*/ 219075 h 357007"/>
              <a:gd name="connsiteX18" fmla="*/ 752474 w 1040606"/>
              <a:gd name="connsiteY18" fmla="*/ 226218 h 357007"/>
              <a:gd name="connsiteX19" fmla="*/ 769143 w 1040606"/>
              <a:gd name="connsiteY19" fmla="*/ 185737 h 357007"/>
              <a:gd name="connsiteX20" fmla="*/ 814387 w 1040606"/>
              <a:gd name="connsiteY20" fmla="*/ 180975 h 357007"/>
              <a:gd name="connsiteX21" fmla="*/ 819149 w 1040606"/>
              <a:gd name="connsiteY21" fmla="*/ 140494 h 357007"/>
              <a:gd name="connsiteX22" fmla="*/ 1040606 w 1040606"/>
              <a:gd name="connsiteY22" fmla="*/ 0 h 357007"/>
              <a:gd name="connsiteX0" fmla="*/ 0 w 819149"/>
              <a:gd name="connsiteY0" fmla="*/ 114299 h 323670"/>
              <a:gd name="connsiteX1" fmla="*/ 47625 w 819149"/>
              <a:gd name="connsiteY1" fmla="*/ 107155 h 323670"/>
              <a:gd name="connsiteX2" fmla="*/ 52388 w 819149"/>
              <a:gd name="connsiteY2" fmla="*/ 78581 h 323670"/>
              <a:gd name="connsiteX3" fmla="*/ 102394 w 819149"/>
              <a:gd name="connsiteY3" fmla="*/ 83344 h 323670"/>
              <a:gd name="connsiteX4" fmla="*/ 173831 w 819149"/>
              <a:gd name="connsiteY4" fmla="*/ 111919 h 323670"/>
              <a:gd name="connsiteX5" fmla="*/ 209550 w 819149"/>
              <a:gd name="connsiteY5" fmla="*/ 78581 h 323670"/>
              <a:gd name="connsiteX6" fmla="*/ 195263 w 819149"/>
              <a:gd name="connsiteY6" fmla="*/ 157163 h 323670"/>
              <a:gd name="connsiteX7" fmla="*/ 264319 w 819149"/>
              <a:gd name="connsiteY7" fmla="*/ 173831 h 323670"/>
              <a:gd name="connsiteX8" fmla="*/ 261938 w 819149"/>
              <a:gd name="connsiteY8" fmla="*/ 242888 h 323670"/>
              <a:gd name="connsiteX9" fmla="*/ 228600 w 819149"/>
              <a:gd name="connsiteY9" fmla="*/ 290513 h 323670"/>
              <a:gd name="connsiteX10" fmla="*/ 271463 w 819149"/>
              <a:gd name="connsiteY10" fmla="*/ 319088 h 323670"/>
              <a:gd name="connsiteX11" fmla="*/ 347663 w 819149"/>
              <a:gd name="connsiteY11" fmla="*/ 319088 h 323670"/>
              <a:gd name="connsiteX12" fmla="*/ 376238 w 819149"/>
              <a:gd name="connsiteY12" fmla="*/ 269081 h 323670"/>
              <a:gd name="connsiteX13" fmla="*/ 459581 w 819149"/>
              <a:gd name="connsiteY13" fmla="*/ 257175 h 323670"/>
              <a:gd name="connsiteX14" fmla="*/ 516731 w 819149"/>
              <a:gd name="connsiteY14" fmla="*/ 242888 h 323670"/>
              <a:gd name="connsiteX15" fmla="*/ 609600 w 819149"/>
              <a:gd name="connsiteY15" fmla="*/ 207169 h 323670"/>
              <a:gd name="connsiteX16" fmla="*/ 652463 w 819149"/>
              <a:gd name="connsiteY16" fmla="*/ 219075 h 323670"/>
              <a:gd name="connsiteX17" fmla="*/ 669131 w 819149"/>
              <a:gd name="connsiteY17" fmla="*/ 185738 h 323670"/>
              <a:gd name="connsiteX18" fmla="*/ 752474 w 819149"/>
              <a:gd name="connsiteY18" fmla="*/ 192881 h 323670"/>
              <a:gd name="connsiteX19" fmla="*/ 769143 w 819149"/>
              <a:gd name="connsiteY19" fmla="*/ 152400 h 323670"/>
              <a:gd name="connsiteX20" fmla="*/ 814387 w 819149"/>
              <a:gd name="connsiteY20" fmla="*/ 147638 h 323670"/>
              <a:gd name="connsiteX21" fmla="*/ 819149 w 819149"/>
              <a:gd name="connsiteY21" fmla="*/ 107157 h 323670"/>
              <a:gd name="connsiteX22" fmla="*/ 569119 w 819149"/>
              <a:gd name="connsiteY22" fmla="*/ 0 h 323670"/>
              <a:gd name="connsiteX0" fmla="*/ 0 w 819149"/>
              <a:gd name="connsiteY0" fmla="*/ 114299 h 323670"/>
              <a:gd name="connsiteX1" fmla="*/ 47625 w 819149"/>
              <a:gd name="connsiteY1" fmla="*/ 107155 h 323670"/>
              <a:gd name="connsiteX2" fmla="*/ 52388 w 819149"/>
              <a:gd name="connsiteY2" fmla="*/ 78581 h 323670"/>
              <a:gd name="connsiteX3" fmla="*/ 102394 w 819149"/>
              <a:gd name="connsiteY3" fmla="*/ 83344 h 323670"/>
              <a:gd name="connsiteX4" fmla="*/ 173831 w 819149"/>
              <a:gd name="connsiteY4" fmla="*/ 111919 h 323670"/>
              <a:gd name="connsiteX5" fmla="*/ 209550 w 819149"/>
              <a:gd name="connsiteY5" fmla="*/ 78581 h 323670"/>
              <a:gd name="connsiteX6" fmla="*/ 195263 w 819149"/>
              <a:gd name="connsiteY6" fmla="*/ 157163 h 323670"/>
              <a:gd name="connsiteX7" fmla="*/ 264319 w 819149"/>
              <a:gd name="connsiteY7" fmla="*/ 173831 h 323670"/>
              <a:gd name="connsiteX8" fmla="*/ 261938 w 819149"/>
              <a:gd name="connsiteY8" fmla="*/ 242888 h 323670"/>
              <a:gd name="connsiteX9" fmla="*/ 228600 w 819149"/>
              <a:gd name="connsiteY9" fmla="*/ 290513 h 323670"/>
              <a:gd name="connsiteX10" fmla="*/ 271463 w 819149"/>
              <a:gd name="connsiteY10" fmla="*/ 319088 h 323670"/>
              <a:gd name="connsiteX11" fmla="*/ 347663 w 819149"/>
              <a:gd name="connsiteY11" fmla="*/ 319088 h 323670"/>
              <a:gd name="connsiteX12" fmla="*/ 376238 w 819149"/>
              <a:gd name="connsiteY12" fmla="*/ 269081 h 323670"/>
              <a:gd name="connsiteX13" fmla="*/ 459581 w 819149"/>
              <a:gd name="connsiteY13" fmla="*/ 257175 h 323670"/>
              <a:gd name="connsiteX14" fmla="*/ 516731 w 819149"/>
              <a:gd name="connsiteY14" fmla="*/ 242888 h 323670"/>
              <a:gd name="connsiteX15" fmla="*/ 609600 w 819149"/>
              <a:gd name="connsiteY15" fmla="*/ 207169 h 323670"/>
              <a:gd name="connsiteX16" fmla="*/ 652463 w 819149"/>
              <a:gd name="connsiteY16" fmla="*/ 219075 h 323670"/>
              <a:gd name="connsiteX17" fmla="*/ 669131 w 819149"/>
              <a:gd name="connsiteY17" fmla="*/ 185738 h 323670"/>
              <a:gd name="connsiteX18" fmla="*/ 752474 w 819149"/>
              <a:gd name="connsiteY18" fmla="*/ 192881 h 323670"/>
              <a:gd name="connsiteX19" fmla="*/ 769143 w 819149"/>
              <a:gd name="connsiteY19" fmla="*/ 152400 h 323670"/>
              <a:gd name="connsiteX20" fmla="*/ 814387 w 819149"/>
              <a:gd name="connsiteY20" fmla="*/ 147638 h 323670"/>
              <a:gd name="connsiteX21" fmla="*/ 819149 w 819149"/>
              <a:gd name="connsiteY21" fmla="*/ 107157 h 323670"/>
              <a:gd name="connsiteX22" fmla="*/ 766763 w 819149"/>
              <a:gd name="connsiteY22" fmla="*/ 45244 h 323670"/>
              <a:gd name="connsiteX23" fmla="*/ 569119 w 819149"/>
              <a:gd name="connsiteY23" fmla="*/ 0 h 323670"/>
              <a:gd name="connsiteX0" fmla="*/ 0 w 819149"/>
              <a:gd name="connsiteY0" fmla="*/ 352424 h 561795"/>
              <a:gd name="connsiteX1" fmla="*/ 47625 w 819149"/>
              <a:gd name="connsiteY1" fmla="*/ 345280 h 561795"/>
              <a:gd name="connsiteX2" fmla="*/ 52388 w 819149"/>
              <a:gd name="connsiteY2" fmla="*/ 316706 h 561795"/>
              <a:gd name="connsiteX3" fmla="*/ 102394 w 819149"/>
              <a:gd name="connsiteY3" fmla="*/ 321469 h 561795"/>
              <a:gd name="connsiteX4" fmla="*/ 173831 w 819149"/>
              <a:gd name="connsiteY4" fmla="*/ 350044 h 561795"/>
              <a:gd name="connsiteX5" fmla="*/ 209550 w 819149"/>
              <a:gd name="connsiteY5" fmla="*/ 316706 h 561795"/>
              <a:gd name="connsiteX6" fmla="*/ 195263 w 819149"/>
              <a:gd name="connsiteY6" fmla="*/ 395288 h 561795"/>
              <a:gd name="connsiteX7" fmla="*/ 264319 w 819149"/>
              <a:gd name="connsiteY7" fmla="*/ 411956 h 561795"/>
              <a:gd name="connsiteX8" fmla="*/ 261938 w 819149"/>
              <a:gd name="connsiteY8" fmla="*/ 481013 h 561795"/>
              <a:gd name="connsiteX9" fmla="*/ 228600 w 819149"/>
              <a:gd name="connsiteY9" fmla="*/ 528638 h 561795"/>
              <a:gd name="connsiteX10" fmla="*/ 271463 w 819149"/>
              <a:gd name="connsiteY10" fmla="*/ 557213 h 561795"/>
              <a:gd name="connsiteX11" fmla="*/ 347663 w 819149"/>
              <a:gd name="connsiteY11" fmla="*/ 557213 h 561795"/>
              <a:gd name="connsiteX12" fmla="*/ 376238 w 819149"/>
              <a:gd name="connsiteY12" fmla="*/ 507206 h 561795"/>
              <a:gd name="connsiteX13" fmla="*/ 459581 w 819149"/>
              <a:gd name="connsiteY13" fmla="*/ 495300 h 561795"/>
              <a:gd name="connsiteX14" fmla="*/ 516731 w 819149"/>
              <a:gd name="connsiteY14" fmla="*/ 481013 h 561795"/>
              <a:gd name="connsiteX15" fmla="*/ 609600 w 819149"/>
              <a:gd name="connsiteY15" fmla="*/ 445294 h 561795"/>
              <a:gd name="connsiteX16" fmla="*/ 652463 w 819149"/>
              <a:gd name="connsiteY16" fmla="*/ 457200 h 561795"/>
              <a:gd name="connsiteX17" fmla="*/ 669131 w 819149"/>
              <a:gd name="connsiteY17" fmla="*/ 423863 h 561795"/>
              <a:gd name="connsiteX18" fmla="*/ 752474 w 819149"/>
              <a:gd name="connsiteY18" fmla="*/ 431006 h 561795"/>
              <a:gd name="connsiteX19" fmla="*/ 769143 w 819149"/>
              <a:gd name="connsiteY19" fmla="*/ 390525 h 561795"/>
              <a:gd name="connsiteX20" fmla="*/ 814387 w 819149"/>
              <a:gd name="connsiteY20" fmla="*/ 385763 h 561795"/>
              <a:gd name="connsiteX21" fmla="*/ 819149 w 819149"/>
              <a:gd name="connsiteY21" fmla="*/ 345282 h 561795"/>
              <a:gd name="connsiteX22" fmla="*/ 766763 w 819149"/>
              <a:gd name="connsiteY22" fmla="*/ 283369 h 561795"/>
              <a:gd name="connsiteX23" fmla="*/ 602457 w 819149"/>
              <a:gd name="connsiteY23" fmla="*/ 0 h 561795"/>
              <a:gd name="connsiteX0" fmla="*/ 0 w 819149"/>
              <a:gd name="connsiteY0" fmla="*/ 352424 h 561795"/>
              <a:gd name="connsiteX1" fmla="*/ 47625 w 819149"/>
              <a:gd name="connsiteY1" fmla="*/ 345280 h 561795"/>
              <a:gd name="connsiteX2" fmla="*/ 52388 w 819149"/>
              <a:gd name="connsiteY2" fmla="*/ 316706 h 561795"/>
              <a:gd name="connsiteX3" fmla="*/ 102394 w 819149"/>
              <a:gd name="connsiteY3" fmla="*/ 321469 h 561795"/>
              <a:gd name="connsiteX4" fmla="*/ 173831 w 819149"/>
              <a:gd name="connsiteY4" fmla="*/ 350044 h 561795"/>
              <a:gd name="connsiteX5" fmla="*/ 209550 w 819149"/>
              <a:gd name="connsiteY5" fmla="*/ 316706 h 561795"/>
              <a:gd name="connsiteX6" fmla="*/ 195263 w 819149"/>
              <a:gd name="connsiteY6" fmla="*/ 395288 h 561795"/>
              <a:gd name="connsiteX7" fmla="*/ 264319 w 819149"/>
              <a:gd name="connsiteY7" fmla="*/ 411956 h 561795"/>
              <a:gd name="connsiteX8" fmla="*/ 261938 w 819149"/>
              <a:gd name="connsiteY8" fmla="*/ 481013 h 561795"/>
              <a:gd name="connsiteX9" fmla="*/ 228600 w 819149"/>
              <a:gd name="connsiteY9" fmla="*/ 528638 h 561795"/>
              <a:gd name="connsiteX10" fmla="*/ 271463 w 819149"/>
              <a:gd name="connsiteY10" fmla="*/ 557213 h 561795"/>
              <a:gd name="connsiteX11" fmla="*/ 347663 w 819149"/>
              <a:gd name="connsiteY11" fmla="*/ 557213 h 561795"/>
              <a:gd name="connsiteX12" fmla="*/ 376238 w 819149"/>
              <a:gd name="connsiteY12" fmla="*/ 507206 h 561795"/>
              <a:gd name="connsiteX13" fmla="*/ 459581 w 819149"/>
              <a:gd name="connsiteY13" fmla="*/ 495300 h 561795"/>
              <a:gd name="connsiteX14" fmla="*/ 516731 w 819149"/>
              <a:gd name="connsiteY14" fmla="*/ 481013 h 561795"/>
              <a:gd name="connsiteX15" fmla="*/ 609600 w 819149"/>
              <a:gd name="connsiteY15" fmla="*/ 445294 h 561795"/>
              <a:gd name="connsiteX16" fmla="*/ 652463 w 819149"/>
              <a:gd name="connsiteY16" fmla="*/ 457200 h 561795"/>
              <a:gd name="connsiteX17" fmla="*/ 669131 w 819149"/>
              <a:gd name="connsiteY17" fmla="*/ 423863 h 561795"/>
              <a:gd name="connsiteX18" fmla="*/ 752474 w 819149"/>
              <a:gd name="connsiteY18" fmla="*/ 431006 h 561795"/>
              <a:gd name="connsiteX19" fmla="*/ 769143 w 819149"/>
              <a:gd name="connsiteY19" fmla="*/ 390525 h 561795"/>
              <a:gd name="connsiteX20" fmla="*/ 814387 w 819149"/>
              <a:gd name="connsiteY20" fmla="*/ 385763 h 561795"/>
              <a:gd name="connsiteX21" fmla="*/ 819149 w 819149"/>
              <a:gd name="connsiteY21" fmla="*/ 345282 h 561795"/>
              <a:gd name="connsiteX22" fmla="*/ 766763 w 819149"/>
              <a:gd name="connsiteY22" fmla="*/ 283369 h 561795"/>
              <a:gd name="connsiteX23" fmla="*/ 781050 w 819149"/>
              <a:gd name="connsiteY23" fmla="*/ 257176 h 561795"/>
              <a:gd name="connsiteX24" fmla="*/ 602457 w 819149"/>
              <a:gd name="connsiteY24" fmla="*/ 0 h 561795"/>
              <a:gd name="connsiteX0" fmla="*/ 0 w 823165"/>
              <a:gd name="connsiteY0" fmla="*/ 352424 h 561795"/>
              <a:gd name="connsiteX1" fmla="*/ 47625 w 823165"/>
              <a:gd name="connsiteY1" fmla="*/ 345280 h 561795"/>
              <a:gd name="connsiteX2" fmla="*/ 52388 w 823165"/>
              <a:gd name="connsiteY2" fmla="*/ 316706 h 561795"/>
              <a:gd name="connsiteX3" fmla="*/ 102394 w 823165"/>
              <a:gd name="connsiteY3" fmla="*/ 321469 h 561795"/>
              <a:gd name="connsiteX4" fmla="*/ 173831 w 823165"/>
              <a:gd name="connsiteY4" fmla="*/ 350044 h 561795"/>
              <a:gd name="connsiteX5" fmla="*/ 209550 w 823165"/>
              <a:gd name="connsiteY5" fmla="*/ 316706 h 561795"/>
              <a:gd name="connsiteX6" fmla="*/ 195263 w 823165"/>
              <a:gd name="connsiteY6" fmla="*/ 395288 h 561795"/>
              <a:gd name="connsiteX7" fmla="*/ 264319 w 823165"/>
              <a:gd name="connsiteY7" fmla="*/ 411956 h 561795"/>
              <a:gd name="connsiteX8" fmla="*/ 261938 w 823165"/>
              <a:gd name="connsiteY8" fmla="*/ 481013 h 561795"/>
              <a:gd name="connsiteX9" fmla="*/ 228600 w 823165"/>
              <a:gd name="connsiteY9" fmla="*/ 528638 h 561795"/>
              <a:gd name="connsiteX10" fmla="*/ 271463 w 823165"/>
              <a:gd name="connsiteY10" fmla="*/ 557213 h 561795"/>
              <a:gd name="connsiteX11" fmla="*/ 347663 w 823165"/>
              <a:gd name="connsiteY11" fmla="*/ 557213 h 561795"/>
              <a:gd name="connsiteX12" fmla="*/ 376238 w 823165"/>
              <a:gd name="connsiteY12" fmla="*/ 507206 h 561795"/>
              <a:gd name="connsiteX13" fmla="*/ 459581 w 823165"/>
              <a:gd name="connsiteY13" fmla="*/ 495300 h 561795"/>
              <a:gd name="connsiteX14" fmla="*/ 516731 w 823165"/>
              <a:gd name="connsiteY14" fmla="*/ 481013 h 561795"/>
              <a:gd name="connsiteX15" fmla="*/ 609600 w 823165"/>
              <a:gd name="connsiteY15" fmla="*/ 445294 h 561795"/>
              <a:gd name="connsiteX16" fmla="*/ 652463 w 823165"/>
              <a:gd name="connsiteY16" fmla="*/ 457200 h 561795"/>
              <a:gd name="connsiteX17" fmla="*/ 669131 w 823165"/>
              <a:gd name="connsiteY17" fmla="*/ 423863 h 561795"/>
              <a:gd name="connsiteX18" fmla="*/ 752474 w 823165"/>
              <a:gd name="connsiteY18" fmla="*/ 431006 h 561795"/>
              <a:gd name="connsiteX19" fmla="*/ 769143 w 823165"/>
              <a:gd name="connsiteY19" fmla="*/ 390525 h 561795"/>
              <a:gd name="connsiteX20" fmla="*/ 814387 w 823165"/>
              <a:gd name="connsiteY20" fmla="*/ 385763 h 561795"/>
              <a:gd name="connsiteX21" fmla="*/ 819149 w 823165"/>
              <a:gd name="connsiteY21" fmla="*/ 345282 h 561795"/>
              <a:gd name="connsiteX22" fmla="*/ 766763 w 823165"/>
              <a:gd name="connsiteY22" fmla="*/ 283369 h 561795"/>
              <a:gd name="connsiteX23" fmla="*/ 781050 w 823165"/>
              <a:gd name="connsiteY23" fmla="*/ 257176 h 561795"/>
              <a:gd name="connsiteX24" fmla="*/ 821531 w 823165"/>
              <a:gd name="connsiteY24" fmla="*/ 207170 h 561795"/>
              <a:gd name="connsiteX25" fmla="*/ 602457 w 823165"/>
              <a:gd name="connsiteY25" fmla="*/ 0 h 561795"/>
              <a:gd name="connsiteX0" fmla="*/ 0 w 823165"/>
              <a:gd name="connsiteY0" fmla="*/ 352424 h 561795"/>
              <a:gd name="connsiteX1" fmla="*/ 47625 w 823165"/>
              <a:gd name="connsiteY1" fmla="*/ 345280 h 561795"/>
              <a:gd name="connsiteX2" fmla="*/ 52388 w 823165"/>
              <a:gd name="connsiteY2" fmla="*/ 316706 h 561795"/>
              <a:gd name="connsiteX3" fmla="*/ 102394 w 823165"/>
              <a:gd name="connsiteY3" fmla="*/ 321469 h 561795"/>
              <a:gd name="connsiteX4" fmla="*/ 173831 w 823165"/>
              <a:gd name="connsiteY4" fmla="*/ 350044 h 561795"/>
              <a:gd name="connsiteX5" fmla="*/ 209550 w 823165"/>
              <a:gd name="connsiteY5" fmla="*/ 316706 h 561795"/>
              <a:gd name="connsiteX6" fmla="*/ 195263 w 823165"/>
              <a:gd name="connsiteY6" fmla="*/ 395288 h 561795"/>
              <a:gd name="connsiteX7" fmla="*/ 264319 w 823165"/>
              <a:gd name="connsiteY7" fmla="*/ 411956 h 561795"/>
              <a:gd name="connsiteX8" fmla="*/ 261938 w 823165"/>
              <a:gd name="connsiteY8" fmla="*/ 481013 h 561795"/>
              <a:gd name="connsiteX9" fmla="*/ 228600 w 823165"/>
              <a:gd name="connsiteY9" fmla="*/ 528638 h 561795"/>
              <a:gd name="connsiteX10" fmla="*/ 271463 w 823165"/>
              <a:gd name="connsiteY10" fmla="*/ 557213 h 561795"/>
              <a:gd name="connsiteX11" fmla="*/ 347663 w 823165"/>
              <a:gd name="connsiteY11" fmla="*/ 557213 h 561795"/>
              <a:gd name="connsiteX12" fmla="*/ 376238 w 823165"/>
              <a:gd name="connsiteY12" fmla="*/ 507206 h 561795"/>
              <a:gd name="connsiteX13" fmla="*/ 459581 w 823165"/>
              <a:gd name="connsiteY13" fmla="*/ 495300 h 561795"/>
              <a:gd name="connsiteX14" fmla="*/ 516731 w 823165"/>
              <a:gd name="connsiteY14" fmla="*/ 481013 h 561795"/>
              <a:gd name="connsiteX15" fmla="*/ 609600 w 823165"/>
              <a:gd name="connsiteY15" fmla="*/ 445294 h 561795"/>
              <a:gd name="connsiteX16" fmla="*/ 652463 w 823165"/>
              <a:gd name="connsiteY16" fmla="*/ 457200 h 561795"/>
              <a:gd name="connsiteX17" fmla="*/ 669131 w 823165"/>
              <a:gd name="connsiteY17" fmla="*/ 423863 h 561795"/>
              <a:gd name="connsiteX18" fmla="*/ 752474 w 823165"/>
              <a:gd name="connsiteY18" fmla="*/ 431006 h 561795"/>
              <a:gd name="connsiteX19" fmla="*/ 769143 w 823165"/>
              <a:gd name="connsiteY19" fmla="*/ 390525 h 561795"/>
              <a:gd name="connsiteX20" fmla="*/ 814387 w 823165"/>
              <a:gd name="connsiteY20" fmla="*/ 385763 h 561795"/>
              <a:gd name="connsiteX21" fmla="*/ 819149 w 823165"/>
              <a:gd name="connsiteY21" fmla="*/ 345282 h 561795"/>
              <a:gd name="connsiteX22" fmla="*/ 766763 w 823165"/>
              <a:gd name="connsiteY22" fmla="*/ 283369 h 561795"/>
              <a:gd name="connsiteX23" fmla="*/ 781050 w 823165"/>
              <a:gd name="connsiteY23" fmla="*/ 257176 h 561795"/>
              <a:gd name="connsiteX24" fmla="*/ 821531 w 823165"/>
              <a:gd name="connsiteY24" fmla="*/ 207170 h 561795"/>
              <a:gd name="connsiteX25" fmla="*/ 804863 w 823165"/>
              <a:gd name="connsiteY25" fmla="*/ 161926 h 561795"/>
              <a:gd name="connsiteX26" fmla="*/ 602457 w 823165"/>
              <a:gd name="connsiteY26" fmla="*/ 0 h 561795"/>
              <a:gd name="connsiteX0" fmla="*/ 0 w 907257"/>
              <a:gd name="connsiteY0" fmla="*/ 490536 h 699907"/>
              <a:gd name="connsiteX1" fmla="*/ 47625 w 907257"/>
              <a:gd name="connsiteY1" fmla="*/ 483392 h 699907"/>
              <a:gd name="connsiteX2" fmla="*/ 52388 w 907257"/>
              <a:gd name="connsiteY2" fmla="*/ 454818 h 699907"/>
              <a:gd name="connsiteX3" fmla="*/ 102394 w 907257"/>
              <a:gd name="connsiteY3" fmla="*/ 459581 h 699907"/>
              <a:gd name="connsiteX4" fmla="*/ 173831 w 907257"/>
              <a:gd name="connsiteY4" fmla="*/ 488156 h 699907"/>
              <a:gd name="connsiteX5" fmla="*/ 209550 w 907257"/>
              <a:gd name="connsiteY5" fmla="*/ 454818 h 699907"/>
              <a:gd name="connsiteX6" fmla="*/ 195263 w 907257"/>
              <a:gd name="connsiteY6" fmla="*/ 533400 h 699907"/>
              <a:gd name="connsiteX7" fmla="*/ 264319 w 907257"/>
              <a:gd name="connsiteY7" fmla="*/ 550068 h 699907"/>
              <a:gd name="connsiteX8" fmla="*/ 261938 w 907257"/>
              <a:gd name="connsiteY8" fmla="*/ 619125 h 699907"/>
              <a:gd name="connsiteX9" fmla="*/ 228600 w 907257"/>
              <a:gd name="connsiteY9" fmla="*/ 666750 h 699907"/>
              <a:gd name="connsiteX10" fmla="*/ 271463 w 907257"/>
              <a:gd name="connsiteY10" fmla="*/ 695325 h 699907"/>
              <a:gd name="connsiteX11" fmla="*/ 347663 w 907257"/>
              <a:gd name="connsiteY11" fmla="*/ 695325 h 699907"/>
              <a:gd name="connsiteX12" fmla="*/ 376238 w 907257"/>
              <a:gd name="connsiteY12" fmla="*/ 645318 h 699907"/>
              <a:gd name="connsiteX13" fmla="*/ 459581 w 907257"/>
              <a:gd name="connsiteY13" fmla="*/ 633412 h 699907"/>
              <a:gd name="connsiteX14" fmla="*/ 516731 w 907257"/>
              <a:gd name="connsiteY14" fmla="*/ 619125 h 699907"/>
              <a:gd name="connsiteX15" fmla="*/ 609600 w 907257"/>
              <a:gd name="connsiteY15" fmla="*/ 583406 h 699907"/>
              <a:gd name="connsiteX16" fmla="*/ 652463 w 907257"/>
              <a:gd name="connsiteY16" fmla="*/ 595312 h 699907"/>
              <a:gd name="connsiteX17" fmla="*/ 669131 w 907257"/>
              <a:gd name="connsiteY17" fmla="*/ 561975 h 699907"/>
              <a:gd name="connsiteX18" fmla="*/ 752474 w 907257"/>
              <a:gd name="connsiteY18" fmla="*/ 569118 h 699907"/>
              <a:gd name="connsiteX19" fmla="*/ 769143 w 907257"/>
              <a:gd name="connsiteY19" fmla="*/ 528637 h 699907"/>
              <a:gd name="connsiteX20" fmla="*/ 814387 w 907257"/>
              <a:gd name="connsiteY20" fmla="*/ 523875 h 699907"/>
              <a:gd name="connsiteX21" fmla="*/ 819149 w 907257"/>
              <a:gd name="connsiteY21" fmla="*/ 483394 h 699907"/>
              <a:gd name="connsiteX22" fmla="*/ 766763 w 907257"/>
              <a:gd name="connsiteY22" fmla="*/ 421481 h 699907"/>
              <a:gd name="connsiteX23" fmla="*/ 781050 w 907257"/>
              <a:gd name="connsiteY23" fmla="*/ 395288 h 699907"/>
              <a:gd name="connsiteX24" fmla="*/ 821531 w 907257"/>
              <a:gd name="connsiteY24" fmla="*/ 345282 h 699907"/>
              <a:gd name="connsiteX25" fmla="*/ 804863 w 907257"/>
              <a:gd name="connsiteY25" fmla="*/ 300038 h 699907"/>
              <a:gd name="connsiteX26" fmla="*/ 907257 w 907257"/>
              <a:gd name="connsiteY26" fmla="*/ 0 h 699907"/>
              <a:gd name="connsiteX0" fmla="*/ 0 w 907257"/>
              <a:gd name="connsiteY0" fmla="*/ 490536 h 699907"/>
              <a:gd name="connsiteX1" fmla="*/ 47625 w 907257"/>
              <a:gd name="connsiteY1" fmla="*/ 483392 h 699907"/>
              <a:gd name="connsiteX2" fmla="*/ 52388 w 907257"/>
              <a:gd name="connsiteY2" fmla="*/ 454818 h 699907"/>
              <a:gd name="connsiteX3" fmla="*/ 102394 w 907257"/>
              <a:gd name="connsiteY3" fmla="*/ 459581 h 699907"/>
              <a:gd name="connsiteX4" fmla="*/ 173831 w 907257"/>
              <a:gd name="connsiteY4" fmla="*/ 488156 h 699907"/>
              <a:gd name="connsiteX5" fmla="*/ 209550 w 907257"/>
              <a:gd name="connsiteY5" fmla="*/ 454818 h 699907"/>
              <a:gd name="connsiteX6" fmla="*/ 195263 w 907257"/>
              <a:gd name="connsiteY6" fmla="*/ 533400 h 699907"/>
              <a:gd name="connsiteX7" fmla="*/ 264319 w 907257"/>
              <a:gd name="connsiteY7" fmla="*/ 550068 h 699907"/>
              <a:gd name="connsiteX8" fmla="*/ 261938 w 907257"/>
              <a:gd name="connsiteY8" fmla="*/ 619125 h 699907"/>
              <a:gd name="connsiteX9" fmla="*/ 228600 w 907257"/>
              <a:gd name="connsiteY9" fmla="*/ 666750 h 699907"/>
              <a:gd name="connsiteX10" fmla="*/ 271463 w 907257"/>
              <a:gd name="connsiteY10" fmla="*/ 695325 h 699907"/>
              <a:gd name="connsiteX11" fmla="*/ 347663 w 907257"/>
              <a:gd name="connsiteY11" fmla="*/ 695325 h 699907"/>
              <a:gd name="connsiteX12" fmla="*/ 376238 w 907257"/>
              <a:gd name="connsiteY12" fmla="*/ 645318 h 699907"/>
              <a:gd name="connsiteX13" fmla="*/ 459581 w 907257"/>
              <a:gd name="connsiteY13" fmla="*/ 633412 h 699907"/>
              <a:gd name="connsiteX14" fmla="*/ 516731 w 907257"/>
              <a:gd name="connsiteY14" fmla="*/ 619125 h 699907"/>
              <a:gd name="connsiteX15" fmla="*/ 609600 w 907257"/>
              <a:gd name="connsiteY15" fmla="*/ 583406 h 699907"/>
              <a:gd name="connsiteX16" fmla="*/ 652463 w 907257"/>
              <a:gd name="connsiteY16" fmla="*/ 595312 h 699907"/>
              <a:gd name="connsiteX17" fmla="*/ 669131 w 907257"/>
              <a:gd name="connsiteY17" fmla="*/ 561975 h 699907"/>
              <a:gd name="connsiteX18" fmla="*/ 752474 w 907257"/>
              <a:gd name="connsiteY18" fmla="*/ 569118 h 699907"/>
              <a:gd name="connsiteX19" fmla="*/ 769143 w 907257"/>
              <a:gd name="connsiteY19" fmla="*/ 528637 h 699907"/>
              <a:gd name="connsiteX20" fmla="*/ 814387 w 907257"/>
              <a:gd name="connsiteY20" fmla="*/ 523875 h 699907"/>
              <a:gd name="connsiteX21" fmla="*/ 819149 w 907257"/>
              <a:gd name="connsiteY21" fmla="*/ 483394 h 699907"/>
              <a:gd name="connsiteX22" fmla="*/ 766763 w 907257"/>
              <a:gd name="connsiteY22" fmla="*/ 421481 h 699907"/>
              <a:gd name="connsiteX23" fmla="*/ 781050 w 907257"/>
              <a:gd name="connsiteY23" fmla="*/ 395288 h 699907"/>
              <a:gd name="connsiteX24" fmla="*/ 821531 w 907257"/>
              <a:gd name="connsiteY24" fmla="*/ 345282 h 699907"/>
              <a:gd name="connsiteX25" fmla="*/ 804863 w 907257"/>
              <a:gd name="connsiteY25" fmla="*/ 300038 h 699907"/>
              <a:gd name="connsiteX26" fmla="*/ 776288 w 907257"/>
              <a:gd name="connsiteY26" fmla="*/ 273844 h 699907"/>
              <a:gd name="connsiteX27" fmla="*/ 907257 w 907257"/>
              <a:gd name="connsiteY27" fmla="*/ 0 h 699907"/>
              <a:gd name="connsiteX0" fmla="*/ 0 w 907257"/>
              <a:gd name="connsiteY0" fmla="*/ 490536 h 699907"/>
              <a:gd name="connsiteX1" fmla="*/ 47625 w 907257"/>
              <a:gd name="connsiteY1" fmla="*/ 483392 h 699907"/>
              <a:gd name="connsiteX2" fmla="*/ 52388 w 907257"/>
              <a:gd name="connsiteY2" fmla="*/ 454818 h 699907"/>
              <a:gd name="connsiteX3" fmla="*/ 102394 w 907257"/>
              <a:gd name="connsiteY3" fmla="*/ 459581 h 699907"/>
              <a:gd name="connsiteX4" fmla="*/ 173831 w 907257"/>
              <a:gd name="connsiteY4" fmla="*/ 488156 h 699907"/>
              <a:gd name="connsiteX5" fmla="*/ 209550 w 907257"/>
              <a:gd name="connsiteY5" fmla="*/ 454818 h 699907"/>
              <a:gd name="connsiteX6" fmla="*/ 195263 w 907257"/>
              <a:gd name="connsiteY6" fmla="*/ 533400 h 699907"/>
              <a:gd name="connsiteX7" fmla="*/ 264319 w 907257"/>
              <a:gd name="connsiteY7" fmla="*/ 550068 h 699907"/>
              <a:gd name="connsiteX8" fmla="*/ 261938 w 907257"/>
              <a:gd name="connsiteY8" fmla="*/ 619125 h 699907"/>
              <a:gd name="connsiteX9" fmla="*/ 228600 w 907257"/>
              <a:gd name="connsiteY9" fmla="*/ 666750 h 699907"/>
              <a:gd name="connsiteX10" fmla="*/ 271463 w 907257"/>
              <a:gd name="connsiteY10" fmla="*/ 695325 h 699907"/>
              <a:gd name="connsiteX11" fmla="*/ 347663 w 907257"/>
              <a:gd name="connsiteY11" fmla="*/ 695325 h 699907"/>
              <a:gd name="connsiteX12" fmla="*/ 376238 w 907257"/>
              <a:gd name="connsiteY12" fmla="*/ 645318 h 699907"/>
              <a:gd name="connsiteX13" fmla="*/ 459581 w 907257"/>
              <a:gd name="connsiteY13" fmla="*/ 633412 h 699907"/>
              <a:gd name="connsiteX14" fmla="*/ 516731 w 907257"/>
              <a:gd name="connsiteY14" fmla="*/ 619125 h 699907"/>
              <a:gd name="connsiteX15" fmla="*/ 609600 w 907257"/>
              <a:gd name="connsiteY15" fmla="*/ 583406 h 699907"/>
              <a:gd name="connsiteX16" fmla="*/ 652463 w 907257"/>
              <a:gd name="connsiteY16" fmla="*/ 595312 h 699907"/>
              <a:gd name="connsiteX17" fmla="*/ 669131 w 907257"/>
              <a:gd name="connsiteY17" fmla="*/ 561975 h 699907"/>
              <a:gd name="connsiteX18" fmla="*/ 752474 w 907257"/>
              <a:gd name="connsiteY18" fmla="*/ 569118 h 699907"/>
              <a:gd name="connsiteX19" fmla="*/ 769143 w 907257"/>
              <a:gd name="connsiteY19" fmla="*/ 528637 h 699907"/>
              <a:gd name="connsiteX20" fmla="*/ 814387 w 907257"/>
              <a:gd name="connsiteY20" fmla="*/ 523875 h 699907"/>
              <a:gd name="connsiteX21" fmla="*/ 819149 w 907257"/>
              <a:gd name="connsiteY21" fmla="*/ 483394 h 699907"/>
              <a:gd name="connsiteX22" fmla="*/ 766763 w 907257"/>
              <a:gd name="connsiteY22" fmla="*/ 421481 h 699907"/>
              <a:gd name="connsiteX23" fmla="*/ 781050 w 907257"/>
              <a:gd name="connsiteY23" fmla="*/ 395288 h 699907"/>
              <a:gd name="connsiteX24" fmla="*/ 821531 w 907257"/>
              <a:gd name="connsiteY24" fmla="*/ 345282 h 699907"/>
              <a:gd name="connsiteX25" fmla="*/ 804863 w 907257"/>
              <a:gd name="connsiteY25" fmla="*/ 300038 h 699907"/>
              <a:gd name="connsiteX26" fmla="*/ 776288 w 907257"/>
              <a:gd name="connsiteY26" fmla="*/ 273844 h 699907"/>
              <a:gd name="connsiteX27" fmla="*/ 773906 w 907257"/>
              <a:gd name="connsiteY27" fmla="*/ 223838 h 699907"/>
              <a:gd name="connsiteX28" fmla="*/ 907257 w 907257"/>
              <a:gd name="connsiteY28" fmla="*/ 0 h 699907"/>
              <a:gd name="connsiteX0" fmla="*/ 0 w 823165"/>
              <a:gd name="connsiteY0" fmla="*/ 566736 h 776107"/>
              <a:gd name="connsiteX1" fmla="*/ 47625 w 823165"/>
              <a:gd name="connsiteY1" fmla="*/ 559592 h 776107"/>
              <a:gd name="connsiteX2" fmla="*/ 52388 w 823165"/>
              <a:gd name="connsiteY2" fmla="*/ 531018 h 776107"/>
              <a:gd name="connsiteX3" fmla="*/ 102394 w 823165"/>
              <a:gd name="connsiteY3" fmla="*/ 535781 h 776107"/>
              <a:gd name="connsiteX4" fmla="*/ 173831 w 823165"/>
              <a:gd name="connsiteY4" fmla="*/ 564356 h 776107"/>
              <a:gd name="connsiteX5" fmla="*/ 209550 w 823165"/>
              <a:gd name="connsiteY5" fmla="*/ 531018 h 776107"/>
              <a:gd name="connsiteX6" fmla="*/ 195263 w 823165"/>
              <a:gd name="connsiteY6" fmla="*/ 609600 h 776107"/>
              <a:gd name="connsiteX7" fmla="*/ 264319 w 823165"/>
              <a:gd name="connsiteY7" fmla="*/ 626268 h 776107"/>
              <a:gd name="connsiteX8" fmla="*/ 261938 w 823165"/>
              <a:gd name="connsiteY8" fmla="*/ 695325 h 776107"/>
              <a:gd name="connsiteX9" fmla="*/ 228600 w 823165"/>
              <a:gd name="connsiteY9" fmla="*/ 742950 h 776107"/>
              <a:gd name="connsiteX10" fmla="*/ 271463 w 823165"/>
              <a:gd name="connsiteY10" fmla="*/ 771525 h 776107"/>
              <a:gd name="connsiteX11" fmla="*/ 347663 w 823165"/>
              <a:gd name="connsiteY11" fmla="*/ 771525 h 776107"/>
              <a:gd name="connsiteX12" fmla="*/ 376238 w 823165"/>
              <a:gd name="connsiteY12" fmla="*/ 721518 h 776107"/>
              <a:gd name="connsiteX13" fmla="*/ 459581 w 823165"/>
              <a:gd name="connsiteY13" fmla="*/ 709612 h 776107"/>
              <a:gd name="connsiteX14" fmla="*/ 516731 w 823165"/>
              <a:gd name="connsiteY14" fmla="*/ 695325 h 776107"/>
              <a:gd name="connsiteX15" fmla="*/ 609600 w 823165"/>
              <a:gd name="connsiteY15" fmla="*/ 659606 h 776107"/>
              <a:gd name="connsiteX16" fmla="*/ 652463 w 823165"/>
              <a:gd name="connsiteY16" fmla="*/ 671512 h 776107"/>
              <a:gd name="connsiteX17" fmla="*/ 669131 w 823165"/>
              <a:gd name="connsiteY17" fmla="*/ 638175 h 776107"/>
              <a:gd name="connsiteX18" fmla="*/ 752474 w 823165"/>
              <a:gd name="connsiteY18" fmla="*/ 645318 h 776107"/>
              <a:gd name="connsiteX19" fmla="*/ 769143 w 823165"/>
              <a:gd name="connsiteY19" fmla="*/ 604837 h 776107"/>
              <a:gd name="connsiteX20" fmla="*/ 814387 w 823165"/>
              <a:gd name="connsiteY20" fmla="*/ 600075 h 776107"/>
              <a:gd name="connsiteX21" fmla="*/ 819149 w 823165"/>
              <a:gd name="connsiteY21" fmla="*/ 559594 h 776107"/>
              <a:gd name="connsiteX22" fmla="*/ 766763 w 823165"/>
              <a:gd name="connsiteY22" fmla="*/ 497681 h 776107"/>
              <a:gd name="connsiteX23" fmla="*/ 781050 w 823165"/>
              <a:gd name="connsiteY23" fmla="*/ 471488 h 776107"/>
              <a:gd name="connsiteX24" fmla="*/ 821531 w 823165"/>
              <a:gd name="connsiteY24" fmla="*/ 421482 h 776107"/>
              <a:gd name="connsiteX25" fmla="*/ 804863 w 823165"/>
              <a:gd name="connsiteY25" fmla="*/ 376238 h 776107"/>
              <a:gd name="connsiteX26" fmla="*/ 776288 w 823165"/>
              <a:gd name="connsiteY26" fmla="*/ 350044 h 776107"/>
              <a:gd name="connsiteX27" fmla="*/ 773906 w 823165"/>
              <a:gd name="connsiteY27" fmla="*/ 300038 h 776107"/>
              <a:gd name="connsiteX28" fmla="*/ 702469 w 823165"/>
              <a:gd name="connsiteY28" fmla="*/ 0 h 776107"/>
              <a:gd name="connsiteX0" fmla="*/ 0 w 823165"/>
              <a:gd name="connsiteY0" fmla="*/ 566736 h 776107"/>
              <a:gd name="connsiteX1" fmla="*/ 47625 w 823165"/>
              <a:gd name="connsiteY1" fmla="*/ 559592 h 776107"/>
              <a:gd name="connsiteX2" fmla="*/ 52388 w 823165"/>
              <a:gd name="connsiteY2" fmla="*/ 531018 h 776107"/>
              <a:gd name="connsiteX3" fmla="*/ 102394 w 823165"/>
              <a:gd name="connsiteY3" fmla="*/ 535781 h 776107"/>
              <a:gd name="connsiteX4" fmla="*/ 173831 w 823165"/>
              <a:gd name="connsiteY4" fmla="*/ 564356 h 776107"/>
              <a:gd name="connsiteX5" fmla="*/ 209550 w 823165"/>
              <a:gd name="connsiteY5" fmla="*/ 531018 h 776107"/>
              <a:gd name="connsiteX6" fmla="*/ 195263 w 823165"/>
              <a:gd name="connsiteY6" fmla="*/ 609600 h 776107"/>
              <a:gd name="connsiteX7" fmla="*/ 264319 w 823165"/>
              <a:gd name="connsiteY7" fmla="*/ 626268 h 776107"/>
              <a:gd name="connsiteX8" fmla="*/ 261938 w 823165"/>
              <a:gd name="connsiteY8" fmla="*/ 695325 h 776107"/>
              <a:gd name="connsiteX9" fmla="*/ 228600 w 823165"/>
              <a:gd name="connsiteY9" fmla="*/ 742950 h 776107"/>
              <a:gd name="connsiteX10" fmla="*/ 271463 w 823165"/>
              <a:gd name="connsiteY10" fmla="*/ 771525 h 776107"/>
              <a:gd name="connsiteX11" fmla="*/ 347663 w 823165"/>
              <a:gd name="connsiteY11" fmla="*/ 771525 h 776107"/>
              <a:gd name="connsiteX12" fmla="*/ 376238 w 823165"/>
              <a:gd name="connsiteY12" fmla="*/ 721518 h 776107"/>
              <a:gd name="connsiteX13" fmla="*/ 459581 w 823165"/>
              <a:gd name="connsiteY13" fmla="*/ 709612 h 776107"/>
              <a:gd name="connsiteX14" fmla="*/ 516731 w 823165"/>
              <a:gd name="connsiteY14" fmla="*/ 695325 h 776107"/>
              <a:gd name="connsiteX15" fmla="*/ 609600 w 823165"/>
              <a:gd name="connsiteY15" fmla="*/ 659606 h 776107"/>
              <a:gd name="connsiteX16" fmla="*/ 652463 w 823165"/>
              <a:gd name="connsiteY16" fmla="*/ 671512 h 776107"/>
              <a:gd name="connsiteX17" fmla="*/ 669131 w 823165"/>
              <a:gd name="connsiteY17" fmla="*/ 638175 h 776107"/>
              <a:gd name="connsiteX18" fmla="*/ 752474 w 823165"/>
              <a:gd name="connsiteY18" fmla="*/ 645318 h 776107"/>
              <a:gd name="connsiteX19" fmla="*/ 769143 w 823165"/>
              <a:gd name="connsiteY19" fmla="*/ 604837 h 776107"/>
              <a:gd name="connsiteX20" fmla="*/ 814387 w 823165"/>
              <a:gd name="connsiteY20" fmla="*/ 600075 h 776107"/>
              <a:gd name="connsiteX21" fmla="*/ 819149 w 823165"/>
              <a:gd name="connsiteY21" fmla="*/ 559594 h 776107"/>
              <a:gd name="connsiteX22" fmla="*/ 766763 w 823165"/>
              <a:gd name="connsiteY22" fmla="*/ 497681 h 776107"/>
              <a:gd name="connsiteX23" fmla="*/ 781050 w 823165"/>
              <a:gd name="connsiteY23" fmla="*/ 471488 h 776107"/>
              <a:gd name="connsiteX24" fmla="*/ 821531 w 823165"/>
              <a:gd name="connsiteY24" fmla="*/ 421482 h 776107"/>
              <a:gd name="connsiteX25" fmla="*/ 804863 w 823165"/>
              <a:gd name="connsiteY25" fmla="*/ 376238 h 776107"/>
              <a:gd name="connsiteX26" fmla="*/ 776288 w 823165"/>
              <a:gd name="connsiteY26" fmla="*/ 350044 h 776107"/>
              <a:gd name="connsiteX27" fmla="*/ 773906 w 823165"/>
              <a:gd name="connsiteY27" fmla="*/ 300038 h 776107"/>
              <a:gd name="connsiteX28" fmla="*/ 752475 w 823165"/>
              <a:gd name="connsiteY28" fmla="*/ 266701 h 776107"/>
              <a:gd name="connsiteX29" fmla="*/ 702469 w 823165"/>
              <a:gd name="connsiteY29" fmla="*/ 0 h 776107"/>
              <a:gd name="connsiteX0" fmla="*/ 0 w 823165"/>
              <a:gd name="connsiteY0" fmla="*/ 476249 h 685620"/>
              <a:gd name="connsiteX1" fmla="*/ 47625 w 823165"/>
              <a:gd name="connsiteY1" fmla="*/ 469105 h 685620"/>
              <a:gd name="connsiteX2" fmla="*/ 52388 w 823165"/>
              <a:gd name="connsiteY2" fmla="*/ 440531 h 685620"/>
              <a:gd name="connsiteX3" fmla="*/ 102394 w 823165"/>
              <a:gd name="connsiteY3" fmla="*/ 445294 h 685620"/>
              <a:gd name="connsiteX4" fmla="*/ 173831 w 823165"/>
              <a:gd name="connsiteY4" fmla="*/ 473869 h 685620"/>
              <a:gd name="connsiteX5" fmla="*/ 209550 w 823165"/>
              <a:gd name="connsiteY5" fmla="*/ 440531 h 685620"/>
              <a:gd name="connsiteX6" fmla="*/ 195263 w 823165"/>
              <a:gd name="connsiteY6" fmla="*/ 519113 h 685620"/>
              <a:gd name="connsiteX7" fmla="*/ 264319 w 823165"/>
              <a:gd name="connsiteY7" fmla="*/ 535781 h 685620"/>
              <a:gd name="connsiteX8" fmla="*/ 261938 w 823165"/>
              <a:gd name="connsiteY8" fmla="*/ 604838 h 685620"/>
              <a:gd name="connsiteX9" fmla="*/ 228600 w 823165"/>
              <a:gd name="connsiteY9" fmla="*/ 652463 h 685620"/>
              <a:gd name="connsiteX10" fmla="*/ 271463 w 823165"/>
              <a:gd name="connsiteY10" fmla="*/ 681038 h 685620"/>
              <a:gd name="connsiteX11" fmla="*/ 347663 w 823165"/>
              <a:gd name="connsiteY11" fmla="*/ 681038 h 685620"/>
              <a:gd name="connsiteX12" fmla="*/ 376238 w 823165"/>
              <a:gd name="connsiteY12" fmla="*/ 631031 h 685620"/>
              <a:gd name="connsiteX13" fmla="*/ 459581 w 823165"/>
              <a:gd name="connsiteY13" fmla="*/ 619125 h 685620"/>
              <a:gd name="connsiteX14" fmla="*/ 516731 w 823165"/>
              <a:gd name="connsiteY14" fmla="*/ 604838 h 685620"/>
              <a:gd name="connsiteX15" fmla="*/ 609600 w 823165"/>
              <a:gd name="connsiteY15" fmla="*/ 569119 h 685620"/>
              <a:gd name="connsiteX16" fmla="*/ 652463 w 823165"/>
              <a:gd name="connsiteY16" fmla="*/ 581025 h 685620"/>
              <a:gd name="connsiteX17" fmla="*/ 669131 w 823165"/>
              <a:gd name="connsiteY17" fmla="*/ 547688 h 685620"/>
              <a:gd name="connsiteX18" fmla="*/ 752474 w 823165"/>
              <a:gd name="connsiteY18" fmla="*/ 554831 h 685620"/>
              <a:gd name="connsiteX19" fmla="*/ 769143 w 823165"/>
              <a:gd name="connsiteY19" fmla="*/ 514350 h 685620"/>
              <a:gd name="connsiteX20" fmla="*/ 814387 w 823165"/>
              <a:gd name="connsiteY20" fmla="*/ 509588 h 685620"/>
              <a:gd name="connsiteX21" fmla="*/ 819149 w 823165"/>
              <a:gd name="connsiteY21" fmla="*/ 469107 h 685620"/>
              <a:gd name="connsiteX22" fmla="*/ 766763 w 823165"/>
              <a:gd name="connsiteY22" fmla="*/ 407194 h 685620"/>
              <a:gd name="connsiteX23" fmla="*/ 781050 w 823165"/>
              <a:gd name="connsiteY23" fmla="*/ 381001 h 685620"/>
              <a:gd name="connsiteX24" fmla="*/ 821531 w 823165"/>
              <a:gd name="connsiteY24" fmla="*/ 330995 h 685620"/>
              <a:gd name="connsiteX25" fmla="*/ 804863 w 823165"/>
              <a:gd name="connsiteY25" fmla="*/ 285751 h 685620"/>
              <a:gd name="connsiteX26" fmla="*/ 776288 w 823165"/>
              <a:gd name="connsiteY26" fmla="*/ 259557 h 685620"/>
              <a:gd name="connsiteX27" fmla="*/ 773906 w 823165"/>
              <a:gd name="connsiteY27" fmla="*/ 209551 h 685620"/>
              <a:gd name="connsiteX28" fmla="*/ 752475 w 823165"/>
              <a:gd name="connsiteY28" fmla="*/ 176214 h 685620"/>
              <a:gd name="connsiteX29" fmla="*/ 490538 w 823165"/>
              <a:gd name="connsiteY29" fmla="*/ 0 h 685620"/>
              <a:gd name="connsiteX0" fmla="*/ 0 w 823165"/>
              <a:gd name="connsiteY0" fmla="*/ 476249 h 685620"/>
              <a:gd name="connsiteX1" fmla="*/ 47625 w 823165"/>
              <a:gd name="connsiteY1" fmla="*/ 469105 h 685620"/>
              <a:gd name="connsiteX2" fmla="*/ 52388 w 823165"/>
              <a:gd name="connsiteY2" fmla="*/ 440531 h 685620"/>
              <a:gd name="connsiteX3" fmla="*/ 102394 w 823165"/>
              <a:gd name="connsiteY3" fmla="*/ 445294 h 685620"/>
              <a:gd name="connsiteX4" fmla="*/ 173831 w 823165"/>
              <a:gd name="connsiteY4" fmla="*/ 473869 h 685620"/>
              <a:gd name="connsiteX5" fmla="*/ 209550 w 823165"/>
              <a:gd name="connsiteY5" fmla="*/ 440531 h 685620"/>
              <a:gd name="connsiteX6" fmla="*/ 195263 w 823165"/>
              <a:gd name="connsiteY6" fmla="*/ 519113 h 685620"/>
              <a:gd name="connsiteX7" fmla="*/ 264319 w 823165"/>
              <a:gd name="connsiteY7" fmla="*/ 535781 h 685620"/>
              <a:gd name="connsiteX8" fmla="*/ 261938 w 823165"/>
              <a:gd name="connsiteY8" fmla="*/ 604838 h 685620"/>
              <a:gd name="connsiteX9" fmla="*/ 228600 w 823165"/>
              <a:gd name="connsiteY9" fmla="*/ 652463 h 685620"/>
              <a:gd name="connsiteX10" fmla="*/ 271463 w 823165"/>
              <a:gd name="connsiteY10" fmla="*/ 681038 h 685620"/>
              <a:gd name="connsiteX11" fmla="*/ 347663 w 823165"/>
              <a:gd name="connsiteY11" fmla="*/ 681038 h 685620"/>
              <a:gd name="connsiteX12" fmla="*/ 376238 w 823165"/>
              <a:gd name="connsiteY12" fmla="*/ 631031 h 685620"/>
              <a:gd name="connsiteX13" fmla="*/ 459581 w 823165"/>
              <a:gd name="connsiteY13" fmla="*/ 619125 h 685620"/>
              <a:gd name="connsiteX14" fmla="*/ 516731 w 823165"/>
              <a:gd name="connsiteY14" fmla="*/ 604838 h 685620"/>
              <a:gd name="connsiteX15" fmla="*/ 609600 w 823165"/>
              <a:gd name="connsiteY15" fmla="*/ 569119 h 685620"/>
              <a:gd name="connsiteX16" fmla="*/ 652463 w 823165"/>
              <a:gd name="connsiteY16" fmla="*/ 581025 h 685620"/>
              <a:gd name="connsiteX17" fmla="*/ 669131 w 823165"/>
              <a:gd name="connsiteY17" fmla="*/ 547688 h 685620"/>
              <a:gd name="connsiteX18" fmla="*/ 752474 w 823165"/>
              <a:gd name="connsiteY18" fmla="*/ 554831 h 685620"/>
              <a:gd name="connsiteX19" fmla="*/ 769143 w 823165"/>
              <a:gd name="connsiteY19" fmla="*/ 514350 h 685620"/>
              <a:gd name="connsiteX20" fmla="*/ 814387 w 823165"/>
              <a:gd name="connsiteY20" fmla="*/ 509588 h 685620"/>
              <a:gd name="connsiteX21" fmla="*/ 819149 w 823165"/>
              <a:gd name="connsiteY21" fmla="*/ 469107 h 685620"/>
              <a:gd name="connsiteX22" fmla="*/ 766763 w 823165"/>
              <a:gd name="connsiteY22" fmla="*/ 407194 h 685620"/>
              <a:gd name="connsiteX23" fmla="*/ 781050 w 823165"/>
              <a:gd name="connsiteY23" fmla="*/ 381001 h 685620"/>
              <a:gd name="connsiteX24" fmla="*/ 821531 w 823165"/>
              <a:gd name="connsiteY24" fmla="*/ 330995 h 685620"/>
              <a:gd name="connsiteX25" fmla="*/ 804863 w 823165"/>
              <a:gd name="connsiteY25" fmla="*/ 285751 h 685620"/>
              <a:gd name="connsiteX26" fmla="*/ 776288 w 823165"/>
              <a:gd name="connsiteY26" fmla="*/ 259557 h 685620"/>
              <a:gd name="connsiteX27" fmla="*/ 773906 w 823165"/>
              <a:gd name="connsiteY27" fmla="*/ 209551 h 685620"/>
              <a:gd name="connsiteX28" fmla="*/ 752475 w 823165"/>
              <a:gd name="connsiteY28" fmla="*/ 176214 h 685620"/>
              <a:gd name="connsiteX29" fmla="*/ 664369 w 823165"/>
              <a:gd name="connsiteY29" fmla="*/ 166688 h 685620"/>
              <a:gd name="connsiteX30" fmla="*/ 490538 w 823165"/>
              <a:gd name="connsiteY30" fmla="*/ 0 h 685620"/>
              <a:gd name="connsiteX0" fmla="*/ 0 w 823165"/>
              <a:gd name="connsiteY0" fmla="*/ 309561 h 518932"/>
              <a:gd name="connsiteX1" fmla="*/ 47625 w 823165"/>
              <a:gd name="connsiteY1" fmla="*/ 302417 h 518932"/>
              <a:gd name="connsiteX2" fmla="*/ 52388 w 823165"/>
              <a:gd name="connsiteY2" fmla="*/ 273843 h 518932"/>
              <a:gd name="connsiteX3" fmla="*/ 102394 w 823165"/>
              <a:gd name="connsiteY3" fmla="*/ 278606 h 518932"/>
              <a:gd name="connsiteX4" fmla="*/ 173831 w 823165"/>
              <a:gd name="connsiteY4" fmla="*/ 307181 h 518932"/>
              <a:gd name="connsiteX5" fmla="*/ 209550 w 823165"/>
              <a:gd name="connsiteY5" fmla="*/ 273843 h 518932"/>
              <a:gd name="connsiteX6" fmla="*/ 195263 w 823165"/>
              <a:gd name="connsiteY6" fmla="*/ 352425 h 518932"/>
              <a:gd name="connsiteX7" fmla="*/ 264319 w 823165"/>
              <a:gd name="connsiteY7" fmla="*/ 369093 h 518932"/>
              <a:gd name="connsiteX8" fmla="*/ 261938 w 823165"/>
              <a:gd name="connsiteY8" fmla="*/ 438150 h 518932"/>
              <a:gd name="connsiteX9" fmla="*/ 228600 w 823165"/>
              <a:gd name="connsiteY9" fmla="*/ 485775 h 518932"/>
              <a:gd name="connsiteX10" fmla="*/ 271463 w 823165"/>
              <a:gd name="connsiteY10" fmla="*/ 514350 h 518932"/>
              <a:gd name="connsiteX11" fmla="*/ 347663 w 823165"/>
              <a:gd name="connsiteY11" fmla="*/ 514350 h 518932"/>
              <a:gd name="connsiteX12" fmla="*/ 376238 w 823165"/>
              <a:gd name="connsiteY12" fmla="*/ 464343 h 518932"/>
              <a:gd name="connsiteX13" fmla="*/ 459581 w 823165"/>
              <a:gd name="connsiteY13" fmla="*/ 452437 h 518932"/>
              <a:gd name="connsiteX14" fmla="*/ 516731 w 823165"/>
              <a:gd name="connsiteY14" fmla="*/ 438150 h 518932"/>
              <a:gd name="connsiteX15" fmla="*/ 609600 w 823165"/>
              <a:gd name="connsiteY15" fmla="*/ 402431 h 518932"/>
              <a:gd name="connsiteX16" fmla="*/ 652463 w 823165"/>
              <a:gd name="connsiteY16" fmla="*/ 414337 h 518932"/>
              <a:gd name="connsiteX17" fmla="*/ 669131 w 823165"/>
              <a:gd name="connsiteY17" fmla="*/ 381000 h 518932"/>
              <a:gd name="connsiteX18" fmla="*/ 752474 w 823165"/>
              <a:gd name="connsiteY18" fmla="*/ 388143 h 518932"/>
              <a:gd name="connsiteX19" fmla="*/ 769143 w 823165"/>
              <a:gd name="connsiteY19" fmla="*/ 347662 h 518932"/>
              <a:gd name="connsiteX20" fmla="*/ 814387 w 823165"/>
              <a:gd name="connsiteY20" fmla="*/ 342900 h 518932"/>
              <a:gd name="connsiteX21" fmla="*/ 819149 w 823165"/>
              <a:gd name="connsiteY21" fmla="*/ 302419 h 518932"/>
              <a:gd name="connsiteX22" fmla="*/ 766763 w 823165"/>
              <a:gd name="connsiteY22" fmla="*/ 240506 h 518932"/>
              <a:gd name="connsiteX23" fmla="*/ 781050 w 823165"/>
              <a:gd name="connsiteY23" fmla="*/ 214313 h 518932"/>
              <a:gd name="connsiteX24" fmla="*/ 821531 w 823165"/>
              <a:gd name="connsiteY24" fmla="*/ 164307 h 518932"/>
              <a:gd name="connsiteX25" fmla="*/ 804863 w 823165"/>
              <a:gd name="connsiteY25" fmla="*/ 119063 h 518932"/>
              <a:gd name="connsiteX26" fmla="*/ 776288 w 823165"/>
              <a:gd name="connsiteY26" fmla="*/ 92869 h 518932"/>
              <a:gd name="connsiteX27" fmla="*/ 773906 w 823165"/>
              <a:gd name="connsiteY27" fmla="*/ 42863 h 518932"/>
              <a:gd name="connsiteX28" fmla="*/ 752475 w 823165"/>
              <a:gd name="connsiteY28" fmla="*/ 9526 h 518932"/>
              <a:gd name="connsiteX29" fmla="*/ 664369 w 823165"/>
              <a:gd name="connsiteY29" fmla="*/ 0 h 518932"/>
              <a:gd name="connsiteX30" fmla="*/ 373856 w 823165"/>
              <a:gd name="connsiteY30" fmla="*/ 47625 h 518932"/>
              <a:gd name="connsiteX0" fmla="*/ 0 w 823165"/>
              <a:gd name="connsiteY0" fmla="*/ 309561 h 518932"/>
              <a:gd name="connsiteX1" fmla="*/ 47625 w 823165"/>
              <a:gd name="connsiteY1" fmla="*/ 302417 h 518932"/>
              <a:gd name="connsiteX2" fmla="*/ 52388 w 823165"/>
              <a:gd name="connsiteY2" fmla="*/ 273843 h 518932"/>
              <a:gd name="connsiteX3" fmla="*/ 102394 w 823165"/>
              <a:gd name="connsiteY3" fmla="*/ 278606 h 518932"/>
              <a:gd name="connsiteX4" fmla="*/ 173831 w 823165"/>
              <a:gd name="connsiteY4" fmla="*/ 307181 h 518932"/>
              <a:gd name="connsiteX5" fmla="*/ 209550 w 823165"/>
              <a:gd name="connsiteY5" fmla="*/ 273843 h 518932"/>
              <a:gd name="connsiteX6" fmla="*/ 195263 w 823165"/>
              <a:gd name="connsiteY6" fmla="*/ 352425 h 518932"/>
              <a:gd name="connsiteX7" fmla="*/ 264319 w 823165"/>
              <a:gd name="connsiteY7" fmla="*/ 369093 h 518932"/>
              <a:gd name="connsiteX8" fmla="*/ 261938 w 823165"/>
              <a:gd name="connsiteY8" fmla="*/ 438150 h 518932"/>
              <a:gd name="connsiteX9" fmla="*/ 228600 w 823165"/>
              <a:gd name="connsiteY9" fmla="*/ 485775 h 518932"/>
              <a:gd name="connsiteX10" fmla="*/ 271463 w 823165"/>
              <a:gd name="connsiteY10" fmla="*/ 514350 h 518932"/>
              <a:gd name="connsiteX11" fmla="*/ 347663 w 823165"/>
              <a:gd name="connsiteY11" fmla="*/ 514350 h 518932"/>
              <a:gd name="connsiteX12" fmla="*/ 376238 w 823165"/>
              <a:gd name="connsiteY12" fmla="*/ 464343 h 518932"/>
              <a:gd name="connsiteX13" fmla="*/ 459581 w 823165"/>
              <a:gd name="connsiteY13" fmla="*/ 452437 h 518932"/>
              <a:gd name="connsiteX14" fmla="*/ 516731 w 823165"/>
              <a:gd name="connsiteY14" fmla="*/ 438150 h 518932"/>
              <a:gd name="connsiteX15" fmla="*/ 609600 w 823165"/>
              <a:gd name="connsiteY15" fmla="*/ 402431 h 518932"/>
              <a:gd name="connsiteX16" fmla="*/ 652463 w 823165"/>
              <a:gd name="connsiteY16" fmla="*/ 414337 h 518932"/>
              <a:gd name="connsiteX17" fmla="*/ 669131 w 823165"/>
              <a:gd name="connsiteY17" fmla="*/ 381000 h 518932"/>
              <a:gd name="connsiteX18" fmla="*/ 752474 w 823165"/>
              <a:gd name="connsiteY18" fmla="*/ 388143 h 518932"/>
              <a:gd name="connsiteX19" fmla="*/ 769143 w 823165"/>
              <a:gd name="connsiteY19" fmla="*/ 347662 h 518932"/>
              <a:gd name="connsiteX20" fmla="*/ 814387 w 823165"/>
              <a:gd name="connsiteY20" fmla="*/ 342900 h 518932"/>
              <a:gd name="connsiteX21" fmla="*/ 819149 w 823165"/>
              <a:gd name="connsiteY21" fmla="*/ 302419 h 518932"/>
              <a:gd name="connsiteX22" fmla="*/ 766763 w 823165"/>
              <a:gd name="connsiteY22" fmla="*/ 240506 h 518932"/>
              <a:gd name="connsiteX23" fmla="*/ 781050 w 823165"/>
              <a:gd name="connsiteY23" fmla="*/ 214313 h 518932"/>
              <a:gd name="connsiteX24" fmla="*/ 821531 w 823165"/>
              <a:gd name="connsiteY24" fmla="*/ 164307 h 518932"/>
              <a:gd name="connsiteX25" fmla="*/ 804863 w 823165"/>
              <a:gd name="connsiteY25" fmla="*/ 119063 h 518932"/>
              <a:gd name="connsiteX26" fmla="*/ 776288 w 823165"/>
              <a:gd name="connsiteY26" fmla="*/ 92869 h 518932"/>
              <a:gd name="connsiteX27" fmla="*/ 773906 w 823165"/>
              <a:gd name="connsiteY27" fmla="*/ 42863 h 518932"/>
              <a:gd name="connsiteX28" fmla="*/ 752475 w 823165"/>
              <a:gd name="connsiteY28" fmla="*/ 9526 h 518932"/>
              <a:gd name="connsiteX29" fmla="*/ 664369 w 823165"/>
              <a:gd name="connsiteY29" fmla="*/ 0 h 518932"/>
              <a:gd name="connsiteX30" fmla="*/ 561975 w 823165"/>
              <a:gd name="connsiteY30" fmla="*/ 66675 h 518932"/>
              <a:gd name="connsiteX31" fmla="*/ 373856 w 823165"/>
              <a:gd name="connsiteY31" fmla="*/ 47625 h 518932"/>
              <a:gd name="connsiteX0" fmla="*/ 0 w 823165"/>
              <a:gd name="connsiteY0" fmla="*/ 354805 h 564176"/>
              <a:gd name="connsiteX1" fmla="*/ 47625 w 823165"/>
              <a:gd name="connsiteY1" fmla="*/ 347661 h 564176"/>
              <a:gd name="connsiteX2" fmla="*/ 52388 w 823165"/>
              <a:gd name="connsiteY2" fmla="*/ 319087 h 564176"/>
              <a:gd name="connsiteX3" fmla="*/ 102394 w 823165"/>
              <a:gd name="connsiteY3" fmla="*/ 323850 h 564176"/>
              <a:gd name="connsiteX4" fmla="*/ 173831 w 823165"/>
              <a:gd name="connsiteY4" fmla="*/ 352425 h 564176"/>
              <a:gd name="connsiteX5" fmla="*/ 209550 w 823165"/>
              <a:gd name="connsiteY5" fmla="*/ 319087 h 564176"/>
              <a:gd name="connsiteX6" fmla="*/ 195263 w 823165"/>
              <a:gd name="connsiteY6" fmla="*/ 397669 h 564176"/>
              <a:gd name="connsiteX7" fmla="*/ 264319 w 823165"/>
              <a:gd name="connsiteY7" fmla="*/ 414337 h 564176"/>
              <a:gd name="connsiteX8" fmla="*/ 261938 w 823165"/>
              <a:gd name="connsiteY8" fmla="*/ 483394 h 564176"/>
              <a:gd name="connsiteX9" fmla="*/ 228600 w 823165"/>
              <a:gd name="connsiteY9" fmla="*/ 531019 h 564176"/>
              <a:gd name="connsiteX10" fmla="*/ 271463 w 823165"/>
              <a:gd name="connsiteY10" fmla="*/ 559594 h 564176"/>
              <a:gd name="connsiteX11" fmla="*/ 347663 w 823165"/>
              <a:gd name="connsiteY11" fmla="*/ 559594 h 564176"/>
              <a:gd name="connsiteX12" fmla="*/ 376238 w 823165"/>
              <a:gd name="connsiteY12" fmla="*/ 509587 h 564176"/>
              <a:gd name="connsiteX13" fmla="*/ 459581 w 823165"/>
              <a:gd name="connsiteY13" fmla="*/ 497681 h 564176"/>
              <a:gd name="connsiteX14" fmla="*/ 516731 w 823165"/>
              <a:gd name="connsiteY14" fmla="*/ 483394 h 564176"/>
              <a:gd name="connsiteX15" fmla="*/ 609600 w 823165"/>
              <a:gd name="connsiteY15" fmla="*/ 447675 h 564176"/>
              <a:gd name="connsiteX16" fmla="*/ 652463 w 823165"/>
              <a:gd name="connsiteY16" fmla="*/ 459581 h 564176"/>
              <a:gd name="connsiteX17" fmla="*/ 669131 w 823165"/>
              <a:gd name="connsiteY17" fmla="*/ 426244 h 564176"/>
              <a:gd name="connsiteX18" fmla="*/ 752474 w 823165"/>
              <a:gd name="connsiteY18" fmla="*/ 433387 h 564176"/>
              <a:gd name="connsiteX19" fmla="*/ 769143 w 823165"/>
              <a:gd name="connsiteY19" fmla="*/ 392906 h 564176"/>
              <a:gd name="connsiteX20" fmla="*/ 814387 w 823165"/>
              <a:gd name="connsiteY20" fmla="*/ 388144 h 564176"/>
              <a:gd name="connsiteX21" fmla="*/ 819149 w 823165"/>
              <a:gd name="connsiteY21" fmla="*/ 347663 h 564176"/>
              <a:gd name="connsiteX22" fmla="*/ 766763 w 823165"/>
              <a:gd name="connsiteY22" fmla="*/ 285750 h 564176"/>
              <a:gd name="connsiteX23" fmla="*/ 781050 w 823165"/>
              <a:gd name="connsiteY23" fmla="*/ 259557 h 564176"/>
              <a:gd name="connsiteX24" fmla="*/ 821531 w 823165"/>
              <a:gd name="connsiteY24" fmla="*/ 209551 h 564176"/>
              <a:gd name="connsiteX25" fmla="*/ 804863 w 823165"/>
              <a:gd name="connsiteY25" fmla="*/ 164307 h 564176"/>
              <a:gd name="connsiteX26" fmla="*/ 776288 w 823165"/>
              <a:gd name="connsiteY26" fmla="*/ 138113 h 564176"/>
              <a:gd name="connsiteX27" fmla="*/ 773906 w 823165"/>
              <a:gd name="connsiteY27" fmla="*/ 88107 h 564176"/>
              <a:gd name="connsiteX28" fmla="*/ 752475 w 823165"/>
              <a:gd name="connsiteY28" fmla="*/ 54770 h 564176"/>
              <a:gd name="connsiteX29" fmla="*/ 664369 w 823165"/>
              <a:gd name="connsiteY29" fmla="*/ 45244 h 564176"/>
              <a:gd name="connsiteX30" fmla="*/ 561975 w 823165"/>
              <a:gd name="connsiteY30" fmla="*/ 111919 h 564176"/>
              <a:gd name="connsiteX31" fmla="*/ 23812 w 823165"/>
              <a:gd name="connsiteY31" fmla="*/ 0 h 564176"/>
              <a:gd name="connsiteX0" fmla="*/ 0 w 823165"/>
              <a:gd name="connsiteY0" fmla="*/ 354805 h 564176"/>
              <a:gd name="connsiteX1" fmla="*/ 47625 w 823165"/>
              <a:gd name="connsiteY1" fmla="*/ 347661 h 564176"/>
              <a:gd name="connsiteX2" fmla="*/ 52388 w 823165"/>
              <a:gd name="connsiteY2" fmla="*/ 319087 h 564176"/>
              <a:gd name="connsiteX3" fmla="*/ 102394 w 823165"/>
              <a:gd name="connsiteY3" fmla="*/ 323850 h 564176"/>
              <a:gd name="connsiteX4" fmla="*/ 173831 w 823165"/>
              <a:gd name="connsiteY4" fmla="*/ 352425 h 564176"/>
              <a:gd name="connsiteX5" fmla="*/ 209550 w 823165"/>
              <a:gd name="connsiteY5" fmla="*/ 319087 h 564176"/>
              <a:gd name="connsiteX6" fmla="*/ 195263 w 823165"/>
              <a:gd name="connsiteY6" fmla="*/ 397669 h 564176"/>
              <a:gd name="connsiteX7" fmla="*/ 264319 w 823165"/>
              <a:gd name="connsiteY7" fmla="*/ 414337 h 564176"/>
              <a:gd name="connsiteX8" fmla="*/ 261938 w 823165"/>
              <a:gd name="connsiteY8" fmla="*/ 483394 h 564176"/>
              <a:gd name="connsiteX9" fmla="*/ 228600 w 823165"/>
              <a:gd name="connsiteY9" fmla="*/ 531019 h 564176"/>
              <a:gd name="connsiteX10" fmla="*/ 271463 w 823165"/>
              <a:gd name="connsiteY10" fmla="*/ 559594 h 564176"/>
              <a:gd name="connsiteX11" fmla="*/ 347663 w 823165"/>
              <a:gd name="connsiteY11" fmla="*/ 559594 h 564176"/>
              <a:gd name="connsiteX12" fmla="*/ 376238 w 823165"/>
              <a:gd name="connsiteY12" fmla="*/ 509587 h 564176"/>
              <a:gd name="connsiteX13" fmla="*/ 459581 w 823165"/>
              <a:gd name="connsiteY13" fmla="*/ 497681 h 564176"/>
              <a:gd name="connsiteX14" fmla="*/ 516731 w 823165"/>
              <a:gd name="connsiteY14" fmla="*/ 483394 h 564176"/>
              <a:gd name="connsiteX15" fmla="*/ 609600 w 823165"/>
              <a:gd name="connsiteY15" fmla="*/ 447675 h 564176"/>
              <a:gd name="connsiteX16" fmla="*/ 652463 w 823165"/>
              <a:gd name="connsiteY16" fmla="*/ 459581 h 564176"/>
              <a:gd name="connsiteX17" fmla="*/ 669131 w 823165"/>
              <a:gd name="connsiteY17" fmla="*/ 426244 h 564176"/>
              <a:gd name="connsiteX18" fmla="*/ 752474 w 823165"/>
              <a:gd name="connsiteY18" fmla="*/ 433387 h 564176"/>
              <a:gd name="connsiteX19" fmla="*/ 769143 w 823165"/>
              <a:gd name="connsiteY19" fmla="*/ 392906 h 564176"/>
              <a:gd name="connsiteX20" fmla="*/ 814387 w 823165"/>
              <a:gd name="connsiteY20" fmla="*/ 388144 h 564176"/>
              <a:gd name="connsiteX21" fmla="*/ 819149 w 823165"/>
              <a:gd name="connsiteY21" fmla="*/ 347663 h 564176"/>
              <a:gd name="connsiteX22" fmla="*/ 766763 w 823165"/>
              <a:gd name="connsiteY22" fmla="*/ 285750 h 564176"/>
              <a:gd name="connsiteX23" fmla="*/ 781050 w 823165"/>
              <a:gd name="connsiteY23" fmla="*/ 259557 h 564176"/>
              <a:gd name="connsiteX24" fmla="*/ 821531 w 823165"/>
              <a:gd name="connsiteY24" fmla="*/ 209551 h 564176"/>
              <a:gd name="connsiteX25" fmla="*/ 804863 w 823165"/>
              <a:gd name="connsiteY25" fmla="*/ 164307 h 564176"/>
              <a:gd name="connsiteX26" fmla="*/ 776288 w 823165"/>
              <a:gd name="connsiteY26" fmla="*/ 138113 h 564176"/>
              <a:gd name="connsiteX27" fmla="*/ 773906 w 823165"/>
              <a:gd name="connsiteY27" fmla="*/ 88107 h 564176"/>
              <a:gd name="connsiteX28" fmla="*/ 752475 w 823165"/>
              <a:gd name="connsiteY28" fmla="*/ 54770 h 564176"/>
              <a:gd name="connsiteX29" fmla="*/ 664369 w 823165"/>
              <a:gd name="connsiteY29" fmla="*/ 45244 h 564176"/>
              <a:gd name="connsiteX30" fmla="*/ 561975 w 823165"/>
              <a:gd name="connsiteY30" fmla="*/ 111919 h 564176"/>
              <a:gd name="connsiteX31" fmla="*/ 485775 w 823165"/>
              <a:gd name="connsiteY31" fmla="*/ 140494 h 564176"/>
              <a:gd name="connsiteX32" fmla="*/ 23812 w 823165"/>
              <a:gd name="connsiteY32" fmla="*/ 0 h 564176"/>
              <a:gd name="connsiteX0" fmla="*/ 0 w 823165"/>
              <a:gd name="connsiteY0" fmla="*/ 459580 h 668951"/>
              <a:gd name="connsiteX1" fmla="*/ 47625 w 823165"/>
              <a:gd name="connsiteY1" fmla="*/ 452436 h 668951"/>
              <a:gd name="connsiteX2" fmla="*/ 52388 w 823165"/>
              <a:gd name="connsiteY2" fmla="*/ 423862 h 668951"/>
              <a:gd name="connsiteX3" fmla="*/ 102394 w 823165"/>
              <a:gd name="connsiteY3" fmla="*/ 428625 h 668951"/>
              <a:gd name="connsiteX4" fmla="*/ 173831 w 823165"/>
              <a:gd name="connsiteY4" fmla="*/ 457200 h 668951"/>
              <a:gd name="connsiteX5" fmla="*/ 209550 w 823165"/>
              <a:gd name="connsiteY5" fmla="*/ 423862 h 668951"/>
              <a:gd name="connsiteX6" fmla="*/ 195263 w 823165"/>
              <a:gd name="connsiteY6" fmla="*/ 502444 h 668951"/>
              <a:gd name="connsiteX7" fmla="*/ 264319 w 823165"/>
              <a:gd name="connsiteY7" fmla="*/ 519112 h 668951"/>
              <a:gd name="connsiteX8" fmla="*/ 261938 w 823165"/>
              <a:gd name="connsiteY8" fmla="*/ 588169 h 668951"/>
              <a:gd name="connsiteX9" fmla="*/ 228600 w 823165"/>
              <a:gd name="connsiteY9" fmla="*/ 635794 h 668951"/>
              <a:gd name="connsiteX10" fmla="*/ 271463 w 823165"/>
              <a:gd name="connsiteY10" fmla="*/ 664369 h 668951"/>
              <a:gd name="connsiteX11" fmla="*/ 347663 w 823165"/>
              <a:gd name="connsiteY11" fmla="*/ 664369 h 668951"/>
              <a:gd name="connsiteX12" fmla="*/ 376238 w 823165"/>
              <a:gd name="connsiteY12" fmla="*/ 614362 h 668951"/>
              <a:gd name="connsiteX13" fmla="*/ 459581 w 823165"/>
              <a:gd name="connsiteY13" fmla="*/ 602456 h 668951"/>
              <a:gd name="connsiteX14" fmla="*/ 516731 w 823165"/>
              <a:gd name="connsiteY14" fmla="*/ 588169 h 668951"/>
              <a:gd name="connsiteX15" fmla="*/ 609600 w 823165"/>
              <a:gd name="connsiteY15" fmla="*/ 552450 h 668951"/>
              <a:gd name="connsiteX16" fmla="*/ 652463 w 823165"/>
              <a:gd name="connsiteY16" fmla="*/ 564356 h 668951"/>
              <a:gd name="connsiteX17" fmla="*/ 669131 w 823165"/>
              <a:gd name="connsiteY17" fmla="*/ 531019 h 668951"/>
              <a:gd name="connsiteX18" fmla="*/ 752474 w 823165"/>
              <a:gd name="connsiteY18" fmla="*/ 538162 h 668951"/>
              <a:gd name="connsiteX19" fmla="*/ 769143 w 823165"/>
              <a:gd name="connsiteY19" fmla="*/ 497681 h 668951"/>
              <a:gd name="connsiteX20" fmla="*/ 814387 w 823165"/>
              <a:gd name="connsiteY20" fmla="*/ 492919 h 668951"/>
              <a:gd name="connsiteX21" fmla="*/ 819149 w 823165"/>
              <a:gd name="connsiteY21" fmla="*/ 452438 h 668951"/>
              <a:gd name="connsiteX22" fmla="*/ 766763 w 823165"/>
              <a:gd name="connsiteY22" fmla="*/ 390525 h 668951"/>
              <a:gd name="connsiteX23" fmla="*/ 781050 w 823165"/>
              <a:gd name="connsiteY23" fmla="*/ 364332 h 668951"/>
              <a:gd name="connsiteX24" fmla="*/ 821531 w 823165"/>
              <a:gd name="connsiteY24" fmla="*/ 314326 h 668951"/>
              <a:gd name="connsiteX25" fmla="*/ 804863 w 823165"/>
              <a:gd name="connsiteY25" fmla="*/ 269082 h 668951"/>
              <a:gd name="connsiteX26" fmla="*/ 776288 w 823165"/>
              <a:gd name="connsiteY26" fmla="*/ 242888 h 668951"/>
              <a:gd name="connsiteX27" fmla="*/ 773906 w 823165"/>
              <a:gd name="connsiteY27" fmla="*/ 192882 h 668951"/>
              <a:gd name="connsiteX28" fmla="*/ 752475 w 823165"/>
              <a:gd name="connsiteY28" fmla="*/ 159545 h 668951"/>
              <a:gd name="connsiteX29" fmla="*/ 664369 w 823165"/>
              <a:gd name="connsiteY29" fmla="*/ 150019 h 668951"/>
              <a:gd name="connsiteX30" fmla="*/ 561975 w 823165"/>
              <a:gd name="connsiteY30" fmla="*/ 216694 h 668951"/>
              <a:gd name="connsiteX31" fmla="*/ 485775 w 823165"/>
              <a:gd name="connsiteY31" fmla="*/ 245269 h 668951"/>
              <a:gd name="connsiteX32" fmla="*/ 283368 w 823165"/>
              <a:gd name="connsiteY32" fmla="*/ 0 h 668951"/>
              <a:gd name="connsiteX0" fmla="*/ 0 w 823165"/>
              <a:gd name="connsiteY0" fmla="*/ 459580 h 668951"/>
              <a:gd name="connsiteX1" fmla="*/ 47625 w 823165"/>
              <a:gd name="connsiteY1" fmla="*/ 452436 h 668951"/>
              <a:gd name="connsiteX2" fmla="*/ 52388 w 823165"/>
              <a:gd name="connsiteY2" fmla="*/ 423862 h 668951"/>
              <a:gd name="connsiteX3" fmla="*/ 102394 w 823165"/>
              <a:gd name="connsiteY3" fmla="*/ 428625 h 668951"/>
              <a:gd name="connsiteX4" fmla="*/ 173831 w 823165"/>
              <a:gd name="connsiteY4" fmla="*/ 457200 h 668951"/>
              <a:gd name="connsiteX5" fmla="*/ 209550 w 823165"/>
              <a:gd name="connsiteY5" fmla="*/ 423862 h 668951"/>
              <a:gd name="connsiteX6" fmla="*/ 195263 w 823165"/>
              <a:gd name="connsiteY6" fmla="*/ 502444 h 668951"/>
              <a:gd name="connsiteX7" fmla="*/ 264319 w 823165"/>
              <a:gd name="connsiteY7" fmla="*/ 519112 h 668951"/>
              <a:gd name="connsiteX8" fmla="*/ 261938 w 823165"/>
              <a:gd name="connsiteY8" fmla="*/ 588169 h 668951"/>
              <a:gd name="connsiteX9" fmla="*/ 228600 w 823165"/>
              <a:gd name="connsiteY9" fmla="*/ 635794 h 668951"/>
              <a:gd name="connsiteX10" fmla="*/ 271463 w 823165"/>
              <a:gd name="connsiteY10" fmla="*/ 664369 h 668951"/>
              <a:gd name="connsiteX11" fmla="*/ 347663 w 823165"/>
              <a:gd name="connsiteY11" fmla="*/ 664369 h 668951"/>
              <a:gd name="connsiteX12" fmla="*/ 376238 w 823165"/>
              <a:gd name="connsiteY12" fmla="*/ 614362 h 668951"/>
              <a:gd name="connsiteX13" fmla="*/ 459581 w 823165"/>
              <a:gd name="connsiteY13" fmla="*/ 602456 h 668951"/>
              <a:gd name="connsiteX14" fmla="*/ 516731 w 823165"/>
              <a:gd name="connsiteY14" fmla="*/ 588169 h 668951"/>
              <a:gd name="connsiteX15" fmla="*/ 609600 w 823165"/>
              <a:gd name="connsiteY15" fmla="*/ 552450 h 668951"/>
              <a:gd name="connsiteX16" fmla="*/ 652463 w 823165"/>
              <a:gd name="connsiteY16" fmla="*/ 564356 h 668951"/>
              <a:gd name="connsiteX17" fmla="*/ 669131 w 823165"/>
              <a:gd name="connsiteY17" fmla="*/ 531019 h 668951"/>
              <a:gd name="connsiteX18" fmla="*/ 752474 w 823165"/>
              <a:gd name="connsiteY18" fmla="*/ 538162 h 668951"/>
              <a:gd name="connsiteX19" fmla="*/ 769143 w 823165"/>
              <a:gd name="connsiteY19" fmla="*/ 497681 h 668951"/>
              <a:gd name="connsiteX20" fmla="*/ 814387 w 823165"/>
              <a:gd name="connsiteY20" fmla="*/ 492919 h 668951"/>
              <a:gd name="connsiteX21" fmla="*/ 819149 w 823165"/>
              <a:gd name="connsiteY21" fmla="*/ 452438 h 668951"/>
              <a:gd name="connsiteX22" fmla="*/ 766763 w 823165"/>
              <a:gd name="connsiteY22" fmla="*/ 390525 h 668951"/>
              <a:gd name="connsiteX23" fmla="*/ 781050 w 823165"/>
              <a:gd name="connsiteY23" fmla="*/ 364332 h 668951"/>
              <a:gd name="connsiteX24" fmla="*/ 821531 w 823165"/>
              <a:gd name="connsiteY24" fmla="*/ 314326 h 668951"/>
              <a:gd name="connsiteX25" fmla="*/ 804863 w 823165"/>
              <a:gd name="connsiteY25" fmla="*/ 269082 h 668951"/>
              <a:gd name="connsiteX26" fmla="*/ 776288 w 823165"/>
              <a:gd name="connsiteY26" fmla="*/ 242888 h 668951"/>
              <a:gd name="connsiteX27" fmla="*/ 773906 w 823165"/>
              <a:gd name="connsiteY27" fmla="*/ 192882 h 668951"/>
              <a:gd name="connsiteX28" fmla="*/ 752475 w 823165"/>
              <a:gd name="connsiteY28" fmla="*/ 159545 h 668951"/>
              <a:gd name="connsiteX29" fmla="*/ 664369 w 823165"/>
              <a:gd name="connsiteY29" fmla="*/ 150019 h 668951"/>
              <a:gd name="connsiteX30" fmla="*/ 561975 w 823165"/>
              <a:gd name="connsiteY30" fmla="*/ 216694 h 668951"/>
              <a:gd name="connsiteX31" fmla="*/ 485775 w 823165"/>
              <a:gd name="connsiteY31" fmla="*/ 245269 h 668951"/>
              <a:gd name="connsiteX32" fmla="*/ 411956 w 823165"/>
              <a:gd name="connsiteY32" fmla="*/ 209551 h 668951"/>
              <a:gd name="connsiteX33" fmla="*/ 283368 w 823165"/>
              <a:gd name="connsiteY33" fmla="*/ 0 h 668951"/>
              <a:gd name="connsiteX0" fmla="*/ 0 w 823165"/>
              <a:gd name="connsiteY0" fmla="*/ 309561 h 518932"/>
              <a:gd name="connsiteX1" fmla="*/ 47625 w 823165"/>
              <a:gd name="connsiteY1" fmla="*/ 302417 h 518932"/>
              <a:gd name="connsiteX2" fmla="*/ 52388 w 823165"/>
              <a:gd name="connsiteY2" fmla="*/ 273843 h 518932"/>
              <a:gd name="connsiteX3" fmla="*/ 102394 w 823165"/>
              <a:gd name="connsiteY3" fmla="*/ 278606 h 518932"/>
              <a:gd name="connsiteX4" fmla="*/ 173831 w 823165"/>
              <a:gd name="connsiteY4" fmla="*/ 307181 h 518932"/>
              <a:gd name="connsiteX5" fmla="*/ 209550 w 823165"/>
              <a:gd name="connsiteY5" fmla="*/ 273843 h 518932"/>
              <a:gd name="connsiteX6" fmla="*/ 195263 w 823165"/>
              <a:gd name="connsiteY6" fmla="*/ 352425 h 518932"/>
              <a:gd name="connsiteX7" fmla="*/ 264319 w 823165"/>
              <a:gd name="connsiteY7" fmla="*/ 369093 h 518932"/>
              <a:gd name="connsiteX8" fmla="*/ 261938 w 823165"/>
              <a:gd name="connsiteY8" fmla="*/ 438150 h 518932"/>
              <a:gd name="connsiteX9" fmla="*/ 228600 w 823165"/>
              <a:gd name="connsiteY9" fmla="*/ 485775 h 518932"/>
              <a:gd name="connsiteX10" fmla="*/ 271463 w 823165"/>
              <a:gd name="connsiteY10" fmla="*/ 514350 h 518932"/>
              <a:gd name="connsiteX11" fmla="*/ 347663 w 823165"/>
              <a:gd name="connsiteY11" fmla="*/ 514350 h 518932"/>
              <a:gd name="connsiteX12" fmla="*/ 376238 w 823165"/>
              <a:gd name="connsiteY12" fmla="*/ 464343 h 518932"/>
              <a:gd name="connsiteX13" fmla="*/ 459581 w 823165"/>
              <a:gd name="connsiteY13" fmla="*/ 452437 h 518932"/>
              <a:gd name="connsiteX14" fmla="*/ 516731 w 823165"/>
              <a:gd name="connsiteY14" fmla="*/ 438150 h 518932"/>
              <a:gd name="connsiteX15" fmla="*/ 609600 w 823165"/>
              <a:gd name="connsiteY15" fmla="*/ 402431 h 518932"/>
              <a:gd name="connsiteX16" fmla="*/ 652463 w 823165"/>
              <a:gd name="connsiteY16" fmla="*/ 414337 h 518932"/>
              <a:gd name="connsiteX17" fmla="*/ 669131 w 823165"/>
              <a:gd name="connsiteY17" fmla="*/ 381000 h 518932"/>
              <a:gd name="connsiteX18" fmla="*/ 752474 w 823165"/>
              <a:gd name="connsiteY18" fmla="*/ 388143 h 518932"/>
              <a:gd name="connsiteX19" fmla="*/ 769143 w 823165"/>
              <a:gd name="connsiteY19" fmla="*/ 347662 h 518932"/>
              <a:gd name="connsiteX20" fmla="*/ 814387 w 823165"/>
              <a:gd name="connsiteY20" fmla="*/ 342900 h 518932"/>
              <a:gd name="connsiteX21" fmla="*/ 819149 w 823165"/>
              <a:gd name="connsiteY21" fmla="*/ 302419 h 518932"/>
              <a:gd name="connsiteX22" fmla="*/ 766763 w 823165"/>
              <a:gd name="connsiteY22" fmla="*/ 240506 h 518932"/>
              <a:gd name="connsiteX23" fmla="*/ 781050 w 823165"/>
              <a:gd name="connsiteY23" fmla="*/ 214313 h 518932"/>
              <a:gd name="connsiteX24" fmla="*/ 821531 w 823165"/>
              <a:gd name="connsiteY24" fmla="*/ 164307 h 518932"/>
              <a:gd name="connsiteX25" fmla="*/ 804863 w 823165"/>
              <a:gd name="connsiteY25" fmla="*/ 119063 h 518932"/>
              <a:gd name="connsiteX26" fmla="*/ 776288 w 823165"/>
              <a:gd name="connsiteY26" fmla="*/ 92869 h 518932"/>
              <a:gd name="connsiteX27" fmla="*/ 773906 w 823165"/>
              <a:gd name="connsiteY27" fmla="*/ 42863 h 518932"/>
              <a:gd name="connsiteX28" fmla="*/ 752475 w 823165"/>
              <a:gd name="connsiteY28" fmla="*/ 9526 h 518932"/>
              <a:gd name="connsiteX29" fmla="*/ 664369 w 823165"/>
              <a:gd name="connsiteY29" fmla="*/ 0 h 518932"/>
              <a:gd name="connsiteX30" fmla="*/ 561975 w 823165"/>
              <a:gd name="connsiteY30" fmla="*/ 66675 h 518932"/>
              <a:gd name="connsiteX31" fmla="*/ 485775 w 823165"/>
              <a:gd name="connsiteY31" fmla="*/ 95250 h 518932"/>
              <a:gd name="connsiteX32" fmla="*/ 411956 w 823165"/>
              <a:gd name="connsiteY32" fmla="*/ 59532 h 518932"/>
              <a:gd name="connsiteX33" fmla="*/ 278605 w 823165"/>
              <a:gd name="connsiteY33" fmla="*/ 269081 h 518932"/>
              <a:gd name="connsiteX0" fmla="*/ 0 w 823165"/>
              <a:gd name="connsiteY0" fmla="*/ 309561 h 518932"/>
              <a:gd name="connsiteX1" fmla="*/ 47625 w 823165"/>
              <a:gd name="connsiteY1" fmla="*/ 302417 h 518932"/>
              <a:gd name="connsiteX2" fmla="*/ 52388 w 823165"/>
              <a:gd name="connsiteY2" fmla="*/ 273843 h 518932"/>
              <a:gd name="connsiteX3" fmla="*/ 102394 w 823165"/>
              <a:gd name="connsiteY3" fmla="*/ 278606 h 518932"/>
              <a:gd name="connsiteX4" fmla="*/ 173831 w 823165"/>
              <a:gd name="connsiteY4" fmla="*/ 307181 h 518932"/>
              <a:gd name="connsiteX5" fmla="*/ 209550 w 823165"/>
              <a:gd name="connsiteY5" fmla="*/ 273843 h 518932"/>
              <a:gd name="connsiteX6" fmla="*/ 195263 w 823165"/>
              <a:gd name="connsiteY6" fmla="*/ 352425 h 518932"/>
              <a:gd name="connsiteX7" fmla="*/ 264319 w 823165"/>
              <a:gd name="connsiteY7" fmla="*/ 369093 h 518932"/>
              <a:gd name="connsiteX8" fmla="*/ 261938 w 823165"/>
              <a:gd name="connsiteY8" fmla="*/ 438150 h 518932"/>
              <a:gd name="connsiteX9" fmla="*/ 228600 w 823165"/>
              <a:gd name="connsiteY9" fmla="*/ 485775 h 518932"/>
              <a:gd name="connsiteX10" fmla="*/ 271463 w 823165"/>
              <a:gd name="connsiteY10" fmla="*/ 514350 h 518932"/>
              <a:gd name="connsiteX11" fmla="*/ 347663 w 823165"/>
              <a:gd name="connsiteY11" fmla="*/ 514350 h 518932"/>
              <a:gd name="connsiteX12" fmla="*/ 376238 w 823165"/>
              <a:gd name="connsiteY12" fmla="*/ 464343 h 518932"/>
              <a:gd name="connsiteX13" fmla="*/ 459581 w 823165"/>
              <a:gd name="connsiteY13" fmla="*/ 452437 h 518932"/>
              <a:gd name="connsiteX14" fmla="*/ 516731 w 823165"/>
              <a:gd name="connsiteY14" fmla="*/ 438150 h 518932"/>
              <a:gd name="connsiteX15" fmla="*/ 609600 w 823165"/>
              <a:gd name="connsiteY15" fmla="*/ 402431 h 518932"/>
              <a:gd name="connsiteX16" fmla="*/ 652463 w 823165"/>
              <a:gd name="connsiteY16" fmla="*/ 414337 h 518932"/>
              <a:gd name="connsiteX17" fmla="*/ 669131 w 823165"/>
              <a:gd name="connsiteY17" fmla="*/ 381000 h 518932"/>
              <a:gd name="connsiteX18" fmla="*/ 752474 w 823165"/>
              <a:gd name="connsiteY18" fmla="*/ 388143 h 518932"/>
              <a:gd name="connsiteX19" fmla="*/ 769143 w 823165"/>
              <a:gd name="connsiteY19" fmla="*/ 347662 h 518932"/>
              <a:gd name="connsiteX20" fmla="*/ 814387 w 823165"/>
              <a:gd name="connsiteY20" fmla="*/ 342900 h 518932"/>
              <a:gd name="connsiteX21" fmla="*/ 819149 w 823165"/>
              <a:gd name="connsiteY21" fmla="*/ 302419 h 518932"/>
              <a:gd name="connsiteX22" fmla="*/ 766763 w 823165"/>
              <a:gd name="connsiteY22" fmla="*/ 240506 h 518932"/>
              <a:gd name="connsiteX23" fmla="*/ 781050 w 823165"/>
              <a:gd name="connsiteY23" fmla="*/ 214313 h 518932"/>
              <a:gd name="connsiteX24" fmla="*/ 821531 w 823165"/>
              <a:gd name="connsiteY24" fmla="*/ 164307 h 518932"/>
              <a:gd name="connsiteX25" fmla="*/ 804863 w 823165"/>
              <a:gd name="connsiteY25" fmla="*/ 119063 h 518932"/>
              <a:gd name="connsiteX26" fmla="*/ 776288 w 823165"/>
              <a:gd name="connsiteY26" fmla="*/ 92869 h 518932"/>
              <a:gd name="connsiteX27" fmla="*/ 773906 w 823165"/>
              <a:gd name="connsiteY27" fmla="*/ 42863 h 518932"/>
              <a:gd name="connsiteX28" fmla="*/ 752475 w 823165"/>
              <a:gd name="connsiteY28" fmla="*/ 9526 h 518932"/>
              <a:gd name="connsiteX29" fmla="*/ 664369 w 823165"/>
              <a:gd name="connsiteY29" fmla="*/ 0 h 518932"/>
              <a:gd name="connsiteX30" fmla="*/ 561975 w 823165"/>
              <a:gd name="connsiteY30" fmla="*/ 66675 h 518932"/>
              <a:gd name="connsiteX31" fmla="*/ 485775 w 823165"/>
              <a:gd name="connsiteY31" fmla="*/ 95250 h 518932"/>
              <a:gd name="connsiteX32" fmla="*/ 411956 w 823165"/>
              <a:gd name="connsiteY32" fmla="*/ 59532 h 518932"/>
              <a:gd name="connsiteX33" fmla="*/ 314325 w 823165"/>
              <a:gd name="connsiteY33" fmla="*/ 123825 h 518932"/>
              <a:gd name="connsiteX34" fmla="*/ 278605 w 823165"/>
              <a:gd name="connsiteY34" fmla="*/ 269081 h 518932"/>
              <a:gd name="connsiteX0" fmla="*/ 0 w 823165"/>
              <a:gd name="connsiteY0" fmla="*/ 309561 h 518932"/>
              <a:gd name="connsiteX1" fmla="*/ 47625 w 823165"/>
              <a:gd name="connsiteY1" fmla="*/ 302417 h 518932"/>
              <a:gd name="connsiteX2" fmla="*/ 52388 w 823165"/>
              <a:gd name="connsiteY2" fmla="*/ 273843 h 518932"/>
              <a:gd name="connsiteX3" fmla="*/ 102394 w 823165"/>
              <a:gd name="connsiteY3" fmla="*/ 278606 h 518932"/>
              <a:gd name="connsiteX4" fmla="*/ 173831 w 823165"/>
              <a:gd name="connsiteY4" fmla="*/ 307181 h 518932"/>
              <a:gd name="connsiteX5" fmla="*/ 209550 w 823165"/>
              <a:gd name="connsiteY5" fmla="*/ 273843 h 518932"/>
              <a:gd name="connsiteX6" fmla="*/ 195263 w 823165"/>
              <a:gd name="connsiteY6" fmla="*/ 352425 h 518932"/>
              <a:gd name="connsiteX7" fmla="*/ 264319 w 823165"/>
              <a:gd name="connsiteY7" fmla="*/ 369093 h 518932"/>
              <a:gd name="connsiteX8" fmla="*/ 261938 w 823165"/>
              <a:gd name="connsiteY8" fmla="*/ 438150 h 518932"/>
              <a:gd name="connsiteX9" fmla="*/ 228600 w 823165"/>
              <a:gd name="connsiteY9" fmla="*/ 485775 h 518932"/>
              <a:gd name="connsiteX10" fmla="*/ 271463 w 823165"/>
              <a:gd name="connsiteY10" fmla="*/ 514350 h 518932"/>
              <a:gd name="connsiteX11" fmla="*/ 347663 w 823165"/>
              <a:gd name="connsiteY11" fmla="*/ 514350 h 518932"/>
              <a:gd name="connsiteX12" fmla="*/ 376238 w 823165"/>
              <a:gd name="connsiteY12" fmla="*/ 464343 h 518932"/>
              <a:gd name="connsiteX13" fmla="*/ 459581 w 823165"/>
              <a:gd name="connsiteY13" fmla="*/ 452437 h 518932"/>
              <a:gd name="connsiteX14" fmla="*/ 516731 w 823165"/>
              <a:gd name="connsiteY14" fmla="*/ 438150 h 518932"/>
              <a:gd name="connsiteX15" fmla="*/ 609600 w 823165"/>
              <a:gd name="connsiteY15" fmla="*/ 402431 h 518932"/>
              <a:gd name="connsiteX16" fmla="*/ 652463 w 823165"/>
              <a:gd name="connsiteY16" fmla="*/ 414337 h 518932"/>
              <a:gd name="connsiteX17" fmla="*/ 669131 w 823165"/>
              <a:gd name="connsiteY17" fmla="*/ 381000 h 518932"/>
              <a:gd name="connsiteX18" fmla="*/ 752474 w 823165"/>
              <a:gd name="connsiteY18" fmla="*/ 388143 h 518932"/>
              <a:gd name="connsiteX19" fmla="*/ 769143 w 823165"/>
              <a:gd name="connsiteY19" fmla="*/ 347662 h 518932"/>
              <a:gd name="connsiteX20" fmla="*/ 814387 w 823165"/>
              <a:gd name="connsiteY20" fmla="*/ 342900 h 518932"/>
              <a:gd name="connsiteX21" fmla="*/ 819149 w 823165"/>
              <a:gd name="connsiteY21" fmla="*/ 302419 h 518932"/>
              <a:gd name="connsiteX22" fmla="*/ 766763 w 823165"/>
              <a:gd name="connsiteY22" fmla="*/ 240506 h 518932"/>
              <a:gd name="connsiteX23" fmla="*/ 781050 w 823165"/>
              <a:gd name="connsiteY23" fmla="*/ 214313 h 518932"/>
              <a:gd name="connsiteX24" fmla="*/ 821531 w 823165"/>
              <a:gd name="connsiteY24" fmla="*/ 164307 h 518932"/>
              <a:gd name="connsiteX25" fmla="*/ 804863 w 823165"/>
              <a:gd name="connsiteY25" fmla="*/ 119063 h 518932"/>
              <a:gd name="connsiteX26" fmla="*/ 776288 w 823165"/>
              <a:gd name="connsiteY26" fmla="*/ 92869 h 518932"/>
              <a:gd name="connsiteX27" fmla="*/ 773906 w 823165"/>
              <a:gd name="connsiteY27" fmla="*/ 42863 h 518932"/>
              <a:gd name="connsiteX28" fmla="*/ 752475 w 823165"/>
              <a:gd name="connsiteY28" fmla="*/ 9526 h 518932"/>
              <a:gd name="connsiteX29" fmla="*/ 664369 w 823165"/>
              <a:gd name="connsiteY29" fmla="*/ 0 h 518932"/>
              <a:gd name="connsiteX30" fmla="*/ 561975 w 823165"/>
              <a:gd name="connsiteY30" fmla="*/ 66675 h 518932"/>
              <a:gd name="connsiteX31" fmla="*/ 485775 w 823165"/>
              <a:gd name="connsiteY31" fmla="*/ 95250 h 518932"/>
              <a:gd name="connsiteX32" fmla="*/ 411956 w 823165"/>
              <a:gd name="connsiteY32" fmla="*/ 59532 h 518932"/>
              <a:gd name="connsiteX33" fmla="*/ 314325 w 823165"/>
              <a:gd name="connsiteY33" fmla="*/ 123825 h 518932"/>
              <a:gd name="connsiteX34" fmla="*/ 4761 w 823165"/>
              <a:gd name="connsiteY34" fmla="*/ 45243 h 518932"/>
              <a:gd name="connsiteX0" fmla="*/ 0 w 823165"/>
              <a:gd name="connsiteY0" fmla="*/ 309561 h 518932"/>
              <a:gd name="connsiteX1" fmla="*/ 47625 w 823165"/>
              <a:gd name="connsiteY1" fmla="*/ 302417 h 518932"/>
              <a:gd name="connsiteX2" fmla="*/ 52388 w 823165"/>
              <a:gd name="connsiteY2" fmla="*/ 273843 h 518932"/>
              <a:gd name="connsiteX3" fmla="*/ 102394 w 823165"/>
              <a:gd name="connsiteY3" fmla="*/ 278606 h 518932"/>
              <a:gd name="connsiteX4" fmla="*/ 173831 w 823165"/>
              <a:gd name="connsiteY4" fmla="*/ 307181 h 518932"/>
              <a:gd name="connsiteX5" fmla="*/ 209550 w 823165"/>
              <a:gd name="connsiteY5" fmla="*/ 273843 h 518932"/>
              <a:gd name="connsiteX6" fmla="*/ 195263 w 823165"/>
              <a:gd name="connsiteY6" fmla="*/ 352425 h 518932"/>
              <a:gd name="connsiteX7" fmla="*/ 264319 w 823165"/>
              <a:gd name="connsiteY7" fmla="*/ 369093 h 518932"/>
              <a:gd name="connsiteX8" fmla="*/ 261938 w 823165"/>
              <a:gd name="connsiteY8" fmla="*/ 438150 h 518932"/>
              <a:gd name="connsiteX9" fmla="*/ 228600 w 823165"/>
              <a:gd name="connsiteY9" fmla="*/ 485775 h 518932"/>
              <a:gd name="connsiteX10" fmla="*/ 271463 w 823165"/>
              <a:gd name="connsiteY10" fmla="*/ 514350 h 518932"/>
              <a:gd name="connsiteX11" fmla="*/ 347663 w 823165"/>
              <a:gd name="connsiteY11" fmla="*/ 514350 h 518932"/>
              <a:gd name="connsiteX12" fmla="*/ 376238 w 823165"/>
              <a:gd name="connsiteY12" fmla="*/ 464343 h 518932"/>
              <a:gd name="connsiteX13" fmla="*/ 459581 w 823165"/>
              <a:gd name="connsiteY13" fmla="*/ 452437 h 518932"/>
              <a:gd name="connsiteX14" fmla="*/ 516731 w 823165"/>
              <a:gd name="connsiteY14" fmla="*/ 438150 h 518932"/>
              <a:gd name="connsiteX15" fmla="*/ 609600 w 823165"/>
              <a:gd name="connsiteY15" fmla="*/ 402431 h 518932"/>
              <a:gd name="connsiteX16" fmla="*/ 652463 w 823165"/>
              <a:gd name="connsiteY16" fmla="*/ 414337 h 518932"/>
              <a:gd name="connsiteX17" fmla="*/ 669131 w 823165"/>
              <a:gd name="connsiteY17" fmla="*/ 381000 h 518932"/>
              <a:gd name="connsiteX18" fmla="*/ 752474 w 823165"/>
              <a:gd name="connsiteY18" fmla="*/ 388143 h 518932"/>
              <a:gd name="connsiteX19" fmla="*/ 769143 w 823165"/>
              <a:gd name="connsiteY19" fmla="*/ 347662 h 518932"/>
              <a:gd name="connsiteX20" fmla="*/ 814387 w 823165"/>
              <a:gd name="connsiteY20" fmla="*/ 342900 h 518932"/>
              <a:gd name="connsiteX21" fmla="*/ 819149 w 823165"/>
              <a:gd name="connsiteY21" fmla="*/ 302419 h 518932"/>
              <a:gd name="connsiteX22" fmla="*/ 766763 w 823165"/>
              <a:gd name="connsiteY22" fmla="*/ 240506 h 518932"/>
              <a:gd name="connsiteX23" fmla="*/ 781050 w 823165"/>
              <a:gd name="connsiteY23" fmla="*/ 214313 h 518932"/>
              <a:gd name="connsiteX24" fmla="*/ 821531 w 823165"/>
              <a:gd name="connsiteY24" fmla="*/ 164307 h 518932"/>
              <a:gd name="connsiteX25" fmla="*/ 804863 w 823165"/>
              <a:gd name="connsiteY25" fmla="*/ 119063 h 518932"/>
              <a:gd name="connsiteX26" fmla="*/ 776288 w 823165"/>
              <a:gd name="connsiteY26" fmla="*/ 92869 h 518932"/>
              <a:gd name="connsiteX27" fmla="*/ 773906 w 823165"/>
              <a:gd name="connsiteY27" fmla="*/ 42863 h 518932"/>
              <a:gd name="connsiteX28" fmla="*/ 752475 w 823165"/>
              <a:gd name="connsiteY28" fmla="*/ 9526 h 518932"/>
              <a:gd name="connsiteX29" fmla="*/ 664369 w 823165"/>
              <a:gd name="connsiteY29" fmla="*/ 0 h 518932"/>
              <a:gd name="connsiteX30" fmla="*/ 561975 w 823165"/>
              <a:gd name="connsiteY30" fmla="*/ 66675 h 518932"/>
              <a:gd name="connsiteX31" fmla="*/ 485775 w 823165"/>
              <a:gd name="connsiteY31" fmla="*/ 95250 h 518932"/>
              <a:gd name="connsiteX32" fmla="*/ 411956 w 823165"/>
              <a:gd name="connsiteY32" fmla="*/ 59532 h 518932"/>
              <a:gd name="connsiteX33" fmla="*/ 314325 w 823165"/>
              <a:gd name="connsiteY33" fmla="*/ 123825 h 518932"/>
              <a:gd name="connsiteX34" fmla="*/ 288131 w 823165"/>
              <a:gd name="connsiteY34" fmla="*/ 52387 h 518932"/>
              <a:gd name="connsiteX35" fmla="*/ 4761 w 823165"/>
              <a:gd name="connsiteY35" fmla="*/ 45243 h 518932"/>
              <a:gd name="connsiteX0" fmla="*/ 0 w 823165"/>
              <a:gd name="connsiteY0" fmla="*/ 416718 h 626089"/>
              <a:gd name="connsiteX1" fmla="*/ 47625 w 823165"/>
              <a:gd name="connsiteY1" fmla="*/ 409574 h 626089"/>
              <a:gd name="connsiteX2" fmla="*/ 52388 w 823165"/>
              <a:gd name="connsiteY2" fmla="*/ 381000 h 626089"/>
              <a:gd name="connsiteX3" fmla="*/ 102394 w 823165"/>
              <a:gd name="connsiteY3" fmla="*/ 385763 h 626089"/>
              <a:gd name="connsiteX4" fmla="*/ 173831 w 823165"/>
              <a:gd name="connsiteY4" fmla="*/ 414338 h 626089"/>
              <a:gd name="connsiteX5" fmla="*/ 209550 w 823165"/>
              <a:gd name="connsiteY5" fmla="*/ 381000 h 626089"/>
              <a:gd name="connsiteX6" fmla="*/ 195263 w 823165"/>
              <a:gd name="connsiteY6" fmla="*/ 459582 h 626089"/>
              <a:gd name="connsiteX7" fmla="*/ 264319 w 823165"/>
              <a:gd name="connsiteY7" fmla="*/ 476250 h 626089"/>
              <a:gd name="connsiteX8" fmla="*/ 261938 w 823165"/>
              <a:gd name="connsiteY8" fmla="*/ 545307 h 626089"/>
              <a:gd name="connsiteX9" fmla="*/ 228600 w 823165"/>
              <a:gd name="connsiteY9" fmla="*/ 592932 h 626089"/>
              <a:gd name="connsiteX10" fmla="*/ 271463 w 823165"/>
              <a:gd name="connsiteY10" fmla="*/ 621507 h 626089"/>
              <a:gd name="connsiteX11" fmla="*/ 347663 w 823165"/>
              <a:gd name="connsiteY11" fmla="*/ 621507 h 626089"/>
              <a:gd name="connsiteX12" fmla="*/ 376238 w 823165"/>
              <a:gd name="connsiteY12" fmla="*/ 571500 h 626089"/>
              <a:gd name="connsiteX13" fmla="*/ 459581 w 823165"/>
              <a:gd name="connsiteY13" fmla="*/ 559594 h 626089"/>
              <a:gd name="connsiteX14" fmla="*/ 516731 w 823165"/>
              <a:gd name="connsiteY14" fmla="*/ 545307 h 626089"/>
              <a:gd name="connsiteX15" fmla="*/ 609600 w 823165"/>
              <a:gd name="connsiteY15" fmla="*/ 509588 h 626089"/>
              <a:gd name="connsiteX16" fmla="*/ 652463 w 823165"/>
              <a:gd name="connsiteY16" fmla="*/ 521494 h 626089"/>
              <a:gd name="connsiteX17" fmla="*/ 669131 w 823165"/>
              <a:gd name="connsiteY17" fmla="*/ 488157 h 626089"/>
              <a:gd name="connsiteX18" fmla="*/ 752474 w 823165"/>
              <a:gd name="connsiteY18" fmla="*/ 495300 h 626089"/>
              <a:gd name="connsiteX19" fmla="*/ 769143 w 823165"/>
              <a:gd name="connsiteY19" fmla="*/ 454819 h 626089"/>
              <a:gd name="connsiteX20" fmla="*/ 814387 w 823165"/>
              <a:gd name="connsiteY20" fmla="*/ 450057 h 626089"/>
              <a:gd name="connsiteX21" fmla="*/ 819149 w 823165"/>
              <a:gd name="connsiteY21" fmla="*/ 409576 h 626089"/>
              <a:gd name="connsiteX22" fmla="*/ 766763 w 823165"/>
              <a:gd name="connsiteY22" fmla="*/ 347663 h 626089"/>
              <a:gd name="connsiteX23" fmla="*/ 781050 w 823165"/>
              <a:gd name="connsiteY23" fmla="*/ 321470 h 626089"/>
              <a:gd name="connsiteX24" fmla="*/ 821531 w 823165"/>
              <a:gd name="connsiteY24" fmla="*/ 271464 h 626089"/>
              <a:gd name="connsiteX25" fmla="*/ 804863 w 823165"/>
              <a:gd name="connsiteY25" fmla="*/ 226220 h 626089"/>
              <a:gd name="connsiteX26" fmla="*/ 776288 w 823165"/>
              <a:gd name="connsiteY26" fmla="*/ 200026 h 626089"/>
              <a:gd name="connsiteX27" fmla="*/ 773906 w 823165"/>
              <a:gd name="connsiteY27" fmla="*/ 150020 h 626089"/>
              <a:gd name="connsiteX28" fmla="*/ 752475 w 823165"/>
              <a:gd name="connsiteY28" fmla="*/ 116683 h 626089"/>
              <a:gd name="connsiteX29" fmla="*/ 664369 w 823165"/>
              <a:gd name="connsiteY29" fmla="*/ 107157 h 626089"/>
              <a:gd name="connsiteX30" fmla="*/ 561975 w 823165"/>
              <a:gd name="connsiteY30" fmla="*/ 173832 h 626089"/>
              <a:gd name="connsiteX31" fmla="*/ 485775 w 823165"/>
              <a:gd name="connsiteY31" fmla="*/ 202407 h 626089"/>
              <a:gd name="connsiteX32" fmla="*/ 411956 w 823165"/>
              <a:gd name="connsiteY32" fmla="*/ 166689 h 626089"/>
              <a:gd name="connsiteX33" fmla="*/ 314325 w 823165"/>
              <a:gd name="connsiteY33" fmla="*/ 230982 h 626089"/>
              <a:gd name="connsiteX34" fmla="*/ 288131 w 823165"/>
              <a:gd name="connsiteY34" fmla="*/ 159544 h 626089"/>
              <a:gd name="connsiteX35" fmla="*/ 288130 w 823165"/>
              <a:gd name="connsiteY35" fmla="*/ 0 h 626089"/>
              <a:gd name="connsiteX0" fmla="*/ 0 w 823165"/>
              <a:gd name="connsiteY0" fmla="*/ 416718 h 626089"/>
              <a:gd name="connsiteX1" fmla="*/ 47625 w 823165"/>
              <a:gd name="connsiteY1" fmla="*/ 409574 h 626089"/>
              <a:gd name="connsiteX2" fmla="*/ 52388 w 823165"/>
              <a:gd name="connsiteY2" fmla="*/ 381000 h 626089"/>
              <a:gd name="connsiteX3" fmla="*/ 102394 w 823165"/>
              <a:gd name="connsiteY3" fmla="*/ 385763 h 626089"/>
              <a:gd name="connsiteX4" fmla="*/ 173831 w 823165"/>
              <a:gd name="connsiteY4" fmla="*/ 414338 h 626089"/>
              <a:gd name="connsiteX5" fmla="*/ 209550 w 823165"/>
              <a:gd name="connsiteY5" fmla="*/ 381000 h 626089"/>
              <a:gd name="connsiteX6" fmla="*/ 195263 w 823165"/>
              <a:gd name="connsiteY6" fmla="*/ 459582 h 626089"/>
              <a:gd name="connsiteX7" fmla="*/ 264319 w 823165"/>
              <a:gd name="connsiteY7" fmla="*/ 476250 h 626089"/>
              <a:gd name="connsiteX8" fmla="*/ 261938 w 823165"/>
              <a:gd name="connsiteY8" fmla="*/ 545307 h 626089"/>
              <a:gd name="connsiteX9" fmla="*/ 228600 w 823165"/>
              <a:gd name="connsiteY9" fmla="*/ 592932 h 626089"/>
              <a:gd name="connsiteX10" fmla="*/ 271463 w 823165"/>
              <a:gd name="connsiteY10" fmla="*/ 621507 h 626089"/>
              <a:gd name="connsiteX11" fmla="*/ 347663 w 823165"/>
              <a:gd name="connsiteY11" fmla="*/ 621507 h 626089"/>
              <a:gd name="connsiteX12" fmla="*/ 376238 w 823165"/>
              <a:gd name="connsiteY12" fmla="*/ 571500 h 626089"/>
              <a:gd name="connsiteX13" fmla="*/ 459581 w 823165"/>
              <a:gd name="connsiteY13" fmla="*/ 559594 h 626089"/>
              <a:gd name="connsiteX14" fmla="*/ 516731 w 823165"/>
              <a:gd name="connsiteY14" fmla="*/ 545307 h 626089"/>
              <a:gd name="connsiteX15" fmla="*/ 609600 w 823165"/>
              <a:gd name="connsiteY15" fmla="*/ 509588 h 626089"/>
              <a:gd name="connsiteX16" fmla="*/ 652463 w 823165"/>
              <a:gd name="connsiteY16" fmla="*/ 521494 h 626089"/>
              <a:gd name="connsiteX17" fmla="*/ 669131 w 823165"/>
              <a:gd name="connsiteY17" fmla="*/ 488157 h 626089"/>
              <a:gd name="connsiteX18" fmla="*/ 752474 w 823165"/>
              <a:gd name="connsiteY18" fmla="*/ 495300 h 626089"/>
              <a:gd name="connsiteX19" fmla="*/ 769143 w 823165"/>
              <a:gd name="connsiteY19" fmla="*/ 454819 h 626089"/>
              <a:gd name="connsiteX20" fmla="*/ 814387 w 823165"/>
              <a:gd name="connsiteY20" fmla="*/ 450057 h 626089"/>
              <a:gd name="connsiteX21" fmla="*/ 819149 w 823165"/>
              <a:gd name="connsiteY21" fmla="*/ 409576 h 626089"/>
              <a:gd name="connsiteX22" fmla="*/ 766763 w 823165"/>
              <a:gd name="connsiteY22" fmla="*/ 347663 h 626089"/>
              <a:gd name="connsiteX23" fmla="*/ 781050 w 823165"/>
              <a:gd name="connsiteY23" fmla="*/ 321470 h 626089"/>
              <a:gd name="connsiteX24" fmla="*/ 821531 w 823165"/>
              <a:gd name="connsiteY24" fmla="*/ 271464 h 626089"/>
              <a:gd name="connsiteX25" fmla="*/ 804863 w 823165"/>
              <a:gd name="connsiteY25" fmla="*/ 226220 h 626089"/>
              <a:gd name="connsiteX26" fmla="*/ 776288 w 823165"/>
              <a:gd name="connsiteY26" fmla="*/ 200026 h 626089"/>
              <a:gd name="connsiteX27" fmla="*/ 773906 w 823165"/>
              <a:gd name="connsiteY27" fmla="*/ 150020 h 626089"/>
              <a:gd name="connsiteX28" fmla="*/ 752475 w 823165"/>
              <a:gd name="connsiteY28" fmla="*/ 116683 h 626089"/>
              <a:gd name="connsiteX29" fmla="*/ 664369 w 823165"/>
              <a:gd name="connsiteY29" fmla="*/ 107157 h 626089"/>
              <a:gd name="connsiteX30" fmla="*/ 561975 w 823165"/>
              <a:gd name="connsiteY30" fmla="*/ 173832 h 626089"/>
              <a:gd name="connsiteX31" fmla="*/ 485775 w 823165"/>
              <a:gd name="connsiteY31" fmla="*/ 202407 h 626089"/>
              <a:gd name="connsiteX32" fmla="*/ 411956 w 823165"/>
              <a:gd name="connsiteY32" fmla="*/ 166689 h 626089"/>
              <a:gd name="connsiteX33" fmla="*/ 314325 w 823165"/>
              <a:gd name="connsiteY33" fmla="*/ 230982 h 626089"/>
              <a:gd name="connsiteX34" fmla="*/ 288131 w 823165"/>
              <a:gd name="connsiteY34" fmla="*/ 159544 h 626089"/>
              <a:gd name="connsiteX35" fmla="*/ 245269 w 823165"/>
              <a:gd name="connsiteY35" fmla="*/ 140495 h 626089"/>
              <a:gd name="connsiteX36" fmla="*/ 288130 w 823165"/>
              <a:gd name="connsiteY36" fmla="*/ 0 h 626089"/>
              <a:gd name="connsiteX0" fmla="*/ 111920 w 935085"/>
              <a:gd name="connsiteY0" fmla="*/ 466724 h 676095"/>
              <a:gd name="connsiteX1" fmla="*/ 159545 w 935085"/>
              <a:gd name="connsiteY1" fmla="*/ 459580 h 676095"/>
              <a:gd name="connsiteX2" fmla="*/ 164308 w 935085"/>
              <a:gd name="connsiteY2" fmla="*/ 431006 h 676095"/>
              <a:gd name="connsiteX3" fmla="*/ 214314 w 935085"/>
              <a:gd name="connsiteY3" fmla="*/ 435769 h 676095"/>
              <a:gd name="connsiteX4" fmla="*/ 285751 w 935085"/>
              <a:gd name="connsiteY4" fmla="*/ 464344 h 676095"/>
              <a:gd name="connsiteX5" fmla="*/ 321470 w 935085"/>
              <a:gd name="connsiteY5" fmla="*/ 431006 h 676095"/>
              <a:gd name="connsiteX6" fmla="*/ 307183 w 935085"/>
              <a:gd name="connsiteY6" fmla="*/ 509588 h 676095"/>
              <a:gd name="connsiteX7" fmla="*/ 376239 w 935085"/>
              <a:gd name="connsiteY7" fmla="*/ 526256 h 676095"/>
              <a:gd name="connsiteX8" fmla="*/ 373858 w 935085"/>
              <a:gd name="connsiteY8" fmla="*/ 595313 h 676095"/>
              <a:gd name="connsiteX9" fmla="*/ 340520 w 935085"/>
              <a:gd name="connsiteY9" fmla="*/ 642938 h 676095"/>
              <a:gd name="connsiteX10" fmla="*/ 383383 w 935085"/>
              <a:gd name="connsiteY10" fmla="*/ 671513 h 676095"/>
              <a:gd name="connsiteX11" fmla="*/ 459583 w 935085"/>
              <a:gd name="connsiteY11" fmla="*/ 671513 h 676095"/>
              <a:gd name="connsiteX12" fmla="*/ 488158 w 935085"/>
              <a:gd name="connsiteY12" fmla="*/ 621506 h 676095"/>
              <a:gd name="connsiteX13" fmla="*/ 571501 w 935085"/>
              <a:gd name="connsiteY13" fmla="*/ 609600 h 676095"/>
              <a:gd name="connsiteX14" fmla="*/ 628651 w 935085"/>
              <a:gd name="connsiteY14" fmla="*/ 595313 h 676095"/>
              <a:gd name="connsiteX15" fmla="*/ 721520 w 935085"/>
              <a:gd name="connsiteY15" fmla="*/ 559594 h 676095"/>
              <a:gd name="connsiteX16" fmla="*/ 764383 w 935085"/>
              <a:gd name="connsiteY16" fmla="*/ 571500 h 676095"/>
              <a:gd name="connsiteX17" fmla="*/ 781051 w 935085"/>
              <a:gd name="connsiteY17" fmla="*/ 538163 h 676095"/>
              <a:gd name="connsiteX18" fmla="*/ 864394 w 935085"/>
              <a:gd name="connsiteY18" fmla="*/ 545306 h 676095"/>
              <a:gd name="connsiteX19" fmla="*/ 881063 w 935085"/>
              <a:gd name="connsiteY19" fmla="*/ 504825 h 676095"/>
              <a:gd name="connsiteX20" fmla="*/ 926307 w 935085"/>
              <a:gd name="connsiteY20" fmla="*/ 500063 h 676095"/>
              <a:gd name="connsiteX21" fmla="*/ 931069 w 935085"/>
              <a:gd name="connsiteY21" fmla="*/ 459582 h 676095"/>
              <a:gd name="connsiteX22" fmla="*/ 878683 w 935085"/>
              <a:gd name="connsiteY22" fmla="*/ 397669 h 676095"/>
              <a:gd name="connsiteX23" fmla="*/ 892970 w 935085"/>
              <a:gd name="connsiteY23" fmla="*/ 371476 h 676095"/>
              <a:gd name="connsiteX24" fmla="*/ 933451 w 935085"/>
              <a:gd name="connsiteY24" fmla="*/ 321470 h 676095"/>
              <a:gd name="connsiteX25" fmla="*/ 916783 w 935085"/>
              <a:gd name="connsiteY25" fmla="*/ 276226 h 676095"/>
              <a:gd name="connsiteX26" fmla="*/ 888208 w 935085"/>
              <a:gd name="connsiteY26" fmla="*/ 250032 h 676095"/>
              <a:gd name="connsiteX27" fmla="*/ 885826 w 935085"/>
              <a:gd name="connsiteY27" fmla="*/ 200026 h 676095"/>
              <a:gd name="connsiteX28" fmla="*/ 864395 w 935085"/>
              <a:gd name="connsiteY28" fmla="*/ 166689 h 676095"/>
              <a:gd name="connsiteX29" fmla="*/ 776289 w 935085"/>
              <a:gd name="connsiteY29" fmla="*/ 157163 h 676095"/>
              <a:gd name="connsiteX30" fmla="*/ 673895 w 935085"/>
              <a:gd name="connsiteY30" fmla="*/ 223838 h 676095"/>
              <a:gd name="connsiteX31" fmla="*/ 597695 w 935085"/>
              <a:gd name="connsiteY31" fmla="*/ 252413 h 676095"/>
              <a:gd name="connsiteX32" fmla="*/ 523876 w 935085"/>
              <a:gd name="connsiteY32" fmla="*/ 216695 h 676095"/>
              <a:gd name="connsiteX33" fmla="*/ 426245 w 935085"/>
              <a:gd name="connsiteY33" fmla="*/ 280988 h 676095"/>
              <a:gd name="connsiteX34" fmla="*/ 400051 w 935085"/>
              <a:gd name="connsiteY34" fmla="*/ 209550 h 676095"/>
              <a:gd name="connsiteX35" fmla="*/ 357189 w 935085"/>
              <a:gd name="connsiteY35" fmla="*/ 190501 h 676095"/>
              <a:gd name="connsiteX36" fmla="*/ 0 w 935085"/>
              <a:gd name="connsiteY36" fmla="*/ 0 h 676095"/>
              <a:gd name="connsiteX0" fmla="*/ 111920 w 935085"/>
              <a:gd name="connsiteY0" fmla="*/ 466724 h 676095"/>
              <a:gd name="connsiteX1" fmla="*/ 159545 w 935085"/>
              <a:gd name="connsiteY1" fmla="*/ 459580 h 676095"/>
              <a:gd name="connsiteX2" fmla="*/ 164308 w 935085"/>
              <a:gd name="connsiteY2" fmla="*/ 431006 h 676095"/>
              <a:gd name="connsiteX3" fmla="*/ 214314 w 935085"/>
              <a:gd name="connsiteY3" fmla="*/ 435769 h 676095"/>
              <a:gd name="connsiteX4" fmla="*/ 285751 w 935085"/>
              <a:gd name="connsiteY4" fmla="*/ 464344 h 676095"/>
              <a:gd name="connsiteX5" fmla="*/ 321470 w 935085"/>
              <a:gd name="connsiteY5" fmla="*/ 431006 h 676095"/>
              <a:gd name="connsiteX6" fmla="*/ 307183 w 935085"/>
              <a:gd name="connsiteY6" fmla="*/ 509588 h 676095"/>
              <a:gd name="connsiteX7" fmla="*/ 376239 w 935085"/>
              <a:gd name="connsiteY7" fmla="*/ 526256 h 676095"/>
              <a:gd name="connsiteX8" fmla="*/ 373858 w 935085"/>
              <a:gd name="connsiteY8" fmla="*/ 595313 h 676095"/>
              <a:gd name="connsiteX9" fmla="*/ 340520 w 935085"/>
              <a:gd name="connsiteY9" fmla="*/ 642938 h 676095"/>
              <a:gd name="connsiteX10" fmla="*/ 383383 w 935085"/>
              <a:gd name="connsiteY10" fmla="*/ 671513 h 676095"/>
              <a:gd name="connsiteX11" fmla="*/ 459583 w 935085"/>
              <a:gd name="connsiteY11" fmla="*/ 671513 h 676095"/>
              <a:gd name="connsiteX12" fmla="*/ 488158 w 935085"/>
              <a:gd name="connsiteY12" fmla="*/ 621506 h 676095"/>
              <a:gd name="connsiteX13" fmla="*/ 571501 w 935085"/>
              <a:gd name="connsiteY13" fmla="*/ 609600 h 676095"/>
              <a:gd name="connsiteX14" fmla="*/ 628651 w 935085"/>
              <a:gd name="connsiteY14" fmla="*/ 595313 h 676095"/>
              <a:gd name="connsiteX15" fmla="*/ 721520 w 935085"/>
              <a:gd name="connsiteY15" fmla="*/ 559594 h 676095"/>
              <a:gd name="connsiteX16" fmla="*/ 764383 w 935085"/>
              <a:gd name="connsiteY16" fmla="*/ 571500 h 676095"/>
              <a:gd name="connsiteX17" fmla="*/ 781051 w 935085"/>
              <a:gd name="connsiteY17" fmla="*/ 538163 h 676095"/>
              <a:gd name="connsiteX18" fmla="*/ 864394 w 935085"/>
              <a:gd name="connsiteY18" fmla="*/ 545306 h 676095"/>
              <a:gd name="connsiteX19" fmla="*/ 881063 w 935085"/>
              <a:gd name="connsiteY19" fmla="*/ 504825 h 676095"/>
              <a:gd name="connsiteX20" fmla="*/ 926307 w 935085"/>
              <a:gd name="connsiteY20" fmla="*/ 500063 h 676095"/>
              <a:gd name="connsiteX21" fmla="*/ 931069 w 935085"/>
              <a:gd name="connsiteY21" fmla="*/ 459582 h 676095"/>
              <a:gd name="connsiteX22" fmla="*/ 878683 w 935085"/>
              <a:gd name="connsiteY22" fmla="*/ 397669 h 676095"/>
              <a:gd name="connsiteX23" fmla="*/ 892970 w 935085"/>
              <a:gd name="connsiteY23" fmla="*/ 371476 h 676095"/>
              <a:gd name="connsiteX24" fmla="*/ 933451 w 935085"/>
              <a:gd name="connsiteY24" fmla="*/ 321470 h 676095"/>
              <a:gd name="connsiteX25" fmla="*/ 916783 w 935085"/>
              <a:gd name="connsiteY25" fmla="*/ 276226 h 676095"/>
              <a:gd name="connsiteX26" fmla="*/ 888208 w 935085"/>
              <a:gd name="connsiteY26" fmla="*/ 250032 h 676095"/>
              <a:gd name="connsiteX27" fmla="*/ 885826 w 935085"/>
              <a:gd name="connsiteY27" fmla="*/ 200026 h 676095"/>
              <a:gd name="connsiteX28" fmla="*/ 864395 w 935085"/>
              <a:gd name="connsiteY28" fmla="*/ 166689 h 676095"/>
              <a:gd name="connsiteX29" fmla="*/ 776289 w 935085"/>
              <a:gd name="connsiteY29" fmla="*/ 157163 h 676095"/>
              <a:gd name="connsiteX30" fmla="*/ 673895 w 935085"/>
              <a:gd name="connsiteY30" fmla="*/ 223838 h 676095"/>
              <a:gd name="connsiteX31" fmla="*/ 597695 w 935085"/>
              <a:gd name="connsiteY31" fmla="*/ 252413 h 676095"/>
              <a:gd name="connsiteX32" fmla="*/ 523876 w 935085"/>
              <a:gd name="connsiteY32" fmla="*/ 216695 h 676095"/>
              <a:gd name="connsiteX33" fmla="*/ 426245 w 935085"/>
              <a:gd name="connsiteY33" fmla="*/ 280988 h 676095"/>
              <a:gd name="connsiteX34" fmla="*/ 400051 w 935085"/>
              <a:gd name="connsiteY34" fmla="*/ 209550 h 676095"/>
              <a:gd name="connsiteX35" fmla="*/ 357189 w 935085"/>
              <a:gd name="connsiteY35" fmla="*/ 190501 h 676095"/>
              <a:gd name="connsiteX36" fmla="*/ 304801 w 935085"/>
              <a:gd name="connsiteY36" fmla="*/ 190501 h 676095"/>
              <a:gd name="connsiteX37" fmla="*/ 0 w 935085"/>
              <a:gd name="connsiteY37" fmla="*/ 0 h 676095"/>
              <a:gd name="connsiteX0" fmla="*/ 271464 w 1094629"/>
              <a:gd name="connsiteY0" fmla="*/ 559592 h 768963"/>
              <a:gd name="connsiteX1" fmla="*/ 319089 w 1094629"/>
              <a:gd name="connsiteY1" fmla="*/ 552448 h 768963"/>
              <a:gd name="connsiteX2" fmla="*/ 323852 w 1094629"/>
              <a:gd name="connsiteY2" fmla="*/ 523874 h 768963"/>
              <a:gd name="connsiteX3" fmla="*/ 373858 w 1094629"/>
              <a:gd name="connsiteY3" fmla="*/ 528637 h 768963"/>
              <a:gd name="connsiteX4" fmla="*/ 445295 w 1094629"/>
              <a:gd name="connsiteY4" fmla="*/ 557212 h 768963"/>
              <a:gd name="connsiteX5" fmla="*/ 481014 w 1094629"/>
              <a:gd name="connsiteY5" fmla="*/ 523874 h 768963"/>
              <a:gd name="connsiteX6" fmla="*/ 466727 w 1094629"/>
              <a:gd name="connsiteY6" fmla="*/ 602456 h 768963"/>
              <a:gd name="connsiteX7" fmla="*/ 535783 w 1094629"/>
              <a:gd name="connsiteY7" fmla="*/ 619124 h 768963"/>
              <a:gd name="connsiteX8" fmla="*/ 533402 w 1094629"/>
              <a:gd name="connsiteY8" fmla="*/ 688181 h 768963"/>
              <a:gd name="connsiteX9" fmla="*/ 500064 w 1094629"/>
              <a:gd name="connsiteY9" fmla="*/ 735806 h 768963"/>
              <a:gd name="connsiteX10" fmla="*/ 542927 w 1094629"/>
              <a:gd name="connsiteY10" fmla="*/ 764381 h 768963"/>
              <a:gd name="connsiteX11" fmla="*/ 619127 w 1094629"/>
              <a:gd name="connsiteY11" fmla="*/ 764381 h 768963"/>
              <a:gd name="connsiteX12" fmla="*/ 647702 w 1094629"/>
              <a:gd name="connsiteY12" fmla="*/ 714374 h 768963"/>
              <a:gd name="connsiteX13" fmla="*/ 731045 w 1094629"/>
              <a:gd name="connsiteY13" fmla="*/ 702468 h 768963"/>
              <a:gd name="connsiteX14" fmla="*/ 788195 w 1094629"/>
              <a:gd name="connsiteY14" fmla="*/ 688181 h 768963"/>
              <a:gd name="connsiteX15" fmla="*/ 881064 w 1094629"/>
              <a:gd name="connsiteY15" fmla="*/ 652462 h 768963"/>
              <a:gd name="connsiteX16" fmla="*/ 923927 w 1094629"/>
              <a:gd name="connsiteY16" fmla="*/ 664368 h 768963"/>
              <a:gd name="connsiteX17" fmla="*/ 940595 w 1094629"/>
              <a:gd name="connsiteY17" fmla="*/ 631031 h 768963"/>
              <a:gd name="connsiteX18" fmla="*/ 1023938 w 1094629"/>
              <a:gd name="connsiteY18" fmla="*/ 638174 h 768963"/>
              <a:gd name="connsiteX19" fmla="*/ 1040607 w 1094629"/>
              <a:gd name="connsiteY19" fmla="*/ 597693 h 768963"/>
              <a:gd name="connsiteX20" fmla="*/ 1085851 w 1094629"/>
              <a:gd name="connsiteY20" fmla="*/ 592931 h 768963"/>
              <a:gd name="connsiteX21" fmla="*/ 1090613 w 1094629"/>
              <a:gd name="connsiteY21" fmla="*/ 552450 h 768963"/>
              <a:gd name="connsiteX22" fmla="*/ 1038227 w 1094629"/>
              <a:gd name="connsiteY22" fmla="*/ 490537 h 768963"/>
              <a:gd name="connsiteX23" fmla="*/ 1052514 w 1094629"/>
              <a:gd name="connsiteY23" fmla="*/ 464344 h 768963"/>
              <a:gd name="connsiteX24" fmla="*/ 1092995 w 1094629"/>
              <a:gd name="connsiteY24" fmla="*/ 414338 h 768963"/>
              <a:gd name="connsiteX25" fmla="*/ 1076327 w 1094629"/>
              <a:gd name="connsiteY25" fmla="*/ 369094 h 768963"/>
              <a:gd name="connsiteX26" fmla="*/ 1047752 w 1094629"/>
              <a:gd name="connsiteY26" fmla="*/ 342900 h 768963"/>
              <a:gd name="connsiteX27" fmla="*/ 1045370 w 1094629"/>
              <a:gd name="connsiteY27" fmla="*/ 292894 h 768963"/>
              <a:gd name="connsiteX28" fmla="*/ 1023939 w 1094629"/>
              <a:gd name="connsiteY28" fmla="*/ 259557 h 768963"/>
              <a:gd name="connsiteX29" fmla="*/ 935833 w 1094629"/>
              <a:gd name="connsiteY29" fmla="*/ 250031 h 768963"/>
              <a:gd name="connsiteX30" fmla="*/ 833439 w 1094629"/>
              <a:gd name="connsiteY30" fmla="*/ 316706 h 768963"/>
              <a:gd name="connsiteX31" fmla="*/ 757239 w 1094629"/>
              <a:gd name="connsiteY31" fmla="*/ 345281 h 768963"/>
              <a:gd name="connsiteX32" fmla="*/ 683420 w 1094629"/>
              <a:gd name="connsiteY32" fmla="*/ 309563 h 768963"/>
              <a:gd name="connsiteX33" fmla="*/ 585789 w 1094629"/>
              <a:gd name="connsiteY33" fmla="*/ 373856 h 768963"/>
              <a:gd name="connsiteX34" fmla="*/ 559595 w 1094629"/>
              <a:gd name="connsiteY34" fmla="*/ 302418 h 768963"/>
              <a:gd name="connsiteX35" fmla="*/ 516733 w 1094629"/>
              <a:gd name="connsiteY35" fmla="*/ 283369 h 768963"/>
              <a:gd name="connsiteX36" fmla="*/ 464345 w 1094629"/>
              <a:gd name="connsiteY36" fmla="*/ 283369 h 768963"/>
              <a:gd name="connsiteX37" fmla="*/ 0 w 1094629"/>
              <a:gd name="connsiteY37" fmla="*/ 0 h 768963"/>
              <a:gd name="connsiteX0" fmla="*/ 259557 w 1082722"/>
              <a:gd name="connsiteY0" fmla="*/ 309561 h 518932"/>
              <a:gd name="connsiteX1" fmla="*/ 307182 w 1082722"/>
              <a:gd name="connsiteY1" fmla="*/ 302417 h 518932"/>
              <a:gd name="connsiteX2" fmla="*/ 311945 w 1082722"/>
              <a:gd name="connsiteY2" fmla="*/ 273843 h 518932"/>
              <a:gd name="connsiteX3" fmla="*/ 361951 w 1082722"/>
              <a:gd name="connsiteY3" fmla="*/ 278606 h 518932"/>
              <a:gd name="connsiteX4" fmla="*/ 433388 w 1082722"/>
              <a:gd name="connsiteY4" fmla="*/ 307181 h 518932"/>
              <a:gd name="connsiteX5" fmla="*/ 469107 w 1082722"/>
              <a:gd name="connsiteY5" fmla="*/ 273843 h 518932"/>
              <a:gd name="connsiteX6" fmla="*/ 454820 w 1082722"/>
              <a:gd name="connsiteY6" fmla="*/ 352425 h 518932"/>
              <a:gd name="connsiteX7" fmla="*/ 523876 w 1082722"/>
              <a:gd name="connsiteY7" fmla="*/ 369093 h 518932"/>
              <a:gd name="connsiteX8" fmla="*/ 521495 w 1082722"/>
              <a:gd name="connsiteY8" fmla="*/ 438150 h 518932"/>
              <a:gd name="connsiteX9" fmla="*/ 488157 w 1082722"/>
              <a:gd name="connsiteY9" fmla="*/ 485775 h 518932"/>
              <a:gd name="connsiteX10" fmla="*/ 531020 w 1082722"/>
              <a:gd name="connsiteY10" fmla="*/ 514350 h 518932"/>
              <a:gd name="connsiteX11" fmla="*/ 607220 w 1082722"/>
              <a:gd name="connsiteY11" fmla="*/ 514350 h 518932"/>
              <a:gd name="connsiteX12" fmla="*/ 635795 w 1082722"/>
              <a:gd name="connsiteY12" fmla="*/ 464343 h 518932"/>
              <a:gd name="connsiteX13" fmla="*/ 719138 w 1082722"/>
              <a:gd name="connsiteY13" fmla="*/ 452437 h 518932"/>
              <a:gd name="connsiteX14" fmla="*/ 776288 w 1082722"/>
              <a:gd name="connsiteY14" fmla="*/ 438150 h 518932"/>
              <a:gd name="connsiteX15" fmla="*/ 869157 w 1082722"/>
              <a:gd name="connsiteY15" fmla="*/ 402431 h 518932"/>
              <a:gd name="connsiteX16" fmla="*/ 912020 w 1082722"/>
              <a:gd name="connsiteY16" fmla="*/ 414337 h 518932"/>
              <a:gd name="connsiteX17" fmla="*/ 928688 w 1082722"/>
              <a:gd name="connsiteY17" fmla="*/ 381000 h 518932"/>
              <a:gd name="connsiteX18" fmla="*/ 1012031 w 1082722"/>
              <a:gd name="connsiteY18" fmla="*/ 388143 h 518932"/>
              <a:gd name="connsiteX19" fmla="*/ 1028700 w 1082722"/>
              <a:gd name="connsiteY19" fmla="*/ 347662 h 518932"/>
              <a:gd name="connsiteX20" fmla="*/ 1073944 w 1082722"/>
              <a:gd name="connsiteY20" fmla="*/ 342900 h 518932"/>
              <a:gd name="connsiteX21" fmla="*/ 1078706 w 1082722"/>
              <a:gd name="connsiteY21" fmla="*/ 302419 h 518932"/>
              <a:gd name="connsiteX22" fmla="*/ 1026320 w 1082722"/>
              <a:gd name="connsiteY22" fmla="*/ 240506 h 518932"/>
              <a:gd name="connsiteX23" fmla="*/ 1040607 w 1082722"/>
              <a:gd name="connsiteY23" fmla="*/ 214313 h 518932"/>
              <a:gd name="connsiteX24" fmla="*/ 1081088 w 1082722"/>
              <a:gd name="connsiteY24" fmla="*/ 164307 h 518932"/>
              <a:gd name="connsiteX25" fmla="*/ 1064420 w 1082722"/>
              <a:gd name="connsiteY25" fmla="*/ 119063 h 518932"/>
              <a:gd name="connsiteX26" fmla="*/ 1035845 w 1082722"/>
              <a:gd name="connsiteY26" fmla="*/ 92869 h 518932"/>
              <a:gd name="connsiteX27" fmla="*/ 1033463 w 1082722"/>
              <a:gd name="connsiteY27" fmla="*/ 42863 h 518932"/>
              <a:gd name="connsiteX28" fmla="*/ 1012032 w 1082722"/>
              <a:gd name="connsiteY28" fmla="*/ 9526 h 518932"/>
              <a:gd name="connsiteX29" fmla="*/ 923926 w 1082722"/>
              <a:gd name="connsiteY29" fmla="*/ 0 h 518932"/>
              <a:gd name="connsiteX30" fmla="*/ 821532 w 1082722"/>
              <a:gd name="connsiteY30" fmla="*/ 66675 h 518932"/>
              <a:gd name="connsiteX31" fmla="*/ 745332 w 1082722"/>
              <a:gd name="connsiteY31" fmla="*/ 95250 h 518932"/>
              <a:gd name="connsiteX32" fmla="*/ 671513 w 1082722"/>
              <a:gd name="connsiteY32" fmla="*/ 59532 h 518932"/>
              <a:gd name="connsiteX33" fmla="*/ 573882 w 1082722"/>
              <a:gd name="connsiteY33" fmla="*/ 123825 h 518932"/>
              <a:gd name="connsiteX34" fmla="*/ 547688 w 1082722"/>
              <a:gd name="connsiteY34" fmla="*/ 52387 h 518932"/>
              <a:gd name="connsiteX35" fmla="*/ 504826 w 1082722"/>
              <a:gd name="connsiteY35" fmla="*/ 33338 h 518932"/>
              <a:gd name="connsiteX36" fmla="*/ 452438 w 1082722"/>
              <a:gd name="connsiteY36" fmla="*/ 33338 h 518932"/>
              <a:gd name="connsiteX37" fmla="*/ 0 w 1082722"/>
              <a:gd name="connsiteY37" fmla="*/ 323850 h 518932"/>
              <a:gd name="connsiteX0" fmla="*/ 259557 w 1082722"/>
              <a:gd name="connsiteY0" fmla="*/ 310427 h 519798"/>
              <a:gd name="connsiteX1" fmla="*/ 307182 w 1082722"/>
              <a:gd name="connsiteY1" fmla="*/ 303283 h 519798"/>
              <a:gd name="connsiteX2" fmla="*/ 311945 w 1082722"/>
              <a:gd name="connsiteY2" fmla="*/ 274709 h 519798"/>
              <a:gd name="connsiteX3" fmla="*/ 361951 w 1082722"/>
              <a:gd name="connsiteY3" fmla="*/ 279472 h 519798"/>
              <a:gd name="connsiteX4" fmla="*/ 433388 w 1082722"/>
              <a:gd name="connsiteY4" fmla="*/ 308047 h 519798"/>
              <a:gd name="connsiteX5" fmla="*/ 469107 w 1082722"/>
              <a:gd name="connsiteY5" fmla="*/ 274709 h 519798"/>
              <a:gd name="connsiteX6" fmla="*/ 454820 w 1082722"/>
              <a:gd name="connsiteY6" fmla="*/ 353291 h 519798"/>
              <a:gd name="connsiteX7" fmla="*/ 523876 w 1082722"/>
              <a:gd name="connsiteY7" fmla="*/ 369959 h 519798"/>
              <a:gd name="connsiteX8" fmla="*/ 521495 w 1082722"/>
              <a:gd name="connsiteY8" fmla="*/ 439016 h 519798"/>
              <a:gd name="connsiteX9" fmla="*/ 488157 w 1082722"/>
              <a:gd name="connsiteY9" fmla="*/ 486641 h 519798"/>
              <a:gd name="connsiteX10" fmla="*/ 531020 w 1082722"/>
              <a:gd name="connsiteY10" fmla="*/ 515216 h 519798"/>
              <a:gd name="connsiteX11" fmla="*/ 607220 w 1082722"/>
              <a:gd name="connsiteY11" fmla="*/ 515216 h 519798"/>
              <a:gd name="connsiteX12" fmla="*/ 635795 w 1082722"/>
              <a:gd name="connsiteY12" fmla="*/ 465209 h 519798"/>
              <a:gd name="connsiteX13" fmla="*/ 719138 w 1082722"/>
              <a:gd name="connsiteY13" fmla="*/ 453303 h 519798"/>
              <a:gd name="connsiteX14" fmla="*/ 776288 w 1082722"/>
              <a:gd name="connsiteY14" fmla="*/ 439016 h 519798"/>
              <a:gd name="connsiteX15" fmla="*/ 869157 w 1082722"/>
              <a:gd name="connsiteY15" fmla="*/ 403297 h 519798"/>
              <a:gd name="connsiteX16" fmla="*/ 912020 w 1082722"/>
              <a:gd name="connsiteY16" fmla="*/ 415203 h 519798"/>
              <a:gd name="connsiteX17" fmla="*/ 928688 w 1082722"/>
              <a:gd name="connsiteY17" fmla="*/ 381866 h 519798"/>
              <a:gd name="connsiteX18" fmla="*/ 1012031 w 1082722"/>
              <a:gd name="connsiteY18" fmla="*/ 389009 h 519798"/>
              <a:gd name="connsiteX19" fmla="*/ 1028700 w 1082722"/>
              <a:gd name="connsiteY19" fmla="*/ 348528 h 519798"/>
              <a:gd name="connsiteX20" fmla="*/ 1073944 w 1082722"/>
              <a:gd name="connsiteY20" fmla="*/ 343766 h 519798"/>
              <a:gd name="connsiteX21" fmla="*/ 1078706 w 1082722"/>
              <a:gd name="connsiteY21" fmla="*/ 303285 h 519798"/>
              <a:gd name="connsiteX22" fmla="*/ 1026320 w 1082722"/>
              <a:gd name="connsiteY22" fmla="*/ 241372 h 519798"/>
              <a:gd name="connsiteX23" fmla="*/ 1040607 w 1082722"/>
              <a:gd name="connsiteY23" fmla="*/ 215179 h 519798"/>
              <a:gd name="connsiteX24" fmla="*/ 1081088 w 1082722"/>
              <a:gd name="connsiteY24" fmla="*/ 165173 h 519798"/>
              <a:gd name="connsiteX25" fmla="*/ 1064420 w 1082722"/>
              <a:gd name="connsiteY25" fmla="*/ 119929 h 519798"/>
              <a:gd name="connsiteX26" fmla="*/ 1035845 w 1082722"/>
              <a:gd name="connsiteY26" fmla="*/ 93735 h 519798"/>
              <a:gd name="connsiteX27" fmla="*/ 1033463 w 1082722"/>
              <a:gd name="connsiteY27" fmla="*/ 43729 h 519798"/>
              <a:gd name="connsiteX28" fmla="*/ 1012032 w 1082722"/>
              <a:gd name="connsiteY28" fmla="*/ 10392 h 519798"/>
              <a:gd name="connsiteX29" fmla="*/ 923926 w 1082722"/>
              <a:gd name="connsiteY29" fmla="*/ 866 h 519798"/>
              <a:gd name="connsiteX30" fmla="*/ 821532 w 1082722"/>
              <a:gd name="connsiteY30" fmla="*/ 67541 h 519798"/>
              <a:gd name="connsiteX31" fmla="*/ 745332 w 1082722"/>
              <a:gd name="connsiteY31" fmla="*/ 96116 h 519798"/>
              <a:gd name="connsiteX32" fmla="*/ 671513 w 1082722"/>
              <a:gd name="connsiteY32" fmla="*/ 60398 h 519798"/>
              <a:gd name="connsiteX33" fmla="*/ 573882 w 1082722"/>
              <a:gd name="connsiteY33" fmla="*/ 124691 h 519798"/>
              <a:gd name="connsiteX34" fmla="*/ 547688 w 1082722"/>
              <a:gd name="connsiteY34" fmla="*/ 53253 h 519798"/>
              <a:gd name="connsiteX35" fmla="*/ 504826 w 1082722"/>
              <a:gd name="connsiteY35" fmla="*/ 34204 h 519798"/>
              <a:gd name="connsiteX36" fmla="*/ 452438 w 1082722"/>
              <a:gd name="connsiteY36" fmla="*/ 34204 h 519798"/>
              <a:gd name="connsiteX37" fmla="*/ 390525 w 1082722"/>
              <a:gd name="connsiteY37" fmla="*/ 17534 h 519798"/>
              <a:gd name="connsiteX38" fmla="*/ 0 w 1082722"/>
              <a:gd name="connsiteY38" fmla="*/ 324716 h 519798"/>
              <a:gd name="connsiteX0" fmla="*/ 259557 w 1082722"/>
              <a:gd name="connsiteY0" fmla="*/ 309561 h 518932"/>
              <a:gd name="connsiteX1" fmla="*/ 307182 w 1082722"/>
              <a:gd name="connsiteY1" fmla="*/ 302417 h 518932"/>
              <a:gd name="connsiteX2" fmla="*/ 311945 w 1082722"/>
              <a:gd name="connsiteY2" fmla="*/ 273843 h 518932"/>
              <a:gd name="connsiteX3" fmla="*/ 361951 w 1082722"/>
              <a:gd name="connsiteY3" fmla="*/ 278606 h 518932"/>
              <a:gd name="connsiteX4" fmla="*/ 433388 w 1082722"/>
              <a:gd name="connsiteY4" fmla="*/ 307181 h 518932"/>
              <a:gd name="connsiteX5" fmla="*/ 469107 w 1082722"/>
              <a:gd name="connsiteY5" fmla="*/ 273843 h 518932"/>
              <a:gd name="connsiteX6" fmla="*/ 454820 w 1082722"/>
              <a:gd name="connsiteY6" fmla="*/ 352425 h 518932"/>
              <a:gd name="connsiteX7" fmla="*/ 523876 w 1082722"/>
              <a:gd name="connsiteY7" fmla="*/ 369093 h 518932"/>
              <a:gd name="connsiteX8" fmla="*/ 521495 w 1082722"/>
              <a:gd name="connsiteY8" fmla="*/ 438150 h 518932"/>
              <a:gd name="connsiteX9" fmla="*/ 488157 w 1082722"/>
              <a:gd name="connsiteY9" fmla="*/ 485775 h 518932"/>
              <a:gd name="connsiteX10" fmla="*/ 531020 w 1082722"/>
              <a:gd name="connsiteY10" fmla="*/ 514350 h 518932"/>
              <a:gd name="connsiteX11" fmla="*/ 607220 w 1082722"/>
              <a:gd name="connsiteY11" fmla="*/ 514350 h 518932"/>
              <a:gd name="connsiteX12" fmla="*/ 635795 w 1082722"/>
              <a:gd name="connsiteY12" fmla="*/ 464343 h 518932"/>
              <a:gd name="connsiteX13" fmla="*/ 719138 w 1082722"/>
              <a:gd name="connsiteY13" fmla="*/ 452437 h 518932"/>
              <a:gd name="connsiteX14" fmla="*/ 776288 w 1082722"/>
              <a:gd name="connsiteY14" fmla="*/ 438150 h 518932"/>
              <a:gd name="connsiteX15" fmla="*/ 869157 w 1082722"/>
              <a:gd name="connsiteY15" fmla="*/ 402431 h 518932"/>
              <a:gd name="connsiteX16" fmla="*/ 912020 w 1082722"/>
              <a:gd name="connsiteY16" fmla="*/ 414337 h 518932"/>
              <a:gd name="connsiteX17" fmla="*/ 928688 w 1082722"/>
              <a:gd name="connsiteY17" fmla="*/ 381000 h 518932"/>
              <a:gd name="connsiteX18" fmla="*/ 1012031 w 1082722"/>
              <a:gd name="connsiteY18" fmla="*/ 388143 h 518932"/>
              <a:gd name="connsiteX19" fmla="*/ 1028700 w 1082722"/>
              <a:gd name="connsiteY19" fmla="*/ 347662 h 518932"/>
              <a:gd name="connsiteX20" fmla="*/ 1073944 w 1082722"/>
              <a:gd name="connsiteY20" fmla="*/ 342900 h 518932"/>
              <a:gd name="connsiteX21" fmla="*/ 1078706 w 1082722"/>
              <a:gd name="connsiteY21" fmla="*/ 302419 h 518932"/>
              <a:gd name="connsiteX22" fmla="*/ 1026320 w 1082722"/>
              <a:gd name="connsiteY22" fmla="*/ 240506 h 518932"/>
              <a:gd name="connsiteX23" fmla="*/ 1040607 w 1082722"/>
              <a:gd name="connsiteY23" fmla="*/ 214313 h 518932"/>
              <a:gd name="connsiteX24" fmla="*/ 1081088 w 1082722"/>
              <a:gd name="connsiteY24" fmla="*/ 164307 h 518932"/>
              <a:gd name="connsiteX25" fmla="*/ 1064420 w 1082722"/>
              <a:gd name="connsiteY25" fmla="*/ 119063 h 518932"/>
              <a:gd name="connsiteX26" fmla="*/ 1035845 w 1082722"/>
              <a:gd name="connsiteY26" fmla="*/ 92869 h 518932"/>
              <a:gd name="connsiteX27" fmla="*/ 1033463 w 1082722"/>
              <a:gd name="connsiteY27" fmla="*/ 42863 h 518932"/>
              <a:gd name="connsiteX28" fmla="*/ 1012032 w 1082722"/>
              <a:gd name="connsiteY28" fmla="*/ 9526 h 518932"/>
              <a:gd name="connsiteX29" fmla="*/ 923926 w 1082722"/>
              <a:gd name="connsiteY29" fmla="*/ 0 h 518932"/>
              <a:gd name="connsiteX30" fmla="*/ 821532 w 1082722"/>
              <a:gd name="connsiteY30" fmla="*/ 66675 h 518932"/>
              <a:gd name="connsiteX31" fmla="*/ 745332 w 1082722"/>
              <a:gd name="connsiteY31" fmla="*/ 95250 h 518932"/>
              <a:gd name="connsiteX32" fmla="*/ 671513 w 1082722"/>
              <a:gd name="connsiteY32" fmla="*/ 59532 h 518932"/>
              <a:gd name="connsiteX33" fmla="*/ 573882 w 1082722"/>
              <a:gd name="connsiteY33" fmla="*/ 123825 h 518932"/>
              <a:gd name="connsiteX34" fmla="*/ 547688 w 1082722"/>
              <a:gd name="connsiteY34" fmla="*/ 52387 h 518932"/>
              <a:gd name="connsiteX35" fmla="*/ 504826 w 1082722"/>
              <a:gd name="connsiteY35" fmla="*/ 33338 h 518932"/>
              <a:gd name="connsiteX36" fmla="*/ 452438 w 1082722"/>
              <a:gd name="connsiteY36" fmla="*/ 33338 h 518932"/>
              <a:gd name="connsiteX37" fmla="*/ 390525 w 1082722"/>
              <a:gd name="connsiteY37" fmla="*/ 16668 h 518932"/>
              <a:gd name="connsiteX38" fmla="*/ 0 w 1082722"/>
              <a:gd name="connsiteY38" fmla="*/ 323850 h 518932"/>
              <a:gd name="connsiteX0" fmla="*/ 259557 w 1082722"/>
              <a:gd name="connsiteY0" fmla="*/ 309561 h 518932"/>
              <a:gd name="connsiteX1" fmla="*/ 307182 w 1082722"/>
              <a:gd name="connsiteY1" fmla="*/ 302417 h 518932"/>
              <a:gd name="connsiteX2" fmla="*/ 311945 w 1082722"/>
              <a:gd name="connsiteY2" fmla="*/ 273843 h 518932"/>
              <a:gd name="connsiteX3" fmla="*/ 361951 w 1082722"/>
              <a:gd name="connsiteY3" fmla="*/ 278606 h 518932"/>
              <a:gd name="connsiteX4" fmla="*/ 433388 w 1082722"/>
              <a:gd name="connsiteY4" fmla="*/ 307181 h 518932"/>
              <a:gd name="connsiteX5" fmla="*/ 469107 w 1082722"/>
              <a:gd name="connsiteY5" fmla="*/ 273843 h 518932"/>
              <a:gd name="connsiteX6" fmla="*/ 454820 w 1082722"/>
              <a:gd name="connsiteY6" fmla="*/ 352425 h 518932"/>
              <a:gd name="connsiteX7" fmla="*/ 523876 w 1082722"/>
              <a:gd name="connsiteY7" fmla="*/ 369093 h 518932"/>
              <a:gd name="connsiteX8" fmla="*/ 521495 w 1082722"/>
              <a:gd name="connsiteY8" fmla="*/ 438150 h 518932"/>
              <a:gd name="connsiteX9" fmla="*/ 488157 w 1082722"/>
              <a:gd name="connsiteY9" fmla="*/ 485775 h 518932"/>
              <a:gd name="connsiteX10" fmla="*/ 531020 w 1082722"/>
              <a:gd name="connsiteY10" fmla="*/ 514350 h 518932"/>
              <a:gd name="connsiteX11" fmla="*/ 607220 w 1082722"/>
              <a:gd name="connsiteY11" fmla="*/ 514350 h 518932"/>
              <a:gd name="connsiteX12" fmla="*/ 635795 w 1082722"/>
              <a:gd name="connsiteY12" fmla="*/ 464343 h 518932"/>
              <a:gd name="connsiteX13" fmla="*/ 719138 w 1082722"/>
              <a:gd name="connsiteY13" fmla="*/ 452437 h 518932"/>
              <a:gd name="connsiteX14" fmla="*/ 776288 w 1082722"/>
              <a:gd name="connsiteY14" fmla="*/ 438150 h 518932"/>
              <a:gd name="connsiteX15" fmla="*/ 869157 w 1082722"/>
              <a:gd name="connsiteY15" fmla="*/ 402431 h 518932"/>
              <a:gd name="connsiteX16" fmla="*/ 912020 w 1082722"/>
              <a:gd name="connsiteY16" fmla="*/ 414337 h 518932"/>
              <a:gd name="connsiteX17" fmla="*/ 928688 w 1082722"/>
              <a:gd name="connsiteY17" fmla="*/ 381000 h 518932"/>
              <a:gd name="connsiteX18" fmla="*/ 1012031 w 1082722"/>
              <a:gd name="connsiteY18" fmla="*/ 388143 h 518932"/>
              <a:gd name="connsiteX19" fmla="*/ 1028700 w 1082722"/>
              <a:gd name="connsiteY19" fmla="*/ 347662 h 518932"/>
              <a:gd name="connsiteX20" fmla="*/ 1073944 w 1082722"/>
              <a:gd name="connsiteY20" fmla="*/ 342900 h 518932"/>
              <a:gd name="connsiteX21" fmla="*/ 1078706 w 1082722"/>
              <a:gd name="connsiteY21" fmla="*/ 302419 h 518932"/>
              <a:gd name="connsiteX22" fmla="*/ 1026320 w 1082722"/>
              <a:gd name="connsiteY22" fmla="*/ 240506 h 518932"/>
              <a:gd name="connsiteX23" fmla="*/ 1040607 w 1082722"/>
              <a:gd name="connsiteY23" fmla="*/ 214313 h 518932"/>
              <a:gd name="connsiteX24" fmla="*/ 1081088 w 1082722"/>
              <a:gd name="connsiteY24" fmla="*/ 164307 h 518932"/>
              <a:gd name="connsiteX25" fmla="*/ 1064420 w 1082722"/>
              <a:gd name="connsiteY25" fmla="*/ 119063 h 518932"/>
              <a:gd name="connsiteX26" fmla="*/ 1035845 w 1082722"/>
              <a:gd name="connsiteY26" fmla="*/ 92869 h 518932"/>
              <a:gd name="connsiteX27" fmla="*/ 1033463 w 1082722"/>
              <a:gd name="connsiteY27" fmla="*/ 42863 h 518932"/>
              <a:gd name="connsiteX28" fmla="*/ 1012032 w 1082722"/>
              <a:gd name="connsiteY28" fmla="*/ 9526 h 518932"/>
              <a:gd name="connsiteX29" fmla="*/ 923926 w 1082722"/>
              <a:gd name="connsiteY29" fmla="*/ 0 h 518932"/>
              <a:gd name="connsiteX30" fmla="*/ 821532 w 1082722"/>
              <a:gd name="connsiteY30" fmla="*/ 66675 h 518932"/>
              <a:gd name="connsiteX31" fmla="*/ 745332 w 1082722"/>
              <a:gd name="connsiteY31" fmla="*/ 95250 h 518932"/>
              <a:gd name="connsiteX32" fmla="*/ 671513 w 1082722"/>
              <a:gd name="connsiteY32" fmla="*/ 59532 h 518932"/>
              <a:gd name="connsiteX33" fmla="*/ 573882 w 1082722"/>
              <a:gd name="connsiteY33" fmla="*/ 123825 h 518932"/>
              <a:gd name="connsiteX34" fmla="*/ 547688 w 1082722"/>
              <a:gd name="connsiteY34" fmla="*/ 52387 h 518932"/>
              <a:gd name="connsiteX35" fmla="*/ 504826 w 1082722"/>
              <a:gd name="connsiteY35" fmla="*/ 33338 h 518932"/>
              <a:gd name="connsiteX36" fmla="*/ 452438 w 1082722"/>
              <a:gd name="connsiteY36" fmla="*/ 33338 h 518932"/>
              <a:gd name="connsiteX37" fmla="*/ 390525 w 1082722"/>
              <a:gd name="connsiteY37" fmla="*/ 16668 h 518932"/>
              <a:gd name="connsiteX38" fmla="*/ 0 w 1082722"/>
              <a:gd name="connsiteY38" fmla="*/ 323850 h 518932"/>
              <a:gd name="connsiteX0" fmla="*/ 259557 w 1082722"/>
              <a:gd name="connsiteY0" fmla="*/ 309561 h 518932"/>
              <a:gd name="connsiteX1" fmla="*/ 307182 w 1082722"/>
              <a:gd name="connsiteY1" fmla="*/ 302417 h 518932"/>
              <a:gd name="connsiteX2" fmla="*/ 311945 w 1082722"/>
              <a:gd name="connsiteY2" fmla="*/ 273843 h 518932"/>
              <a:gd name="connsiteX3" fmla="*/ 361951 w 1082722"/>
              <a:gd name="connsiteY3" fmla="*/ 278606 h 518932"/>
              <a:gd name="connsiteX4" fmla="*/ 433388 w 1082722"/>
              <a:gd name="connsiteY4" fmla="*/ 307181 h 518932"/>
              <a:gd name="connsiteX5" fmla="*/ 469107 w 1082722"/>
              <a:gd name="connsiteY5" fmla="*/ 273843 h 518932"/>
              <a:gd name="connsiteX6" fmla="*/ 454820 w 1082722"/>
              <a:gd name="connsiteY6" fmla="*/ 352425 h 518932"/>
              <a:gd name="connsiteX7" fmla="*/ 523876 w 1082722"/>
              <a:gd name="connsiteY7" fmla="*/ 369093 h 518932"/>
              <a:gd name="connsiteX8" fmla="*/ 521495 w 1082722"/>
              <a:gd name="connsiteY8" fmla="*/ 438150 h 518932"/>
              <a:gd name="connsiteX9" fmla="*/ 488157 w 1082722"/>
              <a:gd name="connsiteY9" fmla="*/ 485775 h 518932"/>
              <a:gd name="connsiteX10" fmla="*/ 531020 w 1082722"/>
              <a:gd name="connsiteY10" fmla="*/ 514350 h 518932"/>
              <a:gd name="connsiteX11" fmla="*/ 607220 w 1082722"/>
              <a:gd name="connsiteY11" fmla="*/ 514350 h 518932"/>
              <a:gd name="connsiteX12" fmla="*/ 635795 w 1082722"/>
              <a:gd name="connsiteY12" fmla="*/ 464343 h 518932"/>
              <a:gd name="connsiteX13" fmla="*/ 719138 w 1082722"/>
              <a:gd name="connsiteY13" fmla="*/ 452437 h 518932"/>
              <a:gd name="connsiteX14" fmla="*/ 776288 w 1082722"/>
              <a:gd name="connsiteY14" fmla="*/ 438150 h 518932"/>
              <a:gd name="connsiteX15" fmla="*/ 869157 w 1082722"/>
              <a:gd name="connsiteY15" fmla="*/ 402431 h 518932"/>
              <a:gd name="connsiteX16" fmla="*/ 912020 w 1082722"/>
              <a:gd name="connsiteY16" fmla="*/ 414337 h 518932"/>
              <a:gd name="connsiteX17" fmla="*/ 928688 w 1082722"/>
              <a:gd name="connsiteY17" fmla="*/ 381000 h 518932"/>
              <a:gd name="connsiteX18" fmla="*/ 1012031 w 1082722"/>
              <a:gd name="connsiteY18" fmla="*/ 388143 h 518932"/>
              <a:gd name="connsiteX19" fmla="*/ 1028700 w 1082722"/>
              <a:gd name="connsiteY19" fmla="*/ 347662 h 518932"/>
              <a:gd name="connsiteX20" fmla="*/ 1073944 w 1082722"/>
              <a:gd name="connsiteY20" fmla="*/ 342900 h 518932"/>
              <a:gd name="connsiteX21" fmla="*/ 1078706 w 1082722"/>
              <a:gd name="connsiteY21" fmla="*/ 302419 h 518932"/>
              <a:gd name="connsiteX22" fmla="*/ 1026320 w 1082722"/>
              <a:gd name="connsiteY22" fmla="*/ 240506 h 518932"/>
              <a:gd name="connsiteX23" fmla="*/ 1040607 w 1082722"/>
              <a:gd name="connsiteY23" fmla="*/ 214313 h 518932"/>
              <a:gd name="connsiteX24" fmla="*/ 1081088 w 1082722"/>
              <a:gd name="connsiteY24" fmla="*/ 164307 h 518932"/>
              <a:gd name="connsiteX25" fmla="*/ 1064420 w 1082722"/>
              <a:gd name="connsiteY25" fmla="*/ 119063 h 518932"/>
              <a:gd name="connsiteX26" fmla="*/ 1035845 w 1082722"/>
              <a:gd name="connsiteY26" fmla="*/ 92869 h 518932"/>
              <a:gd name="connsiteX27" fmla="*/ 1033463 w 1082722"/>
              <a:gd name="connsiteY27" fmla="*/ 42863 h 518932"/>
              <a:gd name="connsiteX28" fmla="*/ 1012032 w 1082722"/>
              <a:gd name="connsiteY28" fmla="*/ 9526 h 518932"/>
              <a:gd name="connsiteX29" fmla="*/ 923926 w 1082722"/>
              <a:gd name="connsiteY29" fmla="*/ 0 h 518932"/>
              <a:gd name="connsiteX30" fmla="*/ 821532 w 1082722"/>
              <a:gd name="connsiteY30" fmla="*/ 66675 h 518932"/>
              <a:gd name="connsiteX31" fmla="*/ 745332 w 1082722"/>
              <a:gd name="connsiteY31" fmla="*/ 95250 h 518932"/>
              <a:gd name="connsiteX32" fmla="*/ 671513 w 1082722"/>
              <a:gd name="connsiteY32" fmla="*/ 59532 h 518932"/>
              <a:gd name="connsiteX33" fmla="*/ 573882 w 1082722"/>
              <a:gd name="connsiteY33" fmla="*/ 123825 h 518932"/>
              <a:gd name="connsiteX34" fmla="*/ 547688 w 1082722"/>
              <a:gd name="connsiteY34" fmla="*/ 52387 h 518932"/>
              <a:gd name="connsiteX35" fmla="*/ 504826 w 1082722"/>
              <a:gd name="connsiteY35" fmla="*/ 33338 h 518932"/>
              <a:gd name="connsiteX36" fmla="*/ 452438 w 1082722"/>
              <a:gd name="connsiteY36" fmla="*/ 33338 h 518932"/>
              <a:gd name="connsiteX37" fmla="*/ 390525 w 1082722"/>
              <a:gd name="connsiteY37" fmla="*/ 16668 h 518932"/>
              <a:gd name="connsiteX38" fmla="*/ 345281 w 1082722"/>
              <a:gd name="connsiteY38" fmla="*/ 104775 h 518932"/>
              <a:gd name="connsiteX39" fmla="*/ 0 w 1082722"/>
              <a:gd name="connsiteY39" fmla="*/ 323850 h 518932"/>
              <a:gd name="connsiteX0" fmla="*/ 259557 w 1082722"/>
              <a:gd name="connsiteY0" fmla="*/ 309561 h 518932"/>
              <a:gd name="connsiteX1" fmla="*/ 307182 w 1082722"/>
              <a:gd name="connsiteY1" fmla="*/ 302417 h 518932"/>
              <a:gd name="connsiteX2" fmla="*/ 311945 w 1082722"/>
              <a:gd name="connsiteY2" fmla="*/ 273843 h 518932"/>
              <a:gd name="connsiteX3" fmla="*/ 361951 w 1082722"/>
              <a:gd name="connsiteY3" fmla="*/ 278606 h 518932"/>
              <a:gd name="connsiteX4" fmla="*/ 433388 w 1082722"/>
              <a:gd name="connsiteY4" fmla="*/ 307181 h 518932"/>
              <a:gd name="connsiteX5" fmla="*/ 469107 w 1082722"/>
              <a:gd name="connsiteY5" fmla="*/ 273843 h 518932"/>
              <a:gd name="connsiteX6" fmla="*/ 454820 w 1082722"/>
              <a:gd name="connsiteY6" fmla="*/ 352425 h 518932"/>
              <a:gd name="connsiteX7" fmla="*/ 523876 w 1082722"/>
              <a:gd name="connsiteY7" fmla="*/ 369093 h 518932"/>
              <a:gd name="connsiteX8" fmla="*/ 521495 w 1082722"/>
              <a:gd name="connsiteY8" fmla="*/ 438150 h 518932"/>
              <a:gd name="connsiteX9" fmla="*/ 488157 w 1082722"/>
              <a:gd name="connsiteY9" fmla="*/ 485775 h 518932"/>
              <a:gd name="connsiteX10" fmla="*/ 531020 w 1082722"/>
              <a:gd name="connsiteY10" fmla="*/ 514350 h 518932"/>
              <a:gd name="connsiteX11" fmla="*/ 607220 w 1082722"/>
              <a:gd name="connsiteY11" fmla="*/ 514350 h 518932"/>
              <a:gd name="connsiteX12" fmla="*/ 635795 w 1082722"/>
              <a:gd name="connsiteY12" fmla="*/ 464343 h 518932"/>
              <a:gd name="connsiteX13" fmla="*/ 719138 w 1082722"/>
              <a:gd name="connsiteY13" fmla="*/ 452437 h 518932"/>
              <a:gd name="connsiteX14" fmla="*/ 776288 w 1082722"/>
              <a:gd name="connsiteY14" fmla="*/ 438150 h 518932"/>
              <a:gd name="connsiteX15" fmla="*/ 869157 w 1082722"/>
              <a:gd name="connsiteY15" fmla="*/ 402431 h 518932"/>
              <a:gd name="connsiteX16" fmla="*/ 912020 w 1082722"/>
              <a:gd name="connsiteY16" fmla="*/ 414337 h 518932"/>
              <a:gd name="connsiteX17" fmla="*/ 928688 w 1082722"/>
              <a:gd name="connsiteY17" fmla="*/ 381000 h 518932"/>
              <a:gd name="connsiteX18" fmla="*/ 1012031 w 1082722"/>
              <a:gd name="connsiteY18" fmla="*/ 388143 h 518932"/>
              <a:gd name="connsiteX19" fmla="*/ 1028700 w 1082722"/>
              <a:gd name="connsiteY19" fmla="*/ 347662 h 518932"/>
              <a:gd name="connsiteX20" fmla="*/ 1073944 w 1082722"/>
              <a:gd name="connsiteY20" fmla="*/ 342900 h 518932"/>
              <a:gd name="connsiteX21" fmla="*/ 1078706 w 1082722"/>
              <a:gd name="connsiteY21" fmla="*/ 302419 h 518932"/>
              <a:gd name="connsiteX22" fmla="*/ 1026320 w 1082722"/>
              <a:gd name="connsiteY22" fmla="*/ 240506 h 518932"/>
              <a:gd name="connsiteX23" fmla="*/ 1040607 w 1082722"/>
              <a:gd name="connsiteY23" fmla="*/ 214313 h 518932"/>
              <a:gd name="connsiteX24" fmla="*/ 1081088 w 1082722"/>
              <a:gd name="connsiteY24" fmla="*/ 164307 h 518932"/>
              <a:gd name="connsiteX25" fmla="*/ 1064420 w 1082722"/>
              <a:gd name="connsiteY25" fmla="*/ 119063 h 518932"/>
              <a:gd name="connsiteX26" fmla="*/ 1035845 w 1082722"/>
              <a:gd name="connsiteY26" fmla="*/ 92869 h 518932"/>
              <a:gd name="connsiteX27" fmla="*/ 1033463 w 1082722"/>
              <a:gd name="connsiteY27" fmla="*/ 42863 h 518932"/>
              <a:gd name="connsiteX28" fmla="*/ 1012032 w 1082722"/>
              <a:gd name="connsiteY28" fmla="*/ 9526 h 518932"/>
              <a:gd name="connsiteX29" fmla="*/ 923926 w 1082722"/>
              <a:gd name="connsiteY29" fmla="*/ 0 h 518932"/>
              <a:gd name="connsiteX30" fmla="*/ 821532 w 1082722"/>
              <a:gd name="connsiteY30" fmla="*/ 66675 h 518932"/>
              <a:gd name="connsiteX31" fmla="*/ 745332 w 1082722"/>
              <a:gd name="connsiteY31" fmla="*/ 95250 h 518932"/>
              <a:gd name="connsiteX32" fmla="*/ 671513 w 1082722"/>
              <a:gd name="connsiteY32" fmla="*/ 59532 h 518932"/>
              <a:gd name="connsiteX33" fmla="*/ 573882 w 1082722"/>
              <a:gd name="connsiteY33" fmla="*/ 123825 h 518932"/>
              <a:gd name="connsiteX34" fmla="*/ 547688 w 1082722"/>
              <a:gd name="connsiteY34" fmla="*/ 52387 h 518932"/>
              <a:gd name="connsiteX35" fmla="*/ 504826 w 1082722"/>
              <a:gd name="connsiteY35" fmla="*/ 33338 h 518932"/>
              <a:gd name="connsiteX36" fmla="*/ 452438 w 1082722"/>
              <a:gd name="connsiteY36" fmla="*/ 33338 h 518932"/>
              <a:gd name="connsiteX37" fmla="*/ 390525 w 1082722"/>
              <a:gd name="connsiteY37" fmla="*/ 16668 h 518932"/>
              <a:gd name="connsiteX38" fmla="*/ 345281 w 1082722"/>
              <a:gd name="connsiteY38" fmla="*/ 104775 h 518932"/>
              <a:gd name="connsiteX39" fmla="*/ 0 w 1082722"/>
              <a:gd name="connsiteY39" fmla="*/ 323850 h 518932"/>
              <a:gd name="connsiteX0" fmla="*/ 259557 w 1082722"/>
              <a:gd name="connsiteY0" fmla="*/ 309561 h 518932"/>
              <a:gd name="connsiteX1" fmla="*/ 307182 w 1082722"/>
              <a:gd name="connsiteY1" fmla="*/ 302417 h 518932"/>
              <a:gd name="connsiteX2" fmla="*/ 311945 w 1082722"/>
              <a:gd name="connsiteY2" fmla="*/ 273843 h 518932"/>
              <a:gd name="connsiteX3" fmla="*/ 361951 w 1082722"/>
              <a:gd name="connsiteY3" fmla="*/ 278606 h 518932"/>
              <a:gd name="connsiteX4" fmla="*/ 433388 w 1082722"/>
              <a:gd name="connsiteY4" fmla="*/ 307181 h 518932"/>
              <a:gd name="connsiteX5" fmla="*/ 469107 w 1082722"/>
              <a:gd name="connsiteY5" fmla="*/ 273843 h 518932"/>
              <a:gd name="connsiteX6" fmla="*/ 454820 w 1082722"/>
              <a:gd name="connsiteY6" fmla="*/ 352425 h 518932"/>
              <a:gd name="connsiteX7" fmla="*/ 523876 w 1082722"/>
              <a:gd name="connsiteY7" fmla="*/ 369093 h 518932"/>
              <a:gd name="connsiteX8" fmla="*/ 521495 w 1082722"/>
              <a:gd name="connsiteY8" fmla="*/ 438150 h 518932"/>
              <a:gd name="connsiteX9" fmla="*/ 488157 w 1082722"/>
              <a:gd name="connsiteY9" fmla="*/ 485775 h 518932"/>
              <a:gd name="connsiteX10" fmla="*/ 531020 w 1082722"/>
              <a:gd name="connsiteY10" fmla="*/ 514350 h 518932"/>
              <a:gd name="connsiteX11" fmla="*/ 607220 w 1082722"/>
              <a:gd name="connsiteY11" fmla="*/ 514350 h 518932"/>
              <a:gd name="connsiteX12" fmla="*/ 635795 w 1082722"/>
              <a:gd name="connsiteY12" fmla="*/ 464343 h 518932"/>
              <a:gd name="connsiteX13" fmla="*/ 719138 w 1082722"/>
              <a:gd name="connsiteY13" fmla="*/ 452437 h 518932"/>
              <a:gd name="connsiteX14" fmla="*/ 776288 w 1082722"/>
              <a:gd name="connsiteY14" fmla="*/ 438150 h 518932"/>
              <a:gd name="connsiteX15" fmla="*/ 869157 w 1082722"/>
              <a:gd name="connsiteY15" fmla="*/ 402431 h 518932"/>
              <a:gd name="connsiteX16" fmla="*/ 912020 w 1082722"/>
              <a:gd name="connsiteY16" fmla="*/ 414337 h 518932"/>
              <a:gd name="connsiteX17" fmla="*/ 928688 w 1082722"/>
              <a:gd name="connsiteY17" fmla="*/ 381000 h 518932"/>
              <a:gd name="connsiteX18" fmla="*/ 1012031 w 1082722"/>
              <a:gd name="connsiteY18" fmla="*/ 388143 h 518932"/>
              <a:gd name="connsiteX19" fmla="*/ 1028700 w 1082722"/>
              <a:gd name="connsiteY19" fmla="*/ 347662 h 518932"/>
              <a:gd name="connsiteX20" fmla="*/ 1073944 w 1082722"/>
              <a:gd name="connsiteY20" fmla="*/ 342900 h 518932"/>
              <a:gd name="connsiteX21" fmla="*/ 1078706 w 1082722"/>
              <a:gd name="connsiteY21" fmla="*/ 302419 h 518932"/>
              <a:gd name="connsiteX22" fmla="*/ 1026320 w 1082722"/>
              <a:gd name="connsiteY22" fmla="*/ 240506 h 518932"/>
              <a:gd name="connsiteX23" fmla="*/ 1040607 w 1082722"/>
              <a:gd name="connsiteY23" fmla="*/ 214313 h 518932"/>
              <a:gd name="connsiteX24" fmla="*/ 1081088 w 1082722"/>
              <a:gd name="connsiteY24" fmla="*/ 164307 h 518932"/>
              <a:gd name="connsiteX25" fmla="*/ 1064420 w 1082722"/>
              <a:gd name="connsiteY25" fmla="*/ 119063 h 518932"/>
              <a:gd name="connsiteX26" fmla="*/ 1035845 w 1082722"/>
              <a:gd name="connsiteY26" fmla="*/ 92869 h 518932"/>
              <a:gd name="connsiteX27" fmla="*/ 1033463 w 1082722"/>
              <a:gd name="connsiteY27" fmla="*/ 42863 h 518932"/>
              <a:gd name="connsiteX28" fmla="*/ 1012032 w 1082722"/>
              <a:gd name="connsiteY28" fmla="*/ 9526 h 518932"/>
              <a:gd name="connsiteX29" fmla="*/ 923926 w 1082722"/>
              <a:gd name="connsiteY29" fmla="*/ 0 h 518932"/>
              <a:gd name="connsiteX30" fmla="*/ 821532 w 1082722"/>
              <a:gd name="connsiteY30" fmla="*/ 66675 h 518932"/>
              <a:gd name="connsiteX31" fmla="*/ 745332 w 1082722"/>
              <a:gd name="connsiteY31" fmla="*/ 95250 h 518932"/>
              <a:gd name="connsiteX32" fmla="*/ 671513 w 1082722"/>
              <a:gd name="connsiteY32" fmla="*/ 59532 h 518932"/>
              <a:gd name="connsiteX33" fmla="*/ 573882 w 1082722"/>
              <a:gd name="connsiteY33" fmla="*/ 123825 h 518932"/>
              <a:gd name="connsiteX34" fmla="*/ 547688 w 1082722"/>
              <a:gd name="connsiteY34" fmla="*/ 52387 h 518932"/>
              <a:gd name="connsiteX35" fmla="*/ 504826 w 1082722"/>
              <a:gd name="connsiteY35" fmla="*/ 33338 h 518932"/>
              <a:gd name="connsiteX36" fmla="*/ 452438 w 1082722"/>
              <a:gd name="connsiteY36" fmla="*/ 33338 h 518932"/>
              <a:gd name="connsiteX37" fmla="*/ 390525 w 1082722"/>
              <a:gd name="connsiteY37" fmla="*/ 16668 h 518932"/>
              <a:gd name="connsiteX38" fmla="*/ 345281 w 1082722"/>
              <a:gd name="connsiteY38" fmla="*/ 104775 h 518932"/>
              <a:gd name="connsiteX39" fmla="*/ 261937 w 1082722"/>
              <a:gd name="connsiteY39" fmla="*/ 192881 h 518932"/>
              <a:gd name="connsiteX40" fmla="*/ 0 w 1082722"/>
              <a:gd name="connsiteY40" fmla="*/ 323850 h 518932"/>
              <a:gd name="connsiteX0" fmla="*/ 17544 w 840709"/>
              <a:gd name="connsiteY0" fmla="*/ 309561 h 518932"/>
              <a:gd name="connsiteX1" fmla="*/ 65169 w 840709"/>
              <a:gd name="connsiteY1" fmla="*/ 302417 h 518932"/>
              <a:gd name="connsiteX2" fmla="*/ 69932 w 840709"/>
              <a:gd name="connsiteY2" fmla="*/ 273843 h 518932"/>
              <a:gd name="connsiteX3" fmla="*/ 119938 w 840709"/>
              <a:gd name="connsiteY3" fmla="*/ 278606 h 518932"/>
              <a:gd name="connsiteX4" fmla="*/ 191375 w 840709"/>
              <a:gd name="connsiteY4" fmla="*/ 307181 h 518932"/>
              <a:gd name="connsiteX5" fmla="*/ 227094 w 840709"/>
              <a:gd name="connsiteY5" fmla="*/ 273843 h 518932"/>
              <a:gd name="connsiteX6" fmla="*/ 212807 w 840709"/>
              <a:gd name="connsiteY6" fmla="*/ 352425 h 518932"/>
              <a:gd name="connsiteX7" fmla="*/ 281863 w 840709"/>
              <a:gd name="connsiteY7" fmla="*/ 369093 h 518932"/>
              <a:gd name="connsiteX8" fmla="*/ 279482 w 840709"/>
              <a:gd name="connsiteY8" fmla="*/ 438150 h 518932"/>
              <a:gd name="connsiteX9" fmla="*/ 246144 w 840709"/>
              <a:gd name="connsiteY9" fmla="*/ 485775 h 518932"/>
              <a:gd name="connsiteX10" fmla="*/ 289007 w 840709"/>
              <a:gd name="connsiteY10" fmla="*/ 514350 h 518932"/>
              <a:gd name="connsiteX11" fmla="*/ 365207 w 840709"/>
              <a:gd name="connsiteY11" fmla="*/ 514350 h 518932"/>
              <a:gd name="connsiteX12" fmla="*/ 393782 w 840709"/>
              <a:gd name="connsiteY12" fmla="*/ 464343 h 518932"/>
              <a:gd name="connsiteX13" fmla="*/ 477125 w 840709"/>
              <a:gd name="connsiteY13" fmla="*/ 452437 h 518932"/>
              <a:gd name="connsiteX14" fmla="*/ 534275 w 840709"/>
              <a:gd name="connsiteY14" fmla="*/ 438150 h 518932"/>
              <a:gd name="connsiteX15" fmla="*/ 627144 w 840709"/>
              <a:gd name="connsiteY15" fmla="*/ 402431 h 518932"/>
              <a:gd name="connsiteX16" fmla="*/ 670007 w 840709"/>
              <a:gd name="connsiteY16" fmla="*/ 414337 h 518932"/>
              <a:gd name="connsiteX17" fmla="*/ 686675 w 840709"/>
              <a:gd name="connsiteY17" fmla="*/ 381000 h 518932"/>
              <a:gd name="connsiteX18" fmla="*/ 770018 w 840709"/>
              <a:gd name="connsiteY18" fmla="*/ 388143 h 518932"/>
              <a:gd name="connsiteX19" fmla="*/ 786687 w 840709"/>
              <a:gd name="connsiteY19" fmla="*/ 347662 h 518932"/>
              <a:gd name="connsiteX20" fmla="*/ 831931 w 840709"/>
              <a:gd name="connsiteY20" fmla="*/ 342900 h 518932"/>
              <a:gd name="connsiteX21" fmla="*/ 836693 w 840709"/>
              <a:gd name="connsiteY21" fmla="*/ 302419 h 518932"/>
              <a:gd name="connsiteX22" fmla="*/ 784307 w 840709"/>
              <a:gd name="connsiteY22" fmla="*/ 240506 h 518932"/>
              <a:gd name="connsiteX23" fmla="*/ 798594 w 840709"/>
              <a:gd name="connsiteY23" fmla="*/ 214313 h 518932"/>
              <a:gd name="connsiteX24" fmla="*/ 839075 w 840709"/>
              <a:gd name="connsiteY24" fmla="*/ 164307 h 518932"/>
              <a:gd name="connsiteX25" fmla="*/ 822407 w 840709"/>
              <a:gd name="connsiteY25" fmla="*/ 119063 h 518932"/>
              <a:gd name="connsiteX26" fmla="*/ 793832 w 840709"/>
              <a:gd name="connsiteY26" fmla="*/ 92869 h 518932"/>
              <a:gd name="connsiteX27" fmla="*/ 791450 w 840709"/>
              <a:gd name="connsiteY27" fmla="*/ 42863 h 518932"/>
              <a:gd name="connsiteX28" fmla="*/ 770019 w 840709"/>
              <a:gd name="connsiteY28" fmla="*/ 9526 h 518932"/>
              <a:gd name="connsiteX29" fmla="*/ 681913 w 840709"/>
              <a:gd name="connsiteY29" fmla="*/ 0 h 518932"/>
              <a:gd name="connsiteX30" fmla="*/ 579519 w 840709"/>
              <a:gd name="connsiteY30" fmla="*/ 66675 h 518932"/>
              <a:gd name="connsiteX31" fmla="*/ 503319 w 840709"/>
              <a:gd name="connsiteY31" fmla="*/ 95250 h 518932"/>
              <a:gd name="connsiteX32" fmla="*/ 429500 w 840709"/>
              <a:gd name="connsiteY32" fmla="*/ 59532 h 518932"/>
              <a:gd name="connsiteX33" fmla="*/ 331869 w 840709"/>
              <a:gd name="connsiteY33" fmla="*/ 123825 h 518932"/>
              <a:gd name="connsiteX34" fmla="*/ 305675 w 840709"/>
              <a:gd name="connsiteY34" fmla="*/ 52387 h 518932"/>
              <a:gd name="connsiteX35" fmla="*/ 262813 w 840709"/>
              <a:gd name="connsiteY35" fmla="*/ 33338 h 518932"/>
              <a:gd name="connsiteX36" fmla="*/ 210425 w 840709"/>
              <a:gd name="connsiteY36" fmla="*/ 33338 h 518932"/>
              <a:gd name="connsiteX37" fmla="*/ 148512 w 840709"/>
              <a:gd name="connsiteY37" fmla="*/ 16668 h 518932"/>
              <a:gd name="connsiteX38" fmla="*/ 103268 w 840709"/>
              <a:gd name="connsiteY38" fmla="*/ 104775 h 518932"/>
              <a:gd name="connsiteX39" fmla="*/ 19924 w 840709"/>
              <a:gd name="connsiteY39" fmla="*/ 192881 h 518932"/>
              <a:gd name="connsiteX40" fmla="*/ 10399 w 840709"/>
              <a:gd name="connsiteY40" fmla="*/ 311944 h 51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40709" h="518932">
                <a:moveTo>
                  <a:pt x="17544" y="309561"/>
                </a:moveTo>
                <a:cubicBezTo>
                  <a:pt x="27069" y="319880"/>
                  <a:pt x="55644" y="292098"/>
                  <a:pt x="65169" y="302417"/>
                </a:cubicBezTo>
                <a:cubicBezTo>
                  <a:pt x="76282" y="316705"/>
                  <a:pt x="58819" y="259555"/>
                  <a:pt x="69932" y="273843"/>
                </a:cubicBezTo>
                <a:cubicBezTo>
                  <a:pt x="76282" y="284956"/>
                  <a:pt x="113588" y="267493"/>
                  <a:pt x="119938" y="278606"/>
                </a:cubicBezTo>
                <a:cubicBezTo>
                  <a:pt x="128669" y="294481"/>
                  <a:pt x="182644" y="291306"/>
                  <a:pt x="191375" y="307181"/>
                </a:cubicBezTo>
                <a:cubicBezTo>
                  <a:pt x="194550" y="314325"/>
                  <a:pt x="223919" y="266699"/>
                  <a:pt x="227094" y="273843"/>
                </a:cubicBezTo>
                <a:cubicBezTo>
                  <a:pt x="234238" y="291306"/>
                  <a:pt x="205663" y="334962"/>
                  <a:pt x="212807" y="352425"/>
                </a:cubicBezTo>
                <a:cubicBezTo>
                  <a:pt x="220744" y="369094"/>
                  <a:pt x="273926" y="352424"/>
                  <a:pt x="281863" y="369093"/>
                </a:cubicBezTo>
                <a:cubicBezTo>
                  <a:pt x="288213" y="384968"/>
                  <a:pt x="273132" y="422275"/>
                  <a:pt x="279482" y="438150"/>
                </a:cubicBezTo>
                <a:cubicBezTo>
                  <a:pt x="286626" y="454025"/>
                  <a:pt x="239000" y="469900"/>
                  <a:pt x="246144" y="485775"/>
                </a:cubicBezTo>
                <a:cubicBezTo>
                  <a:pt x="253288" y="496887"/>
                  <a:pt x="281863" y="503238"/>
                  <a:pt x="289007" y="514350"/>
                </a:cubicBezTo>
                <a:cubicBezTo>
                  <a:pt x="297738" y="530225"/>
                  <a:pt x="356476" y="498475"/>
                  <a:pt x="365207" y="514350"/>
                </a:cubicBezTo>
                <a:cubicBezTo>
                  <a:pt x="377113" y="512762"/>
                  <a:pt x="381876" y="465931"/>
                  <a:pt x="393782" y="464343"/>
                </a:cubicBezTo>
                <a:cubicBezTo>
                  <a:pt x="411244" y="465137"/>
                  <a:pt x="459663" y="451643"/>
                  <a:pt x="477125" y="452437"/>
                </a:cubicBezTo>
                <a:cubicBezTo>
                  <a:pt x="492206" y="454025"/>
                  <a:pt x="519194" y="436562"/>
                  <a:pt x="534275" y="438150"/>
                </a:cubicBezTo>
                <a:cubicBezTo>
                  <a:pt x="562056" y="437356"/>
                  <a:pt x="599363" y="403225"/>
                  <a:pt x="627144" y="402431"/>
                </a:cubicBezTo>
                <a:cubicBezTo>
                  <a:pt x="637463" y="410368"/>
                  <a:pt x="659688" y="406400"/>
                  <a:pt x="670007" y="414337"/>
                </a:cubicBezTo>
                <a:cubicBezTo>
                  <a:pt x="680326" y="411162"/>
                  <a:pt x="676356" y="384175"/>
                  <a:pt x="686675" y="381000"/>
                </a:cubicBezTo>
                <a:cubicBezTo>
                  <a:pt x="700169" y="388937"/>
                  <a:pt x="756524" y="380206"/>
                  <a:pt x="770018" y="388143"/>
                </a:cubicBezTo>
                <a:cubicBezTo>
                  <a:pt x="782718" y="386556"/>
                  <a:pt x="773987" y="349249"/>
                  <a:pt x="786687" y="347662"/>
                </a:cubicBezTo>
                <a:cubicBezTo>
                  <a:pt x="798593" y="351631"/>
                  <a:pt x="820025" y="338931"/>
                  <a:pt x="831931" y="342900"/>
                </a:cubicBezTo>
                <a:cubicBezTo>
                  <a:pt x="843837" y="332581"/>
                  <a:pt x="824787" y="312738"/>
                  <a:pt x="836693" y="302419"/>
                </a:cubicBezTo>
                <a:cubicBezTo>
                  <a:pt x="808118" y="291306"/>
                  <a:pt x="812882" y="251619"/>
                  <a:pt x="784307" y="240506"/>
                </a:cubicBezTo>
                <a:cubicBezTo>
                  <a:pt x="779544" y="233363"/>
                  <a:pt x="803357" y="221456"/>
                  <a:pt x="798594" y="214313"/>
                </a:cubicBezTo>
                <a:cubicBezTo>
                  <a:pt x="785894" y="196851"/>
                  <a:pt x="851775" y="181769"/>
                  <a:pt x="839075" y="164307"/>
                </a:cubicBezTo>
                <a:cubicBezTo>
                  <a:pt x="829550" y="155576"/>
                  <a:pt x="831932" y="127794"/>
                  <a:pt x="822407" y="119063"/>
                </a:cubicBezTo>
                <a:cubicBezTo>
                  <a:pt x="828757" y="103188"/>
                  <a:pt x="787482" y="108744"/>
                  <a:pt x="793832" y="92869"/>
                </a:cubicBezTo>
                <a:cubicBezTo>
                  <a:pt x="800182" y="81757"/>
                  <a:pt x="785100" y="53975"/>
                  <a:pt x="791450" y="42863"/>
                </a:cubicBezTo>
                <a:cubicBezTo>
                  <a:pt x="788275" y="29369"/>
                  <a:pt x="773194" y="23020"/>
                  <a:pt x="770019" y="9526"/>
                </a:cubicBezTo>
                <a:cubicBezTo>
                  <a:pt x="747794" y="-3968"/>
                  <a:pt x="704138" y="13494"/>
                  <a:pt x="681913" y="0"/>
                </a:cubicBezTo>
                <a:cubicBezTo>
                  <a:pt x="643019" y="7937"/>
                  <a:pt x="618413" y="58738"/>
                  <a:pt x="579519" y="66675"/>
                </a:cubicBezTo>
                <a:cubicBezTo>
                  <a:pt x="557294" y="62706"/>
                  <a:pt x="525544" y="99219"/>
                  <a:pt x="503319" y="95250"/>
                </a:cubicBezTo>
                <a:cubicBezTo>
                  <a:pt x="490619" y="78581"/>
                  <a:pt x="442200" y="76201"/>
                  <a:pt x="429500" y="59532"/>
                </a:cubicBezTo>
                <a:cubicBezTo>
                  <a:pt x="410450" y="89694"/>
                  <a:pt x="350919" y="93663"/>
                  <a:pt x="331869" y="123825"/>
                </a:cubicBezTo>
                <a:cubicBezTo>
                  <a:pt x="312819" y="119856"/>
                  <a:pt x="324725" y="56356"/>
                  <a:pt x="305675" y="52387"/>
                </a:cubicBezTo>
                <a:cubicBezTo>
                  <a:pt x="301309" y="34528"/>
                  <a:pt x="262813" y="59929"/>
                  <a:pt x="262813" y="33338"/>
                </a:cubicBezTo>
                <a:cubicBezTo>
                  <a:pt x="247732" y="25004"/>
                  <a:pt x="269956" y="65088"/>
                  <a:pt x="210425" y="33338"/>
                </a:cubicBezTo>
                <a:cubicBezTo>
                  <a:pt x="192962" y="35719"/>
                  <a:pt x="240587" y="32543"/>
                  <a:pt x="148512" y="16668"/>
                </a:cubicBezTo>
                <a:cubicBezTo>
                  <a:pt x="128668" y="21033"/>
                  <a:pt x="137400" y="32147"/>
                  <a:pt x="103268" y="104775"/>
                </a:cubicBezTo>
                <a:cubicBezTo>
                  <a:pt x="79852" y="130175"/>
                  <a:pt x="77471" y="156369"/>
                  <a:pt x="19924" y="192881"/>
                </a:cubicBezTo>
                <a:cubicBezTo>
                  <a:pt x="-37623" y="229393"/>
                  <a:pt x="52071" y="286147"/>
                  <a:pt x="10399" y="311944"/>
                </a:cubicBezTo>
              </a:path>
            </a:pathLst>
          </a:custGeom>
          <a:ln w="381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0" name="テキスト ボックス 9"/>
          <p:cNvSpPr txBox="1"/>
          <p:nvPr/>
        </p:nvSpPr>
        <p:spPr>
          <a:xfrm>
            <a:off x="6804248" y="1346542"/>
            <a:ext cx="1839105"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600" b="1" dirty="0">
                <a:solidFill>
                  <a:srgbClr val="FF0000"/>
                </a:solidFill>
                <a:latin typeface="ＭＳ ゴシック" panose="020B0609070205080204" pitchFamily="49" charset="-128"/>
                <a:ea typeface="ＭＳ ゴシック" panose="020B0609070205080204" pitchFamily="49" charset="-128"/>
              </a:rPr>
              <a:t>液状化</a:t>
            </a:r>
            <a:r>
              <a:rPr kumimoji="1" lang="ja-JP" altLang="en-US" sz="1600" b="1" dirty="0" smtClean="0">
                <a:latin typeface="ＭＳ ゴシック" panose="020B0609070205080204" pitchFamily="49" charset="-128"/>
                <a:ea typeface="ＭＳ ゴシック" panose="020B0609070205080204" pitchFamily="49" charset="-128"/>
              </a:rPr>
              <a:t>とは、通常お互いにくっついている砂の粒子が、地震の揺れによってバラバラになり、地盤が下がってしまう現象です。</a:t>
            </a:r>
            <a:endParaRPr kumimoji="1" lang="en-US" altLang="ja-JP" sz="1600" b="1" dirty="0" smtClean="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5151929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539552" y="175643"/>
            <a:ext cx="8066857" cy="1008112"/>
          </a:xfrm>
          <a:prstGeom prst="roundRect">
            <a:avLst/>
          </a:prstGeom>
          <a:solidFill>
            <a:schemeClr val="accent3">
              <a:lumMod val="20000"/>
              <a:lumOff val="80000"/>
            </a:schemeClr>
          </a:solidFill>
          <a:ln>
            <a:solidFill>
              <a:schemeClr val="tx1"/>
            </a:solidFill>
          </a:ln>
        </p:spPr>
        <p:txBody>
          <a:bodyPr vert="horz" lIns="91440" tIns="45720" rIns="91440" bIns="45720" rtlCol="0" anchor="ctr">
            <a:normAutofit fontScale="9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defRPr/>
            </a:pPr>
            <a:r>
              <a:rPr lang="ja-JP" altLang="en-US" sz="3600" b="1" dirty="0" smtClean="0">
                <a:latin typeface="ＭＳ ゴシック" panose="020B0609070205080204" pitchFamily="49" charset="-128"/>
                <a:ea typeface="ＭＳ ゴシック" panose="020B0609070205080204" pitchFamily="49" charset="-128"/>
              </a:rPr>
              <a:t>愛知県予想液状化危険度</a:t>
            </a:r>
            <a:r>
              <a:rPr lang="ja-JP" altLang="en-US" sz="2200" b="1" dirty="0" smtClean="0">
                <a:latin typeface="ＭＳ ゴシック" panose="020B0609070205080204" pitchFamily="49" charset="-128"/>
                <a:ea typeface="ＭＳ ゴシック" panose="020B0609070205080204" pitchFamily="49" charset="-128"/>
              </a:rPr>
              <a:t>（理論上最大想定モデル）</a:t>
            </a:r>
            <a:r>
              <a:rPr lang="en-US" altLang="ja-JP" sz="2200" b="1" dirty="0" smtClean="0">
                <a:latin typeface="ＭＳ ゴシック" panose="020B0609070205080204" pitchFamily="49" charset="-128"/>
                <a:ea typeface="ＭＳ ゴシック" panose="020B0609070205080204" pitchFamily="49" charset="-128"/>
              </a:rPr>
              <a:t/>
            </a:r>
            <a:br>
              <a:rPr lang="en-US" altLang="ja-JP" sz="2200" b="1" dirty="0" smtClean="0">
                <a:latin typeface="ＭＳ ゴシック" panose="020B0609070205080204" pitchFamily="49" charset="-128"/>
                <a:ea typeface="ＭＳ ゴシック" panose="020B0609070205080204" pitchFamily="49" charset="-128"/>
              </a:rPr>
            </a:br>
            <a:r>
              <a:rPr lang="ja-JP" altLang="en-US" sz="2400" b="1" dirty="0" smtClean="0">
                <a:latin typeface="ＭＳ ゴシック" panose="020B0609070205080204" pitchFamily="49" charset="-128"/>
                <a:ea typeface="ＭＳ ゴシック" panose="020B0609070205080204" pitchFamily="49" charset="-128"/>
              </a:rPr>
              <a:t>　</a:t>
            </a:r>
            <a:r>
              <a:rPr lang="ja-JP" altLang="en-US" sz="2400" b="1" dirty="0" smtClean="0">
                <a:solidFill>
                  <a:srgbClr val="FF0000"/>
                </a:solidFill>
                <a:latin typeface="ＭＳ ゴシック" panose="020B0609070205080204" pitchFamily="49" charset="-128"/>
                <a:ea typeface="ＭＳ ゴシック" panose="020B0609070205080204" pitchFamily="49" charset="-128"/>
              </a:rPr>
              <a:t>稲沢市は、ほぼ全域、極めて高い。</a:t>
            </a:r>
            <a:endParaRPr lang="ja-JP" altLang="en-US" sz="2400" b="1" dirty="0">
              <a:solidFill>
                <a:srgbClr val="FF0000"/>
              </a:solidFill>
              <a:latin typeface="ＭＳ ゴシック" panose="020B0609070205080204" pitchFamily="49" charset="-128"/>
              <a:ea typeface="ＭＳ ゴシック" panose="020B0609070205080204" pitchFamily="49" charset="-128"/>
            </a:endParaRPr>
          </a:p>
        </p:txBody>
      </p:sp>
      <p:grpSp>
        <p:nvGrpSpPr>
          <p:cNvPr id="77" name="グループ化 76"/>
          <p:cNvGrpSpPr/>
          <p:nvPr/>
        </p:nvGrpSpPr>
        <p:grpSpPr>
          <a:xfrm>
            <a:off x="287152" y="1540748"/>
            <a:ext cx="8606716" cy="5189236"/>
            <a:chOff x="287152" y="1540748"/>
            <a:chExt cx="8606716" cy="5189236"/>
          </a:xfrm>
        </p:grpSpPr>
        <p:grpSp>
          <p:nvGrpSpPr>
            <p:cNvPr id="9" name="グループ化 8"/>
            <p:cNvGrpSpPr/>
            <p:nvPr/>
          </p:nvGrpSpPr>
          <p:grpSpPr>
            <a:xfrm>
              <a:off x="287152" y="1540748"/>
              <a:ext cx="8606716" cy="5189236"/>
              <a:chOff x="287152" y="1284716"/>
              <a:chExt cx="8606716" cy="5189236"/>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52" y="1284716"/>
                <a:ext cx="8606716" cy="5189236"/>
              </a:xfrm>
              <a:prstGeom prst="rect">
                <a:avLst/>
              </a:prstGeom>
            </p:spPr>
          </p:pic>
          <p:sp>
            <p:nvSpPr>
              <p:cNvPr id="3" name="フリーフォーム 2"/>
              <p:cNvSpPr/>
              <p:nvPr/>
            </p:nvSpPr>
            <p:spPr>
              <a:xfrm>
                <a:off x="3375025" y="2473326"/>
                <a:ext cx="402482" cy="2251075"/>
              </a:xfrm>
              <a:custGeom>
                <a:avLst/>
                <a:gdLst>
                  <a:gd name="connsiteX0" fmla="*/ 0 w 685800"/>
                  <a:gd name="connsiteY0" fmla="*/ 0 h 733425"/>
                  <a:gd name="connsiteX1" fmla="*/ 685800 w 685800"/>
                  <a:gd name="connsiteY1" fmla="*/ 733425 h 733425"/>
                  <a:gd name="connsiteX0" fmla="*/ 447675 w 447675"/>
                  <a:gd name="connsiteY0" fmla="*/ 0 h 876300"/>
                  <a:gd name="connsiteX1" fmla="*/ 0 w 447675"/>
                  <a:gd name="connsiteY1" fmla="*/ 876300 h 876300"/>
                  <a:gd name="connsiteX0" fmla="*/ 447675 w 502675"/>
                  <a:gd name="connsiteY0" fmla="*/ 0 h 876300"/>
                  <a:gd name="connsiteX1" fmla="*/ 501651 w 502675"/>
                  <a:gd name="connsiteY1" fmla="*/ 34924 h 876300"/>
                  <a:gd name="connsiteX2" fmla="*/ 0 w 502675"/>
                  <a:gd name="connsiteY2" fmla="*/ 876300 h 876300"/>
                  <a:gd name="connsiteX0" fmla="*/ 447675 w 505255"/>
                  <a:gd name="connsiteY0" fmla="*/ 0 h 876300"/>
                  <a:gd name="connsiteX1" fmla="*/ 501651 w 505255"/>
                  <a:gd name="connsiteY1" fmla="*/ 34924 h 876300"/>
                  <a:gd name="connsiteX2" fmla="*/ 492126 w 505255"/>
                  <a:gd name="connsiteY2" fmla="*/ 479424 h 876300"/>
                  <a:gd name="connsiteX3" fmla="*/ 0 w 505255"/>
                  <a:gd name="connsiteY3" fmla="*/ 876300 h 876300"/>
                  <a:gd name="connsiteX0" fmla="*/ 447675 w 516782"/>
                  <a:gd name="connsiteY0" fmla="*/ 0 h 876300"/>
                  <a:gd name="connsiteX1" fmla="*/ 501651 w 516782"/>
                  <a:gd name="connsiteY1" fmla="*/ 34924 h 876300"/>
                  <a:gd name="connsiteX2" fmla="*/ 492126 w 516782"/>
                  <a:gd name="connsiteY2" fmla="*/ 479424 h 876300"/>
                  <a:gd name="connsiteX3" fmla="*/ 514351 w 516782"/>
                  <a:gd name="connsiteY3" fmla="*/ 542924 h 876300"/>
                  <a:gd name="connsiteX4" fmla="*/ 0 w 516782"/>
                  <a:gd name="connsiteY4" fmla="*/ 876300 h 876300"/>
                  <a:gd name="connsiteX0" fmla="*/ 447675 w 516782"/>
                  <a:gd name="connsiteY0" fmla="*/ 0 h 876300"/>
                  <a:gd name="connsiteX1" fmla="*/ 501651 w 516782"/>
                  <a:gd name="connsiteY1" fmla="*/ 34924 h 876300"/>
                  <a:gd name="connsiteX2" fmla="*/ 492126 w 516782"/>
                  <a:gd name="connsiteY2" fmla="*/ 479424 h 876300"/>
                  <a:gd name="connsiteX3" fmla="*/ 514351 w 516782"/>
                  <a:gd name="connsiteY3" fmla="*/ 542924 h 876300"/>
                  <a:gd name="connsiteX4" fmla="*/ 504825 w 516782"/>
                  <a:gd name="connsiteY4" fmla="*/ 679449 h 876300"/>
                  <a:gd name="connsiteX5" fmla="*/ 0 w 516782"/>
                  <a:gd name="connsiteY5" fmla="*/ 876300 h 876300"/>
                  <a:gd name="connsiteX0" fmla="*/ 447675 w 516782"/>
                  <a:gd name="connsiteY0" fmla="*/ 0 h 876300"/>
                  <a:gd name="connsiteX1" fmla="*/ 501651 w 516782"/>
                  <a:gd name="connsiteY1" fmla="*/ 34924 h 876300"/>
                  <a:gd name="connsiteX2" fmla="*/ 492126 w 516782"/>
                  <a:gd name="connsiteY2" fmla="*/ 479424 h 876300"/>
                  <a:gd name="connsiteX3" fmla="*/ 514351 w 516782"/>
                  <a:gd name="connsiteY3" fmla="*/ 542924 h 876300"/>
                  <a:gd name="connsiteX4" fmla="*/ 504825 w 516782"/>
                  <a:gd name="connsiteY4" fmla="*/ 679449 h 876300"/>
                  <a:gd name="connsiteX5" fmla="*/ 511175 w 516782"/>
                  <a:gd name="connsiteY5" fmla="*/ 711199 h 876300"/>
                  <a:gd name="connsiteX6" fmla="*/ 0 w 516782"/>
                  <a:gd name="connsiteY6" fmla="*/ 876300 h 876300"/>
                  <a:gd name="connsiteX0" fmla="*/ 447675 w 516782"/>
                  <a:gd name="connsiteY0" fmla="*/ 0 h 977899"/>
                  <a:gd name="connsiteX1" fmla="*/ 501651 w 516782"/>
                  <a:gd name="connsiteY1" fmla="*/ 34924 h 977899"/>
                  <a:gd name="connsiteX2" fmla="*/ 492126 w 516782"/>
                  <a:gd name="connsiteY2" fmla="*/ 479424 h 977899"/>
                  <a:gd name="connsiteX3" fmla="*/ 514351 w 516782"/>
                  <a:gd name="connsiteY3" fmla="*/ 542924 h 977899"/>
                  <a:gd name="connsiteX4" fmla="*/ 504825 w 516782"/>
                  <a:gd name="connsiteY4" fmla="*/ 679449 h 977899"/>
                  <a:gd name="connsiteX5" fmla="*/ 511175 w 516782"/>
                  <a:gd name="connsiteY5" fmla="*/ 711199 h 977899"/>
                  <a:gd name="connsiteX6" fmla="*/ 473075 w 516782"/>
                  <a:gd name="connsiteY6" fmla="*/ 977899 h 977899"/>
                  <a:gd name="connsiteX7" fmla="*/ 0 w 516782"/>
                  <a:gd name="connsiteY7" fmla="*/ 876300 h 977899"/>
                  <a:gd name="connsiteX0" fmla="*/ 447675 w 516782"/>
                  <a:gd name="connsiteY0" fmla="*/ 0 h 1073418"/>
                  <a:gd name="connsiteX1" fmla="*/ 501651 w 516782"/>
                  <a:gd name="connsiteY1" fmla="*/ 34924 h 1073418"/>
                  <a:gd name="connsiteX2" fmla="*/ 492126 w 516782"/>
                  <a:gd name="connsiteY2" fmla="*/ 479424 h 1073418"/>
                  <a:gd name="connsiteX3" fmla="*/ 514351 w 516782"/>
                  <a:gd name="connsiteY3" fmla="*/ 542924 h 1073418"/>
                  <a:gd name="connsiteX4" fmla="*/ 504825 w 516782"/>
                  <a:gd name="connsiteY4" fmla="*/ 679449 h 1073418"/>
                  <a:gd name="connsiteX5" fmla="*/ 511175 w 516782"/>
                  <a:gd name="connsiteY5" fmla="*/ 711199 h 1073418"/>
                  <a:gd name="connsiteX6" fmla="*/ 473075 w 516782"/>
                  <a:gd name="connsiteY6" fmla="*/ 977899 h 1073418"/>
                  <a:gd name="connsiteX7" fmla="*/ 409575 w 516782"/>
                  <a:gd name="connsiteY7" fmla="*/ 1073149 h 1073418"/>
                  <a:gd name="connsiteX8" fmla="*/ 0 w 516782"/>
                  <a:gd name="connsiteY8" fmla="*/ 876300 h 1073418"/>
                  <a:gd name="connsiteX0" fmla="*/ 447675 w 516782"/>
                  <a:gd name="connsiteY0" fmla="*/ 0 h 1267624"/>
                  <a:gd name="connsiteX1" fmla="*/ 501651 w 516782"/>
                  <a:gd name="connsiteY1" fmla="*/ 34924 h 1267624"/>
                  <a:gd name="connsiteX2" fmla="*/ 492126 w 516782"/>
                  <a:gd name="connsiteY2" fmla="*/ 479424 h 1267624"/>
                  <a:gd name="connsiteX3" fmla="*/ 514351 w 516782"/>
                  <a:gd name="connsiteY3" fmla="*/ 542924 h 1267624"/>
                  <a:gd name="connsiteX4" fmla="*/ 504825 w 516782"/>
                  <a:gd name="connsiteY4" fmla="*/ 679449 h 1267624"/>
                  <a:gd name="connsiteX5" fmla="*/ 511175 w 516782"/>
                  <a:gd name="connsiteY5" fmla="*/ 711199 h 1267624"/>
                  <a:gd name="connsiteX6" fmla="*/ 473075 w 516782"/>
                  <a:gd name="connsiteY6" fmla="*/ 977899 h 1267624"/>
                  <a:gd name="connsiteX7" fmla="*/ 409575 w 516782"/>
                  <a:gd name="connsiteY7" fmla="*/ 1073149 h 1267624"/>
                  <a:gd name="connsiteX8" fmla="*/ 355600 w 516782"/>
                  <a:gd name="connsiteY8" fmla="*/ 1266823 h 1267624"/>
                  <a:gd name="connsiteX9" fmla="*/ 0 w 516782"/>
                  <a:gd name="connsiteY9" fmla="*/ 876300 h 1267624"/>
                  <a:gd name="connsiteX0" fmla="*/ 447675 w 516782"/>
                  <a:gd name="connsiteY0" fmla="*/ 0 h 1362344"/>
                  <a:gd name="connsiteX1" fmla="*/ 501651 w 516782"/>
                  <a:gd name="connsiteY1" fmla="*/ 34924 h 1362344"/>
                  <a:gd name="connsiteX2" fmla="*/ 492126 w 516782"/>
                  <a:gd name="connsiteY2" fmla="*/ 479424 h 1362344"/>
                  <a:gd name="connsiteX3" fmla="*/ 514351 w 516782"/>
                  <a:gd name="connsiteY3" fmla="*/ 542924 h 1362344"/>
                  <a:gd name="connsiteX4" fmla="*/ 504825 w 516782"/>
                  <a:gd name="connsiteY4" fmla="*/ 679449 h 1362344"/>
                  <a:gd name="connsiteX5" fmla="*/ 511175 w 516782"/>
                  <a:gd name="connsiteY5" fmla="*/ 711199 h 1362344"/>
                  <a:gd name="connsiteX6" fmla="*/ 473075 w 516782"/>
                  <a:gd name="connsiteY6" fmla="*/ 977899 h 1362344"/>
                  <a:gd name="connsiteX7" fmla="*/ 409575 w 516782"/>
                  <a:gd name="connsiteY7" fmla="*/ 1073149 h 1362344"/>
                  <a:gd name="connsiteX8" fmla="*/ 355600 w 516782"/>
                  <a:gd name="connsiteY8" fmla="*/ 1266823 h 1362344"/>
                  <a:gd name="connsiteX9" fmla="*/ 333375 w 516782"/>
                  <a:gd name="connsiteY9" fmla="*/ 1358898 h 1362344"/>
                  <a:gd name="connsiteX10" fmla="*/ 0 w 516782"/>
                  <a:gd name="connsiteY10" fmla="*/ 876300 h 1362344"/>
                  <a:gd name="connsiteX0" fmla="*/ 530225 w 599332"/>
                  <a:gd name="connsiteY0" fmla="*/ 0 h 1809750"/>
                  <a:gd name="connsiteX1" fmla="*/ 584201 w 599332"/>
                  <a:gd name="connsiteY1" fmla="*/ 34924 h 1809750"/>
                  <a:gd name="connsiteX2" fmla="*/ 574676 w 599332"/>
                  <a:gd name="connsiteY2" fmla="*/ 479424 h 1809750"/>
                  <a:gd name="connsiteX3" fmla="*/ 596901 w 599332"/>
                  <a:gd name="connsiteY3" fmla="*/ 542924 h 1809750"/>
                  <a:gd name="connsiteX4" fmla="*/ 587375 w 599332"/>
                  <a:gd name="connsiteY4" fmla="*/ 679449 h 1809750"/>
                  <a:gd name="connsiteX5" fmla="*/ 593725 w 599332"/>
                  <a:gd name="connsiteY5" fmla="*/ 711199 h 1809750"/>
                  <a:gd name="connsiteX6" fmla="*/ 555625 w 599332"/>
                  <a:gd name="connsiteY6" fmla="*/ 977899 h 1809750"/>
                  <a:gd name="connsiteX7" fmla="*/ 492125 w 599332"/>
                  <a:gd name="connsiteY7" fmla="*/ 1073149 h 1809750"/>
                  <a:gd name="connsiteX8" fmla="*/ 438150 w 599332"/>
                  <a:gd name="connsiteY8" fmla="*/ 1266823 h 1809750"/>
                  <a:gd name="connsiteX9" fmla="*/ 415925 w 599332"/>
                  <a:gd name="connsiteY9" fmla="*/ 1358898 h 1809750"/>
                  <a:gd name="connsiteX10" fmla="*/ 0 w 599332"/>
                  <a:gd name="connsiteY10" fmla="*/ 1809750 h 1809750"/>
                  <a:gd name="connsiteX0" fmla="*/ 530225 w 599332"/>
                  <a:gd name="connsiteY0" fmla="*/ 0 h 1809750"/>
                  <a:gd name="connsiteX1" fmla="*/ 584201 w 599332"/>
                  <a:gd name="connsiteY1" fmla="*/ 34924 h 1809750"/>
                  <a:gd name="connsiteX2" fmla="*/ 574676 w 599332"/>
                  <a:gd name="connsiteY2" fmla="*/ 479424 h 1809750"/>
                  <a:gd name="connsiteX3" fmla="*/ 596901 w 599332"/>
                  <a:gd name="connsiteY3" fmla="*/ 542924 h 1809750"/>
                  <a:gd name="connsiteX4" fmla="*/ 587375 w 599332"/>
                  <a:gd name="connsiteY4" fmla="*/ 679449 h 1809750"/>
                  <a:gd name="connsiteX5" fmla="*/ 593725 w 599332"/>
                  <a:gd name="connsiteY5" fmla="*/ 711199 h 1809750"/>
                  <a:gd name="connsiteX6" fmla="*/ 555625 w 599332"/>
                  <a:gd name="connsiteY6" fmla="*/ 977899 h 1809750"/>
                  <a:gd name="connsiteX7" fmla="*/ 492125 w 599332"/>
                  <a:gd name="connsiteY7" fmla="*/ 1073149 h 1809750"/>
                  <a:gd name="connsiteX8" fmla="*/ 438150 w 599332"/>
                  <a:gd name="connsiteY8" fmla="*/ 1266823 h 1809750"/>
                  <a:gd name="connsiteX9" fmla="*/ 415925 w 599332"/>
                  <a:gd name="connsiteY9" fmla="*/ 1358898 h 1809750"/>
                  <a:gd name="connsiteX10" fmla="*/ 409575 w 599332"/>
                  <a:gd name="connsiteY10" fmla="*/ 1622423 h 1809750"/>
                  <a:gd name="connsiteX11" fmla="*/ 0 w 599332"/>
                  <a:gd name="connsiteY11" fmla="*/ 1809750 h 1809750"/>
                  <a:gd name="connsiteX0" fmla="*/ 530225 w 599332"/>
                  <a:gd name="connsiteY0" fmla="*/ 0 h 1885948"/>
                  <a:gd name="connsiteX1" fmla="*/ 584201 w 599332"/>
                  <a:gd name="connsiteY1" fmla="*/ 34924 h 1885948"/>
                  <a:gd name="connsiteX2" fmla="*/ 574676 w 599332"/>
                  <a:gd name="connsiteY2" fmla="*/ 479424 h 1885948"/>
                  <a:gd name="connsiteX3" fmla="*/ 596901 w 599332"/>
                  <a:gd name="connsiteY3" fmla="*/ 542924 h 1885948"/>
                  <a:gd name="connsiteX4" fmla="*/ 587375 w 599332"/>
                  <a:gd name="connsiteY4" fmla="*/ 679449 h 1885948"/>
                  <a:gd name="connsiteX5" fmla="*/ 593725 w 599332"/>
                  <a:gd name="connsiteY5" fmla="*/ 711199 h 1885948"/>
                  <a:gd name="connsiteX6" fmla="*/ 555625 w 599332"/>
                  <a:gd name="connsiteY6" fmla="*/ 977899 h 1885948"/>
                  <a:gd name="connsiteX7" fmla="*/ 492125 w 599332"/>
                  <a:gd name="connsiteY7" fmla="*/ 1073149 h 1885948"/>
                  <a:gd name="connsiteX8" fmla="*/ 438150 w 599332"/>
                  <a:gd name="connsiteY8" fmla="*/ 1266823 h 1885948"/>
                  <a:gd name="connsiteX9" fmla="*/ 415925 w 599332"/>
                  <a:gd name="connsiteY9" fmla="*/ 1358898 h 1885948"/>
                  <a:gd name="connsiteX10" fmla="*/ 409575 w 599332"/>
                  <a:gd name="connsiteY10" fmla="*/ 1622423 h 1885948"/>
                  <a:gd name="connsiteX11" fmla="*/ 330200 w 599332"/>
                  <a:gd name="connsiteY11" fmla="*/ 1885948 h 1885948"/>
                  <a:gd name="connsiteX12" fmla="*/ 0 w 599332"/>
                  <a:gd name="connsiteY12" fmla="*/ 1809750 h 1885948"/>
                  <a:gd name="connsiteX0" fmla="*/ 641350 w 710457"/>
                  <a:gd name="connsiteY0" fmla="*/ 0 h 2387600"/>
                  <a:gd name="connsiteX1" fmla="*/ 695326 w 710457"/>
                  <a:gd name="connsiteY1" fmla="*/ 34924 h 2387600"/>
                  <a:gd name="connsiteX2" fmla="*/ 685801 w 710457"/>
                  <a:gd name="connsiteY2" fmla="*/ 479424 h 2387600"/>
                  <a:gd name="connsiteX3" fmla="*/ 708026 w 710457"/>
                  <a:gd name="connsiteY3" fmla="*/ 542924 h 2387600"/>
                  <a:gd name="connsiteX4" fmla="*/ 698500 w 710457"/>
                  <a:gd name="connsiteY4" fmla="*/ 679449 h 2387600"/>
                  <a:gd name="connsiteX5" fmla="*/ 704850 w 710457"/>
                  <a:gd name="connsiteY5" fmla="*/ 711199 h 2387600"/>
                  <a:gd name="connsiteX6" fmla="*/ 666750 w 710457"/>
                  <a:gd name="connsiteY6" fmla="*/ 977899 h 2387600"/>
                  <a:gd name="connsiteX7" fmla="*/ 603250 w 710457"/>
                  <a:gd name="connsiteY7" fmla="*/ 1073149 h 2387600"/>
                  <a:gd name="connsiteX8" fmla="*/ 549275 w 710457"/>
                  <a:gd name="connsiteY8" fmla="*/ 1266823 h 2387600"/>
                  <a:gd name="connsiteX9" fmla="*/ 527050 w 710457"/>
                  <a:gd name="connsiteY9" fmla="*/ 1358898 h 2387600"/>
                  <a:gd name="connsiteX10" fmla="*/ 520700 w 710457"/>
                  <a:gd name="connsiteY10" fmla="*/ 1622423 h 2387600"/>
                  <a:gd name="connsiteX11" fmla="*/ 441325 w 710457"/>
                  <a:gd name="connsiteY11" fmla="*/ 1885948 h 2387600"/>
                  <a:gd name="connsiteX12" fmla="*/ 0 w 710457"/>
                  <a:gd name="connsiteY12" fmla="*/ 2387600 h 2387600"/>
                  <a:gd name="connsiteX0" fmla="*/ 333375 w 402482"/>
                  <a:gd name="connsiteY0" fmla="*/ 0 h 2251075"/>
                  <a:gd name="connsiteX1" fmla="*/ 387351 w 402482"/>
                  <a:gd name="connsiteY1" fmla="*/ 34924 h 2251075"/>
                  <a:gd name="connsiteX2" fmla="*/ 377826 w 402482"/>
                  <a:gd name="connsiteY2" fmla="*/ 479424 h 2251075"/>
                  <a:gd name="connsiteX3" fmla="*/ 400051 w 402482"/>
                  <a:gd name="connsiteY3" fmla="*/ 542924 h 2251075"/>
                  <a:gd name="connsiteX4" fmla="*/ 390525 w 402482"/>
                  <a:gd name="connsiteY4" fmla="*/ 679449 h 2251075"/>
                  <a:gd name="connsiteX5" fmla="*/ 396875 w 402482"/>
                  <a:gd name="connsiteY5" fmla="*/ 711199 h 2251075"/>
                  <a:gd name="connsiteX6" fmla="*/ 358775 w 402482"/>
                  <a:gd name="connsiteY6" fmla="*/ 977899 h 2251075"/>
                  <a:gd name="connsiteX7" fmla="*/ 295275 w 402482"/>
                  <a:gd name="connsiteY7" fmla="*/ 1073149 h 2251075"/>
                  <a:gd name="connsiteX8" fmla="*/ 241300 w 402482"/>
                  <a:gd name="connsiteY8" fmla="*/ 1266823 h 2251075"/>
                  <a:gd name="connsiteX9" fmla="*/ 219075 w 402482"/>
                  <a:gd name="connsiteY9" fmla="*/ 1358898 h 2251075"/>
                  <a:gd name="connsiteX10" fmla="*/ 212725 w 402482"/>
                  <a:gd name="connsiteY10" fmla="*/ 1622423 h 2251075"/>
                  <a:gd name="connsiteX11" fmla="*/ 133350 w 402482"/>
                  <a:gd name="connsiteY11" fmla="*/ 1885948 h 2251075"/>
                  <a:gd name="connsiteX12" fmla="*/ 0 w 402482"/>
                  <a:gd name="connsiteY12" fmla="*/ 2251075 h 2251075"/>
                  <a:gd name="connsiteX0" fmla="*/ 333375 w 402482"/>
                  <a:gd name="connsiteY0" fmla="*/ 0 h 2251075"/>
                  <a:gd name="connsiteX1" fmla="*/ 387351 w 402482"/>
                  <a:gd name="connsiteY1" fmla="*/ 34924 h 2251075"/>
                  <a:gd name="connsiteX2" fmla="*/ 377826 w 402482"/>
                  <a:gd name="connsiteY2" fmla="*/ 479424 h 2251075"/>
                  <a:gd name="connsiteX3" fmla="*/ 400051 w 402482"/>
                  <a:gd name="connsiteY3" fmla="*/ 542924 h 2251075"/>
                  <a:gd name="connsiteX4" fmla="*/ 390525 w 402482"/>
                  <a:gd name="connsiteY4" fmla="*/ 679449 h 2251075"/>
                  <a:gd name="connsiteX5" fmla="*/ 396875 w 402482"/>
                  <a:gd name="connsiteY5" fmla="*/ 711199 h 2251075"/>
                  <a:gd name="connsiteX6" fmla="*/ 358775 w 402482"/>
                  <a:gd name="connsiteY6" fmla="*/ 977899 h 2251075"/>
                  <a:gd name="connsiteX7" fmla="*/ 295275 w 402482"/>
                  <a:gd name="connsiteY7" fmla="*/ 1073149 h 2251075"/>
                  <a:gd name="connsiteX8" fmla="*/ 241300 w 402482"/>
                  <a:gd name="connsiteY8" fmla="*/ 1266823 h 2251075"/>
                  <a:gd name="connsiteX9" fmla="*/ 219075 w 402482"/>
                  <a:gd name="connsiteY9" fmla="*/ 1358898 h 2251075"/>
                  <a:gd name="connsiteX10" fmla="*/ 212725 w 402482"/>
                  <a:gd name="connsiteY10" fmla="*/ 1622423 h 2251075"/>
                  <a:gd name="connsiteX11" fmla="*/ 133350 w 402482"/>
                  <a:gd name="connsiteY11" fmla="*/ 1885948 h 2251075"/>
                  <a:gd name="connsiteX12" fmla="*/ 34925 w 402482"/>
                  <a:gd name="connsiteY12" fmla="*/ 2178049 h 2251075"/>
                  <a:gd name="connsiteX13" fmla="*/ 0 w 402482"/>
                  <a:gd name="connsiteY13" fmla="*/ 2251075 h 2251075"/>
                  <a:gd name="connsiteX0" fmla="*/ 333375 w 402482"/>
                  <a:gd name="connsiteY0" fmla="*/ 0 h 2251075"/>
                  <a:gd name="connsiteX1" fmla="*/ 387351 w 402482"/>
                  <a:gd name="connsiteY1" fmla="*/ 34924 h 2251075"/>
                  <a:gd name="connsiteX2" fmla="*/ 377826 w 402482"/>
                  <a:gd name="connsiteY2" fmla="*/ 479424 h 2251075"/>
                  <a:gd name="connsiteX3" fmla="*/ 400051 w 402482"/>
                  <a:gd name="connsiteY3" fmla="*/ 542924 h 2251075"/>
                  <a:gd name="connsiteX4" fmla="*/ 390525 w 402482"/>
                  <a:gd name="connsiteY4" fmla="*/ 679449 h 2251075"/>
                  <a:gd name="connsiteX5" fmla="*/ 396875 w 402482"/>
                  <a:gd name="connsiteY5" fmla="*/ 711199 h 2251075"/>
                  <a:gd name="connsiteX6" fmla="*/ 390525 w 402482"/>
                  <a:gd name="connsiteY6" fmla="*/ 746124 h 2251075"/>
                  <a:gd name="connsiteX7" fmla="*/ 358775 w 402482"/>
                  <a:gd name="connsiteY7" fmla="*/ 977899 h 2251075"/>
                  <a:gd name="connsiteX8" fmla="*/ 295275 w 402482"/>
                  <a:gd name="connsiteY8" fmla="*/ 1073149 h 2251075"/>
                  <a:gd name="connsiteX9" fmla="*/ 241300 w 402482"/>
                  <a:gd name="connsiteY9" fmla="*/ 1266823 h 2251075"/>
                  <a:gd name="connsiteX10" fmla="*/ 219075 w 402482"/>
                  <a:gd name="connsiteY10" fmla="*/ 1358898 h 2251075"/>
                  <a:gd name="connsiteX11" fmla="*/ 212725 w 402482"/>
                  <a:gd name="connsiteY11" fmla="*/ 1622423 h 2251075"/>
                  <a:gd name="connsiteX12" fmla="*/ 133350 w 402482"/>
                  <a:gd name="connsiteY12" fmla="*/ 1885948 h 2251075"/>
                  <a:gd name="connsiteX13" fmla="*/ 34925 w 402482"/>
                  <a:gd name="connsiteY13" fmla="*/ 2178049 h 2251075"/>
                  <a:gd name="connsiteX14" fmla="*/ 0 w 402482"/>
                  <a:gd name="connsiteY14" fmla="*/ 2251075 h 22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482" h="2251075">
                    <a:moveTo>
                      <a:pt x="333375" y="0"/>
                    </a:moveTo>
                    <a:cubicBezTo>
                      <a:pt x="322792" y="19050"/>
                      <a:pt x="397934" y="15874"/>
                      <a:pt x="387351" y="34924"/>
                    </a:cubicBezTo>
                    <a:cubicBezTo>
                      <a:pt x="346076" y="100541"/>
                      <a:pt x="419101" y="413807"/>
                      <a:pt x="377826" y="479424"/>
                    </a:cubicBezTo>
                    <a:cubicBezTo>
                      <a:pt x="364068" y="491066"/>
                      <a:pt x="413809" y="531282"/>
                      <a:pt x="400051" y="542924"/>
                    </a:cubicBezTo>
                    <a:cubicBezTo>
                      <a:pt x="378884" y="556682"/>
                      <a:pt x="411692" y="665691"/>
                      <a:pt x="390525" y="679449"/>
                    </a:cubicBezTo>
                    <a:cubicBezTo>
                      <a:pt x="377825" y="683682"/>
                      <a:pt x="409575" y="706966"/>
                      <a:pt x="396875" y="711199"/>
                    </a:cubicBezTo>
                    <a:cubicBezTo>
                      <a:pt x="395288" y="722311"/>
                      <a:pt x="396875" y="701674"/>
                      <a:pt x="390525" y="746124"/>
                    </a:cubicBezTo>
                    <a:cubicBezTo>
                      <a:pt x="384175" y="790574"/>
                      <a:pt x="373062" y="923395"/>
                      <a:pt x="358775" y="977899"/>
                    </a:cubicBezTo>
                    <a:cubicBezTo>
                      <a:pt x="333375" y="971549"/>
                      <a:pt x="320675" y="1079499"/>
                      <a:pt x="295275" y="1073149"/>
                    </a:cubicBezTo>
                    <a:cubicBezTo>
                      <a:pt x="268817" y="1057274"/>
                      <a:pt x="267758" y="1282698"/>
                      <a:pt x="241300" y="1266823"/>
                    </a:cubicBezTo>
                    <a:cubicBezTo>
                      <a:pt x="214842" y="1239306"/>
                      <a:pt x="245533" y="1386415"/>
                      <a:pt x="219075" y="1358898"/>
                    </a:cubicBezTo>
                    <a:cubicBezTo>
                      <a:pt x="188383" y="1391706"/>
                      <a:pt x="243417" y="1589615"/>
                      <a:pt x="212725" y="1622423"/>
                    </a:cubicBezTo>
                    <a:cubicBezTo>
                      <a:pt x="178858" y="1637240"/>
                      <a:pt x="167217" y="1871131"/>
                      <a:pt x="133350" y="1885948"/>
                    </a:cubicBezTo>
                    <a:cubicBezTo>
                      <a:pt x="96308" y="1980140"/>
                      <a:pt x="71967" y="2083857"/>
                      <a:pt x="34925" y="2178049"/>
                    </a:cubicBezTo>
                    <a:lnTo>
                      <a:pt x="0" y="2251075"/>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 name="フリーフォーム 3"/>
              <p:cNvSpPr/>
              <p:nvPr/>
            </p:nvSpPr>
            <p:spPr>
              <a:xfrm>
                <a:off x="3609974" y="3733804"/>
                <a:ext cx="1038225" cy="1844676"/>
              </a:xfrm>
              <a:custGeom>
                <a:avLst/>
                <a:gdLst>
                  <a:gd name="connsiteX0" fmla="*/ 0 w 615950"/>
                  <a:gd name="connsiteY0" fmla="*/ 0 h 628650"/>
                  <a:gd name="connsiteX1" fmla="*/ 615950 w 615950"/>
                  <a:gd name="connsiteY1" fmla="*/ 628650 h 628650"/>
                  <a:gd name="connsiteX0" fmla="*/ 0 w 615950"/>
                  <a:gd name="connsiteY0" fmla="*/ 0 h 628650"/>
                  <a:gd name="connsiteX1" fmla="*/ 196850 w 615950"/>
                  <a:gd name="connsiteY1" fmla="*/ 69850 h 628650"/>
                  <a:gd name="connsiteX2" fmla="*/ 615950 w 615950"/>
                  <a:gd name="connsiteY2" fmla="*/ 628650 h 628650"/>
                  <a:gd name="connsiteX0" fmla="*/ 0 w 615950"/>
                  <a:gd name="connsiteY0" fmla="*/ 0 h 628650"/>
                  <a:gd name="connsiteX1" fmla="*/ 196850 w 615950"/>
                  <a:gd name="connsiteY1" fmla="*/ 69850 h 628650"/>
                  <a:gd name="connsiteX2" fmla="*/ 323850 w 615950"/>
                  <a:gd name="connsiteY2" fmla="*/ 114300 h 628650"/>
                  <a:gd name="connsiteX3" fmla="*/ 615950 w 615950"/>
                  <a:gd name="connsiteY3" fmla="*/ 628650 h 628650"/>
                  <a:gd name="connsiteX0" fmla="*/ 0 w 615950"/>
                  <a:gd name="connsiteY0" fmla="*/ 0 h 628650"/>
                  <a:gd name="connsiteX1" fmla="*/ 196850 w 615950"/>
                  <a:gd name="connsiteY1" fmla="*/ 69850 h 628650"/>
                  <a:gd name="connsiteX2" fmla="*/ 323850 w 615950"/>
                  <a:gd name="connsiteY2" fmla="*/ 114300 h 628650"/>
                  <a:gd name="connsiteX3" fmla="*/ 469900 w 615950"/>
                  <a:gd name="connsiteY3" fmla="*/ 136525 h 628650"/>
                  <a:gd name="connsiteX4" fmla="*/ 615950 w 615950"/>
                  <a:gd name="connsiteY4" fmla="*/ 628650 h 628650"/>
                  <a:gd name="connsiteX0" fmla="*/ 0 w 615950"/>
                  <a:gd name="connsiteY0" fmla="*/ 0 h 628650"/>
                  <a:gd name="connsiteX1" fmla="*/ 196850 w 615950"/>
                  <a:gd name="connsiteY1" fmla="*/ 69850 h 628650"/>
                  <a:gd name="connsiteX2" fmla="*/ 323850 w 615950"/>
                  <a:gd name="connsiteY2" fmla="*/ 114300 h 628650"/>
                  <a:gd name="connsiteX3" fmla="*/ 469900 w 615950"/>
                  <a:gd name="connsiteY3" fmla="*/ 136525 h 628650"/>
                  <a:gd name="connsiteX4" fmla="*/ 587375 w 615950"/>
                  <a:gd name="connsiteY4" fmla="*/ 142875 h 628650"/>
                  <a:gd name="connsiteX5" fmla="*/ 615950 w 615950"/>
                  <a:gd name="connsiteY5" fmla="*/ 628650 h 628650"/>
                  <a:gd name="connsiteX0" fmla="*/ 0 w 1104900"/>
                  <a:gd name="connsiteY0" fmla="*/ 0 h 200025"/>
                  <a:gd name="connsiteX1" fmla="*/ 196850 w 1104900"/>
                  <a:gd name="connsiteY1" fmla="*/ 69850 h 200025"/>
                  <a:gd name="connsiteX2" fmla="*/ 323850 w 1104900"/>
                  <a:gd name="connsiteY2" fmla="*/ 114300 h 200025"/>
                  <a:gd name="connsiteX3" fmla="*/ 469900 w 1104900"/>
                  <a:gd name="connsiteY3" fmla="*/ 136525 h 200025"/>
                  <a:gd name="connsiteX4" fmla="*/ 587375 w 1104900"/>
                  <a:gd name="connsiteY4" fmla="*/ 142875 h 200025"/>
                  <a:gd name="connsiteX5" fmla="*/ 1104900 w 1104900"/>
                  <a:gd name="connsiteY5" fmla="*/ 200025 h 200025"/>
                  <a:gd name="connsiteX0" fmla="*/ 0 w 1104900"/>
                  <a:gd name="connsiteY0" fmla="*/ 0 h 200025"/>
                  <a:gd name="connsiteX1" fmla="*/ 196850 w 1104900"/>
                  <a:gd name="connsiteY1" fmla="*/ 69850 h 200025"/>
                  <a:gd name="connsiteX2" fmla="*/ 323850 w 1104900"/>
                  <a:gd name="connsiteY2" fmla="*/ 114300 h 200025"/>
                  <a:gd name="connsiteX3" fmla="*/ 469900 w 1104900"/>
                  <a:gd name="connsiteY3" fmla="*/ 136525 h 200025"/>
                  <a:gd name="connsiteX4" fmla="*/ 587375 w 1104900"/>
                  <a:gd name="connsiteY4" fmla="*/ 142875 h 200025"/>
                  <a:gd name="connsiteX5" fmla="*/ 698500 w 1104900"/>
                  <a:gd name="connsiteY5" fmla="*/ 101601 h 200025"/>
                  <a:gd name="connsiteX6" fmla="*/ 1104900 w 1104900"/>
                  <a:gd name="connsiteY6" fmla="*/ 200025 h 200025"/>
                  <a:gd name="connsiteX0" fmla="*/ 0 w 1114425"/>
                  <a:gd name="connsiteY0" fmla="*/ 196850 h 339877"/>
                  <a:gd name="connsiteX1" fmla="*/ 196850 w 1114425"/>
                  <a:gd name="connsiteY1" fmla="*/ 266700 h 339877"/>
                  <a:gd name="connsiteX2" fmla="*/ 323850 w 1114425"/>
                  <a:gd name="connsiteY2" fmla="*/ 311150 h 339877"/>
                  <a:gd name="connsiteX3" fmla="*/ 469900 w 1114425"/>
                  <a:gd name="connsiteY3" fmla="*/ 333375 h 339877"/>
                  <a:gd name="connsiteX4" fmla="*/ 587375 w 1114425"/>
                  <a:gd name="connsiteY4" fmla="*/ 339725 h 339877"/>
                  <a:gd name="connsiteX5" fmla="*/ 698500 w 1114425"/>
                  <a:gd name="connsiteY5" fmla="*/ 298451 h 339877"/>
                  <a:gd name="connsiteX6" fmla="*/ 1114425 w 1114425"/>
                  <a:gd name="connsiteY6" fmla="*/ 0 h 339877"/>
                  <a:gd name="connsiteX0" fmla="*/ 0 w 1114425"/>
                  <a:gd name="connsiteY0" fmla="*/ 196850 h 339877"/>
                  <a:gd name="connsiteX1" fmla="*/ 196850 w 1114425"/>
                  <a:gd name="connsiteY1" fmla="*/ 266700 h 339877"/>
                  <a:gd name="connsiteX2" fmla="*/ 323850 w 1114425"/>
                  <a:gd name="connsiteY2" fmla="*/ 311150 h 339877"/>
                  <a:gd name="connsiteX3" fmla="*/ 469900 w 1114425"/>
                  <a:gd name="connsiteY3" fmla="*/ 333375 h 339877"/>
                  <a:gd name="connsiteX4" fmla="*/ 587375 w 1114425"/>
                  <a:gd name="connsiteY4" fmla="*/ 339725 h 339877"/>
                  <a:gd name="connsiteX5" fmla="*/ 698500 w 1114425"/>
                  <a:gd name="connsiteY5" fmla="*/ 298451 h 339877"/>
                  <a:gd name="connsiteX6" fmla="*/ 765175 w 1114425"/>
                  <a:gd name="connsiteY6" fmla="*/ 193676 h 339877"/>
                  <a:gd name="connsiteX7" fmla="*/ 1114425 w 1114425"/>
                  <a:gd name="connsiteY7" fmla="*/ 0 h 339877"/>
                  <a:gd name="connsiteX0" fmla="*/ 0 w 1127125"/>
                  <a:gd name="connsiteY0" fmla="*/ 3174 h 530224"/>
                  <a:gd name="connsiteX1" fmla="*/ 196850 w 1127125"/>
                  <a:gd name="connsiteY1" fmla="*/ 73024 h 530224"/>
                  <a:gd name="connsiteX2" fmla="*/ 323850 w 1127125"/>
                  <a:gd name="connsiteY2" fmla="*/ 117474 h 530224"/>
                  <a:gd name="connsiteX3" fmla="*/ 469900 w 1127125"/>
                  <a:gd name="connsiteY3" fmla="*/ 139699 h 530224"/>
                  <a:gd name="connsiteX4" fmla="*/ 587375 w 1127125"/>
                  <a:gd name="connsiteY4" fmla="*/ 146049 h 530224"/>
                  <a:gd name="connsiteX5" fmla="*/ 698500 w 1127125"/>
                  <a:gd name="connsiteY5" fmla="*/ 104775 h 530224"/>
                  <a:gd name="connsiteX6" fmla="*/ 765175 w 1127125"/>
                  <a:gd name="connsiteY6" fmla="*/ 0 h 530224"/>
                  <a:gd name="connsiteX7" fmla="*/ 1127125 w 1127125"/>
                  <a:gd name="connsiteY7" fmla="*/ 530224 h 530224"/>
                  <a:gd name="connsiteX0" fmla="*/ 0 w 1127125"/>
                  <a:gd name="connsiteY0" fmla="*/ 3174 h 530224"/>
                  <a:gd name="connsiteX1" fmla="*/ 196850 w 1127125"/>
                  <a:gd name="connsiteY1" fmla="*/ 73024 h 530224"/>
                  <a:gd name="connsiteX2" fmla="*/ 323850 w 1127125"/>
                  <a:gd name="connsiteY2" fmla="*/ 117474 h 530224"/>
                  <a:gd name="connsiteX3" fmla="*/ 469900 w 1127125"/>
                  <a:gd name="connsiteY3" fmla="*/ 139699 h 530224"/>
                  <a:gd name="connsiteX4" fmla="*/ 587375 w 1127125"/>
                  <a:gd name="connsiteY4" fmla="*/ 146049 h 530224"/>
                  <a:gd name="connsiteX5" fmla="*/ 698500 w 1127125"/>
                  <a:gd name="connsiteY5" fmla="*/ 104775 h 530224"/>
                  <a:gd name="connsiteX6" fmla="*/ 765175 w 1127125"/>
                  <a:gd name="connsiteY6" fmla="*/ 0 h 530224"/>
                  <a:gd name="connsiteX7" fmla="*/ 831850 w 1127125"/>
                  <a:gd name="connsiteY7" fmla="*/ 50799 h 530224"/>
                  <a:gd name="connsiteX8" fmla="*/ 1127125 w 1127125"/>
                  <a:gd name="connsiteY8" fmla="*/ 530224 h 530224"/>
                  <a:gd name="connsiteX0" fmla="*/ 0 w 1235075"/>
                  <a:gd name="connsiteY0" fmla="*/ 3174 h 485774"/>
                  <a:gd name="connsiteX1" fmla="*/ 196850 w 1235075"/>
                  <a:gd name="connsiteY1" fmla="*/ 73024 h 485774"/>
                  <a:gd name="connsiteX2" fmla="*/ 323850 w 1235075"/>
                  <a:gd name="connsiteY2" fmla="*/ 117474 h 485774"/>
                  <a:gd name="connsiteX3" fmla="*/ 469900 w 1235075"/>
                  <a:gd name="connsiteY3" fmla="*/ 139699 h 485774"/>
                  <a:gd name="connsiteX4" fmla="*/ 587375 w 1235075"/>
                  <a:gd name="connsiteY4" fmla="*/ 146049 h 485774"/>
                  <a:gd name="connsiteX5" fmla="*/ 698500 w 1235075"/>
                  <a:gd name="connsiteY5" fmla="*/ 104775 h 485774"/>
                  <a:gd name="connsiteX6" fmla="*/ 765175 w 1235075"/>
                  <a:gd name="connsiteY6" fmla="*/ 0 h 485774"/>
                  <a:gd name="connsiteX7" fmla="*/ 831850 w 1235075"/>
                  <a:gd name="connsiteY7" fmla="*/ 50799 h 485774"/>
                  <a:gd name="connsiteX8" fmla="*/ 1235075 w 1235075"/>
                  <a:gd name="connsiteY8" fmla="*/ 485774 h 485774"/>
                  <a:gd name="connsiteX0" fmla="*/ 0 w 1235075"/>
                  <a:gd name="connsiteY0" fmla="*/ 3174 h 485774"/>
                  <a:gd name="connsiteX1" fmla="*/ 196850 w 1235075"/>
                  <a:gd name="connsiteY1" fmla="*/ 73024 h 485774"/>
                  <a:gd name="connsiteX2" fmla="*/ 323850 w 1235075"/>
                  <a:gd name="connsiteY2" fmla="*/ 117474 h 485774"/>
                  <a:gd name="connsiteX3" fmla="*/ 469900 w 1235075"/>
                  <a:gd name="connsiteY3" fmla="*/ 139699 h 485774"/>
                  <a:gd name="connsiteX4" fmla="*/ 587375 w 1235075"/>
                  <a:gd name="connsiteY4" fmla="*/ 146049 h 485774"/>
                  <a:gd name="connsiteX5" fmla="*/ 698500 w 1235075"/>
                  <a:gd name="connsiteY5" fmla="*/ 104775 h 485774"/>
                  <a:gd name="connsiteX6" fmla="*/ 765175 w 1235075"/>
                  <a:gd name="connsiteY6" fmla="*/ 0 h 485774"/>
                  <a:gd name="connsiteX7" fmla="*/ 831850 w 1235075"/>
                  <a:gd name="connsiteY7" fmla="*/ 50799 h 485774"/>
                  <a:gd name="connsiteX8" fmla="*/ 908050 w 1235075"/>
                  <a:gd name="connsiteY8" fmla="*/ 66674 h 485774"/>
                  <a:gd name="connsiteX9" fmla="*/ 1235075 w 1235075"/>
                  <a:gd name="connsiteY9" fmla="*/ 485774 h 485774"/>
                  <a:gd name="connsiteX0" fmla="*/ 0 w 908050"/>
                  <a:gd name="connsiteY0" fmla="*/ 3174 h 549274"/>
                  <a:gd name="connsiteX1" fmla="*/ 196850 w 908050"/>
                  <a:gd name="connsiteY1" fmla="*/ 73024 h 549274"/>
                  <a:gd name="connsiteX2" fmla="*/ 323850 w 908050"/>
                  <a:gd name="connsiteY2" fmla="*/ 117474 h 549274"/>
                  <a:gd name="connsiteX3" fmla="*/ 469900 w 908050"/>
                  <a:gd name="connsiteY3" fmla="*/ 139699 h 549274"/>
                  <a:gd name="connsiteX4" fmla="*/ 587375 w 908050"/>
                  <a:gd name="connsiteY4" fmla="*/ 146049 h 549274"/>
                  <a:gd name="connsiteX5" fmla="*/ 698500 w 908050"/>
                  <a:gd name="connsiteY5" fmla="*/ 104775 h 549274"/>
                  <a:gd name="connsiteX6" fmla="*/ 765175 w 908050"/>
                  <a:gd name="connsiteY6" fmla="*/ 0 h 549274"/>
                  <a:gd name="connsiteX7" fmla="*/ 831850 w 908050"/>
                  <a:gd name="connsiteY7" fmla="*/ 50799 h 549274"/>
                  <a:gd name="connsiteX8" fmla="*/ 908050 w 908050"/>
                  <a:gd name="connsiteY8" fmla="*/ 66674 h 549274"/>
                  <a:gd name="connsiteX9" fmla="*/ 885825 w 908050"/>
                  <a:gd name="connsiteY9" fmla="*/ 549274 h 549274"/>
                  <a:gd name="connsiteX0" fmla="*/ 0 w 908050"/>
                  <a:gd name="connsiteY0" fmla="*/ 3174 h 549274"/>
                  <a:gd name="connsiteX1" fmla="*/ 196850 w 908050"/>
                  <a:gd name="connsiteY1" fmla="*/ 73024 h 549274"/>
                  <a:gd name="connsiteX2" fmla="*/ 323850 w 908050"/>
                  <a:gd name="connsiteY2" fmla="*/ 117474 h 549274"/>
                  <a:gd name="connsiteX3" fmla="*/ 469900 w 908050"/>
                  <a:gd name="connsiteY3" fmla="*/ 139699 h 549274"/>
                  <a:gd name="connsiteX4" fmla="*/ 587375 w 908050"/>
                  <a:gd name="connsiteY4" fmla="*/ 146049 h 549274"/>
                  <a:gd name="connsiteX5" fmla="*/ 698500 w 908050"/>
                  <a:gd name="connsiteY5" fmla="*/ 104775 h 549274"/>
                  <a:gd name="connsiteX6" fmla="*/ 765175 w 908050"/>
                  <a:gd name="connsiteY6" fmla="*/ 0 h 549274"/>
                  <a:gd name="connsiteX7" fmla="*/ 831850 w 908050"/>
                  <a:gd name="connsiteY7" fmla="*/ 50799 h 549274"/>
                  <a:gd name="connsiteX8" fmla="*/ 908050 w 908050"/>
                  <a:gd name="connsiteY8" fmla="*/ 66674 h 549274"/>
                  <a:gd name="connsiteX9" fmla="*/ 876300 w 908050"/>
                  <a:gd name="connsiteY9" fmla="*/ 123824 h 549274"/>
                  <a:gd name="connsiteX10" fmla="*/ 885825 w 908050"/>
                  <a:gd name="connsiteY10" fmla="*/ 549274 h 549274"/>
                  <a:gd name="connsiteX0" fmla="*/ 0 w 908050"/>
                  <a:gd name="connsiteY0" fmla="*/ 3174 h 549274"/>
                  <a:gd name="connsiteX1" fmla="*/ 196850 w 908050"/>
                  <a:gd name="connsiteY1" fmla="*/ 73024 h 549274"/>
                  <a:gd name="connsiteX2" fmla="*/ 323850 w 908050"/>
                  <a:gd name="connsiteY2" fmla="*/ 117474 h 549274"/>
                  <a:gd name="connsiteX3" fmla="*/ 469900 w 908050"/>
                  <a:gd name="connsiteY3" fmla="*/ 139699 h 549274"/>
                  <a:gd name="connsiteX4" fmla="*/ 587375 w 908050"/>
                  <a:gd name="connsiteY4" fmla="*/ 146049 h 549274"/>
                  <a:gd name="connsiteX5" fmla="*/ 698500 w 908050"/>
                  <a:gd name="connsiteY5" fmla="*/ 104775 h 549274"/>
                  <a:gd name="connsiteX6" fmla="*/ 765175 w 908050"/>
                  <a:gd name="connsiteY6" fmla="*/ 0 h 549274"/>
                  <a:gd name="connsiteX7" fmla="*/ 831850 w 908050"/>
                  <a:gd name="connsiteY7" fmla="*/ 50799 h 549274"/>
                  <a:gd name="connsiteX8" fmla="*/ 908050 w 908050"/>
                  <a:gd name="connsiteY8" fmla="*/ 66674 h 549274"/>
                  <a:gd name="connsiteX9" fmla="*/ 876300 w 908050"/>
                  <a:gd name="connsiteY9" fmla="*/ 123824 h 549274"/>
                  <a:gd name="connsiteX10" fmla="*/ 838200 w 908050"/>
                  <a:gd name="connsiteY10" fmla="*/ 203199 h 549274"/>
                  <a:gd name="connsiteX11" fmla="*/ 885825 w 908050"/>
                  <a:gd name="connsiteY11" fmla="*/ 549274 h 549274"/>
                  <a:gd name="connsiteX0" fmla="*/ 0 w 908050"/>
                  <a:gd name="connsiteY0" fmla="*/ 3174 h 717549"/>
                  <a:gd name="connsiteX1" fmla="*/ 196850 w 908050"/>
                  <a:gd name="connsiteY1" fmla="*/ 73024 h 717549"/>
                  <a:gd name="connsiteX2" fmla="*/ 323850 w 908050"/>
                  <a:gd name="connsiteY2" fmla="*/ 117474 h 717549"/>
                  <a:gd name="connsiteX3" fmla="*/ 469900 w 908050"/>
                  <a:gd name="connsiteY3" fmla="*/ 139699 h 717549"/>
                  <a:gd name="connsiteX4" fmla="*/ 587375 w 908050"/>
                  <a:gd name="connsiteY4" fmla="*/ 146049 h 717549"/>
                  <a:gd name="connsiteX5" fmla="*/ 698500 w 908050"/>
                  <a:gd name="connsiteY5" fmla="*/ 104775 h 717549"/>
                  <a:gd name="connsiteX6" fmla="*/ 765175 w 908050"/>
                  <a:gd name="connsiteY6" fmla="*/ 0 h 717549"/>
                  <a:gd name="connsiteX7" fmla="*/ 831850 w 908050"/>
                  <a:gd name="connsiteY7" fmla="*/ 50799 h 717549"/>
                  <a:gd name="connsiteX8" fmla="*/ 908050 w 908050"/>
                  <a:gd name="connsiteY8" fmla="*/ 66674 h 717549"/>
                  <a:gd name="connsiteX9" fmla="*/ 876300 w 908050"/>
                  <a:gd name="connsiteY9" fmla="*/ 123824 h 717549"/>
                  <a:gd name="connsiteX10" fmla="*/ 838200 w 908050"/>
                  <a:gd name="connsiteY10" fmla="*/ 203199 h 717549"/>
                  <a:gd name="connsiteX11" fmla="*/ 476250 w 908050"/>
                  <a:gd name="connsiteY11" fmla="*/ 717549 h 717549"/>
                  <a:gd name="connsiteX0" fmla="*/ 0 w 908050"/>
                  <a:gd name="connsiteY0" fmla="*/ 3174 h 717549"/>
                  <a:gd name="connsiteX1" fmla="*/ 196850 w 908050"/>
                  <a:gd name="connsiteY1" fmla="*/ 73024 h 717549"/>
                  <a:gd name="connsiteX2" fmla="*/ 323850 w 908050"/>
                  <a:gd name="connsiteY2" fmla="*/ 117474 h 717549"/>
                  <a:gd name="connsiteX3" fmla="*/ 469900 w 908050"/>
                  <a:gd name="connsiteY3" fmla="*/ 139699 h 717549"/>
                  <a:gd name="connsiteX4" fmla="*/ 587375 w 908050"/>
                  <a:gd name="connsiteY4" fmla="*/ 146049 h 717549"/>
                  <a:gd name="connsiteX5" fmla="*/ 698500 w 908050"/>
                  <a:gd name="connsiteY5" fmla="*/ 104775 h 717549"/>
                  <a:gd name="connsiteX6" fmla="*/ 765175 w 908050"/>
                  <a:gd name="connsiteY6" fmla="*/ 0 h 717549"/>
                  <a:gd name="connsiteX7" fmla="*/ 831850 w 908050"/>
                  <a:gd name="connsiteY7" fmla="*/ 50799 h 717549"/>
                  <a:gd name="connsiteX8" fmla="*/ 908050 w 908050"/>
                  <a:gd name="connsiteY8" fmla="*/ 66674 h 717549"/>
                  <a:gd name="connsiteX9" fmla="*/ 876300 w 908050"/>
                  <a:gd name="connsiteY9" fmla="*/ 123824 h 717549"/>
                  <a:gd name="connsiteX10" fmla="*/ 838200 w 908050"/>
                  <a:gd name="connsiteY10" fmla="*/ 203199 h 717549"/>
                  <a:gd name="connsiteX11" fmla="*/ 768350 w 908050"/>
                  <a:gd name="connsiteY11" fmla="*/ 450849 h 717549"/>
                  <a:gd name="connsiteX12" fmla="*/ 476250 w 908050"/>
                  <a:gd name="connsiteY12" fmla="*/ 717549 h 717549"/>
                  <a:gd name="connsiteX0" fmla="*/ 0 w 908050"/>
                  <a:gd name="connsiteY0" fmla="*/ 3174 h 1009649"/>
                  <a:gd name="connsiteX1" fmla="*/ 196850 w 908050"/>
                  <a:gd name="connsiteY1" fmla="*/ 73024 h 1009649"/>
                  <a:gd name="connsiteX2" fmla="*/ 323850 w 908050"/>
                  <a:gd name="connsiteY2" fmla="*/ 117474 h 1009649"/>
                  <a:gd name="connsiteX3" fmla="*/ 469900 w 908050"/>
                  <a:gd name="connsiteY3" fmla="*/ 139699 h 1009649"/>
                  <a:gd name="connsiteX4" fmla="*/ 587375 w 908050"/>
                  <a:gd name="connsiteY4" fmla="*/ 146049 h 1009649"/>
                  <a:gd name="connsiteX5" fmla="*/ 698500 w 908050"/>
                  <a:gd name="connsiteY5" fmla="*/ 104775 h 1009649"/>
                  <a:gd name="connsiteX6" fmla="*/ 765175 w 908050"/>
                  <a:gd name="connsiteY6" fmla="*/ 0 h 1009649"/>
                  <a:gd name="connsiteX7" fmla="*/ 831850 w 908050"/>
                  <a:gd name="connsiteY7" fmla="*/ 50799 h 1009649"/>
                  <a:gd name="connsiteX8" fmla="*/ 908050 w 908050"/>
                  <a:gd name="connsiteY8" fmla="*/ 66674 h 1009649"/>
                  <a:gd name="connsiteX9" fmla="*/ 876300 w 908050"/>
                  <a:gd name="connsiteY9" fmla="*/ 123824 h 1009649"/>
                  <a:gd name="connsiteX10" fmla="*/ 838200 w 908050"/>
                  <a:gd name="connsiteY10" fmla="*/ 203199 h 1009649"/>
                  <a:gd name="connsiteX11" fmla="*/ 768350 w 908050"/>
                  <a:gd name="connsiteY11" fmla="*/ 450849 h 1009649"/>
                  <a:gd name="connsiteX12" fmla="*/ 863600 w 908050"/>
                  <a:gd name="connsiteY12" fmla="*/ 1009649 h 1009649"/>
                  <a:gd name="connsiteX0" fmla="*/ 0 w 914400"/>
                  <a:gd name="connsiteY0" fmla="*/ 3174 h 1009649"/>
                  <a:gd name="connsiteX1" fmla="*/ 196850 w 914400"/>
                  <a:gd name="connsiteY1" fmla="*/ 73024 h 1009649"/>
                  <a:gd name="connsiteX2" fmla="*/ 323850 w 914400"/>
                  <a:gd name="connsiteY2" fmla="*/ 117474 h 1009649"/>
                  <a:gd name="connsiteX3" fmla="*/ 469900 w 914400"/>
                  <a:gd name="connsiteY3" fmla="*/ 139699 h 1009649"/>
                  <a:gd name="connsiteX4" fmla="*/ 587375 w 914400"/>
                  <a:gd name="connsiteY4" fmla="*/ 146049 h 1009649"/>
                  <a:gd name="connsiteX5" fmla="*/ 698500 w 914400"/>
                  <a:gd name="connsiteY5" fmla="*/ 104775 h 1009649"/>
                  <a:gd name="connsiteX6" fmla="*/ 765175 w 914400"/>
                  <a:gd name="connsiteY6" fmla="*/ 0 h 1009649"/>
                  <a:gd name="connsiteX7" fmla="*/ 831850 w 914400"/>
                  <a:gd name="connsiteY7" fmla="*/ 50799 h 1009649"/>
                  <a:gd name="connsiteX8" fmla="*/ 908050 w 914400"/>
                  <a:gd name="connsiteY8" fmla="*/ 66674 h 1009649"/>
                  <a:gd name="connsiteX9" fmla="*/ 876300 w 914400"/>
                  <a:gd name="connsiteY9" fmla="*/ 123824 h 1009649"/>
                  <a:gd name="connsiteX10" fmla="*/ 838200 w 914400"/>
                  <a:gd name="connsiteY10" fmla="*/ 203199 h 1009649"/>
                  <a:gd name="connsiteX11" fmla="*/ 768350 w 914400"/>
                  <a:gd name="connsiteY11" fmla="*/ 450849 h 1009649"/>
                  <a:gd name="connsiteX12" fmla="*/ 914400 w 914400"/>
                  <a:gd name="connsiteY12" fmla="*/ 590549 h 1009649"/>
                  <a:gd name="connsiteX13" fmla="*/ 863600 w 914400"/>
                  <a:gd name="connsiteY13" fmla="*/ 1009649 h 1009649"/>
                  <a:gd name="connsiteX0" fmla="*/ 0 w 1076325"/>
                  <a:gd name="connsiteY0" fmla="*/ 3174 h 1015999"/>
                  <a:gd name="connsiteX1" fmla="*/ 196850 w 1076325"/>
                  <a:gd name="connsiteY1" fmla="*/ 73024 h 1015999"/>
                  <a:gd name="connsiteX2" fmla="*/ 323850 w 1076325"/>
                  <a:gd name="connsiteY2" fmla="*/ 117474 h 1015999"/>
                  <a:gd name="connsiteX3" fmla="*/ 469900 w 1076325"/>
                  <a:gd name="connsiteY3" fmla="*/ 139699 h 1015999"/>
                  <a:gd name="connsiteX4" fmla="*/ 587375 w 1076325"/>
                  <a:gd name="connsiteY4" fmla="*/ 146049 h 1015999"/>
                  <a:gd name="connsiteX5" fmla="*/ 698500 w 1076325"/>
                  <a:gd name="connsiteY5" fmla="*/ 104775 h 1015999"/>
                  <a:gd name="connsiteX6" fmla="*/ 765175 w 1076325"/>
                  <a:gd name="connsiteY6" fmla="*/ 0 h 1015999"/>
                  <a:gd name="connsiteX7" fmla="*/ 831850 w 1076325"/>
                  <a:gd name="connsiteY7" fmla="*/ 50799 h 1015999"/>
                  <a:gd name="connsiteX8" fmla="*/ 908050 w 1076325"/>
                  <a:gd name="connsiteY8" fmla="*/ 66674 h 1015999"/>
                  <a:gd name="connsiteX9" fmla="*/ 876300 w 1076325"/>
                  <a:gd name="connsiteY9" fmla="*/ 123824 h 1015999"/>
                  <a:gd name="connsiteX10" fmla="*/ 838200 w 1076325"/>
                  <a:gd name="connsiteY10" fmla="*/ 203199 h 1015999"/>
                  <a:gd name="connsiteX11" fmla="*/ 768350 w 1076325"/>
                  <a:gd name="connsiteY11" fmla="*/ 450849 h 1015999"/>
                  <a:gd name="connsiteX12" fmla="*/ 914400 w 1076325"/>
                  <a:gd name="connsiteY12" fmla="*/ 590549 h 1015999"/>
                  <a:gd name="connsiteX13" fmla="*/ 1076325 w 1076325"/>
                  <a:gd name="connsiteY13" fmla="*/ 1015999 h 1015999"/>
                  <a:gd name="connsiteX0" fmla="*/ 0 w 1076325"/>
                  <a:gd name="connsiteY0" fmla="*/ 3174 h 1015999"/>
                  <a:gd name="connsiteX1" fmla="*/ 196850 w 1076325"/>
                  <a:gd name="connsiteY1" fmla="*/ 73024 h 1015999"/>
                  <a:gd name="connsiteX2" fmla="*/ 323850 w 1076325"/>
                  <a:gd name="connsiteY2" fmla="*/ 117474 h 1015999"/>
                  <a:gd name="connsiteX3" fmla="*/ 469900 w 1076325"/>
                  <a:gd name="connsiteY3" fmla="*/ 139699 h 1015999"/>
                  <a:gd name="connsiteX4" fmla="*/ 587375 w 1076325"/>
                  <a:gd name="connsiteY4" fmla="*/ 146049 h 1015999"/>
                  <a:gd name="connsiteX5" fmla="*/ 698500 w 1076325"/>
                  <a:gd name="connsiteY5" fmla="*/ 104775 h 1015999"/>
                  <a:gd name="connsiteX6" fmla="*/ 765175 w 1076325"/>
                  <a:gd name="connsiteY6" fmla="*/ 0 h 1015999"/>
                  <a:gd name="connsiteX7" fmla="*/ 831850 w 1076325"/>
                  <a:gd name="connsiteY7" fmla="*/ 50799 h 1015999"/>
                  <a:gd name="connsiteX8" fmla="*/ 908050 w 1076325"/>
                  <a:gd name="connsiteY8" fmla="*/ 66674 h 1015999"/>
                  <a:gd name="connsiteX9" fmla="*/ 876300 w 1076325"/>
                  <a:gd name="connsiteY9" fmla="*/ 123824 h 1015999"/>
                  <a:gd name="connsiteX10" fmla="*/ 838200 w 1076325"/>
                  <a:gd name="connsiteY10" fmla="*/ 203199 h 1015999"/>
                  <a:gd name="connsiteX11" fmla="*/ 768350 w 1076325"/>
                  <a:gd name="connsiteY11" fmla="*/ 450849 h 1015999"/>
                  <a:gd name="connsiteX12" fmla="*/ 914400 w 1076325"/>
                  <a:gd name="connsiteY12" fmla="*/ 590549 h 1015999"/>
                  <a:gd name="connsiteX13" fmla="*/ 1038225 w 1076325"/>
                  <a:gd name="connsiteY13" fmla="*/ 717549 h 1015999"/>
                  <a:gd name="connsiteX14" fmla="*/ 1076325 w 1076325"/>
                  <a:gd name="connsiteY14" fmla="*/ 1015999 h 1015999"/>
                  <a:gd name="connsiteX0" fmla="*/ 0 w 1038225"/>
                  <a:gd name="connsiteY0" fmla="*/ 3174 h 1196974"/>
                  <a:gd name="connsiteX1" fmla="*/ 196850 w 1038225"/>
                  <a:gd name="connsiteY1" fmla="*/ 73024 h 1196974"/>
                  <a:gd name="connsiteX2" fmla="*/ 323850 w 1038225"/>
                  <a:gd name="connsiteY2" fmla="*/ 117474 h 1196974"/>
                  <a:gd name="connsiteX3" fmla="*/ 469900 w 1038225"/>
                  <a:gd name="connsiteY3" fmla="*/ 139699 h 1196974"/>
                  <a:gd name="connsiteX4" fmla="*/ 587375 w 1038225"/>
                  <a:gd name="connsiteY4" fmla="*/ 146049 h 1196974"/>
                  <a:gd name="connsiteX5" fmla="*/ 698500 w 1038225"/>
                  <a:gd name="connsiteY5" fmla="*/ 104775 h 1196974"/>
                  <a:gd name="connsiteX6" fmla="*/ 765175 w 1038225"/>
                  <a:gd name="connsiteY6" fmla="*/ 0 h 1196974"/>
                  <a:gd name="connsiteX7" fmla="*/ 831850 w 1038225"/>
                  <a:gd name="connsiteY7" fmla="*/ 50799 h 1196974"/>
                  <a:gd name="connsiteX8" fmla="*/ 908050 w 1038225"/>
                  <a:gd name="connsiteY8" fmla="*/ 66674 h 1196974"/>
                  <a:gd name="connsiteX9" fmla="*/ 876300 w 1038225"/>
                  <a:gd name="connsiteY9" fmla="*/ 123824 h 1196974"/>
                  <a:gd name="connsiteX10" fmla="*/ 838200 w 1038225"/>
                  <a:gd name="connsiteY10" fmla="*/ 203199 h 1196974"/>
                  <a:gd name="connsiteX11" fmla="*/ 768350 w 1038225"/>
                  <a:gd name="connsiteY11" fmla="*/ 450849 h 1196974"/>
                  <a:gd name="connsiteX12" fmla="*/ 914400 w 1038225"/>
                  <a:gd name="connsiteY12" fmla="*/ 590549 h 1196974"/>
                  <a:gd name="connsiteX13" fmla="*/ 1038225 w 1038225"/>
                  <a:gd name="connsiteY13" fmla="*/ 717549 h 1196974"/>
                  <a:gd name="connsiteX14" fmla="*/ 1012825 w 1038225"/>
                  <a:gd name="connsiteY14" fmla="*/ 1196974 h 1196974"/>
                  <a:gd name="connsiteX0" fmla="*/ 0 w 1038225"/>
                  <a:gd name="connsiteY0" fmla="*/ 3174 h 1196974"/>
                  <a:gd name="connsiteX1" fmla="*/ 196850 w 1038225"/>
                  <a:gd name="connsiteY1" fmla="*/ 73024 h 1196974"/>
                  <a:gd name="connsiteX2" fmla="*/ 323850 w 1038225"/>
                  <a:gd name="connsiteY2" fmla="*/ 117474 h 1196974"/>
                  <a:gd name="connsiteX3" fmla="*/ 469900 w 1038225"/>
                  <a:gd name="connsiteY3" fmla="*/ 139699 h 1196974"/>
                  <a:gd name="connsiteX4" fmla="*/ 587375 w 1038225"/>
                  <a:gd name="connsiteY4" fmla="*/ 146049 h 1196974"/>
                  <a:gd name="connsiteX5" fmla="*/ 698500 w 1038225"/>
                  <a:gd name="connsiteY5" fmla="*/ 104775 h 1196974"/>
                  <a:gd name="connsiteX6" fmla="*/ 765175 w 1038225"/>
                  <a:gd name="connsiteY6" fmla="*/ 0 h 1196974"/>
                  <a:gd name="connsiteX7" fmla="*/ 831850 w 1038225"/>
                  <a:gd name="connsiteY7" fmla="*/ 50799 h 1196974"/>
                  <a:gd name="connsiteX8" fmla="*/ 908050 w 1038225"/>
                  <a:gd name="connsiteY8" fmla="*/ 66674 h 1196974"/>
                  <a:gd name="connsiteX9" fmla="*/ 876300 w 1038225"/>
                  <a:gd name="connsiteY9" fmla="*/ 123824 h 1196974"/>
                  <a:gd name="connsiteX10" fmla="*/ 838200 w 1038225"/>
                  <a:gd name="connsiteY10" fmla="*/ 203199 h 1196974"/>
                  <a:gd name="connsiteX11" fmla="*/ 768350 w 1038225"/>
                  <a:gd name="connsiteY11" fmla="*/ 450849 h 1196974"/>
                  <a:gd name="connsiteX12" fmla="*/ 914400 w 1038225"/>
                  <a:gd name="connsiteY12" fmla="*/ 590549 h 1196974"/>
                  <a:gd name="connsiteX13" fmla="*/ 1038225 w 1038225"/>
                  <a:gd name="connsiteY13" fmla="*/ 717549 h 1196974"/>
                  <a:gd name="connsiteX14" fmla="*/ 993775 w 1038225"/>
                  <a:gd name="connsiteY14" fmla="*/ 777873 h 1196974"/>
                  <a:gd name="connsiteX15" fmla="*/ 1012825 w 1038225"/>
                  <a:gd name="connsiteY15" fmla="*/ 1196974 h 1196974"/>
                  <a:gd name="connsiteX0" fmla="*/ 0 w 1038225"/>
                  <a:gd name="connsiteY0" fmla="*/ 3174 h 1733549"/>
                  <a:gd name="connsiteX1" fmla="*/ 196850 w 1038225"/>
                  <a:gd name="connsiteY1" fmla="*/ 73024 h 1733549"/>
                  <a:gd name="connsiteX2" fmla="*/ 323850 w 1038225"/>
                  <a:gd name="connsiteY2" fmla="*/ 117474 h 1733549"/>
                  <a:gd name="connsiteX3" fmla="*/ 469900 w 1038225"/>
                  <a:gd name="connsiteY3" fmla="*/ 139699 h 1733549"/>
                  <a:gd name="connsiteX4" fmla="*/ 587375 w 1038225"/>
                  <a:gd name="connsiteY4" fmla="*/ 146049 h 1733549"/>
                  <a:gd name="connsiteX5" fmla="*/ 698500 w 1038225"/>
                  <a:gd name="connsiteY5" fmla="*/ 104775 h 1733549"/>
                  <a:gd name="connsiteX6" fmla="*/ 765175 w 1038225"/>
                  <a:gd name="connsiteY6" fmla="*/ 0 h 1733549"/>
                  <a:gd name="connsiteX7" fmla="*/ 831850 w 1038225"/>
                  <a:gd name="connsiteY7" fmla="*/ 50799 h 1733549"/>
                  <a:gd name="connsiteX8" fmla="*/ 908050 w 1038225"/>
                  <a:gd name="connsiteY8" fmla="*/ 66674 h 1733549"/>
                  <a:gd name="connsiteX9" fmla="*/ 876300 w 1038225"/>
                  <a:gd name="connsiteY9" fmla="*/ 123824 h 1733549"/>
                  <a:gd name="connsiteX10" fmla="*/ 838200 w 1038225"/>
                  <a:gd name="connsiteY10" fmla="*/ 203199 h 1733549"/>
                  <a:gd name="connsiteX11" fmla="*/ 768350 w 1038225"/>
                  <a:gd name="connsiteY11" fmla="*/ 450849 h 1733549"/>
                  <a:gd name="connsiteX12" fmla="*/ 914400 w 1038225"/>
                  <a:gd name="connsiteY12" fmla="*/ 590549 h 1733549"/>
                  <a:gd name="connsiteX13" fmla="*/ 1038225 w 1038225"/>
                  <a:gd name="connsiteY13" fmla="*/ 717549 h 1733549"/>
                  <a:gd name="connsiteX14" fmla="*/ 993775 w 1038225"/>
                  <a:gd name="connsiteY14" fmla="*/ 777873 h 1733549"/>
                  <a:gd name="connsiteX15" fmla="*/ 1031875 w 1038225"/>
                  <a:gd name="connsiteY15" fmla="*/ 1733549 h 1733549"/>
                  <a:gd name="connsiteX0" fmla="*/ 0 w 1038225"/>
                  <a:gd name="connsiteY0" fmla="*/ 3174 h 1733549"/>
                  <a:gd name="connsiteX1" fmla="*/ 196850 w 1038225"/>
                  <a:gd name="connsiteY1" fmla="*/ 73024 h 1733549"/>
                  <a:gd name="connsiteX2" fmla="*/ 323850 w 1038225"/>
                  <a:gd name="connsiteY2" fmla="*/ 117474 h 1733549"/>
                  <a:gd name="connsiteX3" fmla="*/ 469900 w 1038225"/>
                  <a:gd name="connsiteY3" fmla="*/ 139699 h 1733549"/>
                  <a:gd name="connsiteX4" fmla="*/ 587375 w 1038225"/>
                  <a:gd name="connsiteY4" fmla="*/ 146049 h 1733549"/>
                  <a:gd name="connsiteX5" fmla="*/ 698500 w 1038225"/>
                  <a:gd name="connsiteY5" fmla="*/ 104775 h 1733549"/>
                  <a:gd name="connsiteX6" fmla="*/ 765175 w 1038225"/>
                  <a:gd name="connsiteY6" fmla="*/ 0 h 1733549"/>
                  <a:gd name="connsiteX7" fmla="*/ 831850 w 1038225"/>
                  <a:gd name="connsiteY7" fmla="*/ 50799 h 1733549"/>
                  <a:gd name="connsiteX8" fmla="*/ 908050 w 1038225"/>
                  <a:gd name="connsiteY8" fmla="*/ 66674 h 1733549"/>
                  <a:gd name="connsiteX9" fmla="*/ 876300 w 1038225"/>
                  <a:gd name="connsiteY9" fmla="*/ 123824 h 1733549"/>
                  <a:gd name="connsiteX10" fmla="*/ 838200 w 1038225"/>
                  <a:gd name="connsiteY10" fmla="*/ 203199 h 1733549"/>
                  <a:gd name="connsiteX11" fmla="*/ 768350 w 1038225"/>
                  <a:gd name="connsiteY11" fmla="*/ 450849 h 1733549"/>
                  <a:gd name="connsiteX12" fmla="*/ 914400 w 1038225"/>
                  <a:gd name="connsiteY12" fmla="*/ 590549 h 1733549"/>
                  <a:gd name="connsiteX13" fmla="*/ 1038225 w 1038225"/>
                  <a:gd name="connsiteY13" fmla="*/ 717549 h 1733549"/>
                  <a:gd name="connsiteX14" fmla="*/ 993775 w 1038225"/>
                  <a:gd name="connsiteY14" fmla="*/ 777873 h 1733549"/>
                  <a:gd name="connsiteX15" fmla="*/ 850900 w 1038225"/>
                  <a:gd name="connsiteY15" fmla="*/ 1073148 h 1733549"/>
                  <a:gd name="connsiteX16" fmla="*/ 1031875 w 1038225"/>
                  <a:gd name="connsiteY16" fmla="*/ 1733549 h 1733549"/>
                  <a:gd name="connsiteX0" fmla="*/ 0 w 1625600"/>
                  <a:gd name="connsiteY0" fmla="*/ 3174 h 1073148"/>
                  <a:gd name="connsiteX1" fmla="*/ 196850 w 1625600"/>
                  <a:gd name="connsiteY1" fmla="*/ 73024 h 1073148"/>
                  <a:gd name="connsiteX2" fmla="*/ 323850 w 1625600"/>
                  <a:gd name="connsiteY2" fmla="*/ 117474 h 1073148"/>
                  <a:gd name="connsiteX3" fmla="*/ 469900 w 1625600"/>
                  <a:gd name="connsiteY3" fmla="*/ 139699 h 1073148"/>
                  <a:gd name="connsiteX4" fmla="*/ 587375 w 1625600"/>
                  <a:gd name="connsiteY4" fmla="*/ 146049 h 1073148"/>
                  <a:gd name="connsiteX5" fmla="*/ 698500 w 1625600"/>
                  <a:gd name="connsiteY5" fmla="*/ 104775 h 1073148"/>
                  <a:gd name="connsiteX6" fmla="*/ 765175 w 1625600"/>
                  <a:gd name="connsiteY6" fmla="*/ 0 h 1073148"/>
                  <a:gd name="connsiteX7" fmla="*/ 831850 w 1625600"/>
                  <a:gd name="connsiteY7" fmla="*/ 50799 h 1073148"/>
                  <a:gd name="connsiteX8" fmla="*/ 908050 w 1625600"/>
                  <a:gd name="connsiteY8" fmla="*/ 66674 h 1073148"/>
                  <a:gd name="connsiteX9" fmla="*/ 876300 w 1625600"/>
                  <a:gd name="connsiteY9" fmla="*/ 123824 h 1073148"/>
                  <a:gd name="connsiteX10" fmla="*/ 838200 w 1625600"/>
                  <a:gd name="connsiteY10" fmla="*/ 203199 h 1073148"/>
                  <a:gd name="connsiteX11" fmla="*/ 768350 w 1625600"/>
                  <a:gd name="connsiteY11" fmla="*/ 450849 h 1073148"/>
                  <a:gd name="connsiteX12" fmla="*/ 914400 w 1625600"/>
                  <a:gd name="connsiteY12" fmla="*/ 590549 h 1073148"/>
                  <a:gd name="connsiteX13" fmla="*/ 1038225 w 1625600"/>
                  <a:gd name="connsiteY13" fmla="*/ 717549 h 1073148"/>
                  <a:gd name="connsiteX14" fmla="*/ 993775 w 1625600"/>
                  <a:gd name="connsiteY14" fmla="*/ 777873 h 1073148"/>
                  <a:gd name="connsiteX15" fmla="*/ 850900 w 1625600"/>
                  <a:gd name="connsiteY15" fmla="*/ 1073148 h 1073148"/>
                  <a:gd name="connsiteX16" fmla="*/ 1625600 w 1625600"/>
                  <a:gd name="connsiteY16" fmla="*/ 965199 h 1073148"/>
                  <a:gd name="connsiteX0" fmla="*/ 0 w 1625600"/>
                  <a:gd name="connsiteY0" fmla="*/ 3174 h 1098656"/>
                  <a:gd name="connsiteX1" fmla="*/ 196850 w 1625600"/>
                  <a:gd name="connsiteY1" fmla="*/ 73024 h 1098656"/>
                  <a:gd name="connsiteX2" fmla="*/ 323850 w 1625600"/>
                  <a:gd name="connsiteY2" fmla="*/ 117474 h 1098656"/>
                  <a:gd name="connsiteX3" fmla="*/ 469900 w 1625600"/>
                  <a:gd name="connsiteY3" fmla="*/ 139699 h 1098656"/>
                  <a:gd name="connsiteX4" fmla="*/ 587375 w 1625600"/>
                  <a:gd name="connsiteY4" fmla="*/ 146049 h 1098656"/>
                  <a:gd name="connsiteX5" fmla="*/ 698500 w 1625600"/>
                  <a:gd name="connsiteY5" fmla="*/ 104775 h 1098656"/>
                  <a:gd name="connsiteX6" fmla="*/ 765175 w 1625600"/>
                  <a:gd name="connsiteY6" fmla="*/ 0 h 1098656"/>
                  <a:gd name="connsiteX7" fmla="*/ 831850 w 1625600"/>
                  <a:gd name="connsiteY7" fmla="*/ 50799 h 1098656"/>
                  <a:gd name="connsiteX8" fmla="*/ 908050 w 1625600"/>
                  <a:gd name="connsiteY8" fmla="*/ 66674 h 1098656"/>
                  <a:gd name="connsiteX9" fmla="*/ 876300 w 1625600"/>
                  <a:gd name="connsiteY9" fmla="*/ 123824 h 1098656"/>
                  <a:gd name="connsiteX10" fmla="*/ 838200 w 1625600"/>
                  <a:gd name="connsiteY10" fmla="*/ 203199 h 1098656"/>
                  <a:gd name="connsiteX11" fmla="*/ 768350 w 1625600"/>
                  <a:gd name="connsiteY11" fmla="*/ 450849 h 1098656"/>
                  <a:gd name="connsiteX12" fmla="*/ 914400 w 1625600"/>
                  <a:gd name="connsiteY12" fmla="*/ 590549 h 1098656"/>
                  <a:gd name="connsiteX13" fmla="*/ 1038225 w 1625600"/>
                  <a:gd name="connsiteY13" fmla="*/ 717549 h 1098656"/>
                  <a:gd name="connsiteX14" fmla="*/ 993775 w 1625600"/>
                  <a:gd name="connsiteY14" fmla="*/ 777873 h 1098656"/>
                  <a:gd name="connsiteX15" fmla="*/ 850900 w 1625600"/>
                  <a:gd name="connsiteY15" fmla="*/ 1073148 h 1098656"/>
                  <a:gd name="connsiteX16" fmla="*/ 873124 w 1625600"/>
                  <a:gd name="connsiteY16" fmla="*/ 1098548 h 1098656"/>
                  <a:gd name="connsiteX17" fmla="*/ 1625600 w 1625600"/>
                  <a:gd name="connsiteY17" fmla="*/ 965199 h 1098656"/>
                  <a:gd name="connsiteX0" fmla="*/ 0 w 1038225"/>
                  <a:gd name="connsiteY0" fmla="*/ 3174 h 1698624"/>
                  <a:gd name="connsiteX1" fmla="*/ 196850 w 1038225"/>
                  <a:gd name="connsiteY1" fmla="*/ 73024 h 1698624"/>
                  <a:gd name="connsiteX2" fmla="*/ 323850 w 1038225"/>
                  <a:gd name="connsiteY2" fmla="*/ 117474 h 1698624"/>
                  <a:gd name="connsiteX3" fmla="*/ 469900 w 1038225"/>
                  <a:gd name="connsiteY3" fmla="*/ 139699 h 1698624"/>
                  <a:gd name="connsiteX4" fmla="*/ 587375 w 1038225"/>
                  <a:gd name="connsiteY4" fmla="*/ 146049 h 1698624"/>
                  <a:gd name="connsiteX5" fmla="*/ 698500 w 1038225"/>
                  <a:gd name="connsiteY5" fmla="*/ 104775 h 1698624"/>
                  <a:gd name="connsiteX6" fmla="*/ 765175 w 1038225"/>
                  <a:gd name="connsiteY6" fmla="*/ 0 h 1698624"/>
                  <a:gd name="connsiteX7" fmla="*/ 831850 w 1038225"/>
                  <a:gd name="connsiteY7" fmla="*/ 50799 h 1698624"/>
                  <a:gd name="connsiteX8" fmla="*/ 908050 w 1038225"/>
                  <a:gd name="connsiteY8" fmla="*/ 66674 h 1698624"/>
                  <a:gd name="connsiteX9" fmla="*/ 876300 w 1038225"/>
                  <a:gd name="connsiteY9" fmla="*/ 123824 h 1698624"/>
                  <a:gd name="connsiteX10" fmla="*/ 838200 w 1038225"/>
                  <a:gd name="connsiteY10" fmla="*/ 203199 h 1698624"/>
                  <a:gd name="connsiteX11" fmla="*/ 768350 w 1038225"/>
                  <a:gd name="connsiteY11" fmla="*/ 450849 h 1698624"/>
                  <a:gd name="connsiteX12" fmla="*/ 914400 w 1038225"/>
                  <a:gd name="connsiteY12" fmla="*/ 590549 h 1698624"/>
                  <a:gd name="connsiteX13" fmla="*/ 1038225 w 1038225"/>
                  <a:gd name="connsiteY13" fmla="*/ 717549 h 1698624"/>
                  <a:gd name="connsiteX14" fmla="*/ 993775 w 1038225"/>
                  <a:gd name="connsiteY14" fmla="*/ 777873 h 1698624"/>
                  <a:gd name="connsiteX15" fmla="*/ 850900 w 1038225"/>
                  <a:gd name="connsiteY15" fmla="*/ 1073148 h 1698624"/>
                  <a:gd name="connsiteX16" fmla="*/ 873124 w 1038225"/>
                  <a:gd name="connsiteY16" fmla="*/ 1098548 h 1698624"/>
                  <a:gd name="connsiteX17" fmla="*/ 996950 w 1038225"/>
                  <a:gd name="connsiteY17" fmla="*/ 1698624 h 1698624"/>
                  <a:gd name="connsiteX0" fmla="*/ 0 w 1038225"/>
                  <a:gd name="connsiteY0" fmla="*/ 3174 h 1698624"/>
                  <a:gd name="connsiteX1" fmla="*/ 196850 w 1038225"/>
                  <a:gd name="connsiteY1" fmla="*/ 73024 h 1698624"/>
                  <a:gd name="connsiteX2" fmla="*/ 323850 w 1038225"/>
                  <a:gd name="connsiteY2" fmla="*/ 117474 h 1698624"/>
                  <a:gd name="connsiteX3" fmla="*/ 469900 w 1038225"/>
                  <a:gd name="connsiteY3" fmla="*/ 139699 h 1698624"/>
                  <a:gd name="connsiteX4" fmla="*/ 587375 w 1038225"/>
                  <a:gd name="connsiteY4" fmla="*/ 146049 h 1698624"/>
                  <a:gd name="connsiteX5" fmla="*/ 698500 w 1038225"/>
                  <a:gd name="connsiteY5" fmla="*/ 104775 h 1698624"/>
                  <a:gd name="connsiteX6" fmla="*/ 765175 w 1038225"/>
                  <a:gd name="connsiteY6" fmla="*/ 0 h 1698624"/>
                  <a:gd name="connsiteX7" fmla="*/ 831850 w 1038225"/>
                  <a:gd name="connsiteY7" fmla="*/ 50799 h 1698624"/>
                  <a:gd name="connsiteX8" fmla="*/ 908050 w 1038225"/>
                  <a:gd name="connsiteY8" fmla="*/ 66674 h 1698624"/>
                  <a:gd name="connsiteX9" fmla="*/ 876300 w 1038225"/>
                  <a:gd name="connsiteY9" fmla="*/ 123824 h 1698624"/>
                  <a:gd name="connsiteX10" fmla="*/ 838200 w 1038225"/>
                  <a:gd name="connsiteY10" fmla="*/ 203199 h 1698624"/>
                  <a:gd name="connsiteX11" fmla="*/ 768350 w 1038225"/>
                  <a:gd name="connsiteY11" fmla="*/ 450849 h 1698624"/>
                  <a:gd name="connsiteX12" fmla="*/ 914400 w 1038225"/>
                  <a:gd name="connsiteY12" fmla="*/ 590549 h 1698624"/>
                  <a:gd name="connsiteX13" fmla="*/ 1038225 w 1038225"/>
                  <a:gd name="connsiteY13" fmla="*/ 717549 h 1698624"/>
                  <a:gd name="connsiteX14" fmla="*/ 993775 w 1038225"/>
                  <a:gd name="connsiteY14" fmla="*/ 777873 h 1698624"/>
                  <a:gd name="connsiteX15" fmla="*/ 850900 w 1038225"/>
                  <a:gd name="connsiteY15" fmla="*/ 1073148 h 1698624"/>
                  <a:gd name="connsiteX16" fmla="*/ 873124 w 1038225"/>
                  <a:gd name="connsiteY16" fmla="*/ 1098548 h 1698624"/>
                  <a:gd name="connsiteX17" fmla="*/ 835025 w 1038225"/>
                  <a:gd name="connsiteY17" fmla="*/ 1158873 h 1698624"/>
                  <a:gd name="connsiteX18" fmla="*/ 996950 w 1038225"/>
                  <a:gd name="connsiteY18" fmla="*/ 1698624 h 1698624"/>
                  <a:gd name="connsiteX0" fmla="*/ 0 w 1038225"/>
                  <a:gd name="connsiteY0" fmla="*/ 3174 h 1158873"/>
                  <a:gd name="connsiteX1" fmla="*/ 196850 w 1038225"/>
                  <a:gd name="connsiteY1" fmla="*/ 73024 h 1158873"/>
                  <a:gd name="connsiteX2" fmla="*/ 323850 w 1038225"/>
                  <a:gd name="connsiteY2" fmla="*/ 117474 h 1158873"/>
                  <a:gd name="connsiteX3" fmla="*/ 469900 w 1038225"/>
                  <a:gd name="connsiteY3" fmla="*/ 139699 h 1158873"/>
                  <a:gd name="connsiteX4" fmla="*/ 587375 w 1038225"/>
                  <a:gd name="connsiteY4" fmla="*/ 146049 h 1158873"/>
                  <a:gd name="connsiteX5" fmla="*/ 698500 w 1038225"/>
                  <a:gd name="connsiteY5" fmla="*/ 104775 h 1158873"/>
                  <a:gd name="connsiteX6" fmla="*/ 765175 w 1038225"/>
                  <a:gd name="connsiteY6" fmla="*/ 0 h 1158873"/>
                  <a:gd name="connsiteX7" fmla="*/ 831850 w 1038225"/>
                  <a:gd name="connsiteY7" fmla="*/ 50799 h 1158873"/>
                  <a:gd name="connsiteX8" fmla="*/ 908050 w 1038225"/>
                  <a:gd name="connsiteY8" fmla="*/ 66674 h 1158873"/>
                  <a:gd name="connsiteX9" fmla="*/ 876300 w 1038225"/>
                  <a:gd name="connsiteY9" fmla="*/ 123824 h 1158873"/>
                  <a:gd name="connsiteX10" fmla="*/ 838200 w 1038225"/>
                  <a:gd name="connsiteY10" fmla="*/ 203199 h 1158873"/>
                  <a:gd name="connsiteX11" fmla="*/ 768350 w 1038225"/>
                  <a:gd name="connsiteY11" fmla="*/ 450849 h 1158873"/>
                  <a:gd name="connsiteX12" fmla="*/ 914400 w 1038225"/>
                  <a:gd name="connsiteY12" fmla="*/ 590549 h 1158873"/>
                  <a:gd name="connsiteX13" fmla="*/ 1038225 w 1038225"/>
                  <a:gd name="connsiteY13" fmla="*/ 717549 h 1158873"/>
                  <a:gd name="connsiteX14" fmla="*/ 993775 w 1038225"/>
                  <a:gd name="connsiteY14" fmla="*/ 777873 h 1158873"/>
                  <a:gd name="connsiteX15" fmla="*/ 850900 w 1038225"/>
                  <a:gd name="connsiteY15" fmla="*/ 1073148 h 1158873"/>
                  <a:gd name="connsiteX16" fmla="*/ 873124 w 1038225"/>
                  <a:gd name="connsiteY16" fmla="*/ 1098548 h 1158873"/>
                  <a:gd name="connsiteX17" fmla="*/ 835025 w 1038225"/>
                  <a:gd name="connsiteY17" fmla="*/ 1158873 h 1158873"/>
                  <a:gd name="connsiteX18" fmla="*/ 520700 w 1038225"/>
                  <a:gd name="connsiteY18" fmla="*/ 850899 h 1158873"/>
                  <a:gd name="connsiteX0" fmla="*/ 0 w 1038225"/>
                  <a:gd name="connsiteY0" fmla="*/ 3174 h 1158873"/>
                  <a:gd name="connsiteX1" fmla="*/ 196850 w 1038225"/>
                  <a:gd name="connsiteY1" fmla="*/ 73024 h 1158873"/>
                  <a:gd name="connsiteX2" fmla="*/ 323850 w 1038225"/>
                  <a:gd name="connsiteY2" fmla="*/ 117474 h 1158873"/>
                  <a:gd name="connsiteX3" fmla="*/ 469900 w 1038225"/>
                  <a:gd name="connsiteY3" fmla="*/ 139699 h 1158873"/>
                  <a:gd name="connsiteX4" fmla="*/ 587375 w 1038225"/>
                  <a:gd name="connsiteY4" fmla="*/ 146049 h 1158873"/>
                  <a:gd name="connsiteX5" fmla="*/ 698500 w 1038225"/>
                  <a:gd name="connsiteY5" fmla="*/ 104775 h 1158873"/>
                  <a:gd name="connsiteX6" fmla="*/ 765175 w 1038225"/>
                  <a:gd name="connsiteY6" fmla="*/ 0 h 1158873"/>
                  <a:gd name="connsiteX7" fmla="*/ 831850 w 1038225"/>
                  <a:gd name="connsiteY7" fmla="*/ 50799 h 1158873"/>
                  <a:gd name="connsiteX8" fmla="*/ 908050 w 1038225"/>
                  <a:gd name="connsiteY8" fmla="*/ 66674 h 1158873"/>
                  <a:gd name="connsiteX9" fmla="*/ 876300 w 1038225"/>
                  <a:gd name="connsiteY9" fmla="*/ 123824 h 1158873"/>
                  <a:gd name="connsiteX10" fmla="*/ 838200 w 1038225"/>
                  <a:gd name="connsiteY10" fmla="*/ 203199 h 1158873"/>
                  <a:gd name="connsiteX11" fmla="*/ 768350 w 1038225"/>
                  <a:gd name="connsiteY11" fmla="*/ 450849 h 1158873"/>
                  <a:gd name="connsiteX12" fmla="*/ 914400 w 1038225"/>
                  <a:gd name="connsiteY12" fmla="*/ 590549 h 1158873"/>
                  <a:gd name="connsiteX13" fmla="*/ 1038225 w 1038225"/>
                  <a:gd name="connsiteY13" fmla="*/ 717549 h 1158873"/>
                  <a:gd name="connsiteX14" fmla="*/ 993775 w 1038225"/>
                  <a:gd name="connsiteY14" fmla="*/ 777873 h 1158873"/>
                  <a:gd name="connsiteX15" fmla="*/ 850900 w 1038225"/>
                  <a:gd name="connsiteY15" fmla="*/ 1073148 h 1158873"/>
                  <a:gd name="connsiteX16" fmla="*/ 873124 w 1038225"/>
                  <a:gd name="connsiteY16" fmla="*/ 1098548 h 1158873"/>
                  <a:gd name="connsiteX17" fmla="*/ 835025 w 1038225"/>
                  <a:gd name="connsiteY17" fmla="*/ 1158873 h 1158873"/>
                  <a:gd name="connsiteX18" fmla="*/ 806450 w 1038225"/>
                  <a:gd name="connsiteY18" fmla="*/ 1149349 h 1158873"/>
                  <a:gd name="connsiteX19" fmla="*/ 520700 w 1038225"/>
                  <a:gd name="connsiteY19" fmla="*/ 850899 h 1158873"/>
                  <a:gd name="connsiteX0" fmla="*/ 0 w 1038225"/>
                  <a:gd name="connsiteY0" fmla="*/ 3174 h 1495424"/>
                  <a:gd name="connsiteX1" fmla="*/ 196850 w 1038225"/>
                  <a:gd name="connsiteY1" fmla="*/ 73024 h 1495424"/>
                  <a:gd name="connsiteX2" fmla="*/ 323850 w 1038225"/>
                  <a:gd name="connsiteY2" fmla="*/ 117474 h 1495424"/>
                  <a:gd name="connsiteX3" fmla="*/ 469900 w 1038225"/>
                  <a:gd name="connsiteY3" fmla="*/ 139699 h 1495424"/>
                  <a:gd name="connsiteX4" fmla="*/ 587375 w 1038225"/>
                  <a:gd name="connsiteY4" fmla="*/ 146049 h 1495424"/>
                  <a:gd name="connsiteX5" fmla="*/ 698500 w 1038225"/>
                  <a:gd name="connsiteY5" fmla="*/ 104775 h 1495424"/>
                  <a:gd name="connsiteX6" fmla="*/ 765175 w 1038225"/>
                  <a:gd name="connsiteY6" fmla="*/ 0 h 1495424"/>
                  <a:gd name="connsiteX7" fmla="*/ 831850 w 1038225"/>
                  <a:gd name="connsiteY7" fmla="*/ 50799 h 1495424"/>
                  <a:gd name="connsiteX8" fmla="*/ 908050 w 1038225"/>
                  <a:gd name="connsiteY8" fmla="*/ 66674 h 1495424"/>
                  <a:gd name="connsiteX9" fmla="*/ 876300 w 1038225"/>
                  <a:gd name="connsiteY9" fmla="*/ 123824 h 1495424"/>
                  <a:gd name="connsiteX10" fmla="*/ 838200 w 1038225"/>
                  <a:gd name="connsiteY10" fmla="*/ 203199 h 1495424"/>
                  <a:gd name="connsiteX11" fmla="*/ 768350 w 1038225"/>
                  <a:gd name="connsiteY11" fmla="*/ 450849 h 1495424"/>
                  <a:gd name="connsiteX12" fmla="*/ 914400 w 1038225"/>
                  <a:gd name="connsiteY12" fmla="*/ 590549 h 1495424"/>
                  <a:gd name="connsiteX13" fmla="*/ 1038225 w 1038225"/>
                  <a:gd name="connsiteY13" fmla="*/ 717549 h 1495424"/>
                  <a:gd name="connsiteX14" fmla="*/ 993775 w 1038225"/>
                  <a:gd name="connsiteY14" fmla="*/ 777873 h 1495424"/>
                  <a:gd name="connsiteX15" fmla="*/ 850900 w 1038225"/>
                  <a:gd name="connsiteY15" fmla="*/ 1073148 h 1495424"/>
                  <a:gd name="connsiteX16" fmla="*/ 873124 w 1038225"/>
                  <a:gd name="connsiteY16" fmla="*/ 1098548 h 1495424"/>
                  <a:gd name="connsiteX17" fmla="*/ 835025 w 1038225"/>
                  <a:gd name="connsiteY17" fmla="*/ 1158873 h 1495424"/>
                  <a:gd name="connsiteX18" fmla="*/ 806450 w 1038225"/>
                  <a:gd name="connsiteY18" fmla="*/ 1149349 h 1495424"/>
                  <a:gd name="connsiteX19" fmla="*/ 444500 w 1038225"/>
                  <a:gd name="connsiteY19" fmla="*/ 1495424 h 1495424"/>
                  <a:gd name="connsiteX0" fmla="*/ 0 w 1038225"/>
                  <a:gd name="connsiteY0" fmla="*/ 3174 h 1495424"/>
                  <a:gd name="connsiteX1" fmla="*/ 196850 w 1038225"/>
                  <a:gd name="connsiteY1" fmla="*/ 73024 h 1495424"/>
                  <a:gd name="connsiteX2" fmla="*/ 323850 w 1038225"/>
                  <a:gd name="connsiteY2" fmla="*/ 117474 h 1495424"/>
                  <a:gd name="connsiteX3" fmla="*/ 469900 w 1038225"/>
                  <a:gd name="connsiteY3" fmla="*/ 139699 h 1495424"/>
                  <a:gd name="connsiteX4" fmla="*/ 587375 w 1038225"/>
                  <a:gd name="connsiteY4" fmla="*/ 146049 h 1495424"/>
                  <a:gd name="connsiteX5" fmla="*/ 698500 w 1038225"/>
                  <a:gd name="connsiteY5" fmla="*/ 104775 h 1495424"/>
                  <a:gd name="connsiteX6" fmla="*/ 765175 w 1038225"/>
                  <a:gd name="connsiteY6" fmla="*/ 0 h 1495424"/>
                  <a:gd name="connsiteX7" fmla="*/ 831850 w 1038225"/>
                  <a:gd name="connsiteY7" fmla="*/ 50799 h 1495424"/>
                  <a:gd name="connsiteX8" fmla="*/ 908050 w 1038225"/>
                  <a:gd name="connsiteY8" fmla="*/ 66674 h 1495424"/>
                  <a:gd name="connsiteX9" fmla="*/ 876300 w 1038225"/>
                  <a:gd name="connsiteY9" fmla="*/ 123824 h 1495424"/>
                  <a:gd name="connsiteX10" fmla="*/ 838200 w 1038225"/>
                  <a:gd name="connsiteY10" fmla="*/ 203199 h 1495424"/>
                  <a:gd name="connsiteX11" fmla="*/ 768350 w 1038225"/>
                  <a:gd name="connsiteY11" fmla="*/ 450849 h 1495424"/>
                  <a:gd name="connsiteX12" fmla="*/ 914400 w 1038225"/>
                  <a:gd name="connsiteY12" fmla="*/ 590549 h 1495424"/>
                  <a:gd name="connsiteX13" fmla="*/ 1038225 w 1038225"/>
                  <a:gd name="connsiteY13" fmla="*/ 717549 h 1495424"/>
                  <a:gd name="connsiteX14" fmla="*/ 993775 w 1038225"/>
                  <a:gd name="connsiteY14" fmla="*/ 777873 h 1495424"/>
                  <a:gd name="connsiteX15" fmla="*/ 850900 w 1038225"/>
                  <a:gd name="connsiteY15" fmla="*/ 1073148 h 1495424"/>
                  <a:gd name="connsiteX16" fmla="*/ 873124 w 1038225"/>
                  <a:gd name="connsiteY16" fmla="*/ 1098548 h 1495424"/>
                  <a:gd name="connsiteX17" fmla="*/ 835025 w 1038225"/>
                  <a:gd name="connsiteY17" fmla="*/ 1158873 h 1495424"/>
                  <a:gd name="connsiteX18" fmla="*/ 806450 w 1038225"/>
                  <a:gd name="connsiteY18" fmla="*/ 1149349 h 1495424"/>
                  <a:gd name="connsiteX19" fmla="*/ 736600 w 1038225"/>
                  <a:gd name="connsiteY19" fmla="*/ 1298573 h 1495424"/>
                  <a:gd name="connsiteX20" fmla="*/ 444500 w 1038225"/>
                  <a:gd name="connsiteY20" fmla="*/ 1495424 h 1495424"/>
                  <a:gd name="connsiteX0" fmla="*/ 0 w 1038225"/>
                  <a:gd name="connsiteY0" fmla="*/ 3174 h 1666874"/>
                  <a:gd name="connsiteX1" fmla="*/ 196850 w 1038225"/>
                  <a:gd name="connsiteY1" fmla="*/ 73024 h 1666874"/>
                  <a:gd name="connsiteX2" fmla="*/ 323850 w 1038225"/>
                  <a:gd name="connsiteY2" fmla="*/ 117474 h 1666874"/>
                  <a:gd name="connsiteX3" fmla="*/ 469900 w 1038225"/>
                  <a:gd name="connsiteY3" fmla="*/ 139699 h 1666874"/>
                  <a:gd name="connsiteX4" fmla="*/ 587375 w 1038225"/>
                  <a:gd name="connsiteY4" fmla="*/ 146049 h 1666874"/>
                  <a:gd name="connsiteX5" fmla="*/ 698500 w 1038225"/>
                  <a:gd name="connsiteY5" fmla="*/ 104775 h 1666874"/>
                  <a:gd name="connsiteX6" fmla="*/ 765175 w 1038225"/>
                  <a:gd name="connsiteY6" fmla="*/ 0 h 1666874"/>
                  <a:gd name="connsiteX7" fmla="*/ 831850 w 1038225"/>
                  <a:gd name="connsiteY7" fmla="*/ 50799 h 1666874"/>
                  <a:gd name="connsiteX8" fmla="*/ 908050 w 1038225"/>
                  <a:gd name="connsiteY8" fmla="*/ 66674 h 1666874"/>
                  <a:gd name="connsiteX9" fmla="*/ 876300 w 1038225"/>
                  <a:gd name="connsiteY9" fmla="*/ 123824 h 1666874"/>
                  <a:gd name="connsiteX10" fmla="*/ 838200 w 1038225"/>
                  <a:gd name="connsiteY10" fmla="*/ 203199 h 1666874"/>
                  <a:gd name="connsiteX11" fmla="*/ 768350 w 1038225"/>
                  <a:gd name="connsiteY11" fmla="*/ 450849 h 1666874"/>
                  <a:gd name="connsiteX12" fmla="*/ 914400 w 1038225"/>
                  <a:gd name="connsiteY12" fmla="*/ 590549 h 1666874"/>
                  <a:gd name="connsiteX13" fmla="*/ 1038225 w 1038225"/>
                  <a:gd name="connsiteY13" fmla="*/ 717549 h 1666874"/>
                  <a:gd name="connsiteX14" fmla="*/ 993775 w 1038225"/>
                  <a:gd name="connsiteY14" fmla="*/ 777873 h 1666874"/>
                  <a:gd name="connsiteX15" fmla="*/ 850900 w 1038225"/>
                  <a:gd name="connsiteY15" fmla="*/ 1073148 h 1666874"/>
                  <a:gd name="connsiteX16" fmla="*/ 873124 w 1038225"/>
                  <a:gd name="connsiteY16" fmla="*/ 1098548 h 1666874"/>
                  <a:gd name="connsiteX17" fmla="*/ 835025 w 1038225"/>
                  <a:gd name="connsiteY17" fmla="*/ 1158873 h 1666874"/>
                  <a:gd name="connsiteX18" fmla="*/ 806450 w 1038225"/>
                  <a:gd name="connsiteY18" fmla="*/ 1149349 h 1666874"/>
                  <a:gd name="connsiteX19" fmla="*/ 736600 w 1038225"/>
                  <a:gd name="connsiteY19" fmla="*/ 1298573 h 1666874"/>
                  <a:gd name="connsiteX20" fmla="*/ 958850 w 1038225"/>
                  <a:gd name="connsiteY20" fmla="*/ 1666874 h 1666874"/>
                  <a:gd name="connsiteX0" fmla="*/ 0 w 1038225"/>
                  <a:gd name="connsiteY0" fmla="*/ 3174 h 1666874"/>
                  <a:gd name="connsiteX1" fmla="*/ 196850 w 1038225"/>
                  <a:gd name="connsiteY1" fmla="*/ 73024 h 1666874"/>
                  <a:gd name="connsiteX2" fmla="*/ 323850 w 1038225"/>
                  <a:gd name="connsiteY2" fmla="*/ 117474 h 1666874"/>
                  <a:gd name="connsiteX3" fmla="*/ 469900 w 1038225"/>
                  <a:gd name="connsiteY3" fmla="*/ 139699 h 1666874"/>
                  <a:gd name="connsiteX4" fmla="*/ 587375 w 1038225"/>
                  <a:gd name="connsiteY4" fmla="*/ 146049 h 1666874"/>
                  <a:gd name="connsiteX5" fmla="*/ 698500 w 1038225"/>
                  <a:gd name="connsiteY5" fmla="*/ 104775 h 1666874"/>
                  <a:gd name="connsiteX6" fmla="*/ 765175 w 1038225"/>
                  <a:gd name="connsiteY6" fmla="*/ 0 h 1666874"/>
                  <a:gd name="connsiteX7" fmla="*/ 831850 w 1038225"/>
                  <a:gd name="connsiteY7" fmla="*/ 50799 h 1666874"/>
                  <a:gd name="connsiteX8" fmla="*/ 908050 w 1038225"/>
                  <a:gd name="connsiteY8" fmla="*/ 66674 h 1666874"/>
                  <a:gd name="connsiteX9" fmla="*/ 876300 w 1038225"/>
                  <a:gd name="connsiteY9" fmla="*/ 123824 h 1666874"/>
                  <a:gd name="connsiteX10" fmla="*/ 838200 w 1038225"/>
                  <a:gd name="connsiteY10" fmla="*/ 203199 h 1666874"/>
                  <a:gd name="connsiteX11" fmla="*/ 768350 w 1038225"/>
                  <a:gd name="connsiteY11" fmla="*/ 450849 h 1666874"/>
                  <a:gd name="connsiteX12" fmla="*/ 914400 w 1038225"/>
                  <a:gd name="connsiteY12" fmla="*/ 590549 h 1666874"/>
                  <a:gd name="connsiteX13" fmla="*/ 1038225 w 1038225"/>
                  <a:gd name="connsiteY13" fmla="*/ 717549 h 1666874"/>
                  <a:gd name="connsiteX14" fmla="*/ 993775 w 1038225"/>
                  <a:gd name="connsiteY14" fmla="*/ 777873 h 1666874"/>
                  <a:gd name="connsiteX15" fmla="*/ 850900 w 1038225"/>
                  <a:gd name="connsiteY15" fmla="*/ 1073148 h 1666874"/>
                  <a:gd name="connsiteX16" fmla="*/ 873124 w 1038225"/>
                  <a:gd name="connsiteY16" fmla="*/ 1098548 h 1666874"/>
                  <a:gd name="connsiteX17" fmla="*/ 835025 w 1038225"/>
                  <a:gd name="connsiteY17" fmla="*/ 1158873 h 1666874"/>
                  <a:gd name="connsiteX18" fmla="*/ 806450 w 1038225"/>
                  <a:gd name="connsiteY18" fmla="*/ 1149349 h 1666874"/>
                  <a:gd name="connsiteX19" fmla="*/ 736600 w 1038225"/>
                  <a:gd name="connsiteY19" fmla="*/ 1298573 h 1666874"/>
                  <a:gd name="connsiteX20" fmla="*/ 714375 w 1038225"/>
                  <a:gd name="connsiteY20" fmla="*/ 1308098 h 1666874"/>
                  <a:gd name="connsiteX21" fmla="*/ 958850 w 1038225"/>
                  <a:gd name="connsiteY21" fmla="*/ 1666874 h 1666874"/>
                  <a:gd name="connsiteX0" fmla="*/ 0 w 1038225"/>
                  <a:gd name="connsiteY0" fmla="*/ 3174 h 1660524"/>
                  <a:gd name="connsiteX1" fmla="*/ 196850 w 1038225"/>
                  <a:gd name="connsiteY1" fmla="*/ 73024 h 1660524"/>
                  <a:gd name="connsiteX2" fmla="*/ 323850 w 1038225"/>
                  <a:gd name="connsiteY2" fmla="*/ 117474 h 1660524"/>
                  <a:gd name="connsiteX3" fmla="*/ 469900 w 1038225"/>
                  <a:gd name="connsiteY3" fmla="*/ 139699 h 1660524"/>
                  <a:gd name="connsiteX4" fmla="*/ 587375 w 1038225"/>
                  <a:gd name="connsiteY4" fmla="*/ 146049 h 1660524"/>
                  <a:gd name="connsiteX5" fmla="*/ 698500 w 1038225"/>
                  <a:gd name="connsiteY5" fmla="*/ 104775 h 1660524"/>
                  <a:gd name="connsiteX6" fmla="*/ 765175 w 1038225"/>
                  <a:gd name="connsiteY6" fmla="*/ 0 h 1660524"/>
                  <a:gd name="connsiteX7" fmla="*/ 831850 w 1038225"/>
                  <a:gd name="connsiteY7" fmla="*/ 50799 h 1660524"/>
                  <a:gd name="connsiteX8" fmla="*/ 908050 w 1038225"/>
                  <a:gd name="connsiteY8" fmla="*/ 66674 h 1660524"/>
                  <a:gd name="connsiteX9" fmla="*/ 876300 w 1038225"/>
                  <a:gd name="connsiteY9" fmla="*/ 123824 h 1660524"/>
                  <a:gd name="connsiteX10" fmla="*/ 838200 w 1038225"/>
                  <a:gd name="connsiteY10" fmla="*/ 203199 h 1660524"/>
                  <a:gd name="connsiteX11" fmla="*/ 768350 w 1038225"/>
                  <a:gd name="connsiteY11" fmla="*/ 450849 h 1660524"/>
                  <a:gd name="connsiteX12" fmla="*/ 914400 w 1038225"/>
                  <a:gd name="connsiteY12" fmla="*/ 590549 h 1660524"/>
                  <a:gd name="connsiteX13" fmla="*/ 1038225 w 1038225"/>
                  <a:gd name="connsiteY13" fmla="*/ 717549 h 1660524"/>
                  <a:gd name="connsiteX14" fmla="*/ 993775 w 1038225"/>
                  <a:gd name="connsiteY14" fmla="*/ 777873 h 1660524"/>
                  <a:gd name="connsiteX15" fmla="*/ 850900 w 1038225"/>
                  <a:gd name="connsiteY15" fmla="*/ 1073148 h 1660524"/>
                  <a:gd name="connsiteX16" fmla="*/ 873124 w 1038225"/>
                  <a:gd name="connsiteY16" fmla="*/ 1098548 h 1660524"/>
                  <a:gd name="connsiteX17" fmla="*/ 835025 w 1038225"/>
                  <a:gd name="connsiteY17" fmla="*/ 1158873 h 1660524"/>
                  <a:gd name="connsiteX18" fmla="*/ 806450 w 1038225"/>
                  <a:gd name="connsiteY18" fmla="*/ 1149349 h 1660524"/>
                  <a:gd name="connsiteX19" fmla="*/ 736600 w 1038225"/>
                  <a:gd name="connsiteY19" fmla="*/ 1298573 h 1660524"/>
                  <a:gd name="connsiteX20" fmla="*/ 714375 w 1038225"/>
                  <a:gd name="connsiteY20" fmla="*/ 1308098 h 1660524"/>
                  <a:gd name="connsiteX21" fmla="*/ 796925 w 1038225"/>
                  <a:gd name="connsiteY21" fmla="*/ 1660524 h 1660524"/>
                  <a:gd name="connsiteX0" fmla="*/ 0 w 1038225"/>
                  <a:gd name="connsiteY0" fmla="*/ 3174 h 1660524"/>
                  <a:gd name="connsiteX1" fmla="*/ 196850 w 1038225"/>
                  <a:gd name="connsiteY1" fmla="*/ 73024 h 1660524"/>
                  <a:gd name="connsiteX2" fmla="*/ 323850 w 1038225"/>
                  <a:gd name="connsiteY2" fmla="*/ 117474 h 1660524"/>
                  <a:gd name="connsiteX3" fmla="*/ 469900 w 1038225"/>
                  <a:gd name="connsiteY3" fmla="*/ 139699 h 1660524"/>
                  <a:gd name="connsiteX4" fmla="*/ 587375 w 1038225"/>
                  <a:gd name="connsiteY4" fmla="*/ 146049 h 1660524"/>
                  <a:gd name="connsiteX5" fmla="*/ 698500 w 1038225"/>
                  <a:gd name="connsiteY5" fmla="*/ 104775 h 1660524"/>
                  <a:gd name="connsiteX6" fmla="*/ 765175 w 1038225"/>
                  <a:gd name="connsiteY6" fmla="*/ 0 h 1660524"/>
                  <a:gd name="connsiteX7" fmla="*/ 831850 w 1038225"/>
                  <a:gd name="connsiteY7" fmla="*/ 50799 h 1660524"/>
                  <a:gd name="connsiteX8" fmla="*/ 908050 w 1038225"/>
                  <a:gd name="connsiteY8" fmla="*/ 66674 h 1660524"/>
                  <a:gd name="connsiteX9" fmla="*/ 876300 w 1038225"/>
                  <a:gd name="connsiteY9" fmla="*/ 123824 h 1660524"/>
                  <a:gd name="connsiteX10" fmla="*/ 838200 w 1038225"/>
                  <a:gd name="connsiteY10" fmla="*/ 203199 h 1660524"/>
                  <a:gd name="connsiteX11" fmla="*/ 768350 w 1038225"/>
                  <a:gd name="connsiteY11" fmla="*/ 450849 h 1660524"/>
                  <a:gd name="connsiteX12" fmla="*/ 914400 w 1038225"/>
                  <a:gd name="connsiteY12" fmla="*/ 590549 h 1660524"/>
                  <a:gd name="connsiteX13" fmla="*/ 1038225 w 1038225"/>
                  <a:gd name="connsiteY13" fmla="*/ 717549 h 1660524"/>
                  <a:gd name="connsiteX14" fmla="*/ 993775 w 1038225"/>
                  <a:gd name="connsiteY14" fmla="*/ 777873 h 1660524"/>
                  <a:gd name="connsiteX15" fmla="*/ 850900 w 1038225"/>
                  <a:gd name="connsiteY15" fmla="*/ 1073148 h 1660524"/>
                  <a:gd name="connsiteX16" fmla="*/ 873124 w 1038225"/>
                  <a:gd name="connsiteY16" fmla="*/ 1098548 h 1660524"/>
                  <a:gd name="connsiteX17" fmla="*/ 835025 w 1038225"/>
                  <a:gd name="connsiteY17" fmla="*/ 1158873 h 1660524"/>
                  <a:gd name="connsiteX18" fmla="*/ 806450 w 1038225"/>
                  <a:gd name="connsiteY18" fmla="*/ 1149349 h 1660524"/>
                  <a:gd name="connsiteX19" fmla="*/ 736600 w 1038225"/>
                  <a:gd name="connsiteY19" fmla="*/ 1298573 h 1660524"/>
                  <a:gd name="connsiteX20" fmla="*/ 714375 w 1038225"/>
                  <a:gd name="connsiteY20" fmla="*/ 1308098 h 1660524"/>
                  <a:gd name="connsiteX21" fmla="*/ 676275 w 1038225"/>
                  <a:gd name="connsiteY21" fmla="*/ 1412873 h 1660524"/>
                  <a:gd name="connsiteX22" fmla="*/ 796925 w 1038225"/>
                  <a:gd name="connsiteY22" fmla="*/ 1660524 h 1660524"/>
                  <a:gd name="connsiteX0" fmla="*/ 0 w 1038225"/>
                  <a:gd name="connsiteY0" fmla="*/ 3174 h 1616074"/>
                  <a:gd name="connsiteX1" fmla="*/ 196850 w 1038225"/>
                  <a:gd name="connsiteY1" fmla="*/ 73024 h 1616074"/>
                  <a:gd name="connsiteX2" fmla="*/ 323850 w 1038225"/>
                  <a:gd name="connsiteY2" fmla="*/ 117474 h 1616074"/>
                  <a:gd name="connsiteX3" fmla="*/ 469900 w 1038225"/>
                  <a:gd name="connsiteY3" fmla="*/ 139699 h 1616074"/>
                  <a:gd name="connsiteX4" fmla="*/ 587375 w 1038225"/>
                  <a:gd name="connsiteY4" fmla="*/ 146049 h 1616074"/>
                  <a:gd name="connsiteX5" fmla="*/ 698500 w 1038225"/>
                  <a:gd name="connsiteY5" fmla="*/ 104775 h 1616074"/>
                  <a:gd name="connsiteX6" fmla="*/ 765175 w 1038225"/>
                  <a:gd name="connsiteY6" fmla="*/ 0 h 1616074"/>
                  <a:gd name="connsiteX7" fmla="*/ 831850 w 1038225"/>
                  <a:gd name="connsiteY7" fmla="*/ 50799 h 1616074"/>
                  <a:gd name="connsiteX8" fmla="*/ 908050 w 1038225"/>
                  <a:gd name="connsiteY8" fmla="*/ 66674 h 1616074"/>
                  <a:gd name="connsiteX9" fmla="*/ 876300 w 1038225"/>
                  <a:gd name="connsiteY9" fmla="*/ 123824 h 1616074"/>
                  <a:gd name="connsiteX10" fmla="*/ 838200 w 1038225"/>
                  <a:gd name="connsiteY10" fmla="*/ 203199 h 1616074"/>
                  <a:gd name="connsiteX11" fmla="*/ 768350 w 1038225"/>
                  <a:gd name="connsiteY11" fmla="*/ 450849 h 1616074"/>
                  <a:gd name="connsiteX12" fmla="*/ 914400 w 1038225"/>
                  <a:gd name="connsiteY12" fmla="*/ 590549 h 1616074"/>
                  <a:gd name="connsiteX13" fmla="*/ 1038225 w 1038225"/>
                  <a:gd name="connsiteY13" fmla="*/ 717549 h 1616074"/>
                  <a:gd name="connsiteX14" fmla="*/ 993775 w 1038225"/>
                  <a:gd name="connsiteY14" fmla="*/ 777873 h 1616074"/>
                  <a:gd name="connsiteX15" fmla="*/ 850900 w 1038225"/>
                  <a:gd name="connsiteY15" fmla="*/ 1073148 h 1616074"/>
                  <a:gd name="connsiteX16" fmla="*/ 873124 w 1038225"/>
                  <a:gd name="connsiteY16" fmla="*/ 1098548 h 1616074"/>
                  <a:gd name="connsiteX17" fmla="*/ 835025 w 1038225"/>
                  <a:gd name="connsiteY17" fmla="*/ 1158873 h 1616074"/>
                  <a:gd name="connsiteX18" fmla="*/ 806450 w 1038225"/>
                  <a:gd name="connsiteY18" fmla="*/ 1149349 h 1616074"/>
                  <a:gd name="connsiteX19" fmla="*/ 736600 w 1038225"/>
                  <a:gd name="connsiteY19" fmla="*/ 1298573 h 1616074"/>
                  <a:gd name="connsiteX20" fmla="*/ 714375 w 1038225"/>
                  <a:gd name="connsiteY20" fmla="*/ 1308098 h 1616074"/>
                  <a:gd name="connsiteX21" fmla="*/ 676275 w 1038225"/>
                  <a:gd name="connsiteY21" fmla="*/ 1412873 h 1616074"/>
                  <a:gd name="connsiteX22" fmla="*/ 415925 w 1038225"/>
                  <a:gd name="connsiteY22" fmla="*/ 1616074 h 1616074"/>
                  <a:gd name="connsiteX0" fmla="*/ 0 w 1038225"/>
                  <a:gd name="connsiteY0" fmla="*/ 3174 h 1616074"/>
                  <a:gd name="connsiteX1" fmla="*/ 196850 w 1038225"/>
                  <a:gd name="connsiteY1" fmla="*/ 73024 h 1616074"/>
                  <a:gd name="connsiteX2" fmla="*/ 323850 w 1038225"/>
                  <a:gd name="connsiteY2" fmla="*/ 117474 h 1616074"/>
                  <a:gd name="connsiteX3" fmla="*/ 469900 w 1038225"/>
                  <a:gd name="connsiteY3" fmla="*/ 139699 h 1616074"/>
                  <a:gd name="connsiteX4" fmla="*/ 587375 w 1038225"/>
                  <a:gd name="connsiteY4" fmla="*/ 146049 h 1616074"/>
                  <a:gd name="connsiteX5" fmla="*/ 698500 w 1038225"/>
                  <a:gd name="connsiteY5" fmla="*/ 104775 h 1616074"/>
                  <a:gd name="connsiteX6" fmla="*/ 765175 w 1038225"/>
                  <a:gd name="connsiteY6" fmla="*/ 0 h 1616074"/>
                  <a:gd name="connsiteX7" fmla="*/ 831850 w 1038225"/>
                  <a:gd name="connsiteY7" fmla="*/ 50799 h 1616074"/>
                  <a:gd name="connsiteX8" fmla="*/ 908050 w 1038225"/>
                  <a:gd name="connsiteY8" fmla="*/ 66674 h 1616074"/>
                  <a:gd name="connsiteX9" fmla="*/ 876300 w 1038225"/>
                  <a:gd name="connsiteY9" fmla="*/ 123824 h 1616074"/>
                  <a:gd name="connsiteX10" fmla="*/ 838200 w 1038225"/>
                  <a:gd name="connsiteY10" fmla="*/ 203199 h 1616074"/>
                  <a:gd name="connsiteX11" fmla="*/ 768350 w 1038225"/>
                  <a:gd name="connsiteY11" fmla="*/ 450849 h 1616074"/>
                  <a:gd name="connsiteX12" fmla="*/ 914400 w 1038225"/>
                  <a:gd name="connsiteY12" fmla="*/ 590549 h 1616074"/>
                  <a:gd name="connsiteX13" fmla="*/ 1038225 w 1038225"/>
                  <a:gd name="connsiteY13" fmla="*/ 717549 h 1616074"/>
                  <a:gd name="connsiteX14" fmla="*/ 993775 w 1038225"/>
                  <a:gd name="connsiteY14" fmla="*/ 777873 h 1616074"/>
                  <a:gd name="connsiteX15" fmla="*/ 850900 w 1038225"/>
                  <a:gd name="connsiteY15" fmla="*/ 1073148 h 1616074"/>
                  <a:gd name="connsiteX16" fmla="*/ 873124 w 1038225"/>
                  <a:gd name="connsiteY16" fmla="*/ 1098548 h 1616074"/>
                  <a:gd name="connsiteX17" fmla="*/ 835025 w 1038225"/>
                  <a:gd name="connsiteY17" fmla="*/ 1158873 h 1616074"/>
                  <a:gd name="connsiteX18" fmla="*/ 806450 w 1038225"/>
                  <a:gd name="connsiteY18" fmla="*/ 1149349 h 1616074"/>
                  <a:gd name="connsiteX19" fmla="*/ 736600 w 1038225"/>
                  <a:gd name="connsiteY19" fmla="*/ 1298573 h 1616074"/>
                  <a:gd name="connsiteX20" fmla="*/ 714375 w 1038225"/>
                  <a:gd name="connsiteY20" fmla="*/ 1308098 h 1616074"/>
                  <a:gd name="connsiteX21" fmla="*/ 676275 w 1038225"/>
                  <a:gd name="connsiteY21" fmla="*/ 1412873 h 1616074"/>
                  <a:gd name="connsiteX22" fmla="*/ 673100 w 1038225"/>
                  <a:gd name="connsiteY22" fmla="*/ 1457323 h 1616074"/>
                  <a:gd name="connsiteX23" fmla="*/ 415925 w 1038225"/>
                  <a:gd name="connsiteY23" fmla="*/ 1616074 h 1616074"/>
                  <a:gd name="connsiteX0" fmla="*/ 0 w 1038225"/>
                  <a:gd name="connsiteY0" fmla="*/ 3174 h 1689099"/>
                  <a:gd name="connsiteX1" fmla="*/ 196850 w 1038225"/>
                  <a:gd name="connsiteY1" fmla="*/ 73024 h 1689099"/>
                  <a:gd name="connsiteX2" fmla="*/ 323850 w 1038225"/>
                  <a:gd name="connsiteY2" fmla="*/ 117474 h 1689099"/>
                  <a:gd name="connsiteX3" fmla="*/ 469900 w 1038225"/>
                  <a:gd name="connsiteY3" fmla="*/ 139699 h 1689099"/>
                  <a:gd name="connsiteX4" fmla="*/ 587375 w 1038225"/>
                  <a:gd name="connsiteY4" fmla="*/ 146049 h 1689099"/>
                  <a:gd name="connsiteX5" fmla="*/ 698500 w 1038225"/>
                  <a:gd name="connsiteY5" fmla="*/ 104775 h 1689099"/>
                  <a:gd name="connsiteX6" fmla="*/ 765175 w 1038225"/>
                  <a:gd name="connsiteY6" fmla="*/ 0 h 1689099"/>
                  <a:gd name="connsiteX7" fmla="*/ 831850 w 1038225"/>
                  <a:gd name="connsiteY7" fmla="*/ 50799 h 1689099"/>
                  <a:gd name="connsiteX8" fmla="*/ 908050 w 1038225"/>
                  <a:gd name="connsiteY8" fmla="*/ 66674 h 1689099"/>
                  <a:gd name="connsiteX9" fmla="*/ 876300 w 1038225"/>
                  <a:gd name="connsiteY9" fmla="*/ 123824 h 1689099"/>
                  <a:gd name="connsiteX10" fmla="*/ 838200 w 1038225"/>
                  <a:gd name="connsiteY10" fmla="*/ 203199 h 1689099"/>
                  <a:gd name="connsiteX11" fmla="*/ 768350 w 1038225"/>
                  <a:gd name="connsiteY11" fmla="*/ 450849 h 1689099"/>
                  <a:gd name="connsiteX12" fmla="*/ 914400 w 1038225"/>
                  <a:gd name="connsiteY12" fmla="*/ 590549 h 1689099"/>
                  <a:gd name="connsiteX13" fmla="*/ 1038225 w 1038225"/>
                  <a:gd name="connsiteY13" fmla="*/ 717549 h 1689099"/>
                  <a:gd name="connsiteX14" fmla="*/ 993775 w 1038225"/>
                  <a:gd name="connsiteY14" fmla="*/ 777873 h 1689099"/>
                  <a:gd name="connsiteX15" fmla="*/ 850900 w 1038225"/>
                  <a:gd name="connsiteY15" fmla="*/ 1073148 h 1689099"/>
                  <a:gd name="connsiteX16" fmla="*/ 873124 w 1038225"/>
                  <a:gd name="connsiteY16" fmla="*/ 1098548 h 1689099"/>
                  <a:gd name="connsiteX17" fmla="*/ 835025 w 1038225"/>
                  <a:gd name="connsiteY17" fmla="*/ 1158873 h 1689099"/>
                  <a:gd name="connsiteX18" fmla="*/ 806450 w 1038225"/>
                  <a:gd name="connsiteY18" fmla="*/ 1149349 h 1689099"/>
                  <a:gd name="connsiteX19" fmla="*/ 736600 w 1038225"/>
                  <a:gd name="connsiteY19" fmla="*/ 1298573 h 1689099"/>
                  <a:gd name="connsiteX20" fmla="*/ 714375 w 1038225"/>
                  <a:gd name="connsiteY20" fmla="*/ 1308098 h 1689099"/>
                  <a:gd name="connsiteX21" fmla="*/ 676275 w 1038225"/>
                  <a:gd name="connsiteY21" fmla="*/ 1412873 h 1689099"/>
                  <a:gd name="connsiteX22" fmla="*/ 673100 w 1038225"/>
                  <a:gd name="connsiteY22" fmla="*/ 1457323 h 1689099"/>
                  <a:gd name="connsiteX23" fmla="*/ 901700 w 1038225"/>
                  <a:gd name="connsiteY23" fmla="*/ 1689099 h 1689099"/>
                  <a:gd name="connsiteX0" fmla="*/ 0 w 1038225"/>
                  <a:gd name="connsiteY0" fmla="*/ 3174 h 1689099"/>
                  <a:gd name="connsiteX1" fmla="*/ 196850 w 1038225"/>
                  <a:gd name="connsiteY1" fmla="*/ 73024 h 1689099"/>
                  <a:gd name="connsiteX2" fmla="*/ 323850 w 1038225"/>
                  <a:gd name="connsiteY2" fmla="*/ 117474 h 1689099"/>
                  <a:gd name="connsiteX3" fmla="*/ 469900 w 1038225"/>
                  <a:gd name="connsiteY3" fmla="*/ 139699 h 1689099"/>
                  <a:gd name="connsiteX4" fmla="*/ 587375 w 1038225"/>
                  <a:gd name="connsiteY4" fmla="*/ 146049 h 1689099"/>
                  <a:gd name="connsiteX5" fmla="*/ 698500 w 1038225"/>
                  <a:gd name="connsiteY5" fmla="*/ 104775 h 1689099"/>
                  <a:gd name="connsiteX6" fmla="*/ 765175 w 1038225"/>
                  <a:gd name="connsiteY6" fmla="*/ 0 h 1689099"/>
                  <a:gd name="connsiteX7" fmla="*/ 831850 w 1038225"/>
                  <a:gd name="connsiteY7" fmla="*/ 50799 h 1689099"/>
                  <a:gd name="connsiteX8" fmla="*/ 908050 w 1038225"/>
                  <a:gd name="connsiteY8" fmla="*/ 66674 h 1689099"/>
                  <a:gd name="connsiteX9" fmla="*/ 876300 w 1038225"/>
                  <a:gd name="connsiteY9" fmla="*/ 123824 h 1689099"/>
                  <a:gd name="connsiteX10" fmla="*/ 838200 w 1038225"/>
                  <a:gd name="connsiteY10" fmla="*/ 203199 h 1689099"/>
                  <a:gd name="connsiteX11" fmla="*/ 768350 w 1038225"/>
                  <a:gd name="connsiteY11" fmla="*/ 450849 h 1689099"/>
                  <a:gd name="connsiteX12" fmla="*/ 914400 w 1038225"/>
                  <a:gd name="connsiteY12" fmla="*/ 590549 h 1689099"/>
                  <a:gd name="connsiteX13" fmla="*/ 1038225 w 1038225"/>
                  <a:gd name="connsiteY13" fmla="*/ 717549 h 1689099"/>
                  <a:gd name="connsiteX14" fmla="*/ 993775 w 1038225"/>
                  <a:gd name="connsiteY14" fmla="*/ 777873 h 1689099"/>
                  <a:gd name="connsiteX15" fmla="*/ 850900 w 1038225"/>
                  <a:gd name="connsiteY15" fmla="*/ 1073148 h 1689099"/>
                  <a:gd name="connsiteX16" fmla="*/ 873124 w 1038225"/>
                  <a:gd name="connsiteY16" fmla="*/ 1098548 h 1689099"/>
                  <a:gd name="connsiteX17" fmla="*/ 835025 w 1038225"/>
                  <a:gd name="connsiteY17" fmla="*/ 1158873 h 1689099"/>
                  <a:gd name="connsiteX18" fmla="*/ 806450 w 1038225"/>
                  <a:gd name="connsiteY18" fmla="*/ 1149349 h 1689099"/>
                  <a:gd name="connsiteX19" fmla="*/ 736600 w 1038225"/>
                  <a:gd name="connsiteY19" fmla="*/ 1298573 h 1689099"/>
                  <a:gd name="connsiteX20" fmla="*/ 714375 w 1038225"/>
                  <a:gd name="connsiteY20" fmla="*/ 1308098 h 1689099"/>
                  <a:gd name="connsiteX21" fmla="*/ 676275 w 1038225"/>
                  <a:gd name="connsiteY21" fmla="*/ 1412873 h 1689099"/>
                  <a:gd name="connsiteX22" fmla="*/ 673100 w 1038225"/>
                  <a:gd name="connsiteY22" fmla="*/ 1457323 h 1689099"/>
                  <a:gd name="connsiteX23" fmla="*/ 657225 w 1038225"/>
                  <a:gd name="connsiteY23" fmla="*/ 1504948 h 1689099"/>
                  <a:gd name="connsiteX24" fmla="*/ 901700 w 1038225"/>
                  <a:gd name="connsiteY24" fmla="*/ 1689099 h 1689099"/>
                  <a:gd name="connsiteX0" fmla="*/ 0 w 1038225"/>
                  <a:gd name="connsiteY0" fmla="*/ 3174 h 1743074"/>
                  <a:gd name="connsiteX1" fmla="*/ 196850 w 1038225"/>
                  <a:gd name="connsiteY1" fmla="*/ 73024 h 1743074"/>
                  <a:gd name="connsiteX2" fmla="*/ 323850 w 1038225"/>
                  <a:gd name="connsiteY2" fmla="*/ 117474 h 1743074"/>
                  <a:gd name="connsiteX3" fmla="*/ 469900 w 1038225"/>
                  <a:gd name="connsiteY3" fmla="*/ 139699 h 1743074"/>
                  <a:gd name="connsiteX4" fmla="*/ 587375 w 1038225"/>
                  <a:gd name="connsiteY4" fmla="*/ 146049 h 1743074"/>
                  <a:gd name="connsiteX5" fmla="*/ 698500 w 1038225"/>
                  <a:gd name="connsiteY5" fmla="*/ 104775 h 1743074"/>
                  <a:gd name="connsiteX6" fmla="*/ 765175 w 1038225"/>
                  <a:gd name="connsiteY6" fmla="*/ 0 h 1743074"/>
                  <a:gd name="connsiteX7" fmla="*/ 831850 w 1038225"/>
                  <a:gd name="connsiteY7" fmla="*/ 50799 h 1743074"/>
                  <a:gd name="connsiteX8" fmla="*/ 908050 w 1038225"/>
                  <a:gd name="connsiteY8" fmla="*/ 66674 h 1743074"/>
                  <a:gd name="connsiteX9" fmla="*/ 876300 w 1038225"/>
                  <a:gd name="connsiteY9" fmla="*/ 123824 h 1743074"/>
                  <a:gd name="connsiteX10" fmla="*/ 838200 w 1038225"/>
                  <a:gd name="connsiteY10" fmla="*/ 203199 h 1743074"/>
                  <a:gd name="connsiteX11" fmla="*/ 768350 w 1038225"/>
                  <a:gd name="connsiteY11" fmla="*/ 450849 h 1743074"/>
                  <a:gd name="connsiteX12" fmla="*/ 914400 w 1038225"/>
                  <a:gd name="connsiteY12" fmla="*/ 590549 h 1743074"/>
                  <a:gd name="connsiteX13" fmla="*/ 1038225 w 1038225"/>
                  <a:gd name="connsiteY13" fmla="*/ 717549 h 1743074"/>
                  <a:gd name="connsiteX14" fmla="*/ 993775 w 1038225"/>
                  <a:gd name="connsiteY14" fmla="*/ 777873 h 1743074"/>
                  <a:gd name="connsiteX15" fmla="*/ 850900 w 1038225"/>
                  <a:gd name="connsiteY15" fmla="*/ 1073148 h 1743074"/>
                  <a:gd name="connsiteX16" fmla="*/ 873124 w 1038225"/>
                  <a:gd name="connsiteY16" fmla="*/ 1098548 h 1743074"/>
                  <a:gd name="connsiteX17" fmla="*/ 835025 w 1038225"/>
                  <a:gd name="connsiteY17" fmla="*/ 1158873 h 1743074"/>
                  <a:gd name="connsiteX18" fmla="*/ 806450 w 1038225"/>
                  <a:gd name="connsiteY18" fmla="*/ 1149349 h 1743074"/>
                  <a:gd name="connsiteX19" fmla="*/ 736600 w 1038225"/>
                  <a:gd name="connsiteY19" fmla="*/ 1298573 h 1743074"/>
                  <a:gd name="connsiteX20" fmla="*/ 714375 w 1038225"/>
                  <a:gd name="connsiteY20" fmla="*/ 1308098 h 1743074"/>
                  <a:gd name="connsiteX21" fmla="*/ 676275 w 1038225"/>
                  <a:gd name="connsiteY21" fmla="*/ 1412873 h 1743074"/>
                  <a:gd name="connsiteX22" fmla="*/ 673100 w 1038225"/>
                  <a:gd name="connsiteY22" fmla="*/ 1457323 h 1743074"/>
                  <a:gd name="connsiteX23" fmla="*/ 657225 w 1038225"/>
                  <a:gd name="connsiteY23" fmla="*/ 1504948 h 1743074"/>
                  <a:gd name="connsiteX24" fmla="*/ 434975 w 1038225"/>
                  <a:gd name="connsiteY24" fmla="*/ 1743074 h 1743074"/>
                  <a:gd name="connsiteX0" fmla="*/ 0 w 1038225"/>
                  <a:gd name="connsiteY0" fmla="*/ 3174 h 1743074"/>
                  <a:gd name="connsiteX1" fmla="*/ 196850 w 1038225"/>
                  <a:gd name="connsiteY1" fmla="*/ 73024 h 1743074"/>
                  <a:gd name="connsiteX2" fmla="*/ 323850 w 1038225"/>
                  <a:gd name="connsiteY2" fmla="*/ 117474 h 1743074"/>
                  <a:gd name="connsiteX3" fmla="*/ 469900 w 1038225"/>
                  <a:gd name="connsiteY3" fmla="*/ 139699 h 1743074"/>
                  <a:gd name="connsiteX4" fmla="*/ 587375 w 1038225"/>
                  <a:gd name="connsiteY4" fmla="*/ 146049 h 1743074"/>
                  <a:gd name="connsiteX5" fmla="*/ 698500 w 1038225"/>
                  <a:gd name="connsiteY5" fmla="*/ 104775 h 1743074"/>
                  <a:gd name="connsiteX6" fmla="*/ 765175 w 1038225"/>
                  <a:gd name="connsiteY6" fmla="*/ 0 h 1743074"/>
                  <a:gd name="connsiteX7" fmla="*/ 831850 w 1038225"/>
                  <a:gd name="connsiteY7" fmla="*/ 50799 h 1743074"/>
                  <a:gd name="connsiteX8" fmla="*/ 908050 w 1038225"/>
                  <a:gd name="connsiteY8" fmla="*/ 66674 h 1743074"/>
                  <a:gd name="connsiteX9" fmla="*/ 876300 w 1038225"/>
                  <a:gd name="connsiteY9" fmla="*/ 123824 h 1743074"/>
                  <a:gd name="connsiteX10" fmla="*/ 838200 w 1038225"/>
                  <a:gd name="connsiteY10" fmla="*/ 203199 h 1743074"/>
                  <a:gd name="connsiteX11" fmla="*/ 768350 w 1038225"/>
                  <a:gd name="connsiteY11" fmla="*/ 450849 h 1743074"/>
                  <a:gd name="connsiteX12" fmla="*/ 914400 w 1038225"/>
                  <a:gd name="connsiteY12" fmla="*/ 590549 h 1743074"/>
                  <a:gd name="connsiteX13" fmla="*/ 1038225 w 1038225"/>
                  <a:gd name="connsiteY13" fmla="*/ 717549 h 1743074"/>
                  <a:gd name="connsiteX14" fmla="*/ 993775 w 1038225"/>
                  <a:gd name="connsiteY14" fmla="*/ 777873 h 1743074"/>
                  <a:gd name="connsiteX15" fmla="*/ 850900 w 1038225"/>
                  <a:gd name="connsiteY15" fmla="*/ 1073148 h 1743074"/>
                  <a:gd name="connsiteX16" fmla="*/ 873124 w 1038225"/>
                  <a:gd name="connsiteY16" fmla="*/ 1098548 h 1743074"/>
                  <a:gd name="connsiteX17" fmla="*/ 835025 w 1038225"/>
                  <a:gd name="connsiteY17" fmla="*/ 1158873 h 1743074"/>
                  <a:gd name="connsiteX18" fmla="*/ 806450 w 1038225"/>
                  <a:gd name="connsiteY18" fmla="*/ 1149349 h 1743074"/>
                  <a:gd name="connsiteX19" fmla="*/ 736600 w 1038225"/>
                  <a:gd name="connsiteY19" fmla="*/ 1298573 h 1743074"/>
                  <a:gd name="connsiteX20" fmla="*/ 714375 w 1038225"/>
                  <a:gd name="connsiteY20" fmla="*/ 1308098 h 1743074"/>
                  <a:gd name="connsiteX21" fmla="*/ 676275 w 1038225"/>
                  <a:gd name="connsiteY21" fmla="*/ 1412873 h 1743074"/>
                  <a:gd name="connsiteX22" fmla="*/ 673100 w 1038225"/>
                  <a:gd name="connsiteY22" fmla="*/ 1457323 h 1743074"/>
                  <a:gd name="connsiteX23" fmla="*/ 657225 w 1038225"/>
                  <a:gd name="connsiteY23" fmla="*/ 1504948 h 1743074"/>
                  <a:gd name="connsiteX24" fmla="*/ 663575 w 1038225"/>
                  <a:gd name="connsiteY24" fmla="*/ 1527172 h 1743074"/>
                  <a:gd name="connsiteX25" fmla="*/ 434975 w 1038225"/>
                  <a:gd name="connsiteY25" fmla="*/ 1743074 h 1743074"/>
                  <a:gd name="connsiteX0" fmla="*/ 0 w 1038225"/>
                  <a:gd name="connsiteY0" fmla="*/ 3174 h 1790699"/>
                  <a:gd name="connsiteX1" fmla="*/ 196850 w 1038225"/>
                  <a:gd name="connsiteY1" fmla="*/ 73024 h 1790699"/>
                  <a:gd name="connsiteX2" fmla="*/ 323850 w 1038225"/>
                  <a:gd name="connsiteY2" fmla="*/ 117474 h 1790699"/>
                  <a:gd name="connsiteX3" fmla="*/ 469900 w 1038225"/>
                  <a:gd name="connsiteY3" fmla="*/ 139699 h 1790699"/>
                  <a:gd name="connsiteX4" fmla="*/ 587375 w 1038225"/>
                  <a:gd name="connsiteY4" fmla="*/ 146049 h 1790699"/>
                  <a:gd name="connsiteX5" fmla="*/ 698500 w 1038225"/>
                  <a:gd name="connsiteY5" fmla="*/ 104775 h 1790699"/>
                  <a:gd name="connsiteX6" fmla="*/ 765175 w 1038225"/>
                  <a:gd name="connsiteY6" fmla="*/ 0 h 1790699"/>
                  <a:gd name="connsiteX7" fmla="*/ 831850 w 1038225"/>
                  <a:gd name="connsiteY7" fmla="*/ 50799 h 1790699"/>
                  <a:gd name="connsiteX8" fmla="*/ 908050 w 1038225"/>
                  <a:gd name="connsiteY8" fmla="*/ 66674 h 1790699"/>
                  <a:gd name="connsiteX9" fmla="*/ 876300 w 1038225"/>
                  <a:gd name="connsiteY9" fmla="*/ 123824 h 1790699"/>
                  <a:gd name="connsiteX10" fmla="*/ 838200 w 1038225"/>
                  <a:gd name="connsiteY10" fmla="*/ 203199 h 1790699"/>
                  <a:gd name="connsiteX11" fmla="*/ 768350 w 1038225"/>
                  <a:gd name="connsiteY11" fmla="*/ 450849 h 1790699"/>
                  <a:gd name="connsiteX12" fmla="*/ 914400 w 1038225"/>
                  <a:gd name="connsiteY12" fmla="*/ 590549 h 1790699"/>
                  <a:gd name="connsiteX13" fmla="*/ 1038225 w 1038225"/>
                  <a:gd name="connsiteY13" fmla="*/ 717549 h 1790699"/>
                  <a:gd name="connsiteX14" fmla="*/ 993775 w 1038225"/>
                  <a:gd name="connsiteY14" fmla="*/ 777873 h 1790699"/>
                  <a:gd name="connsiteX15" fmla="*/ 850900 w 1038225"/>
                  <a:gd name="connsiteY15" fmla="*/ 1073148 h 1790699"/>
                  <a:gd name="connsiteX16" fmla="*/ 873124 w 1038225"/>
                  <a:gd name="connsiteY16" fmla="*/ 1098548 h 1790699"/>
                  <a:gd name="connsiteX17" fmla="*/ 835025 w 1038225"/>
                  <a:gd name="connsiteY17" fmla="*/ 1158873 h 1790699"/>
                  <a:gd name="connsiteX18" fmla="*/ 806450 w 1038225"/>
                  <a:gd name="connsiteY18" fmla="*/ 1149349 h 1790699"/>
                  <a:gd name="connsiteX19" fmla="*/ 736600 w 1038225"/>
                  <a:gd name="connsiteY19" fmla="*/ 1298573 h 1790699"/>
                  <a:gd name="connsiteX20" fmla="*/ 714375 w 1038225"/>
                  <a:gd name="connsiteY20" fmla="*/ 1308098 h 1790699"/>
                  <a:gd name="connsiteX21" fmla="*/ 676275 w 1038225"/>
                  <a:gd name="connsiteY21" fmla="*/ 1412873 h 1790699"/>
                  <a:gd name="connsiteX22" fmla="*/ 673100 w 1038225"/>
                  <a:gd name="connsiteY22" fmla="*/ 1457323 h 1790699"/>
                  <a:gd name="connsiteX23" fmla="*/ 657225 w 1038225"/>
                  <a:gd name="connsiteY23" fmla="*/ 1504948 h 1790699"/>
                  <a:gd name="connsiteX24" fmla="*/ 663575 w 1038225"/>
                  <a:gd name="connsiteY24" fmla="*/ 1527172 h 1790699"/>
                  <a:gd name="connsiteX25" fmla="*/ 723900 w 1038225"/>
                  <a:gd name="connsiteY25" fmla="*/ 1790699 h 1790699"/>
                  <a:gd name="connsiteX0" fmla="*/ 0 w 1038225"/>
                  <a:gd name="connsiteY0" fmla="*/ 3174 h 1790699"/>
                  <a:gd name="connsiteX1" fmla="*/ 196850 w 1038225"/>
                  <a:gd name="connsiteY1" fmla="*/ 73024 h 1790699"/>
                  <a:gd name="connsiteX2" fmla="*/ 323850 w 1038225"/>
                  <a:gd name="connsiteY2" fmla="*/ 117474 h 1790699"/>
                  <a:gd name="connsiteX3" fmla="*/ 469900 w 1038225"/>
                  <a:gd name="connsiteY3" fmla="*/ 139699 h 1790699"/>
                  <a:gd name="connsiteX4" fmla="*/ 587375 w 1038225"/>
                  <a:gd name="connsiteY4" fmla="*/ 146049 h 1790699"/>
                  <a:gd name="connsiteX5" fmla="*/ 698500 w 1038225"/>
                  <a:gd name="connsiteY5" fmla="*/ 104775 h 1790699"/>
                  <a:gd name="connsiteX6" fmla="*/ 765175 w 1038225"/>
                  <a:gd name="connsiteY6" fmla="*/ 0 h 1790699"/>
                  <a:gd name="connsiteX7" fmla="*/ 831850 w 1038225"/>
                  <a:gd name="connsiteY7" fmla="*/ 50799 h 1790699"/>
                  <a:gd name="connsiteX8" fmla="*/ 908050 w 1038225"/>
                  <a:gd name="connsiteY8" fmla="*/ 66674 h 1790699"/>
                  <a:gd name="connsiteX9" fmla="*/ 876300 w 1038225"/>
                  <a:gd name="connsiteY9" fmla="*/ 123824 h 1790699"/>
                  <a:gd name="connsiteX10" fmla="*/ 838200 w 1038225"/>
                  <a:gd name="connsiteY10" fmla="*/ 203199 h 1790699"/>
                  <a:gd name="connsiteX11" fmla="*/ 768350 w 1038225"/>
                  <a:gd name="connsiteY11" fmla="*/ 450849 h 1790699"/>
                  <a:gd name="connsiteX12" fmla="*/ 914400 w 1038225"/>
                  <a:gd name="connsiteY12" fmla="*/ 590549 h 1790699"/>
                  <a:gd name="connsiteX13" fmla="*/ 1038225 w 1038225"/>
                  <a:gd name="connsiteY13" fmla="*/ 717549 h 1790699"/>
                  <a:gd name="connsiteX14" fmla="*/ 993775 w 1038225"/>
                  <a:gd name="connsiteY14" fmla="*/ 777873 h 1790699"/>
                  <a:gd name="connsiteX15" fmla="*/ 850900 w 1038225"/>
                  <a:gd name="connsiteY15" fmla="*/ 1073148 h 1790699"/>
                  <a:gd name="connsiteX16" fmla="*/ 873124 w 1038225"/>
                  <a:gd name="connsiteY16" fmla="*/ 1098548 h 1790699"/>
                  <a:gd name="connsiteX17" fmla="*/ 835025 w 1038225"/>
                  <a:gd name="connsiteY17" fmla="*/ 1158873 h 1790699"/>
                  <a:gd name="connsiteX18" fmla="*/ 806450 w 1038225"/>
                  <a:gd name="connsiteY18" fmla="*/ 1149349 h 1790699"/>
                  <a:gd name="connsiteX19" fmla="*/ 736600 w 1038225"/>
                  <a:gd name="connsiteY19" fmla="*/ 1298573 h 1790699"/>
                  <a:gd name="connsiteX20" fmla="*/ 714375 w 1038225"/>
                  <a:gd name="connsiteY20" fmla="*/ 1308098 h 1790699"/>
                  <a:gd name="connsiteX21" fmla="*/ 676275 w 1038225"/>
                  <a:gd name="connsiteY21" fmla="*/ 1412873 h 1790699"/>
                  <a:gd name="connsiteX22" fmla="*/ 673100 w 1038225"/>
                  <a:gd name="connsiteY22" fmla="*/ 1457323 h 1790699"/>
                  <a:gd name="connsiteX23" fmla="*/ 657225 w 1038225"/>
                  <a:gd name="connsiteY23" fmla="*/ 1504948 h 1790699"/>
                  <a:gd name="connsiteX24" fmla="*/ 663575 w 1038225"/>
                  <a:gd name="connsiteY24" fmla="*/ 1527172 h 1790699"/>
                  <a:gd name="connsiteX25" fmla="*/ 635000 w 1038225"/>
                  <a:gd name="connsiteY25" fmla="*/ 1692272 h 1790699"/>
                  <a:gd name="connsiteX26" fmla="*/ 723900 w 1038225"/>
                  <a:gd name="connsiteY26" fmla="*/ 1790699 h 1790699"/>
                  <a:gd name="connsiteX0" fmla="*/ 0 w 1038225"/>
                  <a:gd name="connsiteY0" fmla="*/ 3174 h 1692272"/>
                  <a:gd name="connsiteX1" fmla="*/ 196850 w 1038225"/>
                  <a:gd name="connsiteY1" fmla="*/ 73024 h 1692272"/>
                  <a:gd name="connsiteX2" fmla="*/ 323850 w 1038225"/>
                  <a:gd name="connsiteY2" fmla="*/ 117474 h 1692272"/>
                  <a:gd name="connsiteX3" fmla="*/ 469900 w 1038225"/>
                  <a:gd name="connsiteY3" fmla="*/ 139699 h 1692272"/>
                  <a:gd name="connsiteX4" fmla="*/ 587375 w 1038225"/>
                  <a:gd name="connsiteY4" fmla="*/ 146049 h 1692272"/>
                  <a:gd name="connsiteX5" fmla="*/ 698500 w 1038225"/>
                  <a:gd name="connsiteY5" fmla="*/ 104775 h 1692272"/>
                  <a:gd name="connsiteX6" fmla="*/ 765175 w 1038225"/>
                  <a:gd name="connsiteY6" fmla="*/ 0 h 1692272"/>
                  <a:gd name="connsiteX7" fmla="*/ 831850 w 1038225"/>
                  <a:gd name="connsiteY7" fmla="*/ 50799 h 1692272"/>
                  <a:gd name="connsiteX8" fmla="*/ 908050 w 1038225"/>
                  <a:gd name="connsiteY8" fmla="*/ 66674 h 1692272"/>
                  <a:gd name="connsiteX9" fmla="*/ 876300 w 1038225"/>
                  <a:gd name="connsiteY9" fmla="*/ 123824 h 1692272"/>
                  <a:gd name="connsiteX10" fmla="*/ 838200 w 1038225"/>
                  <a:gd name="connsiteY10" fmla="*/ 203199 h 1692272"/>
                  <a:gd name="connsiteX11" fmla="*/ 768350 w 1038225"/>
                  <a:gd name="connsiteY11" fmla="*/ 450849 h 1692272"/>
                  <a:gd name="connsiteX12" fmla="*/ 914400 w 1038225"/>
                  <a:gd name="connsiteY12" fmla="*/ 590549 h 1692272"/>
                  <a:gd name="connsiteX13" fmla="*/ 1038225 w 1038225"/>
                  <a:gd name="connsiteY13" fmla="*/ 717549 h 1692272"/>
                  <a:gd name="connsiteX14" fmla="*/ 993775 w 1038225"/>
                  <a:gd name="connsiteY14" fmla="*/ 777873 h 1692272"/>
                  <a:gd name="connsiteX15" fmla="*/ 850900 w 1038225"/>
                  <a:gd name="connsiteY15" fmla="*/ 1073148 h 1692272"/>
                  <a:gd name="connsiteX16" fmla="*/ 873124 w 1038225"/>
                  <a:gd name="connsiteY16" fmla="*/ 1098548 h 1692272"/>
                  <a:gd name="connsiteX17" fmla="*/ 835025 w 1038225"/>
                  <a:gd name="connsiteY17" fmla="*/ 1158873 h 1692272"/>
                  <a:gd name="connsiteX18" fmla="*/ 806450 w 1038225"/>
                  <a:gd name="connsiteY18" fmla="*/ 1149349 h 1692272"/>
                  <a:gd name="connsiteX19" fmla="*/ 736600 w 1038225"/>
                  <a:gd name="connsiteY19" fmla="*/ 1298573 h 1692272"/>
                  <a:gd name="connsiteX20" fmla="*/ 714375 w 1038225"/>
                  <a:gd name="connsiteY20" fmla="*/ 1308098 h 1692272"/>
                  <a:gd name="connsiteX21" fmla="*/ 676275 w 1038225"/>
                  <a:gd name="connsiteY21" fmla="*/ 1412873 h 1692272"/>
                  <a:gd name="connsiteX22" fmla="*/ 673100 w 1038225"/>
                  <a:gd name="connsiteY22" fmla="*/ 1457323 h 1692272"/>
                  <a:gd name="connsiteX23" fmla="*/ 657225 w 1038225"/>
                  <a:gd name="connsiteY23" fmla="*/ 1504948 h 1692272"/>
                  <a:gd name="connsiteX24" fmla="*/ 663575 w 1038225"/>
                  <a:gd name="connsiteY24" fmla="*/ 1527172 h 1692272"/>
                  <a:gd name="connsiteX25" fmla="*/ 635000 w 1038225"/>
                  <a:gd name="connsiteY25" fmla="*/ 1692272 h 1692272"/>
                  <a:gd name="connsiteX26" fmla="*/ 968375 w 1038225"/>
                  <a:gd name="connsiteY26" fmla="*/ 1654174 h 1692272"/>
                  <a:gd name="connsiteX0" fmla="*/ 0 w 1038225"/>
                  <a:gd name="connsiteY0" fmla="*/ 3174 h 1707515"/>
                  <a:gd name="connsiteX1" fmla="*/ 196850 w 1038225"/>
                  <a:gd name="connsiteY1" fmla="*/ 73024 h 1707515"/>
                  <a:gd name="connsiteX2" fmla="*/ 323850 w 1038225"/>
                  <a:gd name="connsiteY2" fmla="*/ 117474 h 1707515"/>
                  <a:gd name="connsiteX3" fmla="*/ 469900 w 1038225"/>
                  <a:gd name="connsiteY3" fmla="*/ 139699 h 1707515"/>
                  <a:gd name="connsiteX4" fmla="*/ 587375 w 1038225"/>
                  <a:gd name="connsiteY4" fmla="*/ 146049 h 1707515"/>
                  <a:gd name="connsiteX5" fmla="*/ 698500 w 1038225"/>
                  <a:gd name="connsiteY5" fmla="*/ 104775 h 1707515"/>
                  <a:gd name="connsiteX6" fmla="*/ 765175 w 1038225"/>
                  <a:gd name="connsiteY6" fmla="*/ 0 h 1707515"/>
                  <a:gd name="connsiteX7" fmla="*/ 831850 w 1038225"/>
                  <a:gd name="connsiteY7" fmla="*/ 50799 h 1707515"/>
                  <a:gd name="connsiteX8" fmla="*/ 908050 w 1038225"/>
                  <a:gd name="connsiteY8" fmla="*/ 66674 h 1707515"/>
                  <a:gd name="connsiteX9" fmla="*/ 876300 w 1038225"/>
                  <a:gd name="connsiteY9" fmla="*/ 123824 h 1707515"/>
                  <a:gd name="connsiteX10" fmla="*/ 838200 w 1038225"/>
                  <a:gd name="connsiteY10" fmla="*/ 203199 h 1707515"/>
                  <a:gd name="connsiteX11" fmla="*/ 768350 w 1038225"/>
                  <a:gd name="connsiteY11" fmla="*/ 450849 h 1707515"/>
                  <a:gd name="connsiteX12" fmla="*/ 914400 w 1038225"/>
                  <a:gd name="connsiteY12" fmla="*/ 590549 h 1707515"/>
                  <a:gd name="connsiteX13" fmla="*/ 1038225 w 1038225"/>
                  <a:gd name="connsiteY13" fmla="*/ 717549 h 1707515"/>
                  <a:gd name="connsiteX14" fmla="*/ 993775 w 1038225"/>
                  <a:gd name="connsiteY14" fmla="*/ 777873 h 1707515"/>
                  <a:gd name="connsiteX15" fmla="*/ 850900 w 1038225"/>
                  <a:gd name="connsiteY15" fmla="*/ 1073148 h 1707515"/>
                  <a:gd name="connsiteX16" fmla="*/ 873124 w 1038225"/>
                  <a:gd name="connsiteY16" fmla="*/ 1098548 h 1707515"/>
                  <a:gd name="connsiteX17" fmla="*/ 835025 w 1038225"/>
                  <a:gd name="connsiteY17" fmla="*/ 1158873 h 1707515"/>
                  <a:gd name="connsiteX18" fmla="*/ 806450 w 1038225"/>
                  <a:gd name="connsiteY18" fmla="*/ 1149349 h 1707515"/>
                  <a:gd name="connsiteX19" fmla="*/ 736600 w 1038225"/>
                  <a:gd name="connsiteY19" fmla="*/ 1298573 h 1707515"/>
                  <a:gd name="connsiteX20" fmla="*/ 714375 w 1038225"/>
                  <a:gd name="connsiteY20" fmla="*/ 1308098 h 1707515"/>
                  <a:gd name="connsiteX21" fmla="*/ 676275 w 1038225"/>
                  <a:gd name="connsiteY21" fmla="*/ 1412873 h 1707515"/>
                  <a:gd name="connsiteX22" fmla="*/ 673100 w 1038225"/>
                  <a:gd name="connsiteY22" fmla="*/ 1457323 h 1707515"/>
                  <a:gd name="connsiteX23" fmla="*/ 657225 w 1038225"/>
                  <a:gd name="connsiteY23" fmla="*/ 1504948 h 1707515"/>
                  <a:gd name="connsiteX24" fmla="*/ 663575 w 1038225"/>
                  <a:gd name="connsiteY24" fmla="*/ 1527172 h 1707515"/>
                  <a:gd name="connsiteX25" fmla="*/ 635000 w 1038225"/>
                  <a:gd name="connsiteY25" fmla="*/ 1692272 h 1707515"/>
                  <a:gd name="connsiteX26" fmla="*/ 685800 w 1038225"/>
                  <a:gd name="connsiteY26" fmla="*/ 1707353 h 1707515"/>
                  <a:gd name="connsiteX27" fmla="*/ 968375 w 1038225"/>
                  <a:gd name="connsiteY27" fmla="*/ 1654174 h 1707515"/>
                  <a:gd name="connsiteX0" fmla="*/ 0 w 1304132"/>
                  <a:gd name="connsiteY0" fmla="*/ 3174 h 1707515"/>
                  <a:gd name="connsiteX1" fmla="*/ 196850 w 1304132"/>
                  <a:gd name="connsiteY1" fmla="*/ 73024 h 1707515"/>
                  <a:gd name="connsiteX2" fmla="*/ 323850 w 1304132"/>
                  <a:gd name="connsiteY2" fmla="*/ 117474 h 1707515"/>
                  <a:gd name="connsiteX3" fmla="*/ 469900 w 1304132"/>
                  <a:gd name="connsiteY3" fmla="*/ 139699 h 1707515"/>
                  <a:gd name="connsiteX4" fmla="*/ 587375 w 1304132"/>
                  <a:gd name="connsiteY4" fmla="*/ 146049 h 1707515"/>
                  <a:gd name="connsiteX5" fmla="*/ 698500 w 1304132"/>
                  <a:gd name="connsiteY5" fmla="*/ 104775 h 1707515"/>
                  <a:gd name="connsiteX6" fmla="*/ 765175 w 1304132"/>
                  <a:gd name="connsiteY6" fmla="*/ 0 h 1707515"/>
                  <a:gd name="connsiteX7" fmla="*/ 831850 w 1304132"/>
                  <a:gd name="connsiteY7" fmla="*/ 50799 h 1707515"/>
                  <a:gd name="connsiteX8" fmla="*/ 908050 w 1304132"/>
                  <a:gd name="connsiteY8" fmla="*/ 66674 h 1707515"/>
                  <a:gd name="connsiteX9" fmla="*/ 876300 w 1304132"/>
                  <a:gd name="connsiteY9" fmla="*/ 123824 h 1707515"/>
                  <a:gd name="connsiteX10" fmla="*/ 838200 w 1304132"/>
                  <a:gd name="connsiteY10" fmla="*/ 203199 h 1707515"/>
                  <a:gd name="connsiteX11" fmla="*/ 768350 w 1304132"/>
                  <a:gd name="connsiteY11" fmla="*/ 450849 h 1707515"/>
                  <a:gd name="connsiteX12" fmla="*/ 914400 w 1304132"/>
                  <a:gd name="connsiteY12" fmla="*/ 590549 h 1707515"/>
                  <a:gd name="connsiteX13" fmla="*/ 1038225 w 1304132"/>
                  <a:gd name="connsiteY13" fmla="*/ 717549 h 1707515"/>
                  <a:gd name="connsiteX14" fmla="*/ 993775 w 1304132"/>
                  <a:gd name="connsiteY14" fmla="*/ 777873 h 1707515"/>
                  <a:gd name="connsiteX15" fmla="*/ 850900 w 1304132"/>
                  <a:gd name="connsiteY15" fmla="*/ 1073148 h 1707515"/>
                  <a:gd name="connsiteX16" fmla="*/ 873124 w 1304132"/>
                  <a:gd name="connsiteY16" fmla="*/ 1098548 h 1707515"/>
                  <a:gd name="connsiteX17" fmla="*/ 835025 w 1304132"/>
                  <a:gd name="connsiteY17" fmla="*/ 1158873 h 1707515"/>
                  <a:gd name="connsiteX18" fmla="*/ 806450 w 1304132"/>
                  <a:gd name="connsiteY18" fmla="*/ 1149349 h 1707515"/>
                  <a:gd name="connsiteX19" fmla="*/ 736600 w 1304132"/>
                  <a:gd name="connsiteY19" fmla="*/ 1298573 h 1707515"/>
                  <a:gd name="connsiteX20" fmla="*/ 714375 w 1304132"/>
                  <a:gd name="connsiteY20" fmla="*/ 1308098 h 1707515"/>
                  <a:gd name="connsiteX21" fmla="*/ 676275 w 1304132"/>
                  <a:gd name="connsiteY21" fmla="*/ 1412873 h 1707515"/>
                  <a:gd name="connsiteX22" fmla="*/ 673100 w 1304132"/>
                  <a:gd name="connsiteY22" fmla="*/ 1457323 h 1707515"/>
                  <a:gd name="connsiteX23" fmla="*/ 657225 w 1304132"/>
                  <a:gd name="connsiteY23" fmla="*/ 1504948 h 1707515"/>
                  <a:gd name="connsiteX24" fmla="*/ 663575 w 1304132"/>
                  <a:gd name="connsiteY24" fmla="*/ 1527172 h 1707515"/>
                  <a:gd name="connsiteX25" fmla="*/ 635000 w 1304132"/>
                  <a:gd name="connsiteY25" fmla="*/ 1692272 h 1707515"/>
                  <a:gd name="connsiteX26" fmla="*/ 685800 w 1304132"/>
                  <a:gd name="connsiteY26" fmla="*/ 1707353 h 1707515"/>
                  <a:gd name="connsiteX27" fmla="*/ 1304132 w 1304132"/>
                  <a:gd name="connsiteY27" fmla="*/ 1704180 h 1707515"/>
                  <a:gd name="connsiteX0" fmla="*/ 0 w 1304132"/>
                  <a:gd name="connsiteY0" fmla="*/ 3174 h 1735928"/>
                  <a:gd name="connsiteX1" fmla="*/ 196850 w 1304132"/>
                  <a:gd name="connsiteY1" fmla="*/ 73024 h 1735928"/>
                  <a:gd name="connsiteX2" fmla="*/ 323850 w 1304132"/>
                  <a:gd name="connsiteY2" fmla="*/ 117474 h 1735928"/>
                  <a:gd name="connsiteX3" fmla="*/ 469900 w 1304132"/>
                  <a:gd name="connsiteY3" fmla="*/ 139699 h 1735928"/>
                  <a:gd name="connsiteX4" fmla="*/ 587375 w 1304132"/>
                  <a:gd name="connsiteY4" fmla="*/ 146049 h 1735928"/>
                  <a:gd name="connsiteX5" fmla="*/ 698500 w 1304132"/>
                  <a:gd name="connsiteY5" fmla="*/ 104775 h 1735928"/>
                  <a:gd name="connsiteX6" fmla="*/ 765175 w 1304132"/>
                  <a:gd name="connsiteY6" fmla="*/ 0 h 1735928"/>
                  <a:gd name="connsiteX7" fmla="*/ 831850 w 1304132"/>
                  <a:gd name="connsiteY7" fmla="*/ 50799 h 1735928"/>
                  <a:gd name="connsiteX8" fmla="*/ 908050 w 1304132"/>
                  <a:gd name="connsiteY8" fmla="*/ 66674 h 1735928"/>
                  <a:gd name="connsiteX9" fmla="*/ 876300 w 1304132"/>
                  <a:gd name="connsiteY9" fmla="*/ 123824 h 1735928"/>
                  <a:gd name="connsiteX10" fmla="*/ 838200 w 1304132"/>
                  <a:gd name="connsiteY10" fmla="*/ 203199 h 1735928"/>
                  <a:gd name="connsiteX11" fmla="*/ 768350 w 1304132"/>
                  <a:gd name="connsiteY11" fmla="*/ 450849 h 1735928"/>
                  <a:gd name="connsiteX12" fmla="*/ 914400 w 1304132"/>
                  <a:gd name="connsiteY12" fmla="*/ 590549 h 1735928"/>
                  <a:gd name="connsiteX13" fmla="*/ 1038225 w 1304132"/>
                  <a:gd name="connsiteY13" fmla="*/ 717549 h 1735928"/>
                  <a:gd name="connsiteX14" fmla="*/ 993775 w 1304132"/>
                  <a:gd name="connsiteY14" fmla="*/ 777873 h 1735928"/>
                  <a:gd name="connsiteX15" fmla="*/ 850900 w 1304132"/>
                  <a:gd name="connsiteY15" fmla="*/ 1073148 h 1735928"/>
                  <a:gd name="connsiteX16" fmla="*/ 873124 w 1304132"/>
                  <a:gd name="connsiteY16" fmla="*/ 1098548 h 1735928"/>
                  <a:gd name="connsiteX17" fmla="*/ 835025 w 1304132"/>
                  <a:gd name="connsiteY17" fmla="*/ 1158873 h 1735928"/>
                  <a:gd name="connsiteX18" fmla="*/ 806450 w 1304132"/>
                  <a:gd name="connsiteY18" fmla="*/ 1149349 h 1735928"/>
                  <a:gd name="connsiteX19" fmla="*/ 736600 w 1304132"/>
                  <a:gd name="connsiteY19" fmla="*/ 1298573 h 1735928"/>
                  <a:gd name="connsiteX20" fmla="*/ 714375 w 1304132"/>
                  <a:gd name="connsiteY20" fmla="*/ 1308098 h 1735928"/>
                  <a:gd name="connsiteX21" fmla="*/ 676275 w 1304132"/>
                  <a:gd name="connsiteY21" fmla="*/ 1412873 h 1735928"/>
                  <a:gd name="connsiteX22" fmla="*/ 673100 w 1304132"/>
                  <a:gd name="connsiteY22" fmla="*/ 1457323 h 1735928"/>
                  <a:gd name="connsiteX23" fmla="*/ 657225 w 1304132"/>
                  <a:gd name="connsiteY23" fmla="*/ 1504948 h 1735928"/>
                  <a:gd name="connsiteX24" fmla="*/ 663575 w 1304132"/>
                  <a:gd name="connsiteY24" fmla="*/ 1527172 h 1735928"/>
                  <a:gd name="connsiteX25" fmla="*/ 635000 w 1304132"/>
                  <a:gd name="connsiteY25" fmla="*/ 1692272 h 1735928"/>
                  <a:gd name="connsiteX26" fmla="*/ 685800 w 1304132"/>
                  <a:gd name="connsiteY26" fmla="*/ 1707353 h 1735928"/>
                  <a:gd name="connsiteX27" fmla="*/ 690562 w 1304132"/>
                  <a:gd name="connsiteY27" fmla="*/ 1735928 h 1735928"/>
                  <a:gd name="connsiteX28" fmla="*/ 1304132 w 1304132"/>
                  <a:gd name="connsiteY28" fmla="*/ 1704180 h 1735928"/>
                  <a:gd name="connsiteX0" fmla="*/ 0 w 1070770"/>
                  <a:gd name="connsiteY0" fmla="*/ 3174 h 1735928"/>
                  <a:gd name="connsiteX1" fmla="*/ 196850 w 1070770"/>
                  <a:gd name="connsiteY1" fmla="*/ 73024 h 1735928"/>
                  <a:gd name="connsiteX2" fmla="*/ 323850 w 1070770"/>
                  <a:gd name="connsiteY2" fmla="*/ 117474 h 1735928"/>
                  <a:gd name="connsiteX3" fmla="*/ 469900 w 1070770"/>
                  <a:gd name="connsiteY3" fmla="*/ 139699 h 1735928"/>
                  <a:gd name="connsiteX4" fmla="*/ 587375 w 1070770"/>
                  <a:gd name="connsiteY4" fmla="*/ 146049 h 1735928"/>
                  <a:gd name="connsiteX5" fmla="*/ 698500 w 1070770"/>
                  <a:gd name="connsiteY5" fmla="*/ 104775 h 1735928"/>
                  <a:gd name="connsiteX6" fmla="*/ 765175 w 1070770"/>
                  <a:gd name="connsiteY6" fmla="*/ 0 h 1735928"/>
                  <a:gd name="connsiteX7" fmla="*/ 831850 w 1070770"/>
                  <a:gd name="connsiteY7" fmla="*/ 50799 h 1735928"/>
                  <a:gd name="connsiteX8" fmla="*/ 908050 w 1070770"/>
                  <a:gd name="connsiteY8" fmla="*/ 66674 h 1735928"/>
                  <a:gd name="connsiteX9" fmla="*/ 876300 w 1070770"/>
                  <a:gd name="connsiteY9" fmla="*/ 123824 h 1735928"/>
                  <a:gd name="connsiteX10" fmla="*/ 838200 w 1070770"/>
                  <a:gd name="connsiteY10" fmla="*/ 203199 h 1735928"/>
                  <a:gd name="connsiteX11" fmla="*/ 768350 w 1070770"/>
                  <a:gd name="connsiteY11" fmla="*/ 450849 h 1735928"/>
                  <a:gd name="connsiteX12" fmla="*/ 914400 w 1070770"/>
                  <a:gd name="connsiteY12" fmla="*/ 590549 h 1735928"/>
                  <a:gd name="connsiteX13" fmla="*/ 1038225 w 1070770"/>
                  <a:gd name="connsiteY13" fmla="*/ 717549 h 1735928"/>
                  <a:gd name="connsiteX14" fmla="*/ 993775 w 1070770"/>
                  <a:gd name="connsiteY14" fmla="*/ 777873 h 1735928"/>
                  <a:gd name="connsiteX15" fmla="*/ 850900 w 1070770"/>
                  <a:gd name="connsiteY15" fmla="*/ 1073148 h 1735928"/>
                  <a:gd name="connsiteX16" fmla="*/ 873124 w 1070770"/>
                  <a:gd name="connsiteY16" fmla="*/ 1098548 h 1735928"/>
                  <a:gd name="connsiteX17" fmla="*/ 835025 w 1070770"/>
                  <a:gd name="connsiteY17" fmla="*/ 1158873 h 1735928"/>
                  <a:gd name="connsiteX18" fmla="*/ 806450 w 1070770"/>
                  <a:gd name="connsiteY18" fmla="*/ 1149349 h 1735928"/>
                  <a:gd name="connsiteX19" fmla="*/ 736600 w 1070770"/>
                  <a:gd name="connsiteY19" fmla="*/ 1298573 h 1735928"/>
                  <a:gd name="connsiteX20" fmla="*/ 714375 w 1070770"/>
                  <a:gd name="connsiteY20" fmla="*/ 1308098 h 1735928"/>
                  <a:gd name="connsiteX21" fmla="*/ 676275 w 1070770"/>
                  <a:gd name="connsiteY21" fmla="*/ 1412873 h 1735928"/>
                  <a:gd name="connsiteX22" fmla="*/ 673100 w 1070770"/>
                  <a:gd name="connsiteY22" fmla="*/ 1457323 h 1735928"/>
                  <a:gd name="connsiteX23" fmla="*/ 657225 w 1070770"/>
                  <a:gd name="connsiteY23" fmla="*/ 1504948 h 1735928"/>
                  <a:gd name="connsiteX24" fmla="*/ 663575 w 1070770"/>
                  <a:gd name="connsiteY24" fmla="*/ 1527172 h 1735928"/>
                  <a:gd name="connsiteX25" fmla="*/ 635000 w 1070770"/>
                  <a:gd name="connsiteY25" fmla="*/ 1692272 h 1735928"/>
                  <a:gd name="connsiteX26" fmla="*/ 685800 w 1070770"/>
                  <a:gd name="connsiteY26" fmla="*/ 1707353 h 1735928"/>
                  <a:gd name="connsiteX27" fmla="*/ 690562 w 1070770"/>
                  <a:gd name="connsiteY27" fmla="*/ 1735928 h 1735928"/>
                  <a:gd name="connsiteX28" fmla="*/ 1070770 w 1070770"/>
                  <a:gd name="connsiteY28" fmla="*/ 1723230 h 1735928"/>
                  <a:gd name="connsiteX0" fmla="*/ 0 w 1070770"/>
                  <a:gd name="connsiteY0" fmla="*/ 3174 h 1735928"/>
                  <a:gd name="connsiteX1" fmla="*/ 196850 w 1070770"/>
                  <a:gd name="connsiteY1" fmla="*/ 73024 h 1735928"/>
                  <a:gd name="connsiteX2" fmla="*/ 323850 w 1070770"/>
                  <a:gd name="connsiteY2" fmla="*/ 117474 h 1735928"/>
                  <a:gd name="connsiteX3" fmla="*/ 469900 w 1070770"/>
                  <a:gd name="connsiteY3" fmla="*/ 139699 h 1735928"/>
                  <a:gd name="connsiteX4" fmla="*/ 587375 w 1070770"/>
                  <a:gd name="connsiteY4" fmla="*/ 146049 h 1735928"/>
                  <a:gd name="connsiteX5" fmla="*/ 698500 w 1070770"/>
                  <a:gd name="connsiteY5" fmla="*/ 104775 h 1735928"/>
                  <a:gd name="connsiteX6" fmla="*/ 765175 w 1070770"/>
                  <a:gd name="connsiteY6" fmla="*/ 0 h 1735928"/>
                  <a:gd name="connsiteX7" fmla="*/ 831850 w 1070770"/>
                  <a:gd name="connsiteY7" fmla="*/ 50799 h 1735928"/>
                  <a:gd name="connsiteX8" fmla="*/ 908050 w 1070770"/>
                  <a:gd name="connsiteY8" fmla="*/ 66674 h 1735928"/>
                  <a:gd name="connsiteX9" fmla="*/ 876300 w 1070770"/>
                  <a:gd name="connsiteY9" fmla="*/ 123824 h 1735928"/>
                  <a:gd name="connsiteX10" fmla="*/ 838200 w 1070770"/>
                  <a:gd name="connsiteY10" fmla="*/ 203199 h 1735928"/>
                  <a:gd name="connsiteX11" fmla="*/ 768350 w 1070770"/>
                  <a:gd name="connsiteY11" fmla="*/ 450849 h 1735928"/>
                  <a:gd name="connsiteX12" fmla="*/ 914400 w 1070770"/>
                  <a:gd name="connsiteY12" fmla="*/ 590549 h 1735928"/>
                  <a:gd name="connsiteX13" fmla="*/ 1038225 w 1070770"/>
                  <a:gd name="connsiteY13" fmla="*/ 717549 h 1735928"/>
                  <a:gd name="connsiteX14" fmla="*/ 993775 w 1070770"/>
                  <a:gd name="connsiteY14" fmla="*/ 777873 h 1735928"/>
                  <a:gd name="connsiteX15" fmla="*/ 850900 w 1070770"/>
                  <a:gd name="connsiteY15" fmla="*/ 1073148 h 1735928"/>
                  <a:gd name="connsiteX16" fmla="*/ 873124 w 1070770"/>
                  <a:gd name="connsiteY16" fmla="*/ 1098548 h 1735928"/>
                  <a:gd name="connsiteX17" fmla="*/ 835025 w 1070770"/>
                  <a:gd name="connsiteY17" fmla="*/ 1158873 h 1735928"/>
                  <a:gd name="connsiteX18" fmla="*/ 806450 w 1070770"/>
                  <a:gd name="connsiteY18" fmla="*/ 1149349 h 1735928"/>
                  <a:gd name="connsiteX19" fmla="*/ 736600 w 1070770"/>
                  <a:gd name="connsiteY19" fmla="*/ 1298573 h 1735928"/>
                  <a:gd name="connsiteX20" fmla="*/ 714375 w 1070770"/>
                  <a:gd name="connsiteY20" fmla="*/ 1308098 h 1735928"/>
                  <a:gd name="connsiteX21" fmla="*/ 676275 w 1070770"/>
                  <a:gd name="connsiteY21" fmla="*/ 1412873 h 1735928"/>
                  <a:gd name="connsiteX22" fmla="*/ 673100 w 1070770"/>
                  <a:gd name="connsiteY22" fmla="*/ 1457323 h 1735928"/>
                  <a:gd name="connsiteX23" fmla="*/ 657225 w 1070770"/>
                  <a:gd name="connsiteY23" fmla="*/ 1504948 h 1735928"/>
                  <a:gd name="connsiteX24" fmla="*/ 663575 w 1070770"/>
                  <a:gd name="connsiteY24" fmla="*/ 1527172 h 1735928"/>
                  <a:gd name="connsiteX25" fmla="*/ 635000 w 1070770"/>
                  <a:gd name="connsiteY25" fmla="*/ 1692272 h 1735928"/>
                  <a:gd name="connsiteX26" fmla="*/ 685800 w 1070770"/>
                  <a:gd name="connsiteY26" fmla="*/ 1707353 h 1735928"/>
                  <a:gd name="connsiteX27" fmla="*/ 690562 w 1070770"/>
                  <a:gd name="connsiteY27" fmla="*/ 1735928 h 1735928"/>
                  <a:gd name="connsiteX28" fmla="*/ 1070770 w 1070770"/>
                  <a:gd name="connsiteY28" fmla="*/ 1635123 h 1735928"/>
                  <a:gd name="connsiteX0" fmla="*/ 0 w 1070770"/>
                  <a:gd name="connsiteY0" fmla="*/ 3174 h 1748706"/>
                  <a:gd name="connsiteX1" fmla="*/ 196850 w 1070770"/>
                  <a:gd name="connsiteY1" fmla="*/ 73024 h 1748706"/>
                  <a:gd name="connsiteX2" fmla="*/ 323850 w 1070770"/>
                  <a:gd name="connsiteY2" fmla="*/ 117474 h 1748706"/>
                  <a:gd name="connsiteX3" fmla="*/ 469900 w 1070770"/>
                  <a:gd name="connsiteY3" fmla="*/ 139699 h 1748706"/>
                  <a:gd name="connsiteX4" fmla="*/ 587375 w 1070770"/>
                  <a:gd name="connsiteY4" fmla="*/ 146049 h 1748706"/>
                  <a:gd name="connsiteX5" fmla="*/ 698500 w 1070770"/>
                  <a:gd name="connsiteY5" fmla="*/ 104775 h 1748706"/>
                  <a:gd name="connsiteX6" fmla="*/ 765175 w 1070770"/>
                  <a:gd name="connsiteY6" fmla="*/ 0 h 1748706"/>
                  <a:gd name="connsiteX7" fmla="*/ 831850 w 1070770"/>
                  <a:gd name="connsiteY7" fmla="*/ 50799 h 1748706"/>
                  <a:gd name="connsiteX8" fmla="*/ 908050 w 1070770"/>
                  <a:gd name="connsiteY8" fmla="*/ 66674 h 1748706"/>
                  <a:gd name="connsiteX9" fmla="*/ 876300 w 1070770"/>
                  <a:gd name="connsiteY9" fmla="*/ 123824 h 1748706"/>
                  <a:gd name="connsiteX10" fmla="*/ 838200 w 1070770"/>
                  <a:gd name="connsiteY10" fmla="*/ 203199 h 1748706"/>
                  <a:gd name="connsiteX11" fmla="*/ 768350 w 1070770"/>
                  <a:gd name="connsiteY11" fmla="*/ 450849 h 1748706"/>
                  <a:gd name="connsiteX12" fmla="*/ 914400 w 1070770"/>
                  <a:gd name="connsiteY12" fmla="*/ 590549 h 1748706"/>
                  <a:gd name="connsiteX13" fmla="*/ 1038225 w 1070770"/>
                  <a:gd name="connsiteY13" fmla="*/ 717549 h 1748706"/>
                  <a:gd name="connsiteX14" fmla="*/ 993775 w 1070770"/>
                  <a:gd name="connsiteY14" fmla="*/ 777873 h 1748706"/>
                  <a:gd name="connsiteX15" fmla="*/ 850900 w 1070770"/>
                  <a:gd name="connsiteY15" fmla="*/ 1073148 h 1748706"/>
                  <a:gd name="connsiteX16" fmla="*/ 873124 w 1070770"/>
                  <a:gd name="connsiteY16" fmla="*/ 1098548 h 1748706"/>
                  <a:gd name="connsiteX17" fmla="*/ 835025 w 1070770"/>
                  <a:gd name="connsiteY17" fmla="*/ 1158873 h 1748706"/>
                  <a:gd name="connsiteX18" fmla="*/ 806450 w 1070770"/>
                  <a:gd name="connsiteY18" fmla="*/ 1149349 h 1748706"/>
                  <a:gd name="connsiteX19" fmla="*/ 736600 w 1070770"/>
                  <a:gd name="connsiteY19" fmla="*/ 1298573 h 1748706"/>
                  <a:gd name="connsiteX20" fmla="*/ 714375 w 1070770"/>
                  <a:gd name="connsiteY20" fmla="*/ 1308098 h 1748706"/>
                  <a:gd name="connsiteX21" fmla="*/ 676275 w 1070770"/>
                  <a:gd name="connsiteY21" fmla="*/ 1412873 h 1748706"/>
                  <a:gd name="connsiteX22" fmla="*/ 673100 w 1070770"/>
                  <a:gd name="connsiteY22" fmla="*/ 1457323 h 1748706"/>
                  <a:gd name="connsiteX23" fmla="*/ 657225 w 1070770"/>
                  <a:gd name="connsiteY23" fmla="*/ 1504948 h 1748706"/>
                  <a:gd name="connsiteX24" fmla="*/ 663575 w 1070770"/>
                  <a:gd name="connsiteY24" fmla="*/ 1527172 h 1748706"/>
                  <a:gd name="connsiteX25" fmla="*/ 635000 w 1070770"/>
                  <a:gd name="connsiteY25" fmla="*/ 1692272 h 1748706"/>
                  <a:gd name="connsiteX26" fmla="*/ 685800 w 1070770"/>
                  <a:gd name="connsiteY26" fmla="*/ 1707353 h 1748706"/>
                  <a:gd name="connsiteX27" fmla="*/ 690562 w 1070770"/>
                  <a:gd name="connsiteY27" fmla="*/ 1735928 h 1748706"/>
                  <a:gd name="connsiteX28" fmla="*/ 764380 w 1070770"/>
                  <a:gd name="connsiteY28" fmla="*/ 1747834 h 1748706"/>
                  <a:gd name="connsiteX29" fmla="*/ 1070770 w 1070770"/>
                  <a:gd name="connsiteY29" fmla="*/ 1635123 h 1748706"/>
                  <a:gd name="connsiteX0" fmla="*/ 0 w 1068389"/>
                  <a:gd name="connsiteY0" fmla="*/ 3174 h 1906586"/>
                  <a:gd name="connsiteX1" fmla="*/ 196850 w 1068389"/>
                  <a:gd name="connsiteY1" fmla="*/ 73024 h 1906586"/>
                  <a:gd name="connsiteX2" fmla="*/ 323850 w 1068389"/>
                  <a:gd name="connsiteY2" fmla="*/ 117474 h 1906586"/>
                  <a:gd name="connsiteX3" fmla="*/ 469900 w 1068389"/>
                  <a:gd name="connsiteY3" fmla="*/ 139699 h 1906586"/>
                  <a:gd name="connsiteX4" fmla="*/ 587375 w 1068389"/>
                  <a:gd name="connsiteY4" fmla="*/ 146049 h 1906586"/>
                  <a:gd name="connsiteX5" fmla="*/ 698500 w 1068389"/>
                  <a:gd name="connsiteY5" fmla="*/ 104775 h 1906586"/>
                  <a:gd name="connsiteX6" fmla="*/ 765175 w 1068389"/>
                  <a:gd name="connsiteY6" fmla="*/ 0 h 1906586"/>
                  <a:gd name="connsiteX7" fmla="*/ 831850 w 1068389"/>
                  <a:gd name="connsiteY7" fmla="*/ 50799 h 1906586"/>
                  <a:gd name="connsiteX8" fmla="*/ 908050 w 1068389"/>
                  <a:gd name="connsiteY8" fmla="*/ 66674 h 1906586"/>
                  <a:gd name="connsiteX9" fmla="*/ 876300 w 1068389"/>
                  <a:gd name="connsiteY9" fmla="*/ 123824 h 1906586"/>
                  <a:gd name="connsiteX10" fmla="*/ 838200 w 1068389"/>
                  <a:gd name="connsiteY10" fmla="*/ 203199 h 1906586"/>
                  <a:gd name="connsiteX11" fmla="*/ 768350 w 1068389"/>
                  <a:gd name="connsiteY11" fmla="*/ 450849 h 1906586"/>
                  <a:gd name="connsiteX12" fmla="*/ 914400 w 1068389"/>
                  <a:gd name="connsiteY12" fmla="*/ 590549 h 1906586"/>
                  <a:gd name="connsiteX13" fmla="*/ 1038225 w 1068389"/>
                  <a:gd name="connsiteY13" fmla="*/ 717549 h 1906586"/>
                  <a:gd name="connsiteX14" fmla="*/ 993775 w 1068389"/>
                  <a:gd name="connsiteY14" fmla="*/ 777873 h 1906586"/>
                  <a:gd name="connsiteX15" fmla="*/ 850900 w 1068389"/>
                  <a:gd name="connsiteY15" fmla="*/ 1073148 h 1906586"/>
                  <a:gd name="connsiteX16" fmla="*/ 873124 w 1068389"/>
                  <a:gd name="connsiteY16" fmla="*/ 1098548 h 1906586"/>
                  <a:gd name="connsiteX17" fmla="*/ 835025 w 1068389"/>
                  <a:gd name="connsiteY17" fmla="*/ 1158873 h 1906586"/>
                  <a:gd name="connsiteX18" fmla="*/ 806450 w 1068389"/>
                  <a:gd name="connsiteY18" fmla="*/ 1149349 h 1906586"/>
                  <a:gd name="connsiteX19" fmla="*/ 736600 w 1068389"/>
                  <a:gd name="connsiteY19" fmla="*/ 1298573 h 1906586"/>
                  <a:gd name="connsiteX20" fmla="*/ 714375 w 1068389"/>
                  <a:gd name="connsiteY20" fmla="*/ 1308098 h 1906586"/>
                  <a:gd name="connsiteX21" fmla="*/ 676275 w 1068389"/>
                  <a:gd name="connsiteY21" fmla="*/ 1412873 h 1906586"/>
                  <a:gd name="connsiteX22" fmla="*/ 673100 w 1068389"/>
                  <a:gd name="connsiteY22" fmla="*/ 1457323 h 1906586"/>
                  <a:gd name="connsiteX23" fmla="*/ 657225 w 1068389"/>
                  <a:gd name="connsiteY23" fmla="*/ 1504948 h 1906586"/>
                  <a:gd name="connsiteX24" fmla="*/ 663575 w 1068389"/>
                  <a:gd name="connsiteY24" fmla="*/ 1527172 h 1906586"/>
                  <a:gd name="connsiteX25" fmla="*/ 635000 w 1068389"/>
                  <a:gd name="connsiteY25" fmla="*/ 1692272 h 1906586"/>
                  <a:gd name="connsiteX26" fmla="*/ 685800 w 1068389"/>
                  <a:gd name="connsiteY26" fmla="*/ 1707353 h 1906586"/>
                  <a:gd name="connsiteX27" fmla="*/ 690562 w 1068389"/>
                  <a:gd name="connsiteY27" fmla="*/ 1735928 h 1906586"/>
                  <a:gd name="connsiteX28" fmla="*/ 764380 w 1068389"/>
                  <a:gd name="connsiteY28" fmla="*/ 1747834 h 1906586"/>
                  <a:gd name="connsiteX29" fmla="*/ 1068389 w 1068389"/>
                  <a:gd name="connsiteY29" fmla="*/ 1906586 h 1906586"/>
                  <a:gd name="connsiteX0" fmla="*/ 0 w 1058864"/>
                  <a:gd name="connsiteY0" fmla="*/ 3174 h 1920874"/>
                  <a:gd name="connsiteX1" fmla="*/ 196850 w 1058864"/>
                  <a:gd name="connsiteY1" fmla="*/ 73024 h 1920874"/>
                  <a:gd name="connsiteX2" fmla="*/ 323850 w 1058864"/>
                  <a:gd name="connsiteY2" fmla="*/ 117474 h 1920874"/>
                  <a:gd name="connsiteX3" fmla="*/ 469900 w 1058864"/>
                  <a:gd name="connsiteY3" fmla="*/ 139699 h 1920874"/>
                  <a:gd name="connsiteX4" fmla="*/ 587375 w 1058864"/>
                  <a:gd name="connsiteY4" fmla="*/ 146049 h 1920874"/>
                  <a:gd name="connsiteX5" fmla="*/ 698500 w 1058864"/>
                  <a:gd name="connsiteY5" fmla="*/ 104775 h 1920874"/>
                  <a:gd name="connsiteX6" fmla="*/ 765175 w 1058864"/>
                  <a:gd name="connsiteY6" fmla="*/ 0 h 1920874"/>
                  <a:gd name="connsiteX7" fmla="*/ 831850 w 1058864"/>
                  <a:gd name="connsiteY7" fmla="*/ 50799 h 1920874"/>
                  <a:gd name="connsiteX8" fmla="*/ 908050 w 1058864"/>
                  <a:gd name="connsiteY8" fmla="*/ 66674 h 1920874"/>
                  <a:gd name="connsiteX9" fmla="*/ 876300 w 1058864"/>
                  <a:gd name="connsiteY9" fmla="*/ 123824 h 1920874"/>
                  <a:gd name="connsiteX10" fmla="*/ 838200 w 1058864"/>
                  <a:gd name="connsiteY10" fmla="*/ 203199 h 1920874"/>
                  <a:gd name="connsiteX11" fmla="*/ 768350 w 1058864"/>
                  <a:gd name="connsiteY11" fmla="*/ 450849 h 1920874"/>
                  <a:gd name="connsiteX12" fmla="*/ 914400 w 1058864"/>
                  <a:gd name="connsiteY12" fmla="*/ 590549 h 1920874"/>
                  <a:gd name="connsiteX13" fmla="*/ 1038225 w 1058864"/>
                  <a:gd name="connsiteY13" fmla="*/ 717549 h 1920874"/>
                  <a:gd name="connsiteX14" fmla="*/ 993775 w 1058864"/>
                  <a:gd name="connsiteY14" fmla="*/ 777873 h 1920874"/>
                  <a:gd name="connsiteX15" fmla="*/ 850900 w 1058864"/>
                  <a:gd name="connsiteY15" fmla="*/ 1073148 h 1920874"/>
                  <a:gd name="connsiteX16" fmla="*/ 873124 w 1058864"/>
                  <a:gd name="connsiteY16" fmla="*/ 1098548 h 1920874"/>
                  <a:gd name="connsiteX17" fmla="*/ 835025 w 1058864"/>
                  <a:gd name="connsiteY17" fmla="*/ 1158873 h 1920874"/>
                  <a:gd name="connsiteX18" fmla="*/ 806450 w 1058864"/>
                  <a:gd name="connsiteY18" fmla="*/ 1149349 h 1920874"/>
                  <a:gd name="connsiteX19" fmla="*/ 736600 w 1058864"/>
                  <a:gd name="connsiteY19" fmla="*/ 1298573 h 1920874"/>
                  <a:gd name="connsiteX20" fmla="*/ 714375 w 1058864"/>
                  <a:gd name="connsiteY20" fmla="*/ 1308098 h 1920874"/>
                  <a:gd name="connsiteX21" fmla="*/ 676275 w 1058864"/>
                  <a:gd name="connsiteY21" fmla="*/ 1412873 h 1920874"/>
                  <a:gd name="connsiteX22" fmla="*/ 673100 w 1058864"/>
                  <a:gd name="connsiteY22" fmla="*/ 1457323 h 1920874"/>
                  <a:gd name="connsiteX23" fmla="*/ 657225 w 1058864"/>
                  <a:gd name="connsiteY23" fmla="*/ 1504948 h 1920874"/>
                  <a:gd name="connsiteX24" fmla="*/ 663575 w 1058864"/>
                  <a:gd name="connsiteY24" fmla="*/ 1527172 h 1920874"/>
                  <a:gd name="connsiteX25" fmla="*/ 635000 w 1058864"/>
                  <a:gd name="connsiteY25" fmla="*/ 1692272 h 1920874"/>
                  <a:gd name="connsiteX26" fmla="*/ 685800 w 1058864"/>
                  <a:gd name="connsiteY26" fmla="*/ 1707353 h 1920874"/>
                  <a:gd name="connsiteX27" fmla="*/ 690562 w 1058864"/>
                  <a:gd name="connsiteY27" fmla="*/ 1735928 h 1920874"/>
                  <a:gd name="connsiteX28" fmla="*/ 764380 w 1058864"/>
                  <a:gd name="connsiteY28" fmla="*/ 1747834 h 1920874"/>
                  <a:gd name="connsiteX29" fmla="*/ 1058864 w 1058864"/>
                  <a:gd name="connsiteY29" fmla="*/ 1920874 h 1920874"/>
                  <a:gd name="connsiteX0" fmla="*/ 0 w 1058864"/>
                  <a:gd name="connsiteY0" fmla="*/ 3174 h 1920874"/>
                  <a:gd name="connsiteX1" fmla="*/ 196850 w 1058864"/>
                  <a:gd name="connsiteY1" fmla="*/ 73024 h 1920874"/>
                  <a:gd name="connsiteX2" fmla="*/ 323850 w 1058864"/>
                  <a:gd name="connsiteY2" fmla="*/ 117474 h 1920874"/>
                  <a:gd name="connsiteX3" fmla="*/ 469900 w 1058864"/>
                  <a:gd name="connsiteY3" fmla="*/ 139699 h 1920874"/>
                  <a:gd name="connsiteX4" fmla="*/ 587375 w 1058864"/>
                  <a:gd name="connsiteY4" fmla="*/ 146049 h 1920874"/>
                  <a:gd name="connsiteX5" fmla="*/ 698500 w 1058864"/>
                  <a:gd name="connsiteY5" fmla="*/ 104775 h 1920874"/>
                  <a:gd name="connsiteX6" fmla="*/ 765175 w 1058864"/>
                  <a:gd name="connsiteY6" fmla="*/ 0 h 1920874"/>
                  <a:gd name="connsiteX7" fmla="*/ 831850 w 1058864"/>
                  <a:gd name="connsiteY7" fmla="*/ 50799 h 1920874"/>
                  <a:gd name="connsiteX8" fmla="*/ 908050 w 1058864"/>
                  <a:gd name="connsiteY8" fmla="*/ 66674 h 1920874"/>
                  <a:gd name="connsiteX9" fmla="*/ 876300 w 1058864"/>
                  <a:gd name="connsiteY9" fmla="*/ 123824 h 1920874"/>
                  <a:gd name="connsiteX10" fmla="*/ 838200 w 1058864"/>
                  <a:gd name="connsiteY10" fmla="*/ 203199 h 1920874"/>
                  <a:gd name="connsiteX11" fmla="*/ 768350 w 1058864"/>
                  <a:gd name="connsiteY11" fmla="*/ 450849 h 1920874"/>
                  <a:gd name="connsiteX12" fmla="*/ 914400 w 1058864"/>
                  <a:gd name="connsiteY12" fmla="*/ 590549 h 1920874"/>
                  <a:gd name="connsiteX13" fmla="*/ 1038225 w 1058864"/>
                  <a:gd name="connsiteY13" fmla="*/ 717549 h 1920874"/>
                  <a:gd name="connsiteX14" fmla="*/ 993775 w 1058864"/>
                  <a:gd name="connsiteY14" fmla="*/ 777873 h 1920874"/>
                  <a:gd name="connsiteX15" fmla="*/ 850900 w 1058864"/>
                  <a:gd name="connsiteY15" fmla="*/ 1073148 h 1920874"/>
                  <a:gd name="connsiteX16" fmla="*/ 873124 w 1058864"/>
                  <a:gd name="connsiteY16" fmla="*/ 1098548 h 1920874"/>
                  <a:gd name="connsiteX17" fmla="*/ 835025 w 1058864"/>
                  <a:gd name="connsiteY17" fmla="*/ 1158873 h 1920874"/>
                  <a:gd name="connsiteX18" fmla="*/ 806450 w 1058864"/>
                  <a:gd name="connsiteY18" fmla="*/ 1149349 h 1920874"/>
                  <a:gd name="connsiteX19" fmla="*/ 736600 w 1058864"/>
                  <a:gd name="connsiteY19" fmla="*/ 1298573 h 1920874"/>
                  <a:gd name="connsiteX20" fmla="*/ 714375 w 1058864"/>
                  <a:gd name="connsiteY20" fmla="*/ 1308098 h 1920874"/>
                  <a:gd name="connsiteX21" fmla="*/ 676275 w 1058864"/>
                  <a:gd name="connsiteY21" fmla="*/ 1412873 h 1920874"/>
                  <a:gd name="connsiteX22" fmla="*/ 673100 w 1058864"/>
                  <a:gd name="connsiteY22" fmla="*/ 1457323 h 1920874"/>
                  <a:gd name="connsiteX23" fmla="*/ 657225 w 1058864"/>
                  <a:gd name="connsiteY23" fmla="*/ 1504948 h 1920874"/>
                  <a:gd name="connsiteX24" fmla="*/ 663575 w 1058864"/>
                  <a:gd name="connsiteY24" fmla="*/ 1527172 h 1920874"/>
                  <a:gd name="connsiteX25" fmla="*/ 635000 w 1058864"/>
                  <a:gd name="connsiteY25" fmla="*/ 1692272 h 1920874"/>
                  <a:gd name="connsiteX26" fmla="*/ 685800 w 1058864"/>
                  <a:gd name="connsiteY26" fmla="*/ 1707353 h 1920874"/>
                  <a:gd name="connsiteX27" fmla="*/ 690562 w 1058864"/>
                  <a:gd name="connsiteY27" fmla="*/ 1735928 h 1920874"/>
                  <a:gd name="connsiteX28" fmla="*/ 764380 w 1058864"/>
                  <a:gd name="connsiteY28" fmla="*/ 1747834 h 1920874"/>
                  <a:gd name="connsiteX29" fmla="*/ 764381 w 1058864"/>
                  <a:gd name="connsiteY29" fmla="*/ 1774027 h 1920874"/>
                  <a:gd name="connsiteX30" fmla="*/ 1058864 w 1058864"/>
                  <a:gd name="connsiteY30" fmla="*/ 1920874 h 1920874"/>
                  <a:gd name="connsiteX0" fmla="*/ 0 w 1038225"/>
                  <a:gd name="connsiteY0" fmla="*/ 3174 h 2016124"/>
                  <a:gd name="connsiteX1" fmla="*/ 196850 w 1038225"/>
                  <a:gd name="connsiteY1" fmla="*/ 73024 h 2016124"/>
                  <a:gd name="connsiteX2" fmla="*/ 323850 w 1038225"/>
                  <a:gd name="connsiteY2" fmla="*/ 117474 h 2016124"/>
                  <a:gd name="connsiteX3" fmla="*/ 469900 w 1038225"/>
                  <a:gd name="connsiteY3" fmla="*/ 139699 h 2016124"/>
                  <a:gd name="connsiteX4" fmla="*/ 587375 w 1038225"/>
                  <a:gd name="connsiteY4" fmla="*/ 146049 h 2016124"/>
                  <a:gd name="connsiteX5" fmla="*/ 698500 w 1038225"/>
                  <a:gd name="connsiteY5" fmla="*/ 104775 h 2016124"/>
                  <a:gd name="connsiteX6" fmla="*/ 765175 w 1038225"/>
                  <a:gd name="connsiteY6" fmla="*/ 0 h 2016124"/>
                  <a:gd name="connsiteX7" fmla="*/ 831850 w 1038225"/>
                  <a:gd name="connsiteY7" fmla="*/ 50799 h 2016124"/>
                  <a:gd name="connsiteX8" fmla="*/ 908050 w 1038225"/>
                  <a:gd name="connsiteY8" fmla="*/ 66674 h 2016124"/>
                  <a:gd name="connsiteX9" fmla="*/ 876300 w 1038225"/>
                  <a:gd name="connsiteY9" fmla="*/ 123824 h 2016124"/>
                  <a:gd name="connsiteX10" fmla="*/ 838200 w 1038225"/>
                  <a:gd name="connsiteY10" fmla="*/ 203199 h 2016124"/>
                  <a:gd name="connsiteX11" fmla="*/ 768350 w 1038225"/>
                  <a:gd name="connsiteY11" fmla="*/ 450849 h 2016124"/>
                  <a:gd name="connsiteX12" fmla="*/ 914400 w 1038225"/>
                  <a:gd name="connsiteY12" fmla="*/ 590549 h 2016124"/>
                  <a:gd name="connsiteX13" fmla="*/ 1038225 w 1038225"/>
                  <a:gd name="connsiteY13" fmla="*/ 717549 h 2016124"/>
                  <a:gd name="connsiteX14" fmla="*/ 993775 w 1038225"/>
                  <a:gd name="connsiteY14" fmla="*/ 777873 h 2016124"/>
                  <a:gd name="connsiteX15" fmla="*/ 850900 w 1038225"/>
                  <a:gd name="connsiteY15" fmla="*/ 1073148 h 2016124"/>
                  <a:gd name="connsiteX16" fmla="*/ 873124 w 1038225"/>
                  <a:gd name="connsiteY16" fmla="*/ 1098548 h 2016124"/>
                  <a:gd name="connsiteX17" fmla="*/ 835025 w 1038225"/>
                  <a:gd name="connsiteY17" fmla="*/ 1158873 h 2016124"/>
                  <a:gd name="connsiteX18" fmla="*/ 806450 w 1038225"/>
                  <a:gd name="connsiteY18" fmla="*/ 1149349 h 2016124"/>
                  <a:gd name="connsiteX19" fmla="*/ 736600 w 1038225"/>
                  <a:gd name="connsiteY19" fmla="*/ 1298573 h 2016124"/>
                  <a:gd name="connsiteX20" fmla="*/ 714375 w 1038225"/>
                  <a:gd name="connsiteY20" fmla="*/ 1308098 h 2016124"/>
                  <a:gd name="connsiteX21" fmla="*/ 676275 w 1038225"/>
                  <a:gd name="connsiteY21" fmla="*/ 1412873 h 2016124"/>
                  <a:gd name="connsiteX22" fmla="*/ 673100 w 1038225"/>
                  <a:gd name="connsiteY22" fmla="*/ 1457323 h 2016124"/>
                  <a:gd name="connsiteX23" fmla="*/ 657225 w 1038225"/>
                  <a:gd name="connsiteY23" fmla="*/ 1504948 h 2016124"/>
                  <a:gd name="connsiteX24" fmla="*/ 663575 w 1038225"/>
                  <a:gd name="connsiteY24" fmla="*/ 1527172 h 2016124"/>
                  <a:gd name="connsiteX25" fmla="*/ 635000 w 1038225"/>
                  <a:gd name="connsiteY25" fmla="*/ 1692272 h 2016124"/>
                  <a:gd name="connsiteX26" fmla="*/ 685800 w 1038225"/>
                  <a:gd name="connsiteY26" fmla="*/ 1707353 h 2016124"/>
                  <a:gd name="connsiteX27" fmla="*/ 690562 w 1038225"/>
                  <a:gd name="connsiteY27" fmla="*/ 1735928 h 2016124"/>
                  <a:gd name="connsiteX28" fmla="*/ 764380 w 1038225"/>
                  <a:gd name="connsiteY28" fmla="*/ 1747834 h 2016124"/>
                  <a:gd name="connsiteX29" fmla="*/ 764381 w 1038225"/>
                  <a:gd name="connsiteY29" fmla="*/ 1774027 h 2016124"/>
                  <a:gd name="connsiteX30" fmla="*/ 627858 w 1038225"/>
                  <a:gd name="connsiteY30" fmla="*/ 2016124 h 2016124"/>
                  <a:gd name="connsiteX0" fmla="*/ 0 w 1038225"/>
                  <a:gd name="connsiteY0" fmla="*/ 3174 h 2016124"/>
                  <a:gd name="connsiteX1" fmla="*/ 196850 w 1038225"/>
                  <a:gd name="connsiteY1" fmla="*/ 73024 h 2016124"/>
                  <a:gd name="connsiteX2" fmla="*/ 323850 w 1038225"/>
                  <a:gd name="connsiteY2" fmla="*/ 117474 h 2016124"/>
                  <a:gd name="connsiteX3" fmla="*/ 469900 w 1038225"/>
                  <a:gd name="connsiteY3" fmla="*/ 139699 h 2016124"/>
                  <a:gd name="connsiteX4" fmla="*/ 587375 w 1038225"/>
                  <a:gd name="connsiteY4" fmla="*/ 146049 h 2016124"/>
                  <a:gd name="connsiteX5" fmla="*/ 698500 w 1038225"/>
                  <a:gd name="connsiteY5" fmla="*/ 104775 h 2016124"/>
                  <a:gd name="connsiteX6" fmla="*/ 765175 w 1038225"/>
                  <a:gd name="connsiteY6" fmla="*/ 0 h 2016124"/>
                  <a:gd name="connsiteX7" fmla="*/ 831850 w 1038225"/>
                  <a:gd name="connsiteY7" fmla="*/ 50799 h 2016124"/>
                  <a:gd name="connsiteX8" fmla="*/ 908050 w 1038225"/>
                  <a:gd name="connsiteY8" fmla="*/ 66674 h 2016124"/>
                  <a:gd name="connsiteX9" fmla="*/ 876300 w 1038225"/>
                  <a:gd name="connsiteY9" fmla="*/ 123824 h 2016124"/>
                  <a:gd name="connsiteX10" fmla="*/ 838200 w 1038225"/>
                  <a:gd name="connsiteY10" fmla="*/ 203199 h 2016124"/>
                  <a:gd name="connsiteX11" fmla="*/ 768350 w 1038225"/>
                  <a:gd name="connsiteY11" fmla="*/ 450849 h 2016124"/>
                  <a:gd name="connsiteX12" fmla="*/ 914400 w 1038225"/>
                  <a:gd name="connsiteY12" fmla="*/ 590549 h 2016124"/>
                  <a:gd name="connsiteX13" fmla="*/ 1038225 w 1038225"/>
                  <a:gd name="connsiteY13" fmla="*/ 717549 h 2016124"/>
                  <a:gd name="connsiteX14" fmla="*/ 993775 w 1038225"/>
                  <a:gd name="connsiteY14" fmla="*/ 777873 h 2016124"/>
                  <a:gd name="connsiteX15" fmla="*/ 850900 w 1038225"/>
                  <a:gd name="connsiteY15" fmla="*/ 1073148 h 2016124"/>
                  <a:gd name="connsiteX16" fmla="*/ 873124 w 1038225"/>
                  <a:gd name="connsiteY16" fmla="*/ 1098548 h 2016124"/>
                  <a:gd name="connsiteX17" fmla="*/ 835025 w 1038225"/>
                  <a:gd name="connsiteY17" fmla="*/ 1158873 h 2016124"/>
                  <a:gd name="connsiteX18" fmla="*/ 806450 w 1038225"/>
                  <a:gd name="connsiteY18" fmla="*/ 1149349 h 2016124"/>
                  <a:gd name="connsiteX19" fmla="*/ 736600 w 1038225"/>
                  <a:gd name="connsiteY19" fmla="*/ 1298573 h 2016124"/>
                  <a:gd name="connsiteX20" fmla="*/ 714375 w 1038225"/>
                  <a:gd name="connsiteY20" fmla="*/ 1308098 h 2016124"/>
                  <a:gd name="connsiteX21" fmla="*/ 676275 w 1038225"/>
                  <a:gd name="connsiteY21" fmla="*/ 1412873 h 2016124"/>
                  <a:gd name="connsiteX22" fmla="*/ 673100 w 1038225"/>
                  <a:gd name="connsiteY22" fmla="*/ 1457323 h 2016124"/>
                  <a:gd name="connsiteX23" fmla="*/ 657225 w 1038225"/>
                  <a:gd name="connsiteY23" fmla="*/ 1504948 h 2016124"/>
                  <a:gd name="connsiteX24" fmla="*/ 663575 w 1038225"/>
                  <a:gd name="connsiteY24" fmla="*/ 1527172 h 2016124"/>
                  <a:gd name="connsiteX25" fmla="*/ 635000 w 1038225"/>
                  <a:gd name="connsiteY25" fmla="*/ 1692272 h 2016124"/>
                  <a:gd name="connsiteX26" fmla="*/ 685800 w 1038225"/>
                  <a:gd name="connsiteY26" fmla="*/ 1707353 h 2016124"/>
                  <a:gd name="connsiteX27" fmla="*/ 690562 w 1038225"/>
                  <a:gd name="connsiteY27" fmla="*/ 1735928 h 2016124"/>
                  <a:gd name="connsiteX28" fmla="*/ 764380 w 1038225"/>
                  <a:gd name="connsiteY28" fmla="*/ 1747834 h 2016124"/>
                  <a:gd name="connsiteX29" fmla="*/ 764381 w 1038225"/>
                  <a:gd name="connsiteY29" fmla="*/ 1774027 h 2016124"/>
                  <a:gd name="connsiteX30" fmla="*/ 738189 w 1038225"/>
                  <a:gd name="connsiteY30" fmla="*/ 1776409 h 2016124"/>
                  <a:gd name="connsiteX31" fmla="*/ 627858 w 1038225"/>
                  <a:gd name="connsiteY31" fmla="*/ 2016124 h 2016124"/>
                  <a:gd name="connsiteX0" fmla="*/ 0 w 1038225"/>
                  <a:gd name="connsiteY0" fmla="*/ 3174 h 2039937"/>
                  <a:gd name="connsiteX1" fmla="*/ 196850 w 1038225"/>
                  <a:gd name="connsiteY1" fmla="*/ 73024 h 2039937"/>
                  <a:gd name="connsiteX2" fmla="*/ 323850 w 1038225"/>
                  <a:gd name="connsiteY2" fmla="*/ 117474 h 2039937"/>
                  <a:gd name="connsiteX3" fmla="*/ 469900 w 1038225"/>
                  <a:gd name="connsiteY3" fmla="*/ 139699 h 2039937"/>
                  <a:gd name="connsiteX4" fmla="*/ 587375 w 1038225"/>
                  <a:gd name="connsiteY4" fmla="*/ 146049 h 2039937"/>
                  <a:gd name="connsiteX5" fmla="*/ 698500 w 1038225"/>
                  <a:gd name="connsiteY5" fmla="*/ 104775 h 2039937"/>
                  <a:gd name="connsiteX6" fmla="*/ 765175 w 1038225"/>
                  <a:gd name="connsiteY6" fmla="*/ 0 h 2039937"/>
                  <a:gd name="connsiteX7" fmla="*/ 831850 w 1038225"/>
                  <a:gd name="connsiteY7" fmla="*/ 50799 h 2039937"/>
                  <a:gd name="connsiteX8" fmla="*/ 908050 w 1038225"/>
                  <a:gd name="connsiteY8" fmla="*/ 66674 h 2039937"/>
                  <a:gd name="connsiteX9" fmla="*/ 876300 w 1038225"/>
                  <a:gd name="connsiteY9" fmla="*/ 123824 h 2039937"/>
                  <a:gd name="connsiteX10" fmla="*/ 838200 w 1038225"/>
                  <a:gd name="connsiteY10" fmla="*/ 203199 h 2039937"/>
                  <a:gd name="connsiteX11" fmla="*/ 768350 w 1038225"/>
                  <a:gd name="connsiteY11" fmla="*/ 450849 h 2039937"/>
                  <a:gd name="connsiteX12" fmla="*/ 914400 w 1038225"/>
                  <a:gd name="connsiteY12" fmla="*/ 590549 h 2039937"/>
                  <a:gd name="connsiteX13" fmla="*/ 1038225 w 1038225"/>
                  <a:gd name="connsiteY13" fmla="*/ 717549 h 2039937"/>
                  <a:gd name="connsiteX14" fmla="*/ 993775 w 1038225"/>
                  <a:gd name="connsiteY14" fmla="*/ 777873 h 2039937"/>
                  <a:gd name="connsiteX15" fmla="*/ 850900 w 1038225"/>
                  <a:gd name="connsiteY15" fmla="*/ 1073148 h 2039937"/>
                  <a:gd name="connsiteX16" fmla="*/ 873124 w 1038225"/>
                  <a:gd name="connsiteY16" fmla="*/ 1098548 h 2039937"/>
                  <a:gd name="connsiteX17" fmla="*/ 835025 w 1038225"/>
                  <a:gd name="connsiteY17" fmla="*/ 1158873 h 2039937"/>
                  <a:gd name="connsiteX18" fmla="*/ 806450 w 1038225"/>
                  <a:gd name="connsiteY18" fmla="*/ 1149349 h 2039937"/>
                  <a:gd name="connsiteX19" fmla="*/ 736600 w 1038225"/>
                  <a:gd name="connsiteY19" fmla="*/ 1298573 h 2039937"/>
                  <a:gd name="connsiteX20" fmla="*/ 714375 w 1038225"/>
                  <a:gd name="connsiteY20" fmla="*/ 1308098 h 2039937"/>
                  <a:gd name="connsiteX21" fmla="*/ 676275 w 1038225"/>
                  <a:gd name="connsiteY21" fmla="*/ 1412873 h 2039937"/>
                  <a:gd name="connsiteX22" fmla="*/ 673100 w 1038225"/>
                  <a:gd name="connsiteY22" fmla="*/ 1457323 h 2039937"/>
                  <a:gd name="connsiteX23" fmla="*/ 657225 w 1038225"/>
                  <a:gd name="connsiteY23" fmla="*/ 1504948 h 2039937"/>
                  <a:gd name="connsiteX24" fmla="*/ 663575 w 1038225"/>
                  <a:gd name="connsiteY24" fmla="*/ 1527172 h 2039937"/>
                  <a:gd name="connsiteX25" fmla="*/ 635000 w 1038225"/>
                  <a:gd name="connsiteY25" fmla="*/ 1692272 h 2039937"/>
                  <a:gd name="connsiteX26" fmla="*/ 685800 w 1038225"/>
                  <a:gd name="connsiteY26" fmla="*/ 1707353 h 2039937"/>
                  <a:gd name="connsiteX27" fmla="*/ 690562 w 1038225"/>
                  <a:gd name="connsiteY27" fmla="*/ 1735928 h 2039937"/>
                  <a:gd name="connsiteX28" fmla="*/ 764380 w 1038225"/>
                  <a:gd name="connsiteY28" fmla="*/ 1747834 h 2039937"/>
                  <a:gd name="connsiteX29" fmla="*/ 764381 w 1038225"/>
                  <a:gd name="connsiteY29" fmla="*/ 1774027 h 2039937"/>
                  <a:gd name="connsiteX30" fmla="*/ 738189 w 1038225"/>
                  <a:gd name="connsiteY30" fmla="*/ 1776409 h 2039937"/>
                  <a:gd name="connsiteX31" fmla="*/ 892176 w 1038225"/>
                  <a:gd name="connsiteY31" fmla="*/ 2039937 h 2039937"/>
                  <a:gd name="connsiteX0" fmla="*/ 0 w 1038225"/>
                  <a:gd name="connsiteY0" fmla="*/ 3174 h 2039937"/>
                  <a:gd name="connsiteX1" fmla="*/ 196850 w 1038225"/>
                  <a:gd name="connsiteY1" fmla="*/ 73024 h 2039937"/>
                  <a:gd name="connsiteX2" fmla="*/ 323850 w 1038225"/>
                  <a:gd name="connsiteY2" fmla="*/ 117474 h 2039937"/>
                  <a:gd name="connsiteX3" fmla="*/ 469900 w 1038225"/>
                  <a:gd name="connsiteY3" fmla="*/ 139699 h 2039937"/>
                  <a:gd name="connsiteX4" fmla="*/ 587375 w 1038225"/>
                  <a:gd name="connsiteY4" fmla="*/ 146049 h 2039937"/>
                  <a:gd name="connsiteX5" fmla="*/ 698500 w 1038225"/>
                  <a:gd name="connsiteY5" fmla="*/ 104775 h 2039937"/>
                  <a:gd name="connsiteX6" fmla="*/ 765175 w 1038225"/>
                  <a:gd name="connsiteY6" fmla="*/ 0 h 2039937"/>
                  <a:gd name="connsiteX7" fmla="*/ 831850 w 1038225"/>
                  <a:gd name="connsiteY7" fmla="*/ 50799 h 2039937"/>
                  <a:gd name="connsiteX8" fmla="*/ 908050 w 1038225"/>
                  <a:gd name="connsiteY8" fmla="*/ 66674 h 2039937"/>
                  <a:gd name="connsiteX9" fmla="*/ 876300 w 1038225"/>
                  <a:gd name="connsiteY9" fmla="*/ 123824 h 2039937"/>
                  <a:gd name="connsiteX10" fmla="*/ 838200 w 1038225"/>
                  <a:gd name="connsiteY10" fmla="*/ 203199 h 2039937"/>
                  <a:gd name="connsiteX11" fmla="*/ 768350 w 1038225"/>
                  <a:gd name="connsiteY11" fmla="*/ 450849 h 2039937"/>
                  <a:gd name="connsiteX12" fmla="*/ 914400 w 1038225"/>
                  <a:gd name="connsiteY12" fmla="*/ 590549 h 2039937"/>
                  <a:gd name="connsiteX13" fmla="*/ 1038225 w 1038225"/>
                  <a:gd name="connsiteY13" fmla="*/ 717549 h 2039937"/>
                  <a:gd name="connsiteX14" fmla="*/ 993775 w 1038225"/>
                  <a:gd name="connsiteY14" fmla="*/ 777873 h 2039937"/>
                  <a:gd name="connsiteX15" fmla="*/ 850900 w 1038225"/>
                  <a:gd name="connsiteY15" fmla="*/ 1073148 h 2039937"/>
                  <a:gd name="connsiteX16" fmla="*/ 873124 w 1038225"/>
                  <a:gd name="connsiteY16" fmla="*/ 1098548 h 2039937"/>
                  <a:gd name="connsiteX17" fmla="*/ 835025 w 1038225"/>
                  <a:gd name="connsiteY17" fmla="*/ 1158873 h 2039937"/>
                  <a:gd name="connsiteX18" fmla="*/ 806450 w 1038225"/>
                  <a:gd name="connsiteY18" fmla="*/ 1149349 h 2039937"/>
                  <a:gd name="connsiteX19" fmla="*/ 736600 w 1038225"/>
                  <a:gd name="connsiteY19" fmla="*/ 1298573 h 2039937"/>
                  <a:gd name="connsiteX20" fmla="*/ 714375 w 1038225"/>
                  <a:gd name="connsiteY20" fmla="*/ 1308098 h 2039937"/>
                  <a:gd name="connsiteX21" fmla="*/ 676275 w 1038225"/>
                  <a:gd name="connsiteY21" fmla="*/ 1412873 h 2039937"/>
                  <a:gd name="connsiteX22" fmla="*/ 673100 w 1038225"/>
                  <a:gd name="connsiteY22" fmla="*/ 1457323 h 2039937"/>
                  <a:gd name="connsiteX23" fmla="*/ 657225 w 1038225"/>
                  <a:gd name="connsiteY23" fmla="*/ 1504948 h 2039937"/>
                  <a:gd name="connsiteX24" fmla="*/ 663575 w 1038225"/>
                  <a:gd name="connsiteY24" fmla="*/ 1527172 h 2039937"/>
                  <a:gd name="connsiteX25" fmla="*/ 635000 w 1038225"/>
                  <a:gd name="connsiteY25" fmla="*/ 1692272 h 2039937"/>
                  <a:gd name="connsiteX26" fmla="*/ 685800 w 1038225"/>
                  <a:gd name="connsiteY26" fmla="*/ 1707353 h 2039937"/>
                  <a:gd name="connsiteX27" fmla="*/ 690562 w 1038225"/>
                  <a:gd name="connsiteY27" fmla="*/ 1735928 h 2039937"/>
                  <a:gd name="connsiteX28" fmla="*/ 764380 w 1038225"/>
                  <a:gd name="connsiteY28" fmla="*/ 1747834 h 2039937"/>
                  <a:gd name="connsiteX29" fmla="*/ 764381 w 1038225"/>
                  <a:gd name="connsiteY29" fmla="*/ 1774027 h 2039937"/>
                  <a:gd name="connsiteX30" fmla="*/ 738189 w 1038225"/>
                  <a:gd name="connsiteY30" fmla="*/ 1776409 h 2039937"/>
                  <a:gd name="connsiteX31" fmla="*/ 738189 w 1038225"/>
                  <a:gd name="connsiteY31" fmla="*/ 1797840 h 2039937"/>
                  <a:gd name="connsiteX32" fmla="*/ 892176 w 1038225"/>
                  <a:gd name="connsiteY32" fmla="*/ 2039937 h 2039937"/>
                  <a:gd name="connsiteX0" fmla="*/ 0 w 1038225"/>
                  <a:gd name="connsiteY0" fmla="*/ 3174 h 2018506"/>
                  <a:gd name="connsiteX1" fmla="*/ 196850 w 1038225"/>
                  <a:gd name="connsiteY1" fmla="*/ 73024 h 2018506"/>
                  <a:gd name="connsiteX2" fmla="*/ 323850 w 1038225"/>
                  <a:gd name="connsiteY2" fmla="*/ 117474 h 2018506"/>
                  <a:gd name="connsiteX3" fmla="*/ 469900 w 1038225"/>
                  <a:gd name="connsiteY3" fmla="*/ 139699 h 2018506"/>
                  <a:gd name="connsiteX4" fmla="*/ 587375 w 1038225"/>
                  <a:gd name="connsiteY4" fmla="*/ 146049 h 2018506"/>
                  <a:gd name="connsiteX5" fmla="*/ 698500 w 1038225"/>
                  <a:gd name="connsiteY5" fmla="*/ 104775 h 2018506"/>
                  <a:gd name="connsiteX6" fmla="*/ 765175 w 1038225"/>
                  <a:gd name="connsiteY6" fmla="*/ 0 h 2018506"/>
                  <a:gd name="connsiteX7" fmla="*/ 831850 w 1038225"/>
                  <a:gd name="connsiteY7" fmla="*/ 50799 h 2018506"/>
                  <a:gd name="connsiteX8" fmla="*/ 908050 w 1038225"/>
                  <a:gd name="connsiteY8" fmla="*/ 66674 h 2018506"/>
                  <a:gd name="connsiteX9" fmla="*/ 876300 w 1038225"/>
                  <a:gd name="connsiteY9" fmla="*/ 123824 h 2018506"/>
                  <a:gd name="connsiteX10" fmla="*/ 838200 w 1038225"/>
                  <a:gd name="connsiteY10" fmla="*/ 203199 h 2018506"/>
                  <a:gd name="connsiteX11" fmla="*/ 768350 w 1038225"/>
                  <a:gd name="connsiteY11" fmla="*/ 450849 h 2018506"/>
                  <a:gd name="connsiteX12" fmla="*/ 914400 w 1038225"/>
                  <a:gd name="connsiteY12" fmla="*/ 590549 h 2018506"/>
                  <a:gd name="connsiteX13" fmla="*/ 1038225 w 1038225"/>
                  <a:gd name="connsiteY13" fmla="*/ 717549 h 2018506"/>
                  <a:gd name="connsiteX14" fmla="*/ 993775 w 1038225"/>
                  <a:gd name="connsiteY14" fmla="*/ 777873 h 2018506"/>
                  <a:gd name="connsiteX15" fmla="*/ 850900 w 1038225"/>
                  <a:gd name="connsiteY15" fmla="*/ 1073148 h 2018506"/>
                  <a:gd name="connsiteX16" fmla="*/ 873124 w 1038225"/>
                  <a:gd name="connsiteY16" fmla="*/ 1098548 h 2018506"/>
                  <a:gd name="connsiteX17" fmla="*/ 835025 w 1038225"/>
                  <a:gd name="connsiteY17" fmla="*/ 1158873 h 2018506"/>
                  <a:gd name="connsiteX18" fmla="*/ 806450 w 1038225"/>
                  <a:gd name="connsiteY18" fmla="*/ 1149349 h 2018506"/>
                  <a:gd name="connsiteX19" fmla="*/ 736600 w 1038225"/>
                  <a:gd name="connsiteY19" fmla="*/ 1298573 h 2018506"/>
                  <a:gd name="connsiteX20" fmla="*/ 714375 w 1038225"/>
                  <a:gd name="connsiteY20" fmla="*/ 1308098 h 2018506"/>
                  <a:gd name="connsiteX21" fmla="*/ 676275 w 1038225"/>
                  <a:gd name="connsiteY21" fmla="*/ 1412873 h 2018506"/>
                  <a:gd name="connsiteX22" fmla="*/ 673100 w 1038225"/>
                  <a:gd name="connsiteY22" fmla="*/ 1457323 h 2018506"/>
                  <a:gd name="connsiteX23" fmla="*/ 657225 w 1038225"/>
                  <a:gd name="connsiteY23" fmla="*/ 1504948 h 2018506"/>
                  <a:gd name="connsiteX24" fmla="*/ 663575 w 1038225"/>
                  <a:gd name="connsiteY24" fmla="*/ 1527172 h 2018506"/>
                  <a:gd name="connsiteX25" fmla="*/ 635000 w 1038225"/>
                  <a:gd name="connsiteY25" fmla="*/ 1692272 h 2018506"/>
                  <a:gd name="connsiteX26" fmla="*/ 685800 w 1038225"/>
                  <a:gd name="connsiteY26" fmla="*/ 1707353 h 2018506"/>
                  <a:gd name="connsiteX27" fmla="*/ 690562 w 1038225"/>
                  <a:gd name="connsiteY27" fmla="*/ 1735928 h 2018506"/>
                  <a:gd name="connsiteX28" fmla="*/ 764380 w 1038225"/>
                  <a:gd name="connsiteY28" fmla="*/ 1747834 h 2018506"/>
                  <a:gd name="connsiteX29" fmla="*/ 764381 w 1038225"/>
                  <a:gd name="connsiteY29" fmla="*/ 1774027 h 2018506"/>
                  <a:gd name="connsiteX30" fmla="*/ 738189 w 1038225"/>
                  <a:gd name="connsiteY30" fmla="*/ 1776409 h 2018506"/>
                  <a:gd name="connsiteX31" fmla="*/ 738189 w 1038225"/>
                  <a:gd name="connsiteY31" fmla="*/ 1797840 h 2018506"/>
                  <a:gd name="connsiteX32" fmla="*/ 399258 w 1038225"/>
                  <a:gd name="connsiteY32" fmla="*/ 2018506 h 2018506"/>
                  <a:gd name="connsiteX0" fmla="*/ 0 w 1038225"/>
                  <a:gd name="connsiteY0" fmla="*/ 3174 h 2018506"/>
                  <a:gd name="connsiteX1" fmla="*/ 196850 w 1038225"/>
                  <a:gd name="connsiteY1" fmla="*/ 73024 h 2018506"/>
                  <a:gd name="connsiteX2" fmla="*/ 323850 w 1038225"/>
                  <a:gd name="connsiteY2" fmla="*/ 117474 h 2018506"/>
                  <a:gd name="connsiteX3" fmla="*/ 469900 w 1038225"/>
                  <a:gd name="connsiteY3" fmla="*/ 139699 h 2018506"/>
                  <a:gd name="connsiteX4" fmla="*/ 587375 w 1038225"/>
                  <a:gd name="connsiteY4" fmla="*/ 146049 h 2018506"/>
                  <a:gd name="connsiteX5" fmla="*/ 698500 w 1038225"/>
                  <a:gd name="connsiteY5" fmla="*/ 104775 h 2018506"/>
                  <a:gd name="connsiteX6" fmla="*/ 765175 w 1038225"/>
                  <a:gd name="connsiteY6" fmla="*/ 0 h 2018506"/>
                  <a:gd name="connsiteX7" fmla="*/ 831850 w 1038225"/>
                  <a:gd name="connsiteY7" fmla="*/ 50799 h 2018506"/>
                  <a:gd name="connsiteX8" fmla="*/ 908050 w 1038225"/>
                  <a:gd name="connsiteY8" fmla="*/ 66674 h 2018506"/>
                  <a:gd name="connsiteX9" fmla="*/ 876300 w 1038225"/>
                  <a:gd name="connsiteY9" fmla="*/ 123824 h 2018506"/>
                  <a:gd name="connsiteX10" fmla="*/ 838200 w 1038225"/>
                  <a:gd name="connsiteY10" fmla="*/ 203199 h 2018506"/>
                  <a:gd name="connsiteX11" fmla="*/ 768350 w 1038225"/>
                  <a:gd name="connsiteY11" fmla="*/ 450849 h 2018506"/>
                  <a:gd name="connsiteX12" fmla="*/ 914400 w 1038225"/>
                  <a:gd name="connsiteY12" fmla="*/ 590549 h 2018506"/>
                  <a:gd name="connsiteX13" fmla="*/ 1038225 w 1038225"/>
                  <a:gd name="connsiteY13" fmla="*/ 717549 h 2018506"/>
                  <a:gd name="connsiteX14" fmla="*/ 993775 w 1038225"/>
                  <a:gd name="connsiteY14" fmla="*/ 777873 h 2018506"/>
                  <a:gd name="connsiteX15" fmla="*/ 850900 w 1038225"/>
                  <a:gd name="connsiteY15" fmla="*/ 1073148 h 2018506"/>
                  <a:gd name="connsiteX16" fmla="*/ 873124 w 1038225"/>
                  <a:gd name="connsiteY16" fmla="*/ 1098548 h 2018506"/>
                  <a:gd name="connsiteX17" fmla="*/ 835025 w 1038225"/>
                  <a:gd name="connsiteY17" fmla="*/ 1158873 h 2018506"/>
                  <a:gd name="connsiteX18" fmla="*/ 806450 w 1038225"/>
                  <a:gd name="connsiteY18" fmla="*/ 1149349 h 2018506"/>
                  <a:gd name="connsiteX19" fmla="*/ 736600 w 1038225"/>
                  <a:gd name="connsiteY19" fmla="*/ 1298573 h 2018506"/>
                  <a:gd name="connsiteX20" fmla="*/ 714375 w 1038225"/>
                  <a:gd name="connsiteY20" fmla="*/ 1308098 h 2018506"/>
                  <a:gd name="connsiteX21" fmla="*/ 676275 w 1038225"/>
                  <a:gd name="connsiteY21" fmla="*/ 1412873 h 2018506"/>
                  <a:gd name="connsiteX22" fmla="*/ 673100 w 1038225"/>
                  <a:gd name="connsiteY22" fmla="*/ 1457323 h 2018506"/>
                  <a:gd name="connsiteX23" fmla="*/ 657225 w 1038225"/>
                  <a:gd name="connsiteY23" fmla="*/ 1504948 h 2018506"/>
                  <a:gd name="connsiteX24" fmla="*/ 663575 w 1038225"/>
                  <a:gd name="connsiteY24" fmla="*/ 1527172 h 2018506"/>
                  <a:gd name="connsiteX25" fmla="*/ 635000 w 1038225"/>
                  <a:gd name="connsiteY25" fmla="*/ 1692272 h 2018506"/>
                  <a:gd name="connsiteX26" fmla="*/ 685800 w 1038225"/>
                  <a:gd name="connsiteY26" fmla="*/ 1707353 h 2018506"/>
                  <a:gd name="connsiteX27" fmla="*/ 690562 w 1038225"/>
                  <a:gd name="connsiteY27" fmla="*/ 1735928 h 2018506"/>
                  <a:gd name="connsiteX28" fmla="*/ 764380 w 1038225"/>
                  <a:gd name="connsiteY28" fmla="*/ 1747834 h 2018506"/>
                  <a:gd name="connsiteX29" fmla="*/ 764381 w 1038225"/>
                  <a:gd name="connsiteY29" fmla="*/ 1774027 h 2018506"/>
                  <a:gd name="connsiteX30" fmla="*/ 738189 w 1038225"/>
                  <a:gd name="connsiteY30" fmla="*/ 1776409 h 2018506"/>
                  <a:gd name="connsiteX31" fmla="*/ 738189 w 1038225"/>
                  <a:gd name="connsiteY31" fmla="*/ 1797840 h 2018506"/>
                  <a:gd name="connsiteX32" fmla="*/ 692945 w 1038225"/>
                  <a:gd name="connsiteY32" fmla="*/ 1790696 h 2018506"/>
                  <a:gd name="connsiteX33" fmla="*/ 399258 w 1038225"/>
                  <a:gd name="connsiteY33" fmla="*/ 2018506 h 2018506"/>
                  <a:gd name="connsiteX0" fmla="*/ 0 w 1038225"/>
                  <a:gd name="connsiteY0" fmla="*/ 3174 h 2078037"/>
                  <a:gd name="connsiteX1" fmla="*/ 196850 w 1038225"/>
                  <a:gd name="connsiteY1" fmla="*/ 73024 h 2078037"/>
                  <a:gd name="connsiteX2" fmla="*/ 323850 w 1038225"/>
                  <a:gd name="connsiteY2" fmla="*/ 117474 h 2078037"/>
                  <a:gd name="connsiteX3" fmla="*/ 469900 w 1038225"/>
                  <a:gd name="connsiteY3" fmla="*/ 139699 h 2078037"/>
                  <a:gd name="connsiteX4" fmla="*/ 587375 w 1038225"/>
                  <a:gd name="connsiteY4" fmla="*/ 146049 h 2078037"/>
                  <a:gd name="connsiteX5" fmla="*/ 698500 w 1038225"/>
                  <a:gd name="connsiteY5" fmla="*/ 104775 h 2078037"/>
                  <a:gd name="connsiteX6" fmla="*/ 765175 w 1038225"/>
                  <a:gd name="connsiteY6" fmla="*/ 0 h 2078037"/>
                  <a:gd name="connsiteX7" fmla="*/ 831850 w 1038225"/>
                  <a:gd name="connsiteY7" fmla="*/ 50799 h 2078037"/>
                  <a:gd name="connsiteX8" fmla="*/ 908050 w 1038225"/>
                  <a:gd name="connsiteY8" fmla="*/ 66674 h 2078037"/>
                  <a:gd name="connsiteX9" fmla="*/ 876300 w 1038225"/>
                  <a:gd name="connsiteY9" fmla="*/ 123824 h 2078037"/>
                  <a:gd name="connsiteX10" fmla="*/ 838200 w 1038225"/>
                  <a:gd name="connsiteY10" fmla="*/ 203199 h 2078037"/>
                  <a:gd name="connsiteX11" fmla="*/ 768350 w 1038225"/>
                  <a:gd name="connsiteY11" fmla="*/ 450849 h 2078037"/>
                  <a:gd name="connsiteX12" fmla="*/ 914400 w 1038225"/>
                  <a:gd name="connsiteY12" fmla="*/ 590549 h 2078037"/>
                  <a:gd name="connsiteX13" fmla="*/ 1038225 w 1038225"/>
                  <a:gd name="connsiteY13" fmla="*/ 717549 h 2078037"/>
                  <a:gd name="connsiteX14" fmla="*/ 993775 w 1038225"/>
                  <a:gd name="connsiteY14" fmla="*/ 777873 h 2078037"/>
                  <a:gd name="connsiteX15" fmla="*/ 850900 w 1038225"/>
                  <a:gd name="connsiteY15" fmla="*/ 1073148 h 2078037"/>
                  <a:gd name="connsiteX16" fmla="*/ 873124 w 1038225"/>
                  <a:gd name="connsiteY16" fmla="*/ 1098548 h 2078037"/>
                  <a:gd name="connsiteX17" fmla="*/ 835025 w 1038225"/>
                  <a:gd name="connsiteY17" fmla="*/ 1158873 h 2078037"/>
                  <a:gd name="connsiteX18" fmla="*/ 806450 w 1038225"/>
                  <a:gd name="connsiteY18" fmla="*/ 1149349 h 2078037"/>
                  <a:gd name="connsiteX19" fmla="*/ 736600 w 1038225"/>
                  <a:gd name="connsiteY19" fmla="*/ 1298573 h 2078037"/>
                  <a:gd name="connsiteX20" fmla="*/ 714375 w 1038225"/>
                  <a:gd name="connsiteY20" fmla="*/ 1308098 h 2078037"/>
                  <a:gd name="connsiteX21" fmla="*/ 676275 w 1038225"/>
                  <a:gd name="connsiteY21" fmla="*/ 1412873 h 2078037"/>
                  <a:gd name="connsiteX22" fmla="*/ 673100 w 1038225"/>
                  <a:gd name="connsiteY22" fmla="*/ 1457323 h 2078037"/>
                  <a:gd name="connsiteX23" fmla="*/ 657225 w 1038225"/>
                  <a:gd name="connsiteY23" fmla="*/ 1504948 h 2078037"/>
                  <a:gd name="connsiteX24" fmla="*/ 663575 w 1038225"/>
                  <a:gd name="connsiteY24" fmla="*/ 1527172 h 2078037"/>
                  <a:gd name="connsiteX25" fmla="*/ 635000 w 1038225"/>
                  <a:gd name="connsiteY25" fmla="*/ 1692272 h 2078037"/>
                  <a:gd name="connsiteX26" fmla="*/ 685800 w 1038225"/>
                  <a:gd name="connsiteY26" fmla="*/ 1707353 h 2078037"/>
                  <a:gd name="connsiteX27" fmla="*/ 690562 w 1038225"/>
                  <a:gd name="connsiteY27" fmla="*/ 1735928 h 2078037"/>
                  <a:gd name="connsiteX28" fmla="*/ 764380 w 1038225"/>
                  <a:gd name="connsiteY28" fmla="*/ 1747834 h 2078037"/>
                  <a:gd name="connsiteX29" fmla="*/ 764381 w 1038225"/>
                  <a:gd name="connsiteY29" fmla="*/ 1774027 h 2078037"/>
                  <a:gd name="connsiteX30" fmla="*/ 738189 w 1038225"/>
                  <a:gd name="connsiteY30" fmla="*/ 1776409 h 2078037"/>
                  <a:gd name="connsiteX31" fmla="*/ 738189 w 1038225"/>
                  <a:gd name="connsiteY31" fmla="*/ 1797840 h 2078037"/>
                  <a:gd name="connsiteX32" fmla="*/ 692945 w 1038225"/>
                  <a:gd name="connsiteY32" fmla="*/ 1790696 h 2078037"/>
                  <a:gd name="connsiteX33" fmla="*/ 589758 w 1038225"/>
                  <a:gd name="connsiteY33" fmla="*/ 2078037 h 2078037"/>
                  <a:gd name="connsiteX0" fmla="*/ 0 w 1038225"/>
                  <a:gd name="connsiteY0" fmla="*/ 3174 h 2120900"/>
                  <a:gd name="connsiteX1" fmla="*/ 196850 w 1038225"/>
                  <a:gd name="connsiteY1" fmla="*/ 73024 h 2120900"/>
                  <a:gd name="connsiteX2" fmla="*/ 323850 w 1038225"/>
                  <a:gd name="connsiteY2" fmla="*/ 117474 h 2120900"/>
                  <a:gd name="connsiteX3" fmla="*/ 469900 w 1038225"/>
                  <a:gd name="connsiteY3" fmla="*/ 139699 h 2120900"/>
                  <a:gd name="connsiteX4" fmla="*/ 587375 w 1038225"/>
                  <a:gd name="connsiteY4" fmla="*/ 146049 h 2120900"/>
                  <a:gd name="connsiteX5" fmla="*/ 698500 w 1038225"/>
                  <a:gd name="connsiteY5" fmla="*/ 104775 h 2120900"/>
                  <a:gd name="connsiteX6" fmla="*/ 765175 w 1038225"/>
                  <a:gd name="connsiteY6" fmla="*/ 0 h 2120900"/>
                  <a:gd name="connsiteX7" fmla="*/ 831850 w 1038225"/>
                  <a:gd name="connsiteY7" fmla="*/ 50799 h 2120900"/>
                  <a:gd name="connsiteX8" fmla="*/ 908050 w 1038225"/>
                  <a:gd name="connsiteY8" fmla="*/ 66674 h 2120900"/>
                  <a:gd name="connsiteX9" fmla="*/ 876300 w 1038225"/>
                  <a:gd name="connsiteY9" fmla="*/ 123824 h 2120900"/>
                  <a:gd name="connsiteX10" fmla="*/ 838200 w 1038225"/>
                  <a:gd name="connsiteY10" fmla="*/ 203199 h 2120900"/>
                  <a:gd name="connsiteX11" fmla="*/ 768350 w 1038225"/>
                  <a:gd name="connsiteY11" fmla="*/ 450849 h 2120900"/>
                  <a:gd name="connsiteX12" fmla="*/ 914400 w 1038225"/>
                  <a:gd name="connsiteY12" fmla="*/ 590549 h 2120900"/>
                  <a:gd name="connsiteX13" fmla="*/ 1038225 w 1038225"/>
                  <a:gd name="connsiteY13" fmla="*/ 717549 h 2120900"/>
                  <a:gd name="connsiteX14" fmla="*/ 993775 w 1038225"/>
                  <a:gd name="connsiteY14" fmla="*/ 777873 h 2120900"/>
                  <a:gd name="connsiteX15" fmla="*/ 850900 w 1038225"/>
                  <a:gd name="connsiteY15" fmla="*/ 1073148 h 2120900"/>
                  <a:gd name="connsiteX16" fmla="*/ 873124 w 1038225"/>
                  <a:gd name="connsiteY16" fmla="*/ 1098548 h 2120900"/>
                  <a:gd name="connsiteX17" fmla="*/ 835025 w 1038225"/>
                  <a:gd name="connsiteY17" fmla="*/ 1158873 h 2120900"/>
                  <a:gd name="connsiteX18" fmla="*/ 806450 w 1038225"/>
                  <a:gd name="connsiteY18" fmla="*/ 1149349 h 2120900"/>
                  <a:gd name="connsiteX19" fmla="*/ 736600 w 1038225"/>
                  <a:gd name="connsiteY19" fmla="*/ 1298573 h 2120900"/>
                  <a:gd name="connsiteX20" fmla="*/ 714375 w 1038225"/>
                  <a:gd name="connsiteY20" fmla="*/ 1308098 h 2120900"/>
                  <a:gd name="connsiteX21" fmla="*/ 676275 w 1038225"/>
                  <a:gd name="connsiteY21" fmla="*/ 1412873 h 2120900"/>
                  <a:gd name="connsiteX22" fmla="*/ 673100 w 1038225"/>
                  <a:gd name="connsiteY22" fmla="*/ 1457323 h 2120900"/>
                  <a:gd name="connsiteX23" fmla="*/ 657225 w 1038225"/>
                  <a:gd name="connsiteY23" fmla="*/ 1504948 h 2120900"/>
                  <a:gd name="connsiteX24" fmla="*/ 663575 w 1038225"/>
                  <a:gd name="connsiteY24" fmla="*/ 1527172 h 2120900"/>
                  <a:gd name="connsiteX25" fmla="*/ 635000 w 1038225"/>
                  <a:gd name="connsiteY25" fmla="*/ 1692272 h 2120900"/>
                  <a:gd name="connsiteX26" fmla="*/ 685800 w 1038225"/>
                  <a:gd name="connsiteY26" fmla="*/ 1707353 h 2120900"/>
                  <a:gd name="connsiteX27" fmla="*/ 690562 w 1038225"/>
                  <a:gd name="connsiteY27" fmla="*/ 1735928 h 2120900"/>
                  <a:gd name="connsiteX28" fmla="*/ 764380 w 1038225"/>
                  <a:gd name="connsiteY28" fmla="*/ 1747834 h 2120900"/>
                  <a:gd name="connsiteX29" fmla="*/ 764381 w 1038225"/>
                  <a:gd name="connsiteY29" fmla="*/ 1774027 h 2120900"/>
                  <a:gd name="connsiteX30" fmla="*/ 738189 w 1038225"/>
                  <a:gd name="connsiteY30" fmla="*/ 1776409 h 2120900"/>
                  <a:gd name="connsiteX31" fmla="*/ 738189 w 1038225"/>
                  <a:gd name="connsiteY31" fmla="*/ 1797840 h 2120900"/>
                  <a:gd name="connsiteX32" fmla="*/ 692945 w 1038225"/>
                  <a:gd name="connsiteY32" fmla="*/ 1790696 h 2120900"/>
                  <a:gd name="connsiteX33" fmla="*/ 735014 w 1038225"/>
                  <a:gd name="connsiteY33" fmla="*/ 2120900 h 2120900"/>
                  <a:gd name="connsiteX0" fmla="*/ 0 w 1038225"/>
                  <a:gd name="connsiteY0" fmla="*/ 3174 h 2120900"/>
                  <a:gd name="connsiteX1" fmla="*/ 196850 w 1038225"/>
                  <a:gd name="connsiteY1" fmla="*/ 73024 h 2120900"/>
                  <a:gd name="connsiteX2" fmla="*/ 323850 w 1038225"/>
                  <a:gd name="connsiteY2" fmla="*/ 117474 h 2120900"/>
                  <a:gd name="connsiteX3" fmla="*/ 469900 w 1038225"/>
                  <a:gd name="connsiteY3" fmla="*/ 139699 h 2120900"/>
                  <a:gd name="connsiteX4" fmla="*/ 587375 w 1038225"/>
                  <a:gd name="connsiteY4" fmla="*/ 146049 h 2120900"/>
                  <a:gd name="connsiteX5" fmla="*/ 698500 w 1038225"/>
                  <a:gd name="connsiteY5" fmla="*/ 104775 h 2120900"/>
                  <a:gd name="connsiteX6" fmla="*/ 765175 w 1038225"/>
                  <a:gd name="connsiteY6" fmla="*/ 0 h 2120900"/>
                  <a:gd name="connsiteX7" fmla="*/ 831850 w 1038225"/>
                  <a:gd name="connsiteY7" fmla="*/ 50799 h 2120900"/>
                  <a:gd name="connsiteX8" fmla="*/ 908050 w 1038225"/>
                  <a:gd name="connsiteY8" fmla="*/ 66674 h 2120900"/>
                  <a:gd name="connsiteX9" fmla="*/ 876300 w 1038225"/>
                  <a:gd name="connsiteY9" fmla="*/ 123824 h 2120900"/>
                  <a:gd name="connsiteX10" fmla="*/ 838200 w 1038225"/>
                  <a:gd name="connsiteY10" fmla="*/ 203199 h 2120900"/>
                  <a:gd name="connsiteX11" fmla="*/ 768350 w 1038225"/>
                  <a:gd name="connsiteY11" fmla="*/ 450849 h 2120900"/>
                  <a:gd name="connsiteX12" fmla="*/ 914400 w 1038225"/>
                  <a:gd name="connsiteY12" fmla="*/ 590549 h 2120900"/>
                  <a:gd name="connsiteX13" fmla="*/ 1038225 w 1038225"/>
                  <a:gd name="connsiteY13" fmla="*/ 717549 h 2120900"/>
                  <a:gd name="connsiteX14" fmla="*/ 993775 w 1038225"/>
                  <a:gd name="connsiteY14" fmla="*/ 777873 h 2120900"/>
                  <a:gd name="connsiteX15" fmla="*/ 850900 w 1038225"/>
                  <a:gd name="connsiteY15" fmla="*/ 1073148 h 2120900"/>
                  <a:gd name="connsiteX16" fmla="*/ 873124 w 1038225"/>
                  <a:gd name="connsiteY16" fmla="*/ 1098548 h 2120900"/>
                  <a:gd name="connsiteX17" fmla="*/ 835025 w 1038225"/>
                  <a:gd name="connsiteY17" fmla="*/ 1158873 h 2120900"/>
                  <a:gd name="connsiteX18" fmla="*/ 806450 w 1038225"/>
                  <a:gd name="connsiteY18" fmla="*/ 1149349 h 2120900"/>
                  <a:gd name="connsiteX19" fmla="*/ 736600 w 1038225"/>
                  <a:gd name="connsiteY19" fmla="*/ 1298573 h 2120900"/>
                  <a:gd name="connsiteX20" fmla="*/ 714375 w 1038225"/>
                  <a:gd name="connsiteY20" fmla="*/ 1308098 h 2120900"/>
                  <a:gd name="connsiteX21" fmla="*/ 676275 w 1038225"/>
                  <a:gd name="connsiteY21" fmla="*/ 1412873 h 2120900"/>
                  <a:gd name="connsiteX22" fmla="*/ 673100 w 1038225"/>
                  <a:gd name="connsiteY22" fmla="*/ 1457323 h 2120900"/>
                  <a:gd name="connsiteX23" fmla="*/ 657225 w 1038225"/>
                  <a:gd name="connsiteY23" fmla="*/ 1504948 h 2120900"/>
                  <a:gd name="connsiteX24" fmla="*/ 663575 w 1038225"/>
                  <a:gd name="connsiteY24" fmla="*/ 1527172 h 2120900"/>
                  <a:gd name="connsiteX25" fmla="*/ 635000 w 1038225"/>
                  <a:gd name="connsiteY25" fmla="*/ 1692272 h 2120900"/>
                  <a:gd name="connsiteX26" fmla="*/ 685800 w 1038225"/>
                  <a:gd name="connsiteY26" fmla="*/ 1707353 h 2120900"/>
                  <a:gd name="connsiteX27" fmla="*/ 690562 w 1038225"/>
                  <a:gd name="connsiteY27" fmla="*/ 1735928 h 2120900"/>
                  <a:gd name="connsiteX28" fmla="*/ 764380 w 1038225"/>
                  <a:gd name="connsiteY28" fmla="*/ 1747834 h 2120900"/>
                  <a:gd name="connsiteX29" fmla="*/ 764381 w 1038225"/>
                  <a:gd name="connsiteY29" fmla="*/ 1774027 h 2120900"/>
                  <a:gd name="connsiteX30" fmla="*/ 738189 w 1038225"/>
                  <a:gd name="connsiteY30" fmla="*/ 1776409 h 2120900"/>
                  <a:gd name="connsiteX31" fmla="*/ 738189 w 1038225"/>
                  <a:gd name="connsiteY31" fmla="*/ 1797840 h 2120900"/>
                  <a:gd name="connsiteX32" fmla="*/ 692945 w 1038225"/>
                  <a:gd name="connsiteY32" fmla="*/ 1790696 h 2120900"/>
                  <a:gd name="connsiteX33" fmla="*/ 678657 w 1038225"/>
                  <a:gd name="connsiteY33" fmla="*/ 1812126 h 2120900"/>
                  <a:gd name="connsiteX34" fmla="*/ 735014 w 1038225"/>
                  <a:gd name="connsiteY34" fmla="*/ 2120900 h 2120900"/>
                  <a:gd name="connsiteX0" fmla="*/ 0 w 1038225"/>
                  <a:gd name="connsiteY0" fmla="*/ 3174 h 2008981"/>
                  <a:gd name="connsiteX1" fmla="*/ 196850 w 1038225"/>
                  <a:gd name="connsiteY1" fmla="*/ 73024 h 2008981"/>
                  <a:gd name="connsiteX2" fmla="*/ 323850 w 1038225"/>
                  <a:gd name="connsiteY2" fmla="*/ 117474 h 2008981"/>
                  <a:gd name="connsiteX3" fmla="*/ 469900 w 1038225"/>
                  <a:gd name="connsiteY3" fmla="*/ 139699 h 2008981"/>
                  <a:gd name="connsiteX4" fmla="*/ 587375 w 1038225"/>
                  <a:gd name="connsiteY4" fmla="*/ 146049 h 2008981"/>
                  <a:gd name="connsiteX5" fmla="*/ 698500 w 1038225"/>
                  <a:gd name="connsiteY5" fmla="*/ 104775 h 2008981"/>
                  <a:gd name="connsiteX6" fmla="*/ 765175 w 1038225"/>
                  <a:gd name="connsiteY6" fmla="*/ 0 h 2008981"/>
                  <a:gd name="connsiteX7" fmla="*/ 831850 w 1038225"/>
                  <a:gd name="connsiteY7" fmla="*/ 50799 h 2008981"/>
                  <a:gd name="connsiteX8" fmla="*/ 908050 w 1038225"/>
                  <a:gd name="connsiteY8" fmla="*/ 66674 h 2008981"/>
                  <a:gd name="connsiteX9" fmla="*/ 876300 w 1038225"/>
                  <a:gd name="connsiteY9" fmla="*/ 123824 h 2008981"/>
                  <a:gd name="connsiteX10" fmla="*/ 838200 w 1038225"/>
                  <a:gd name="connsiteY10" fmla="*/ 203199 h 2008981"/>
                  <a:gd name="connsiteX11" fmla="*/ 768350 w 1038225"/>
                  <a:gd name="connsiteY11" fmla="*/ 450849 h 2008981"/>
                  <a:gd name="connsiteX12" fmla="*/ 914400 w 1038225"/>
                  <a:gd name="connsiteY12" fmla="*/ 590549 h 2008981"/>
                  <a:gd name="connsiteX13" fmla="*/ 1038225 w 1038225"/>
                  <a:gd name="connsiteY13" fmla="*/ 717549 h 2008981"/>
                  <a:gd name="connsiteX14" fmla="*/ 993775 w 1038225"/>
                  <a:gd name="connsiteY14" fmla="*/ 777873 h 2008981"/>
                  <a:gd name="connsiteX15" fmla="*/ 850900 w 1038225"/>
                  <a:gd name="connsiteY15" fmla="*/ 1073148 h 2008981"/>
                  <a:gd name="connsiteX16" fmla="*/ 873124 w 1038225"/>
                  <a:gd name="connsiteY16" fmla="*/ 1098548 h 2008981"/>
                  <a:gd name="connsiteX17" fmla="*/ 835025 w 1038225"/>
                  <a:gd name="connsiteY17" fmla="*/ 1158873 h 2008981"/>
                  <a:gd name="connsiteX18" fmla="*/ 806450 w 1038225"/>
                  <a:gd name="connsiteY18" fmla="*/ 1149349 h 2008981"/>
                  <a:gd name="connsiteX19" fmla="*/ 736600 w 1038225"/>
                  <a:gd name="connsiteY19" fmla="*/ 1298573 h 2008981"/>
                  <a:gd name="connsiteX20" fmla="*/ 714375 w 1038225"/>
                  <a:gd name="connsiteY20" fmla="*/ 1308098 h 2008981"/>
                  <a:gd name="connsiteX21" fmla="*/ 676275 w 1038225"/>
                  <a:gd name="connsiteY21" fmla="*/ 1412873 h 2008981"/>
                  <a:gd name="connsiteX22" fmla="*/ 673100 w 1038225"/>
                  <a:gd name="connsiteY22" fmla="*/ 1457323 h 2008981"/>
                  <a:gd name="connsiteX23" fmla="*/ 657225 w 1038225"/>
                  <a:gd name="connsiteY23" fmla="*/ 1504948 h 2008981"/>
                  <a:gd name="connsiteX24" fmla="*/ 663575 w 1038225"/>
                  <a:gd name="connsiteY24" fmla="*/ 1527172 h 2008981"/>
                  <a:gd name="connsiteX25" fmla="*/ 635000 w 1038225"/>
                  <a:gd name="connsiteY25" fmla="*/ 1692272 h 2008981"/>
                  <a:gd name="connsiteX26" fmla="*/ 685800 w 1038225"/>
                  <a:gd name="connsiteY26" fmla="*/ 1707353 h 2008981"/>
                  <a:gd name="connsiteX27" fmla="*/ 690562 w 1038225"/>
                  <a:gd name="connsiteY27" fmla="*/ 1735928 h 2008981"/>
                  <a:gd name="connsiteX28" fmla="*/ 764380 w 1038225"/>
                  <a:gd name="connsiteY28" fmla="*/ 1747834 h 2008981"/>
                  <a:gd name="connsiteX29" fmla="*/ 764381 w 1038225"/>
                  <a:gd name="connsiteY29" fmla="*/ 1774027 h 2008981"/>
                  <a:gd name="connsiteX30" fmla="*/ 738189 w 1038225"/>
                  <a:gd name="connsiteY30" fmla="*/ 1776409 h 2008981"/>
                  <a:gd name="connsiteX31" fmla="*/ 738189 w 1038225"/>
                  <a:gd name="connsiteY31" fmla="*/ 1797840 h 2008981"/>
                  <a:gd name="connsiteX32" fmla="*/ 692945 w 1038225"/>
                  <a:gd name="connsiteY32" fmla="*/ 1790696 h 2008981"/>
                  <a:gd name="connsiteX33" fmla="*/ 678657 w 1038225"/>
                  <a:gd name="connsiteY33" fmla="*/ 1812126 h 2008981"/>
                  <a:gd name="connsiteX34" fmla="*/ 389733 w 1038225"/>
                  <a:gd name="connsiteY34" fmla="*/ 2008981 h 2008981"/>
                  <a:gd name="connsiteX0" fmla="*/ 0 w 1038225"/>
                  <a:gd name="connsiteY0" fmla="*/ 3174 h 2008981"/>
                  <a:gd name="connsiteX1" fmla="*/ 196850 w 1038225"/>
                  <a:gd name="connsiteY1" fmla="*/ 73024 h 2008981"/>
                  <a:gd name="connsiteX2" fmla="*/ 323850 w 1038225"/>
                  <a:gd name="connsiteY2" fmla="*/ 117474 h 2008981"/>
                  <a:gd name="connsiteX3" fmla="*/ 469900 w 1038225"/>
                  <a:gd name="connsiteY3" fmla="*/ 139699 h 2008981"/>
                  <a:gd name="connsiteX4" fmla="*/ 587375 w 1038225"/>
                  <a:gd name="connsiteY4" fmla="*/ 146049 h 2008981"/>
                  <a:gd name="connsiteX5" fmla="*/ 698500 w 1038225"/>
                  <a:gd name="connsiteY5" fmla="*/ 104775 h 2008981"/>
                  <a:gd name="connsiteX6" fmla="*/ 765175 w 1038225"/>
                  <a:gd name="connsiteY6" fmla="*/ 0 h 2008981"/>
                  <a:gd name="connsiteX7" fmla="*/ 831850 w 1038225"/>
                  <a:gd name="connsiteY7" fmla="*/ 50799 h 2008981"/>
                  <a:gd name="connsiteX8" fmla="*/ 908050 w 1038225"/>
                  <a:gd name="connsiteY8" fmla="*/ 66674 h 2008981"/>
                  <a:gd name="connsiteX9" fmla="*/ 876300 w 1038225"/>
                  <a:gd name="connsiteY9" fmla="*/ 123824 h 2008981"/>
                  <a:gd name="connsiteX10" fmla="*/ 838200 w 1038225"/>
                  <a:gd name="connsiteY10" fmla="*/ 203199 h 2008981"/>
                  <a:gd name="connsiteX11" fmla="*/ 768350 w 1038225"/>
                  <a:gd name="connsiteY11" fmla="*/ 450849 h 2008981"/>
                  <a:gd name="connsiteX12" fmla="*/ 914400 w 1038225"/>
                  <a:gd name="connsiteY12" fmla="*/ 590549 h 2008981"/>
                  <a:gd name="connsiteX13" fmla="*/ 1038225 w 1038225"/>
                  <a:gd name="connsiteY13" fmla="*/ 717549 h 2008981"/>
                  <a:gd name="connsiteX14" fmla="*/ 993775 w 1038225"/>
                  <a:gd name="connsiteY14" fmla="*/ 777873 h 2008981"/>
                  <a:gd name="connsiteX15" fmla="*/ 850900 w 1038225"/>
                  <a:gd name="connsiteY15" fmla="*/ 1073148 h 2008981"/>
                  <a:gd name="connsiteX16" fmla="*/ 873124 w 1038225"/>
                  <a:gd name="connsiteY16" fmla="*/ 1098548 h 2008981"/>
                  <a:gd name="connsiteX17" fmla="*/ 835025 w 1038225"/>
                  <a:gd name="connsiteY17" fmla="*/ 1158873 h 2008981"/>
                  <a:gd name="connsiteX18" fmla="*/ 806450 w 1038225"/>
                  <a:gd name="connsiteY18" fmla="*/ 1149349 h 2008981"/>
                  <a:gd name="connsiteX19" fmla="*/ 736600 w 1038225"/>
                  <a:gd name="connsiteY19" fmla="*/ 1298573 h 2008981"/>
                  <a:gd name="connsiteX20" fmla="*/ 714375 w 1038225"/>
                  <a:gd name="connsiteY20" fmla="*/ 1308098 h 2008981"/>
                  <a:gd name="connsiteX21" fmla="*/ 676275 w 1038225"/>
                  <a:gd name="connsiteY21" fmla="*/ 1412873 h 2008981"/>
                  <a:gd name="connsiteX22" fmla="*/ 673100 w 1038225"/>
                  <a:gd name="connsiteY22" fmla="*/ 1457323 h 2008981"/>
                  <a:gd name="connsiteX23" fmla="*/ 657225 w 1038225"/>
                  <a:gd name="connsiteY23" fmla="*/ 1504948 h 2008981"/>
                  <a:gd name="connsiteX24" fmla="*/ 663575 w 1038225"/>
                  <a:gd name="connsiteY24" fmla="*/ 1527172 h 2008981"/>
                  <a:gd name="connsiteX25" fmla="*/ 635000 w 1038225"/>
                  <a:gd name="connsiteY25" fmla="*/ 1692272 h 2008981"/>
                  <a:gd name="connsiteX26" fmla="*/ 685800 w 1038225"/>
                  <a:gd name="connsiteY26" fmla="*/ 1707353 h 2008981"/>
                  <a:gd name="connsiteX27" fmla="*/ 690562 w 1038225"/>
                  <a:gd name="connsiteY27" fmla="*/ 1735928 h 2008981"/>
                  <a:gd name="connsiteX28" fmla="*/ 764380 w 1038225"/>
                  <a:gd name="connsiteY28" fmla="*/ 1747834 h 2008981"/>
                  <a:gd name="connsiteX29" fmla="*/ 764381 w 1038225"/>
                  <a:gd name="connsiteY29" fmla="*/ 1774027 h 2008981"/>
                  <a:gd name="connsiteX30" fmla="*/ 738189 w 1038225"/>
                  <a:gd name="connsiteY30" fmla="*/ 1776409 h 2008981"/>
                  <a:gd name="connsiteX31" fmla="*/ 738189 w 1038225"/>
                  <a:gd name="connsiteY31" fmla="*/ 1797840 h 2008981"/>
                  <a:gd name="connsiteX32" fmla="*/ 692945 w 1038225"/>
                  <a:gd name="connsiteY32" fmla="*/ 1790696 h 2008981"/>
                  <a:gd name="connsiteX33" fmla="*/ 678657 w 1038225"/>
                  <a:gd name="connsiteY33" fmla="*/ 1812126 h 2008981"/>
                  <a:gd name="connsiteX34" fmla="*/ 650082 w 1038225"/>
                  <a:gd name="connsiteY34" fmla="*/ 1807365 h 2008981"/>
                  <a:gd name="connsiteX35" fmla="*/ 389733 w 1038225"/>
                  <a:gd name="connsiteY35" fmla="*/ 2008981 h 2008981"/>
                  <a:gd name="connsiteX0" fmla="*/ 0 w 1038225"/>
                  <a:gd name="connsiteY0" fmla="*/ 3174 h 1813978"/>
                  <a:gd name="connsiteX1" fmla="*/ 196850 w 1038225"/>
                  <a:gd name="connsiteY1" fmla="*/ 73024 h 1813978"/>
                  <a:gd name="connsiteX2" fmla="*/ 323850 w 1038225"/>
                  <a:gd name="connsiteY2" fmla="*/ 117474 h 1813978"/>
                  <a:gd name="connsiteX3" fmla="*/ 469900 w 1038225"/>
                  <a:gd name="connsiteY3" fmla="*/ 139699 h 1813978"/>
                  <a:gd name="connsiteX4" fmla="*/ 587375 w 1038225"/>
                  <a:gd name="connsiteY4" fmla="*/ 146049 h 1813978"/>
                  <a:gd name="connsiteX5" fmla="*/ 698500 w 1038225"/>
                  <a:gd name="connsiteY5" fmla="*/ 104775 h 1813978"/>
                  <a:gd name="connsiteX6" fmla="*/ 765175 w 1038225"/>
                  <a:gd name="connsiteY6" fmla="*/ 0 h 1813978"/>
                  <a:gd name="connsiteX7" fmla="*/ 831850 w 1038225"/>
                  <a:gd name="connsiteY7" fmla="*/ 50799 h 1813978"/>
                  <a:gd name="connsiteX8" fmla="*/ 908050 w 1038225"/>
                  <a:gd name="connsiteY8" fmla="*/ 66674 h 1813978"/>
                  <a:gd name="connsiteX9" fmla="*/ 876300 w 1038225"/>
                  <a:gd name="connsiteY9" fmla="*/ 123824 h 1813978"/>
                  <a:gd name="connsiteX10" fmla="*/ 838200 w 1038225"/>
                  <a:gd name="connsiteY10" fmla="*/ 203199 h 1813978"/>
                  <a:gd name="connsiteX11" fmla="*/ 768350 w 1038225"/>
                  <a:gd name="connsiteY11" fmla="*/ 450849 h 1813978"/>
                  <a:gd name="connsiteX12" fmla="*/ 914400 w 1038225"/>
                  <a:gd name="connsiteY12" fmla="*/ 590549 h 1813978"/>
                  <a:gd name="connsiteX13" fmla="*/ 1038225 w 1038225"/>
                  <a:gd name="connsiteY13" fmla="*/ 717549 h 1813978"/>
                  <a:gd name="connsiteX14" fmla="*/ 993775 w 1038225"/>
                  <a:gd name="connsiteY14" fmla="*/ 777873 h 1813978"/>
                  <a:gd name="connsiteX15" fmla="*/ 850900 w 1038225"/>
                  <a:gd name="connsiteY15" fmla="*/ 1073148 h 1813978"/>
                  <a:gd name="connsiteX16" fmla="*/ 873124 w 1038225"/>
                  <a:gd name="connsiteY16" fmla="*/ 1098548 h 1813978"/>
                  <a:gd name="connsiteX17" fmla="*/ 835025 w 1038225"/>
                  <a:gd name="connsiteY17" fmla="*/ 1158873 h 1813978"/>
                  <a:gd name="connsiteX18" fmla="*/ 806450 w 1038225"/>
                  <a:gd name="connsiteY18" fmla="*/ 1149349 h 1813978"/>
                  <a:gd name="connsiteX19" fmla="*/ 736600 w 1038225"/>
                  <a:gd name="connsiteY19" fmla="*/ 1298573 h 1813978"/>
                  <a:gd name="connsiteX20" fmla="*/ 714375 w 1038225"/>
                  <a:gd name="connsiteY20" fmla="*/ 1308098 h 1813978"/>
                  <a:gd name="connsiteX21" fmla="*/ 676275 w 1038225"/>
                  <a:gd name="connsiteY21" fmla="*/ 1412873 h 1813978"/>
                  <a:gd name="connsiteX22" fmla="*/ 673100 w 1038225"/>
                  <a:gd name="connsiteY22" fmla="*/ 1457323 h 1813978"/>
                  <a:gd name="connsiteX23" fmla="*/ 657225 w 1038225"/>
                  <a:gd name="connsiteY23" fmla="*/ 1504948 h 1813978"/>
                  <a:gd name="connsiteX24" fmla="*/ 663575 w 1038225"/>
                  <a:gd name="connsiteY24" fmla="*/ 1527172 h 1813978"/>
                  <a:gd name="connsiteX25" fmla="*/ 635000 w 1038225"/>
                  <a:gd name="connsiteY25" fmla="*/ 1692272 h 1813978"/>
                  <a:gd name="connsiteX26" fmla="*/ 685800 w 1038225"/>
                  <a:gd name="connsiteY26" fmla="*/ 1707353 h 1813978"/>
                  <a:gd name="connsiteX27" fmla="*/ 690562 w 1038225"/>
                  <a:gd name="connsiteY27" fmla="*/ 1735928 h 1813978"/>
                  <a:gd name="connsiteX28" fmla="*/ 764380 w 1038225"/>
                  <a:gd name="connsiteY28" fmla="*/ 1747834 h 1813978"/>
                  <a:gd name="connsiteX29" fmla="*/ 764381 w 1038225"/>
                  <a:gd name="connsiteY29" fmla="*/ 1774027 h 1813978"/>
                  <a:gd name="connsiteX30" fmla="*/ 738189 w 1038225"/>
                  <a:gd name="connsiteY30" fmla="*/ 1776409 h 1813978"/>
                  <a:gd name="connsiteX31" fmla="*/ 738189 w 1038225"/>
                  <a:gd name="connsiteY31" fmla="*/ 1797840 h 1813978"/>
                  <a:gd name="connsiteX32" fmla="*/ 692945 w 1038225"/>
                  <a:gd name="connsiteY32" fmla="*/ 1790696 h 1813978"/>
                  <a:gd name="connsiteX33" fmla="*/ 678657 w 1038225"/>
                  <a:gd name="connsiteY33" fmla="*/ 1812126 h 1813978"/>
                  <a:gd name="connsiteX34" fmla="*/ 650082 w 1038225"/>
                  <a:gd name="connsiteY34" fmla="*/ 1807365 h 1813978"/>
                  <a:gd name="connsiteX35" fmla="*/ 382589 w 1038225"/>
                  <a:gd name="connsiteY35" fmla="*/ 1616075 h 1813978"/>
                  <a:gd name="connsiteX0" fmla="*/ 0 w 1038225"/>
                  <a:gd name="connsiteY0" fmla="*/ 3174 h 1813978"/>
                  <a:gd name="connsiteX1" fmla="*/ 196850 w 1038225"/>
                  <a:gd name="connsiteY1" fmla="*/ 73024 h 1813978"/>
                  <a:gd name="connsiteX2" fmla="*/ 323850 w 1038225"/>
                  <a:gd name="connsiteY2" fmla="*/ 117474 h 1813978"/>
                  <a:gd name="connsiteX3" fmla="*/ 469900 w 1038225"/>
                  <a:gd name="connsiteY3" fmla="*/ 139699 h 1813978"/>
                  <a:gd name="connsiteX4" fmla="*/ 587375 w 1038225"/>
                  <a:gd name="connsiteY4" fmla="*/ 146049 h 1813978"/>
                  <a:gd name="connsiteX5" fmla="*/ 698500 w 1038225"/>
                  <a:gd name="connsiteY5" fmla="*/ 104775 h 1813978"/>
                  <a:gd name="connsiteX6" fmla="*/ 765175 w 1038225"/>
                  <a:gd name="connsiteY6" fmla="*/ 0 h 1813978"/>
                  <a:gd name="connsiteX7" fmla="*/ 831850 w 1038225"/>
                  <a:gd name="connsiteY7" fmla="*/ 50799 h 1813978"/>
                  <a:gd name="connsiteX8" fmla="*/ 908050 w 1038225"/>
                  <a:gd name="connsiteY8" fmla="*/ 66674 h 1813978"/>
                  <a:gd name="connsiteX9" fmla="*/ 876300 w 1038225"/>
                  <a:gd name="connsiteY9" fmla="*/ 123824 h 1813978"/>
                  <a:gd name="connsiteX10" fmla="*/ 838200 w 1038225"/>
                  <a:gd name="connsiteY10" fmla="*/ 203199 h 1813978"/>
                  <a:gd name="connsiteX11" fmla="*/ 768350 w 1038225"/>
                  <a:gd name="connsiteY11" fmla="*/ 450849 h 1813978"/>
                  <a:gd name="connsiteX12" fmla="*/ 914400 w 1038225"/>
                  <a:gd name="connsiteY12" fmla="*/ 590549 h 1813978"/>
                  <a:gd name="connsiteX13" fmla="*/ 1038225 w 1038225"/>
                  <a:gd name="connsiteY13" fmla="*/ 717549 h 1813978"/>
                  <a:gd name="connsiteX14" fmla="*/ 993775 w 1038225"/>
                  <a:gd name="connsiteY14" fmla="*/ 777873 h 1813978"/>
                  <a:gd name="connsiteX15" fmla="*/ 850900 w 1038225"/>
                  <a:gd name="connsiteY15" fmla="*/ 1073148 h 1813978"/>
                  <a:gd name="connsiteX16" fmla="*/ 873124 w 1038225"/>
                  <a:gd name="connsiteY16" fmla="*/ 1098548 h 1813978"/>
                  <a:gd name="connsiteX17" fmla="*/ 835025 w 1038225"/>
                  <a:gd name="connsiteY17" fmla="*/ 1158873 h 1813978"/>
                  <a:gd name="connsiteX18" fmla="*/ 806450 w 1038225"/>
                  <a:gd name="connsiteY18" fmla="*/ 1149349 h 1813978"/>
                  <a:gd name="connsiteX19" fmla="*/ 736600 w 1038225"/>
                  <a:gd name="connsiteY19" fmla="*/ 1298573 h 1813978"/>
                  <a:gd name="connsiteX20" fmla="*/ 714375 w 1038225"/>
                  <a:gd name="connsiteY20" fmla="*/ 1308098 h 1813978"/>
                  <a:gd name="connsiteX21" fmla="*/ 676275 w 1038225"/>
                  <a:gd name="connsiteY21" fmla="*/ 1412873 h 1813978"/>
                  <a:gd name="connsiteX22" fmla="*/ 673100 w 1038225"/>
                  <a:gd name="connsiteY22" fmla="*/ 1457323 h 1813978"/>
                  <a:gd name="connsiteX23" fmla="*/ 657225 w 1038225"/>
                  <a:gd name="connsiteY23" fmla="*/ 1504948 h 1813978"/>
                  <a:gd name="connsiteX24" fmla="*/ 663575 w 1038225"/>
                  <a:gd name="connsiteY24" fmla="*/ 1527172 h 1813978"/>
                  <a:gd name="connsiteX25" fmla="*/ 635000 w 1038225"/>
                  <a:gd name="connsiteY25" fmla="*/ 1692272 h 1813978"/>
                  <a:gd name="connsiteX26" fmla="*/ 685800 w 1038225"/>
                  <a:gd name="connsiteY26" fmla="*/ 1707353 h 1813978"/>
                  <a:gd name="connsiteX27" fmla="*/ 690562 w 1038225"/>
                  <a:gd name="connsiteY27" fmla="*/ 1735928 h 1813978"/>
                  <a:gd name="connsiteX28" fmla="*/ 764380 w 1038225"/>
                  <a:gd name="connsiteY28" fmla="*/ 1747834 h 1813978"/>
                  <a:gd name="connsiteX29" fmla="*/ 764381 w 1038225"/>
                  <a:gd name="connsiteY29" fmla="*/ 1774027 h 1813978"/>
                  <a:gd name="connsiteX30" fmla="*/ 738189 w 1038225"/>
                  <a:gd name="connsiteY30" fmla="*/ 1776409 h 1813978"/>
                  <a:gd name="connsiteX31" fmla="*/ 738189 w 1038225"/>
                  <a:gd name="connsiteY31" fmla="*/ 1797840 h 1813978"/>
                  <a:gd name="connsiteX32" fmla="*/ 692945 w 1038225"/>
                  <a:gd name="connsiteY32" fmla="*/ 1790696 h 1813978"/>
                  <a:gd name="connsiteX33" fmla="*/ 678657 w 1038225"/>
                  <a:gd name="connsiteY33" fmla="*/ 1812126 h 1813978"/>
                  <a:gd name="connsiteX34" fmla="*/ 650082 w 1038225"/>
                  <a:gd name="connsiteY34" fmla="*/ 1807365 h 1813978"/>
                  <a:gd name="connsiteX35" fmla="*/ 666751 w 1038225"/>
                  <a:gd name="connsiteY35" fmla="*/ 1774027 h 1813978"/>
                  <a:gd name="connsiteX36" fmla="*/ 382589 w 1038225"/>
                  <a:gd name="connsiteY36" fmla="*/ 1616075 h 1813978"/>
                  <a:gd name="connsiteX0" fmla="*/ 0 w 1038225"/>
                  <a:gd name="connsiteY0" fmla="*/ 3174 h 1813978"/>
                  <a:gd name="connsiteX1" fmla="*/ 196850 w 1038225"/>
                  <a:gd name="connsiteY1" fmla="*/ 73024 h 1813978"/>
                  <a:gd name="connsiteX2" fmla="*/ 323850 w 1038225"/>
                  <a:gd name="connsiteY2" fmla="*/ 117474 h 1813978"/>
                  <a:gd name="connsiteX3" fmla="*/ 469900 w 1038225"/>
                  <a:gd name="connsiteY3" fmla="*/ 139699 h 1813978"/>
                  <a:gd name="connsiteX4" fmla="*/ 587375 w 1038225"/>
                  <a:gd name="connsiteY4" fmla="*/ 146049 h 1813978"/>
                  <a:gd name="connsiteX5" fmla="*/ 698500 w 1038225"/>
                  <a:gd name="connsiteY5" fmla="*/ 104775 h 1813978"/>
                  <a:gd name="connsiteX6" fmla="*/ 765175 w 1038225"/>
                  <a:gd name="connsiteY6" fmla="*/ 0 h 1813978"/>
                  <a:gd name="connsiteX7" fmla="*/ 831850 w 1038225"/>
                  <a:gd name="connsiteY7" fmla="*/ 50799 h 1813978"/>
                  <a:gd name="connsiteX8" fmla="*/ 908050 w 1038225"/>
                  <a:gd name="connsiteY8" fmla="*/ 66674 h 1813978"/>
                  <a:gd name="connsiteX9" fmla="*/ 876300 w 1038225"/>
                  <a:gd name="connsiteY9" fmla="*/ 123824 h 1813978"/>
                  <a:gd name="connsiteX10" fmla="*/ 838200 w 1038225"/>
                  <a:gd name="connsiteY10" fmla="*/ 203199 h 1813978"/>
                  <a:gd name="connsiteX11" fmla="*/ 768350 w 1038225"/>
                  <a:gd name="connsiteY11" fmla="*/ 450849 h 1813978"/>
                  <a:gd name="connsiteX12" fmla="*/ 914400 w 1038225"/>
                  <a:gd name="connsiteY12" fmla="*/ 590549 h 1813978"/>
                  <a:gd name="connsiteX13" fmla="*/ 1038225 w 1038225"/>
                  <a:gd name="connsiteY13" fmla="*/ 717549 h 1813978"/>
                  <a:gd name="connsiteX14" fmla="*/ 993775 w 1038225"/>
                  <a:gd name="connsiteY14" fmla="*/ 777873 h 1813978"/>
                  <a:gd name="connsiteX15" fmla="*/ 850900 w 1038225"/>
                  <a:gd name="connsiteY15" fmla="*/ 1073148 h 1813978"/>
                  <a:gd name="connsiteX16" fmla="*/ 873124 w 1038225"/>
                  <a:gd name="connsiteY16" fmla="*/ 1098548 h 1813978"/>
                  <a:gd name="connsiteX17" fmla="*/ 835025 w 1038225"/>
                  <a:gd name="connsiteY17" fmla="*/ 1158873 h 1813978"/>
                  <a:gd name="connsiteX18" fmla="*/ 806450 w 1038225"/>
                  <a:gd name="connsiteY18" fmla="*/ 1149349 h 1813978"/>
                  <a:gd name="connsiteX19" fmla="*/ 736600 w 1038225"/>
                  <a:gd name="connsiteY19" fmla="*/ 1298573 h 1813978"/>
                  <a:gd name="connsiteX20" fmla="*/ 714375 w 1038225"/>
                  <a:gd name="connsiteY20" fmla="*/ 1308098 h 1813978"/>
                  <a:gd name="connsiteX21" fmla="*/ 676275 w 1038225"/>
                  <a:gd name="connsiteY21" fmla="*/ 1412873 h 1813978"/>
                  <a:gd name="connsiteX22" fmla="*/ 673100 w 1038225"/>
                  <a:gd name="connsiteY22" fmla="*/ 1457323 h 1813978"/>
                  <a:gd name="connsiteX23" fmla="*/ 657225 w 1038225"/>
                  <a:gd name="connsiteY23" fmla="*/ 1504948 h 1813978"/>
                  <a:gd name="connsiteX24" fmla="*/ 663575 w 1038225"/>
                  <a:gd name="connsiteY24" fmla="*/ 1527172 h 1813978"/>
                  <a:gd name="connsiteX25" fmla="*/ 635000 w 1038225"/>
                  <a:gd name="connsiteY25" fmla="*/ 1692272 h 1813978"/>
                  <a:gd name="connsiteX26" fmla="*/ 685800 w 1038225"/>
                  <a:gd name="connsiteY26" fmla="*/ 1707353 h 1813978"/>
                  <a:gd name="connsiteX27" fmla="*/ 690562 w 1038225"/>
                  <a:gd name="connsiteY27" fmla="*/ 1735928 h 1813978"/>
                  <a:gd name="connsiteX28" fmla="*/ 764380 w 1038225"/>
                  <a:gd name="connsiteY28" fmla="*/ 1747834 h 1813978"/>
                  <a:gd name="connsiteX29" fmla="*/ 764381 w 1038225"/>
                  <a:gd name="connsiteY29" fmla="*/ 1774027 h 1813978"/>
                  <a:gd name="connsiteX30" fmla="*/ 738189 w 1038225"/>
                  <a:gd name="connsiteY30" fmla="*/ 1776409 h 1813978"/>
                  <a:gd name="connsiteX31" fmla="*/ 738189 w 1038225"/>
                  <a:gd name="connsiteY31" fmla="*/ 1797840 h 1813978"/>
                  <a:gd name="connsiteX32" fmla="*/ 692945 w 1038225"/>
                  <a:gd name="connsiteY32" fmla="*/ 1790696 h 1813978"/>
                  <a:gd name="connsiteX33" fmla="*/ 678657 w 1038225"/>
                  <a:gd name="connsiteY33" fmla="*/ 1812126 h 1813978"/>
                  <a:gd name="connsiteX34" fmla="*/ 650082 w 1038225"/>
                  <a:gd name="connsiteY34" fmla="*/ 1807365 h 1813978"/>
                  <a:gd name="connsiteX35" fmla="*/ 666751 w 1038225"/>
                  <a:gd name="connsiteY35" fmla="*/ 1774027 h 1813978"/>
                  <a:gd name="connsiteX36" fmla="*/ 666751 w 1038225"/>
                  <a:gd name="connsiteY36" fmla="*/ 1738309 h 1813978"/>
                  <a:gd name="connsiteX37" fmla="*/ 382589 w 1038225"/>
                  <a:gd name="connsiteY37" fmla="*/ 1616075 h 1813978"/>
                  <a:gd name="connsiteX0" fmla="*/ 0 w 1038225"/>
                  <a:gd name="connsiteY0" fmla="*/ 3174 h 1818481"/>
                  <a:gd name="connsiteX1" fmla="*/ 196850 w 1038225"/>
                  <a:gd name="connsiteY1" fmla="*/ 73024 h 1818481"/>
                  <a:gd name="connsiteX2" fmla="*/ 323850 w 1038225"/>
                  <a:gd name="connsiteY2" fmla="*/ 117474 h 1818481"/>
                  <a:gd name="connsiteX3" fmla="*/ 469900 w 1038225"/>
                  <a:gd name="connsiteY3" fmla="*/ 139699 h 1818481"/>
                  <a:gd name="connsiteX4" fmla="*/ 587375 w 1038225"/>
                  <a:gd name="connsiteY4" fmla="*/ 146049 h 1818481"/>
                  <a:gd name="connsiteX5" fmla="*/ 698500 w 1038225"/>
                  <a:gd name="connsiteY5" fmla="*/ 104775 h 1818481"/>
                  <a:gd name="connsiteX6" fmla="*/ 765175 w 1038225"/>
                  <a:gd name="connsiteY6" fmla="*/ 0 h 1818481"/>
                  <a:gd name="connsiteX7" fmla="*/ 831850 w 1038225"/>
                  <a:gd name="connsiteY7" fmla="*/ 50799 h 1818481"/>
                  <a:gd name="connsiteX8" fmla="*/ 908050 w 1038225"/>
                  <a:gd name="connsiteY8" fmla="*/ 66674 h 1818481"/>
                  <a:gd name="connsiteX9" fmla="*/ 876300 w 1038225"/>
                  <a:gd name="connsiteY9" fmla="*/ 123824 h 1818481"/>
                  <a:gd name="connsiteX10" fmla="*/ 838200 w 1038225"/>
                  <a:gd name="connsiteY10" fmla="*/ 203199 h 1818481"/>
                  <a:gd name="connsiteX11" fmla="*/ 768350 w 1038225"/>
                  <a:gd name="connsiteY11" fmla="*/ 450849 h 1818481"/>
                  <a:gd name="connsiteX12" fmla="*/ 914400 w 1038225"/>
                  <a:gd name="connsiteY12" fmla="*/ 590549 h 1818481"/>
                  <a:gd name="connsiteX13" fmla="*/ 1038225 w 1038225"/>
                  <a:gd name="connsiteY13" fmla="*/ 717549 h 1818481"/>
                  <a:gd name="connsiteX14" fmla="*/ 993775 w 1038225"/>
                  <a:gd name="connsiteY14" fmla="*/ 777873 h 1818481"/>
                  <a:gd name="connsiteX15" fmla="*/ 850900 w 1038225"/>
                  <a:gd name="connsiteY15" fmla="*/ 1073148 h 1818481"/>
                  <a:gd name="connsiteX16" fmla="*/ 873124 w 1038225"/>
                  <a:gd name="connsiteY16" fmla="*/ 1098548 h 1818481"/>
                  <a:gd name="connsiteX17" fmla="*/ 835025 w 1038225"/>
                  <a:gd name="connsiteY17" fmla="*/ 1158873 h 1818481"/>
                  <a:gd name="connsiteX18" fmla="*/ 806450 w 1038225"/>
                  <a:gd name="connsiteY18" fmla="*/ 1149349 h 1818481"/>
                  <a:gd name="connsiteX19" fmla="*/ 736600 w 1038225"/>
                  <a:gd name="connsiteY19" fmla="*/ 1298573 h 1818481"/>
                  <a:gd name="connsiteX20" fmla="*/ 714375 w 1038225"/>
                  <a:gd name="connsiteY20" fmla="*/ 1308098 h 1818481"/>
                  <a:gd name="connsiteX21" fmla="*/ 676275 w 1038225"/>
                  <a:gd name="connsiteY21" fmla="*/ 1412873 h 1818481"/>
                  <a:gd name="connsiteX22" fmla="*/ 673100 w 1038225"/>
                  <a:gd name="connsiteY22" fmla="*/ 1457323 h 1818481"/>
                  <a:gd name="connsiteX23" fmla="*/ 657225 w 1038225"/>
                  <a:gd name="connsiteY23" fmla="*/ 1504948 h 1818481"/>
                  <a:gd name="connsiteX24" fmla="*/ 663575 w 1038225"/>
                  <a:gd name="connsiteY24" fmla="*/ 1527172 h 1818481"/>
                  <a:gd name="connsiteX25" fmla="*/ 635000 w 1038225"/>
                  <a:gd name="connsiteY25" fmla="*/ 1692272 h 1818481"/>
                  <a:gd name="connsiteX26" fmla="*/ 685800 w 1038225"/>
                  <a:gd name="connsiteY26" fmla="*/ 1707353 h 1818481"/>
                  <a:gd name="connsiteX27" fmla="*/ 690562 w 1038225"/>
                  <a:gd name="connsiteY27" fmla="*/ 1735928 h 1818481"/>
                  <a:gd name="connsiteX28" fmla="*/ 764380 w 1038225"/>
                  <a:gd name="connsiteY28" fmla="*/ 1747834 h 1818481"/>
                  <a:gd name="connsiteX29" fmla="*/ 764381 w 1038225"/>
                  <a:gd name="connsiteY29" fmla="*/ 1774027 h 1818481"/>
                  <a:gd name="connsiteX30" fmla="*/ 738189 w 1038225"/>
                  <a:gd name="connsiteY30" fmla="*/ 1776409 h 1818481"/>
                  <a:gd name="connsiteX31" fmla="*/ 738189 w 1038225"/>
                  <a:gd name="connsiteY31" fmla="*/ 1797840 h 1818481"/>
                  <a:gd name="connsiteX32" fmla="*/ 692945 w 1038225"/>
                  <a:gd name="connsiteY32" fmla="*/ 1790696 h 1818481"/>
                  <a:gd name="connsiteX33" fmla="*/ 678657 w 1038225"/>
                  <a:gd name="connsiteY33" fmla="*/ 1812126 h 1818481"/>
                  <a:gd name="connsiteX34" fmla="*/ 650082 w 1038225"/>
                  <a:gd name="connsiteY34" fmla="*/ 1807365 h 1818481"/>
                  <a:gd name="connsiteX35" fmla="*/ 666751 w 1038225"/>
                  <a:gd name="connsiteY35" fmla="*/ 1774027 h 1818481"/>
                  <a:gd name="connsiteX36" fmla="*/ 666751 w 1038225"/>
                  <a:gd name="connsiteY36" fmla="*/ 1738309 h 1818481"/>
                  <a:gd name="connsiteX37" fmla="*/ 344489 w 1038225"/>
                  <a:gd name="connsiteY37" fmla="*/ 1818481 h 1818481"/>
                  <a:gd name="connsiteX0" fmla="*/ 0 w 1038225"/>
                  <a:gd name="connsiteY0" fmla="*/ 3174 h 1818481"/>
                  <a:gd name="connsiteX1" fmla="*/ 196850 w 1038225"/>
                  <a:gd name="connsiteY1" fmla="*/ 73024 h 1818481"/>
                  <a:gd name="connsiteX2" fmla="*/ 323850 w 1038225"/>
                  <a:gd name="connsiteY2" fmla="*/ 117474 h 1818481"/>
                  <a:gd name="connsiteX3" fmla="*/ 469900 w 1038225"/>
                  <a:gd name="connsiteY3" fmla="*/ 139699 h 1818481"/>
                  <a:gd name="connsiteX4" fmla="*/ 587375 w 1038225"/>
                  <a:gd name="connsiteY4" fmla="*/ 146049 h 1818481"/>
                  <a:gd name="connsiteX5" fmla="*/ 698500 w 1038225"/>
                  <a:gd name="connsiteY5" fmla="*/ 104775 h 1818481"/>
                  <a:gd name="connsiteX6" fmla="*/ 765175 w 1038225"/>
                  <a:gd name="connsiteY6" fmla="*/ 0 h 1818481"/>
                  <a:gd name="connsiteX7" fmla="*/ 831850 w 1038225"/>
                  <a:gd name="connsiteY7" fmla="*/ 50799 h 1818481"/>
                  <a:gd name="connsiteX8" fmla="*/ 908050 w 1038225"/>
                  <a:gd name="connsiteY8" fmla="*/ 66674 h 1818481"/>
                  <a:gd name="connsiteX9" fmla="*/ 876300 w 1038225"/>
                  <a:gd name="connsiteY9" fmla="*/ 123824 h 1818481"/>
                  <a:gd name="connsiteX10" fmla="*/ 838200 w 1038225"/>
                  <a:gd name="connsiteY10" fmla="*/ 203199 h 1818481"/>
                  <a:gd name="connsiteX11" fmla="*/ 768350 w 1038225"/>
                  <a:gd name="connsiteY11" fmla="*/ 450849 h 1818481"/>
                  <a:gd name="connsiteX12" fmla="*/ 914400 w 1038225"/>
                  <a:gd name="connsiteY12" fmla="*/ 590549 h 1818481"/>
                  <a:gd name="connsiteX13" fmla="*/ 1038225 w 1038225"/>
                  <a:gd name="connsiteY13" fmla="*/ 717549 h 1818481"/>
                  <a:gd name="connsiteX14" fmla="*/ 993775 w 1038225"/>
                  <a:gd name="connsiteY14" fmla="*/ 777873 h 1818481"/>
                  <a:gd name="connsiteX15" fmla="*/ 850900 w 1038225"/>
                  <a:gd name="connsiteY15" fmla="*/ 1073148 h 1818481"/>
                  <a:gd name="connsiteX16" fmla="*/ 873124 w 1038225"/>
                  <a:gd name="connsiteY16" fmla="*/ 1098548 h 1818481"/>
                  <a:gd name="connsiteX17" fmla="*/ 835025 w 1038225"/>
                  <a:gd name="connsiteY17" fmla="*/ 1158873 h 1818481"/>
                  <a:gd name="connsiteX18" fmla="*/ 806450 w 1038225"/>
                  <a:gd name="connsiteY18" fmla="*/ 1149349 h 1818481"/>
                  <a:gd name="connsiteX19" fmla="*/ 736600 w 1038225"/>
                  <a:gd name="connsiteY19" fmla="*/ 1298573 h 1818481"/>
                  <a:gd name="connsiteX20" fmla="*/ 714375 w 1038225"/>
                  <a:gd name="connsiteY20" fmla="*/ 1308098 h 1818481"/>
                  <a:gd name="connsiteX21" fmla="*/ 676275 w 1038225"/>
                  <a:gd name="connsiteY21" fmla="*/ 1412873 h 1818481"/>
                  <a:gd name="connsiteX22" fmla="*/ 673100 w 1038225"/>
                  <a:gd name="connsiteY22" fmla="*/ 1457323 h 1818481"/>
                  <a:gd name="connsiteX23" fmla="*/ 657225 w 1038225"/>
                  <a:gd name="connsiteY23" fmla="*/ 1504948 h 1818481"/>
                  <a:gd name="connsiteX24" fmla="*/ 663575 w 1038225"/>
                  <a:gd name="connsiteY24" fmla="*/ 1527172 h 1818481"/>
                  <a:gd name="connsiteX25" fmla="*/ 635000 w 1038225"/>
                  <a:gd name="connsiteY25" fmla="*/ 1692272 h 1818481"/>
                  <a:gd name="connsiteX26" fmla="*/ 685800 w 1038225"/>
                  <a:gd name="connsiteY26" fmla="*/ 1707353 h 1818481"/>
                  <a:gd name="connsiteX27" fmla="*/ 690562 w 1038225"/>
                  <a:gd name="connsiteY27" fmla="*/ 1735928 h 1818481"/>
                  <a:gd name="connsiteX28" fmla="*/ 764380 w 1038225"/>
                  <a:gd name="connsiteY28" fmla="*/ 1747834 h 1818481"/>
                  <a:gd name="connsiteX29" fmla="*/ 764381 w 1038225"/>
                  <a:gd name="connsiteY29" fmla="*/ 1774027 h 1818481"/>
                  <a:gd name="connsiteX30" fmla="*/ 738189 w 1038225"/>
                  <a:gd name="connsiteY30" fmla="*/ 1776409 h 1818481"/>
                  <a:gd name="connsiteX31" fmla="*/ 738189 w 1038225"/>
                  <a:gd name="connsiteY31" fmla="*/ 1797840 h 1818481"/>
                  <a:gd name="connsiteX32" fmla="*/ 692945 w 1038225"/>
                  <a:gd name="connsiteY32" fmla="*/ 1790696 h 1818481"/>
                  <a:gd name="connsiteX33" fmla="*/ 678657 w 1038225"/>
                  <a:gd name="connsiteY33" fmla="*/ 1812126 h 1818481"/>
                  <a:gd name="connsiteX34" fmla="*/ 650082 w 1038225"/>
                  <a:gd name="connsiteY34" fmla="*/ 1807365 h 1818481"/>
                  <a:gd name="connsiteX35" fmla="*/ 666751 w 1038225"/>
                  <a:gd name="connsiteY35" fmla="*/ 1774027 h 1818481"/>
                  <a:gd name="connsiteX36" fmla="*/ 666751 w 1038225"/>
                  <a:gd name="connsiteY36" fmla="*/ 1738309 h 1818481"/>
                  <a:gd name="connsiteX37" fmla="*/ 633414 w 1038225"/>
                  <a:gd name="connsiteY37" fmla="*/ 1719259 h 1818481"/>
                  <a:gd name="connsiteX38" fmla="*/ 344489 w 1038225"/>
                  <a:gd name="connsiteY38" fmla="*/ 1818481 h 1818481"/>
                  <a:gd name="connsiteX0" fmla="*/ 0 w 1038225"/>
                  <a:gd name="connsiteY0" fmla="*/ 3174 h 1880394"/>
                  <a:gd name="connsiteX1" fmla="*/ 196850 w 1038225"/>
                  <a:gd name="connsiteY1" fmla="*/ 73024 h 1880394"/>
                  <a:gd name="connsiteX2" fmla="*/ 323850 w 1038225"/>
                  <a:gd name="connsiteY2" fmla="*/ 117474 h 1880394"/>
                  <a:gd name="connsiteX3" fmla="*/ 469900 w 1038225"/>
                  <a:gd name="connsiteY3" fmla="*/ 139699 h 1880394"/>
                  <a:gd name="connsiteX4" fmla="*/ 587375 w 1038225"/>
                  <a:gd name="connsiteY4" fmla="*/ 146049 h 1880394"/>
                  <a:gd name="connsiteX5" fmla="*/ 698500 w 1038225"/>
                  <a:gd name="connsiteY5" fmla="*/ 104775 h 1880394"/>
                  <a:gd name="connsiteX6" fmla="*/ 765175 w 1038225"/>
                  <a:gd name="connsiteY6" fmla="*/ 0 h 1880394"/>
                  <a:gd name="connsiteX7" fmla="*/ 831850 w 1038225"/>
                  <a:gd name="connsiteY7" fmla="*/ 50799 h 1880394"/>
                  <a:gd name="connsiteX8" fmla="*/ 908050 w 1038225"/>
                  <a:gd name="connsiteY8" fmla="*/ 66674 h 1880394"/>
                  <a:gd name="connsiteX9" fmla="*/ 876300 w 1038225"/>
                  <a:gd name="connsiteY9" fmla="*/ 123824 h 1880394"/>
                  <a:gd name="connsiteX10" fmla="*/ 838200 w 1038225"/>
                  <a:gd name="connsiteY10" fmla="*/ 203199 h 1880394"/>
                  <a:gd name="connsiteX11" fmla="*/ 768350 w 1038225"/>
                  <a:gd name="connsiteY11" fmla="*/ 450849 h 1880394"/>
                  <a:gd name="connsiteX12" fmla="*/ 914400 w 1038225"/>
                  <a:gd name="connsiteY12" fmla="*/ 590549 h 1880394"/>
                  <a:gd name="connsiteX13" fmla="*/ 1038225 w 1038225"/>
                  <a:gd name="connsiteY13" fmla="*/ 717549 h 1880394"/>
                  <a:gd name="connsiteX14" fmla="*/ 993775 w 1038225"/>
                  <a:gd name="connsiteY14" fmla="*/ 777873 h 1880394"/>
                  <a:gd name="connsiteX15" fmla="*/ 850900 w 1038225"/>
                  <a:gd name="connsiteY15" fmla="*/ 1073148 h 1880394"/>
                  <a:gd name="connsiteX16" fmla="*/ 873124 w 1038225"/>
                  <a:gd name="connsiteY16" fmla="*/ 1098548 h 1880394"/>
                  <a:gd name="connsiteX17" fmla="*/ 835025 w 1038225"/>
                  <a:gd name="connsiteY17" fmla="*/ 1158873 h 1880394"/>
                  <a:gd name="connsiteX18" fmla="*/ 806450 w 1038225"/>
                  <a:gd name="connsiteY18" fmla="*/ 1149349 h 1880394"/>
                  <a:gd name="connsiteX19" fmla="*/ 736600 w 1038225"/>
                  <a:gd name="connsiteY19" fmla="*/ 1298573 h 1880394"/>
                  <a:gd name="connsiteX20" fmla="*/ 714375 w 1038225"/>
                  <a:gd name="connsiteY20" fmla="*/ 1308098 h 1880394"/>
                  <a:gd name="connsiteX21" fmla="*/ 676275 w 1038225"/>
                  <a:gd name="connsiteY21" fmla="*/ 1412873 h 1880394"/>
                  <a:gd name="connsiteX22" fmla="*/ 673100 w 1038225"/>
                  <a:gd name="connsiteY22" fmla="*/ 1457323 h 1880394"/>
                  <a:gd name="connsiteX23" fmla="*/ 657225 w 1038225"/>
                  <a:gd name="connsiteY23" fmla="*/ 1504948 h 1880394"/>
                  <a:gd name="connsiteX24" fmla="*/ 663575 w 1038225"/>
                  <a:gd name="connsiteY24" fmla="*/ 1527172 h 1880394"/>
                  <a:gd name="connsiteX25" fmla="*/ 635000 w 1038225"/>
                  <a:gd name="connsiteY25" fmla="*/ 1692272 h 1880394"/>
                  <a:gd name="connsiteX26" fmla="*/ 685800 w 1038225"/>
                  <a:gd name="connsiteY26" fmla="*/ 1707353 h 1880394"/>
                  <a:gd name="connsiteX27" fmla="*/ 690562 w 1038225"/>
                  <a:gd name="connsiteY27" fmla="*/ 1735928 h 1880394"/>
                  <a:gd name="connsiteX28" fmla="*/ 764380 w 1038225"/>
                  <a:gd name="connsiteY28" fmla="*/ 1747834 h 1880394"/>
                  <a:gd name="connsiteX29" fmla="*/ 764381 w 1038225"/>
                  <a:gd name="connsiteY29" fmla="*/ 1774027 h 1880394"/>
                  <a:gd name="connsiteX30" fmla="*/ 738189 w 1038225"/>
                  <a:gd name="connsiteY30" fmla="*/ 1776409 h 1880394"/>
                  <a:gd name="connsiteX31" fmla="*/ 738189 w 1038225"/>
                  <a:gd name="connsiteY31" fmla="*/ 1797840 h 1880394"/>
                  <a:gd name="connsiteX32" fmla="*/ 692945 w 1038225"/>
                  <a:gd name="connsiteY32" fmla="*/ 1790696 h 1880394"/>
                  <a:gd name="connsiteX33" fmla="*/ 678657 w 1038225"/>
                  <a:gd name="connsiteY33" fmla="*/ 1812126 h 1880394"/>
                  <a:gd name="connsiteX34" fmla="*/ 650082 w 1038225"/>
                  <a:gd name="connsiteY34" fmla="*/ 1807365 h 1880394"/>
                  <a:gd name="connsiteX35" fmla="*/ 666751 w 1038225"/>
                  <a:gd name="connsiteY35" fmla="*/ 1774027 h 1880394"/>
                  <a:gd name="connsiteX36" fmla="*/ 666751 w 1038225"/>
                  <a:gd name="connsiteY36" fmla="*/ 1738309 h 1880394"/>
                  <a:gd name="connsiteX37" fmla="*/ 633414 w 1038225"/>
                  <a:gd name="connsiteY37" fmla="*/ 1719259 h 1880394"/>
                  <a:gd name="connsiteX38" fmla="*/ 399258 w 1038225"/>
                  <a:gd name="connsiteY38" fmla="*/ 1880394 h 1880394"/>
                  <a:gd name="connsiteX0" fmla="*/ 0 w 1038225"/>
                  <a:gd name="connsiteY0" fmla="*/ 3174 h 1880394"/>
                  <a:gd name="connsiteX1" fmla="*/ 196850 w 1038225"/>
                  <a:gd name="connsiteY1" fmla="*/ 73024 h 1880394"/>
                  <a:gd name="connsiteX2" fmla="*/ 323850 w 1038225"/>
                  <a:gd name="connsiteY2" fmla="*/ 117474 h 1880394"/>
                  <a:gd name="connsiteX3" fmla="*/ 469900 w 1038225"/>
                  <a:gd name="connsiteY3" fmla="*/ 139699 h 1880394"/>
                  <a:gd name="connsiteX4" fmla="*/ 587375 w 1038225"/>
                  <a:gd name="connsiteY4" fmla="*/ 146049 h 1880394"/>
                  <a:gd name="connsiteX5" fmla="*/ 698500 w 1038225"/>
                  <a:gd name="connsiteY5" fmla="*/ 104775 h 1880394"/>
                  <a:gd name="connsiteX6" fmla="*/ 765175 w 1038225"/>
                  <a:gd name="connsiteY6" fmla="*/ 0 h 1880394"/>
                  <a:gd name="connsiteX7" fmla="*/ 831850 w 1038225"/>
                  <a:gd name="connsiteY7" fmla="*/ 50799 h 1880394"/>
                  <a:gd name="connsiteX8" fmla="*/ 908050 w 1038225"/>
                  <a:gd name="connsiteY8" fmla="*/ 66674 h 1880394"/>
                  <a:gd name="connsiteX9" fmla="*/ 876300 w 1038225"/>
                  <a:gd name="connsiteY9" fmla="*/ 123824 h 1880394"/>
                  <a:gd name="connsiteX10" fmla="*/ 838200 w 1038225"/>
                  <a:gd name="connsiteY10" fmla="*/ 203199 h 1880394"/>
                  <a:gd name="connsiteX11" fmla="*/ 768350 w 1038225"/>
                  <a:gd name="connsiteY11" fmla="*/ 450849 h 1880394"/>
                  <a:gd name="connsiteX12" fmla="*/ 914400 w 1038225"/>
                  <a:gd name="connsiteY12" fmla="*/ 590549 h 1880394"/>
                  <a:gd name="connsiteX13" fmla="*/ 1038225 w 1038225"/>
                  <a:gd name="connsiteY13" fmla="*/ 717549 h 1880394"/>
                  <a:gd name="connsiteX14" fmla="*/ 993775 w 1038225"/>
                  <a:gd name="connsiteY14" fmla="*/ 777873 h 1880394"/>
                  <a:gd name="connsiteX15" fmla="*/ 850900 w 1038225"/>
                  <a:gd name="connsiteY15" fmla="*/ 1073148 h 1880394"/>
                  <a:gd name="connsiteX16" fmla="*/ 873124 w 1038225"/>
                  <a:gd name="connsiteY16" fmla="*/ 1098548 h 1880394"/>
                  <a:gd name="connsiteX17" fmla="*/ 835025 w 1038225"/>
                  <a:gd name="connsiteY17" fmla="*/ 1158873 h 1880394"/>
                  <a:gd name="connsiteX18" fmla="*/ 806450 w 1038225"/>
                  <a:gd name="connsiteY18" fmla="*/ 1149349 h 1880394"/>
                  <a:gd name="connsiteX19" fmla="*/ 736600 w 1038225"/>
                  <a:gd name="connsiteY19" fmla="*/ 1298573 h 1880394"/>
                  <a:gd name="connsiteX20" fmla="*/ 714375 w 1038225"/>
                  <a:gd name="connsiteY20" fmla="*/ 1308098 h 1880394"/>
                  <a:gd name="connsiteX21" fmla="*/ 676275 w 1038225"/>
                  <a:gd name="connsiteY21" fmla="*/ 1412873 h 1880394"/>
                  <a:gd name="connsiteX22" fmla="*/ 673100 w 1038225"/>
                  <a:gd name="connsiteY22" fmla="*/ 1457323 h 1880394"/>
                  <a:gd name="connsiteX23" fmla="*/ 657225 w 1038225"/>
                  <a:gd name="connsiteY23" fmla="*/ 1504948 h 1880394"/>
                  <a:gd name="connsiteX24" fmla="*/ 663575 w 1038225"/>
                  <a:gd name="connsiteY24" fmla="*/ 1527172 h 1880394"/>
                  <a:gd name="connsiteX25" fmla="*/ 635000 w 1038225"/>
                  <a:gd name="connsiteY25" fmla="*/ 1692272 h 1880394"/>
                  <a:gd name="connsiteX26" fmla="*/ 685800 w 1038225"/>
                  <a:gd name="connsiteY26" fmla="*/ 1707353 h 1880394"/>
                  <a:gd name="connsiteX27" fmla="*/ 690562 w 1038225"/>
                  <a:gd name="connsiteY27" fmla="*/ 1735928 h 1880394"/>
                  <a:gd name="connsiteX28" fmla="*/ 764380 w 1038225"/>
                  <a:gd name="connsiteY28" fmla="*/ 1747834 h 1880394"/>
                  <a:gd name="connsiteX29" fmla="*/ 764381 w 1038225"/>
                  <a:gd name="connsiteY29" fmla="*/ 1774027 h 1880394"/>
                  <a:gd name="connsiteX30" fmla="*/ 738189 w 1038225"/>
                  <a:gd name="connsiteY30" fmla="*/ 1776409 h 1880394"/>
                  <a:gd name="connsiteX31" fmla="*/ 738189 w 1038225"/>
                  <a:gd name="connsiteY31" fmla="*/ 1797840 h 1880394"/>
                  <a:gd name="connsiteX32" fmla="*/ 692945 w 1038225"/>
                  <a:gd name="connsiteY32" fmla="*/ 1790696 h 1880394"/>
                  <a:gd name="connsiteX33" fmla="*/ 678657 w 1038225"/>
                  <a:gd name="connsiteY33" fmla="*/ 1812126 h 1880394"/>
                  <a:gd name="connsiteX34" fmla="*/ 650082 w 1038225"/>
                  <a:gd name="connsiteY34" fmla="*/ 1807365 h 1880394"/>
                  <a:gd name="connsiteX35" fmla="*/ 666751 w 1038225"/>
                  <a:gd name="connsiteY35" fmla="*/ 1774027 h 1880394"/>
                  <a:gd name="connsiteX36" fmla="*/ 666751 w 1038225"/>
                  <a:gd name="connsiteY36" fmla="*/ 1738309 h 1880394"/>
                  <a:gd name="connsiteX37" fmla="*/ 633414 w 1038225"/>
                  <a:gd name="connsiteY37" fmla="*/ 1719259 h 1880394"/>
                  <a:gd name="connsiteX38" fmla="*/ 614364 w 1038225"/>
                  <a:gd name="connsiteY38" fmla="*/ 1783551 h 1880394"/>
                  <a:gd name="connsiteX39" fmla="*/ 399258 w 1038225"/>
                  <a:gd name="connsiteY39" fmla="*/ 1880394 h 1880394"/>
                  <a:gd name="connsiteX0" fmla="*/ 0 w 1038225"/>
                  <a:gd name="connsiteY0" fmla="*/ 3174 h 1851819"/>
                  <a:gd name="connsiteX1" fmla="*/ 196850 w 1038225"/>
                  <a:gd name="connsiteY1" fmla="*/ 73024 h 1851819"/>
                  <a:gd name="connsiteX2" fmla="*/ 323850 w 1038225"/>
                  <a:gd name="connsiteY2" fmla="*/ 117474 h 1851819"/>
                  <a:gd name="connsiteX3" fmla="*/ 469900 w 1038225"/>
                  <a:gd name="connsiteY3" fmla="*/ 139699 h 1851819"/>
                  <a:gd name="connsiteX4" fmla="*/ 587375 w 1038225"/>
                  <a:gd name="connsiteY4" fmla="*/ 146049 h 1851819"/>
                  <a:gd name="connsiteX5" fmla="*/ 698500 w 1038225"/>
                  <a:gd name="connsiteY5" fmla="*/ 104775 h 1851819"/>
                  <a:gd name="connsiteX6" fmla="*/ 765175 w 1038225"/>
                  <a:gd name="connsiteY6" fmla="*/ 0 h 1851819"/>
                  <a:gd name="connsiteX7" fmla="*/ 831850 w 1038225"/>
                  <a:gd name="connsiteY7" fmla="*/ 50799 h 1851819"/>
                  <a:gd name="connsiteX8" fmla="*/ 908050 w 1038225"/>
                  <a:gd name="connsiteY8" fmla="*/ 66674 h 1851819"/>
                  <a:gd name="connsiteX9" fmla="*/ 876300 w 1038225"/>
                  <a:gd name="connsiteY9" fmla="*/ 123824 h 1851819"/>
                  <a:gd name="connsiteX10" fmla="*/ 838200 w 1038225"/>
                  <a:gd name="connsiteY10" fmla="*/ 203199 h 1851819"/>
                  <a:gd name="connsiteX11" fmla="*/ 768350 w 1038225"/>
                  <a:gd name="connsiteY11" fmla="*/ 450849 h 1851819"/>
                  <a:gd name="connsiteX12" fmla="*/ 914400 w 1038225"/>
                  <a:gd name="connsiteY12" fmla="*/ 590549 h 1851819"/>
                  <a:gd name="connsiteX13" fmla="*/ 1038225 w 1038225"/>
                  <a:gd name="connsiteY13" fmla="*/ 717549 h 1851819"/>
                  <a:gd name="connsiteX14" fmla="*/ 993775 w 1038225"/>
                  <a:gd name="connsiteY14" fmla="*/ 777873 h 1851819"/>
                  <a:gd name="connsiteX15" fmla="*/ 850900 w 1038225"/>
                  <a:gd name="connsiteY15" fmla="*/ 1073148 h 1851819"/>
                  <a:gd name="connsiteX16" fmla="*/ 873124 w 1038225"/>
                  <a:gd name="connsiteY16" fmla="*/ 1098548 h 1851819"/>
                  <a:gd name="connsiteX17" fmla="*/ 835025 w 1038225"/>
                  <a:gd name="connsiteY17" fmla="*/ 1158873 h 1851819"/>
                  <a:gd name="connsiteX18" fmla="*/ 806450 w 1038225"/>
                  <a:gd name="connsiteY18" fmla="*/ 1149349 h 1851819"/>
                  <a:gd name="connsiteX19" fmla="*/ 736600 w 1038225"/>
                  <a:gd name="connsiteY19" fmla="*/ 1298573 h 1851819"/>
                  <a:gd name="connsiteX20" fmla="*/ 714375 w 1038225"/>
                  <a:gd name="connsiteY20" fmla="*/ 1308098 h 1851819"/>
                  <a:gd name="connsiteX21" fmla="*/ 676275 w 1038225"/>
                  <a:gd name="connsiteY21" fmla="*/ 1412873 h 1851819"/>
                  <a:gd name="connsiteX22" fmla="*/ 673100 w 1038225"/>
                  <a:gd name="connsiteY22" fmla="*/ 1457323 h 1851819"/>
                  <a:gd name="connsiteX23" fmla="*/ 657225 w 1038225"/>
                  <a:gd name="connsiteY23" fmla="*/ 1504948 h 1851819"/>
                  <a:gd name="connsiteX24" fmla="*/ 663575 w 1038225"/>
                  <a:gd name="connsiteY24" fmla="*/ 1527172 h 1851819"/>
                  <a:gd name="connsiteX25" fmla="*/ 635000 w 1038225"/>
                  <a:gd name="connsiteY25" fmla="*/ 1692272 h 1851819"/>
                  <a:gd name="connsiteX26" fmla="*/ 685800 w 1038225"/>
                  <a:gd name="connsiteY26" fmla="*/ 1707353 h 1851819"/>
                  <a:gd name="connsiteX27" fmla="*/ 690562 w 1038225"/>
                  <a:gd name="connsiteY27" fmla="*/ 1735928 h 1851819"/>
                  <a:gd name="connsiteX28" fmla="*/ 764380 w 1038225"/>
                  <a:gd name="connsiteY28" fmla="*/ 1747834 h 1851819"/>
                  <a:gd name="connsiteX29" fmla="*/ 764381 w 1038225"/>
                  <a:gd name="connsiteY29" fmla="*/ 1774027 h 1851819"/>
                  <a:gd name="connsiteX30" fmla="*/ 738189 w 1038225"/>
                  <a:gd name="connsiteY30" fmla="*/ 1776409 h 1851819"/>
                  <a:gd name="connsiteX31" fmla="*/ 738189 w 1038225"/>
                  <a:gd name="connsiteY31" fmla="*/ 1797840 h 1851819"/>
                  <a:gd name="connsiteX32" fmla="*/ 692945 w 1038225"/>
                  <a:gd name="connsiteY32" fmla="*/ 1790696 h 1851819"/>
                  <a:gd name="connsiteX33" fmla="*/ 678657 w 1038225"/>
                  <a:gd name="connsiteY33" fmla="*/ 1812126 h 1851819"/>
                  <a:gd name="connsiteX34" fmla="*/ 650082 w 1038225"/>
                  <a:gd name="connsiteY34" fmla="*/ 1807365 h 1851819"/>
                  <a:gd name="connsiteX35" fmla="*/ 666751 w 1038225"/>
                  <a:gd name="connsiteY35" fmla="*/ 1774027 h 1851819"/>
                  <a:gd name="connsiteX36" fmla="*/ 666751 w 1038225"/>
                  <a:gd name="connsiteY36" fmla="*/ 1738309 h 1851819"/>
                  <a:gd name="connsiteX37" fmla="*/ 633414 w 1038225"/>
                  <a:gd name="connsiteY37" fmla="*/ 1719259 h 1851819"/>
                  <a:gd name="connsiteX38" fmla="*/ 614364 w 1038225"/>
                  <a:gd name="connsiteY38" fmla="*/ 1783551 h 1851819"/>
                  <a:gd name="connsiteX39" fmla="*/ 549276 w 1038225"/>
                  <a:gd name="connsiteY39" fmla="*/ 1851819 h 1851819"/>
                  <a:gd name="connsiteX0" fmla="*/ 0 w 1038225"/>
                  <a:gd name="connsiteY0" fmla="*/ 3174 h 1851819"/>
                  <a:gd name="connsiteX1" fmla="*/ 196850 w 1038225"/>
                  <a:gd name="connsiteY1" fmla="*/ 73024 h 1851819"/>
                  <a:gd name="connsiteX2" fmla="*/ 323850 w 1038225"/>
                  <a:gd name="connsiteY2" fmla="*/ 117474 h 1851819"/>
                  <a:gd name="connsiteX3" fmla="*/ 469900 w 1038225"/>
                  <a:gd name="connsiteY3" fmla="*/ 139699 h 1851819"/>
                  <a:gd name="connsiteX4" fmla="*/ 587375 w 1038225"/>
                  <a:gd name="connsiteY4" fmla="*/ 146049 h 1851819"/>
                  <a:gd name="connsiteX5" fmla="*/ 698500 w 1038225"/>
                  <a:gd name="connsiteY5" fmla="*/ 104775 h 1851819"/>
                  <a:gd name="connsiteX6" fmla="*/ 765175 w 1038225"/>
                  <a:gd name="connsiteY6" fmla="*/ 0 h 1851819"/>
                  <a:gd name="connsiteX7" fmla="*/ 831850 w 1038225"/>
                  <a:gd name="connsiteY7" fmla="*/ 50799 h 1851819"/>
                  <a:gd name="connsiteX8" fmla="*/ 908050 w 1038225"/>
                  <a:gd name="connsiteY8" fmla="*/ 66674 h 1851819"/>
                  <a:gd name="connsiteX9" fmla="*/ 876300 w 1038225"/>
                  <a:gd name="connsiteY9" fmla="*/ 123824 h 1851819"/>
                  <a:gd name="connsiteX10" fmla="*/ 838200 w 1038225"/>
                  <a:gd name="connsiteY10" fmla="*/ 203199 h 1851819"/>
                  <a:gd name="connsiteX11" fmla="*/ 768350 w 1038225"/>
                  <a:gd name="connsiteY11" fmla="*/ 450849 h 1851819"/>
                  <a:gd name="connsiteX12" fmla="*/ 914400 w 1038225"/>
                  <a:gd name="connsiteY12" fmla="*/ 590549 h 1851819"/>
                  <a:gd name="connsiteX13" fmla="*/ 1038225 w 1038225"/>
                  <a:gd name="connsiteY13" fmla="*/ 717549 h 1851819"/>
                  <a:gd name="connsiteX14" fmla="*/ 993775 w 1038225"/>
                  <a:gd name="connsiteY14" fmla="*/ 777873 h 1851819"/>
                  <a:gd name="connsiteX15" fmla="*/ 850900 w 1038225"/>
                  <a:gd name="connsiteY15" fmla="*/ 1073148 h 1851819"/>
                  <a:gd name="connsiteX16" fmla="*/ 873124 w 1038225"/>
                  <a:gd name="connsiteY16" fmla="*/ 1098548 h 1851819"/>
                  <a:gd name="connsiteX17" fmla="*/ 835025 w 1038225"/>
                  <a:gd name="connsiteY17" fmla="*/ 1158873 h 1851819"/>
                  <a:gd name="connsiteX18" fmla="*/ 806450 w 1038225"/>
                  <a:gd name="connsiteY18" fmla="*/ 1149349 h 1851819"/>
                  <a:gd name="connsiteX19" fmla="*/ 736600 w 1038225"/>
                  <a:gd name="connsiteY19" fmla="*/ 1298573 h 1851819"/>
                  <a:gd name="connsiteX20" fmla="*/ 714375 w 1038225"/>
                  <a:gd name="connsiteY20" fmla="*/ 1308098 h 1851819"/>
                  <a:gd name="connsiteX21" fmla="*/ 676275 w 1038225"/>
                  <a:gd name="connsiteY21" fmla="*/ 1412873 h 1851819"/>
                  <a:gd name="connsiteX22" fmla="*/ 673100 w 1038225"/>
                  <a:gd name="connsiteY22" fmla="*/ 1457323 h 1851819"/>
                  <a:gd name="connsiteX23" fmla="*/ 657225 w 1038225"/>
                  <a:gd name="connsiteY23" fmla="*/ 1504948 h 1851819"/>
                  <a:gd name="connsiteX24" fmla="*/ 663575 w 1038225"/>
                  <a:gd name="connsiteY24" fmla="*/ 1527172 h 1851819"/>
                  <a:gd name="connsiteX25" fmla="*/ 635000 w 1038225"/>
                  <a:gd name="connsiteY25" fmla="*/ 1692272 h 1851819"/>
                  <a:gd name="connsiteX26" fmla="*/ 685800 w 1038225"/>
                  <a:gd name="connsiteY26" fmla="*/ 1707353 h 1851819"/>
                  <a:gd name="connsiteX27" fmla="*/ 690562 w 1038225"/>
                  <a:gd name="connsiteY27" fmla="*/ 1735928 h 1851819"/>
                  <a:gd name="connsiteX28" fmla="*/ 764380 w 1038225"/>
                  <a:gd name="connsiteY28" fmla="*/ 1747834 h 1851819"/>
                  <a:gd name="connsiteX29" fmla="*/ 764381 w 1038225"/>
                  <a:gd name="connsiteY29" fmla="*/ 1774027 h 1851819"/>
                  <a:gd name="connsiteX30" fmla="*/ 738189 w 1038225"/>
                  <a:gd name="connsiteY30" fmla="*/ 1776409 h 1851819"/>
                  <a:gd name="connsiteX31" fmla="*/ 738189 w 1038225"/>
                  <a:gd name="connsiteY31" fmla="*/ 1797840 h 1851819"/>
                  <a:gd name="connsiteX32" fmla="*/ 692945 w 1038225"/>
                  <a:gd name="connsiteY32" fmla="*/ 1790696 h 1851819"/>
                  <a:gd name="connsiteX33" fmla="*/ 678657 w 1038225"/>
                  <a:gd name="connsiteY33" fmla="*/ 1812126 h 1851819"/>
                  <a:gd name="connsiteX34" fmla="*/ 650082 w 1038225"/>
                  <a:gd name="connsiteY34" fmla="*/ 1807365 h 1851819"/>
                  <a:gd name="connsiteX35" fmla="*/ 666751 w 1038225"/>
                  <a:gd name="connsiteY35" fmla="*/ 1774027 h 1851819"/>
                  <a:gd name="connsiteX36" fmla="*/ 666751 w 1038225"/>
                  <a:gd name="connsiteY36" fmla="*/ 1738309 h 1851819"/>
                  <a:gd name="connsiteX37" fmla="*/ 633414 w 1038225"/>
                  <a:gd name="connsiteY37" fmla="*/ 1719259 h 1851819"/>
                  <a:gd name="connsiteX38" fmla="*/ 614364 w 1038225"/>
                  <a:gd name="connsiteY38" fmla="*/ 1783551 h 1851819"/>
                  <a:gd name="connsiteX39" fmla="*/ 609601 w 1038225"/>
                  <a:gd name="connsiteY39" fmla="*/ 1826415 h 1851819"/>
                  <a:gd name="connsiteX40" fmla="*/ 549276 w 1038225"/>
                  <a:gd name="connsiteY40" fmla="*/ 1851819 h 1851819"/>
                  <a:gd name="connsiteX0" fmla="*/ 0 w 1038225"/>
                  <a:gd name="connsiteY0" fmla="*/ 3174 h 1844676"/>
                  <a:gd name="connsiteX1" fmla="*/ 196850 w 1038225"/>
                  <a:gd name="connsiteY1" fmla="*/ 73024 h 1844676"/>
                  <a:gd name="connsiteX2" fmla="*/ 323850 w 1038225"/>
                  <a:gd name="connsiteY2" fmla="*/ 117474 h 1844676"/>
                  <a:gd name="connsiteX3" fmla="*/ 469900 w 1038225"/>
                  <a:gd name="connsiteY3" fmla="*/ 139699 h 1844676"/>
                  <a:gd name="connsiteX4" fmla="*/ 587375 w 1038225"/>
                  <a:gd name="connsiteY4" fmla="*/ 146049 h 1844676"/>
                  <a:gd name="connsiteX5" fmla="*/ 698500 w 1038225"/>
                  <a:gd name="connsiteY5" fmla="*/ 104775 h 1844676"/>
                  <a:gd name="connsiteX6" fmla="*/ 765175 w 1038225"/>
                  <a:gd name="connsiteY6" fmla="*/ 0 h 1844676"/>
                  <a:gd name="connsiteX7" fmla="*/ 831850 w 1038225"/>
                  <a:gd name="connsiteY7" fmla="*/ 50799 h 1844676"/>
                  <a:gd name="connsiteX8" fmla="*/ 908050 w 1038225"/>
                  <a:gd name="connsiteY8" fmla="*/ 66674 h 1844676"/>
                  <a:gd name="connsiteX9" fmla="*/ 876300 w 1038225"/>
                  <a:gd name="connsiteY9" fmla="*/ 123824 h 1844676"/>
                  <a:gd name="connsiteX10" fmla="*/ 838200 w 1038225"/>
                  <a:gd name="connsiteY10" fmla="*/ 203199 h 1844676"/>
                  <a:gd name="connsiteX11" fmla="*/ 768350 w 1038225"/>
                  <a:gd name="connsiteY11" fmla="*/ 450849 h 1844676"/>
                  <a:gd name="connsiteX12" fmla="*/ 914400 w 1038225"/>
                  <a:gd name="connsiteY12" fmla="*/ 590549 h 1844676"/>
                  <a:gd name="connsiteX13" fmla="*/ 1038225 w 1038225"/>
                  <a:gd name="connsiteY13" fmla="*/ 717549 h 1844676"/>
                  <a:gd name="connsiteX14" fmla="*/ 993775 w 1038225"/>
                  <a:gd name="connsiteY14" fmla="*/ 777873 h 1844676"/>
                  <a:gd name="connsiteX15" fmla="*/ 850900 w 1038225"/>
                  <a:gd name="connsiteY15" fmla="*/ 1073148 h 1844676"/>
                  <a:gd name="connsiteX16" fmla="*/ 873124 w 1038225"/>
                  <a:gd name="connsiteY16" fmla="*/ 1098548 h 1844676"/>
                  <a:gd name="connsiteX17" fmla="*/ 835025 w 1038225"/>
                  <a:gd name="connsiteY17" fmla="*/ 1158873 h 1844676"/>
                  <a:gd name="connsiteX18" fmla="*/ 806450 w 1038225"/>
                  <a:gd name="connsiteY18" fmla="*/ 1149349 h 1844676"/>
                  <a:gd name="connsiteX19" fmla="*/ 736600 w 1038225"/>
                  <a:gd name="connsiteY19" fmla="*/ 1298573 h 1844676"/>
                  <a:gd name="connsiteX20" fmla="*/ 714375 w 1038225"/>
                  <a:gd name="connsiteY20" fmla="*/ 1308098 h 1844676"/>
                  <a:gd name="connsiteX21" fmla="*/ 676275 w 1038225"/>
                  <a:gd name="connsiteY21" fmla="*/ 1412873 h 1844676"/>
                  <a:gd name="connsiteX22" fmla="*/ 673100 w 1038225"/>
                  <a:gd name="connsiteY22" fmla="*/ 1457323 h 1844676"/>
                  <a:gd name="connsiteX23" fmla="*/ 657225 w 1038225"/>
                  <a:gd name="connsiteY23" fmla="*/ 1504948 h 1844676"/>
                  <a:gd name="connsiteX24" fmla="*/ 663575 w 1038225"/>
                  <a:gd name="connsiteY24" fmla="*/ 1527172 h 1844676"/>
                  <a:gd name="connsiteX25" fmla="*/ 635000 w 1038225"/>
                  <a:gd name="connsiteY25" fmla="*/ 1692272 h 1844676"/>
                  <a:gd name="connsiteX26" fmla="*/ 685800 w 1038225"/>
                  <a:gd name="connsiteY26" fmla="*/ 1707353 h 1844676"/>
                  <a:gd name="connsiteX27" fmla="*/ 690562 w 1038225"/>
                  <a:gd name="connsiteY27" fmla="*/ 1735928 h 1844676"/>
                  <a:gd name="connsiteX28" fmla="*/ 764380 w 1038225"/>
                  <a:gd name="connsiteY28" fmla="*/ 1747834 h 1844676"/>
                  <a:gd name="connsiteX29" fmla="*/ 764381 w 1038225"/>
                  <a:gd name="connsiteY29" fmla="*/ 1774027 h 1844676"/>
                  <a:gd name="connsiteX30" fmla="*/ 738189 w 1038225"/>
                  <a:gd name="connsiteY30" fmla="*/ 1776409 h 1844676"/>
                  <a:gd name="connsiteX31" fmla="*/ 738189 w 1038225"/>
                  <a:gd name="connsiteY31" fmla="*/ 1797840 h 1844676"/>
                  <a:gd name="connsiteX32" fmla="*/ 692945 w 1038225"/>
                  <a:gd name="connsiteY32" fmla="*/ 1790696 h 1844676"/>
                  <a:gd name="connsiteX33" fmla="*/ 678657 w 1038225"/>
                  <a:gd name="connsiteY33" fmla="*/ 1812126 h 1844676"/>
                  <a:gd name="connsiteX34" fmla="*/ 650082 w 1038225"/>
                  <a:gd name="connsiteY34" fmla="*/ 1807365 h 1844676"/>
                  <a:gd name="connsiteX35" fmla="*/ 666751 w 1038225"/>
                  <a:gd name="connsiteY35" fmla="*/ 1774027 h 1844676"/>
                  <a:gd name="connsiteX36" fmla="*/ 666751 w 1038225"/>
                  <a:gd name="connsiteY36" fmla="*/ 1738309 h 1844676"/>
                  <a:gd name="connsiteX37" fmla="*/ 633414 w 1038225"/>
                  <a:gd name="connsiteY37" fmla="*/ 1719259 h 1844676"/>
                  <a:gd name="connsiteX38" fmla="*/ 614364 w 1038225"/>
                  <a:gd name="connsiteY38" fmla="*/ 1783551 h 1844676"/>
                  <a:gd name="connsiteX39" fmla="*/ 609601 w 1038225"/>
                  <a:gd name="connsiteY39" fmla="*/ 1826415 h 1844676"/>
                  <a:gd name="connsiteX40" fmla="*/ 658813 w 1038225"/>
                  <a:gd name="connsiteY40" fmla="*/ 1844676 h 184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8225" h="1844676">
                    <a:moveTo>
                      <a:pt x="0" y="3174"/>
                    </a:moveTo>
                    <a:cubicBezTo>
                      <a:pt x="25400" y="30691"/>
                      <a:pt x="171450" y="45507"/>
                      <a:pt x="196850" y="73024"/>
                    </a:cubicBezTo>
                    <a:cubicBezTo>
                      <a:pt x="216958" y="101599"/>
                      <a:pt x="303742" y="88899"/>
                      <a:pt x="323850" y="117474"/>
                    </a:cubicBezTo>
                    <a:cubicBezTo>
                      <a:pt x="333375" y="137582"/>
                      <a:pt x="460375" y="119591"/>
                      <a:pt x="469900" y="139699"/>
                    </a:cubicBezTo>
                    <a:cubicBezTo>
                      <a:pt x="473075" y="154516"/>
                      <a:pt x="584200" y="131232"/>
                      <a:pt x="587375" y="146049"/>
                    </a:cubicBezTo>
                    <a:cubicBezTo>
                      <a:pt x="615950" y="149224"/>
                      <a:pt x="669925" y="101600"/>
                      <a:pt x="698500" y="104775"/>
                    </a:cubicBezTo>
                    <a:cubicBezTo>
                      <a:pt x="723900" y="85725"/>
                      <a:pt x="739775" y="19050"/>
                      <a:pt x="765175" y="0"/>
                    </a:cubicBezTo>
                    <a:cubicBezTo>
                      <a:pt x="774700" y="14816"/>
                      <a:pt x="822325" y="35983"/>
                      <a:pt x="831850" y="50799"/>
                    </a:cubicBezTo>
                    <a:cubicBezTo>
                      <a:pt x="844550" y="62441"/>
                      <a:pt x="895350" y="55032"/>
                      <a:pt x="908050" y="66674"/>
                    </a:cubicBezTo>
                    <a:cubicBezTo>
                      <a:pt x="908050" y="92074"/>
                      <a:pt x="876300" y="98424"/>
                      <a:pt x="876300" y="123824"/>
                    </a:cubicBezTo>
                    <a:cubicBezTo>
                      <a:pt x="877358" y="150282"/>
                      <a:pt x="837142" y="176741"/>
                      <a:pt x="838200" y="203199"/>
                    </a:cubicBezTo>
                    <a:cubicBezTo>
                      <a:pt x="805392" y="249766"/>
                      <a:pt x="801158" y="404282"/>
                      <a:pt x="768350" y="450849"/>
                    </a:cubicBezTo>
                    <a:cubicBezTo>
                      <a:pt x="775758" y="501649"/>
                      <a:pt x="906992" y="539749"/>
                      <a:pt x="914400" y="590549"/>
                    </a:cubicBezTo>
                    <a:cubicBezTo>
                      <a:pt x="927100" y="624416"/>
                      <a:pt x="1025525" y="683682"/>
                      <a:pt x="1038225" y="717549"/>
                    </a:cubicBezTo>
                    <a:cubicBezTo>
                      <a:pt x="1037167" y="741890"/>
                      <a:pt x="994833" y="753532"/>
                      <a:pt x="993775" y="777873"/>
                    </a:cubicBezTo>
                    <a:cubicBezTo>
                      <a:pt x="995892" y="856190"/>
                      <a:pt x="848783" y="994831"/>
                      <a:pt x="850900" y="1073148"/>
                    </a:cubicBezTo>
                    <a:cubicBezTo>
                      <a:pt x="861483" y="1071031"/>
                      <a:pt x="862541" y="1100665"/>
                      <a:pt x="873124" y="1098548"/>
                    </a:cubicBezTo>
                    <a:cubicBezTo>
                      <a:pt x="877358" y="1119715"/>
                      <a:pt x="830791" y="1137706"/>
                      <a:pt x="835025" y="1158873"/>
                    </a:cubicBezTo>
                    <a:cubicBezTo>
                      <a:pt x="825500" y="1148290"/>
                      <a:pt x="815975" y="1159932"/>
                      <a:pt x="806450" y="1149349"/>
                    </a:cubicBezTo>
                    <a:cubicBezTo>
                      <a:pt x="774700" y="1176865"/>
                      <a:pt x="768350" y="1271057"/>
                      <a:pt x="736600" y="1298573"/>
                    </a:cubicBezTo>
                    <a:cubicBezTo>
                      <a:pt x="739775" y="1307040"/>
                      <a:pt x="711200" y="1299631"/>
                      <a:pt x="714375" y="1308098"/>
                    </a:cubicBezTo>
                    <a:cubicBezTo>
                      <a:pt x="720725" y="1332440"/>
                      <a:pt x="669925" y="1388531"/>
                      <a:pt x="676275" y="1412873"/>
                    </a:cubicBezTo>
                    <a:cubicBezTo>
                      <a:pt x="667808" y="1419223"/>
                      <a:pt x="681567" y="1450973"/>
                      <a:pt x="673100" y="1457323"/>
                    </a:cubicBezTo>
                    <a:cubicBezTo>
                      <a:pt x="686858" y="1467906"/>
                      <a:pt x="643467" y="1494365"/>
                      <a:pt x="657225" y="1504948"/>
                    </a:cubicBezTo>
                    <a:cubicBezTo>
                      <a:pt x="649817" y="1512356"/>
                      <a:pt x="670983" y="1519764"/>
                      <a:pt x="663575" y="1527172"/>
                    </a:cubicBezTo>
                    <a:cubicBezTo>
                      <a:pt x="670983" y="1554689"/>
                      <a:pt x="627592" y="1664755"/>
                      <a:pt x="635000" y="1692272"/>
                    </a:cubicBezTo>
                    <a:cubicBezTo>
                      <a:pt x="648758" y="1690155"/>
                      <a:pt x="672042" y="1709470"/>
                      <a:pt x="685800" y="1707353"/>
                    </a:cubicBezTo>
                    <a:cubicBezTo>
                      <a:pt x="692150" y="1707353"/>
                      <a:pt x="684212" y="1735928"/>
                      <a:pt x="690562" y="1735928"/>
                    </a:cubicBezTo>
                    <a:cubicBezTo>
                      <a:pt x="712787" y="1730372"/>
                      <a:pt x="742155" y="1753390"/>
                      <a:pt x="764380" y="1747834"/>
                    </a:cubicBezTo>
                    <a:cubicBezTo>
                      <a:pt x="769937" y="1751803"/>
                      <a:pt x="758824" y="1770058"/>
                      <a:pt x="764381" y="1774027"/>
                    </a:cubicBezTo>
                    <a:cubicBezTo>
                      <a:pt x="762000" y="1781171"/>
                      <a:pt x="740570" y="1769265"/>
                      <a:pt x="738189" y="1776409"/>
                    </a:cubicBezTo>
                    <a:cubicBezTo>
                      <a:pt x="743745" y="1785140"/>
                      <a:pt x="732633" y="1789109"/>
                      <a:pt x="738189" y="1797840"/>
                    </a:cubicBezTo>
                    <a:cubicBezTo>
                      <a:pt x="729458" y="1802602"/>
                      <a:pt x="701676" y="1785934"/>
                      <a:pt x="692945" y="1790696"/>
                    </a:cubicBezTo>
                    <a:cubicBezTo>
                      <a:pt x="694532" y="1798633"/>
                      <a:pt x="677070" y="1804189"/>
                      <a:pt x="678657" y="1812126"/>
                    </a:cubicBezTo>
                    <a:cubicBezTo>
                      <a:pt x="667545" y="1820064"/>
                      <a:pt x="661194" y="1799427"/>
                      <a:pt x="650082" y="1807365"/>
                    </a:cubicBezTo>
                    <a:cubicBezTo>
                      <a:pt x="641351" y="1800221"/>
                      <a:pt x="675482" y="1781171"/>
                      <a:pt x="666751" y="1774027"/>
                    </a:cubicBezTo>
                    <a:cubicBezTo>
                      <a:pt x="653257" y="1766883"/>
                      <a:pt x="680245" y="1745453"/>
                      <a:pt x="666751" y="1738309"/>
                    </a:cubicBezTo>
                    <a:cubicBezTo>
                      <a:pt x="657226" y="1741484"/>
                      <a:pt x="642939" y="1716084"/>
                      <a:pt x="633414" y="1719259"/>
                    </a:cubicBezTo>
                    <a:cubicBezTo>
                      <a:pt x="618333" y="1729577"/>
                      <a:pt x="629445" y="1773233"/>
                      <a:pt x="614364" y="1783551"/>
                    </a:cubicBezTo>
                    <a:cubicBezTo>
                      <a:pt x="605633" y="1790695"/>
                      <a:pt x="618332" y="1819271"/>
                      <a:pt x="609601" y="1826415"/>
                    </a:cubicBezTo>
                    <a:lnTo>
                      <a:pt x="658813" y="1844676"/>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1" name="フリーフォーム 10"/>
              <p:cNvSpPr/>
              <p:nvPr/>
            </p:nvSpPr>
            <p:spPr>
              <a:xfrm>
                <a:off x="4514850" y="3760786"/>
                <a:ext cx="1123949" cy="282062"/>
              </a:xfrm>
              <a:custGeom>
                <a:avLst/>
                <a:gdLst>
                  <a:gd name="connsiteX0" fmla="*/ 0 w 571500"/>
                  <a:gd name="connsiteY0" fmla="*/ 0 h 574675"/>
                  <a:gd name="connsiteX1" fmla="*/ 571500 w 571500"/>
                  <a:gd name="connsiteY1" fmla="*/ 574675 h 574675"/>
                  <a:gd name="connsiteX0" fmla="*/ 0 w 571500"/>
                  <a:gd name="connsiteY0" fmla="*/ 0 h 574675"/>
                  <a:gd name="connsiteX1" fmla="*/ 165100 w 571500"/>
                  <a:gd name="connsiteY1" fmla="*/ 41275 h 574675"/>
                  <a:gd name="connsiteX2" fmla="*/ 571500 w 571500"/>
                  <a:gd name="connsiteY2" fmla="*/ 574675 h 574675"/>
                  <a:gd name="connsiteX0" fmla="*/ 0 w 571500"/>
                  <a:gd name="connsiteY0" fmla="*/ 0 h 574675"/>
                  <a:gd name="connsiteX1" fmla="*/ 165100 w 571500"/>
                  <a:gd name="connsiteY1" fmla="*/ 41275 h 574675"/>
                  <a:gd name="connsiteX2" fmla="*/ 327025 w 571500"/>
                  <a:gd name="connsiteY2" fmla="*/ 111125 h 574675"/>
                  <a:gd name="connsiteX3" fmla="*/ 571500 w 571500"/>
                  <a:gd name="connsiteY3" fmla="*/ 574675 h 574675"/>
                  <a:gd name="connsiteX0" fmla="*/ 0 w 571500"/>
                  <a:gd name="connsiteY0" fmla="*/ 0 h 574675"/>
                  <a:gd name="connsiteX1" fmla="*/ 165100 w 571500"/>
                  <a:gd name="connsiteY1" fmla="*/ 41275 h 574675"/>
                  <a:gd name="connsiteX2" fmla="*/ 327025 w 571500"/>
                  <a:gd name="connsiteY2" fmla="*/ 111125 h 574675"/>
                  <a:gd name="connsiteX3" fmla="*/ 419100 w 571500"/>
                  <a:gd name="connsiteY3" fmla="*/ 165100 h 574675"/>
                  <a:gd name="connsiteX4" fmla="*/ 571500 w 571500"/>
                  <a:gd name="connsiteY4" fmla="*/ 574675 h 574675"/>
                  <a:gd name="connsiteX0" fmla="*/ 0 w 454025"/>
                  <a:gd name="connsiteY0" fmla="*/ 0 h 628650"/>
                  <a:gd name="connsiteX1" fmla="*/ 165100 w 454025"/>
                  <a:gd name="connsiteY1" fmla="*/ 41275 h 628650"/>
                  <a:gd name="connsiteX2" fmla="*/ 327025 w 454025"/>
                  <a:gd name="connsiteY2" fmla="*/ 111125 h 628650"/>
                  <a:gd name="connsiteX3" fmla="*/ 419100 w 454025"/>
                  <a:gd name="connsiteY3" fmla="*/ 165100 h 628650"/>
                  <a:gd name="connsiteX4" fmla="*/ 454025 w 454025"/>
                  <a:gd name="connsiteY4" fmla="*/ 628650 h 628650"/>
                  <a:gd name="connsiteX0" fmla="*/ 0 w 476251"/>
                  <a:gd name="connsiteY0" fmla="*/ 0 h 628650"/>
                  <a:gd name="connsiteX1" fmla="*/ 165100 w 476251"/>
                  <a:gd name="connsiteY1" fmla="*/ 41275 h 628650"/>
                  <a:gd name="connsiteX2" fmla="*/ 327025 w 476251"/>
                  <a:gd name="connsiteY2" fmla="*/ 111125 h 628650"/>
                  <a:gd name="connsiteX3" fmla="*/ 419100 w 476251"/>
                  <a:gd name="connsiteY3" fmla="*/ 165100 h 628650"/>
                  <a:gd name="connsiteX4" fmla="*/ 476251 w 476251"/>
                  <a:gd name="connsiteY4" fmla="*/ 241299 h 628650"/>
                  <a:gd name="connsiteX5" fmla="*/ 454025 w 476251"/>
                  <a:gd name="connsiteY5" fmla="*/ 628650 h 628650"/>
                  <a:gd name="connsiteX0" fmla="*/ 0 w 911225"/>
                  <a:gd name="connsiteY0" fmla="*/ 0 h 428625"/>
                  <a:gd name="connsiteX1" fmla="*/ 165100 w 911225"/>
                  <a:gd name="connsiteY1" fmla="*/ 41275 h 428625"/>
                  <a:gd name="connsiteX2" fmla="*/ 327025 w 911225"/>
                  <a:gd name="connsiteY2" fmla="*/ 111125 h 428625"/>
                  <a:gd name="connsiteX3" fmla="*/ 419100 w 911225"/>
                  <a:gd name="connsiteY3" fmla="*/ 165100 h 428625"/>
                  <a:gd name="connsiteX4" fmla="*/ 476251 w 911225"/>
                  <a:gd name="connsiteY4" fmla="*/ 241299 h 428625"/>
                  <a:gd name="connsiteX5" fmla="*/ 911225 w 911225"/>
                  <a:gd name="connsiteY5" fmla="*/ 428625 h 428625"/>
                  <a:gd name="connsiteX0" fmla="*/ 0 w 911225"/>
                  <a:gd name="connsiteY0" fmla="*/ 0 h 428625"/>
                  <a:gd name="connsiteX1" fmla="*/ 165100 w 911225"/>
                  <a:gd name="connsiteY1" fmla="*/ 41275 h 428625"/>
                  <a:gd name="connsiteX2" fmla="*/ 327025 w 911225"/>
                  <a:gd name="connsiteY2" fmla="*/ 111125 h 428625"/>
                  <a:gd name="connsiteX3" fmla="*/ 419100 w 911225"/>
                  <a:gd name="connsiteY3" fmla="*/ 165100 h 428625"/>
                  <a:gd name="connsiteX4" fmla="*/ 476251 w 911225"/>
                  <a:gd name="connsiteY4" fmla="*/ 241299 h 428625"/>
                  <a:gd name="connsiteX5" fmla="*/ 533401 w 911225"/>
                  <a:gd name="connsiteY5" fmla="*/ 203200 h 428625"/>
                  <a:gd name="connsiteX6" fmla="*/ 911225 w 911225"/>
                  <a:gd name="connsiteY6" fmla="*/ 428625 h 428625"/>
                  <a:gd name="connsiteX0" fmla="*/ 0 w 920750"/>
                  <a:gd name="connsiteY0" fmla="*/ 0 h 242374"/>
                  <a:gd name="connsiteX1" fmla="*/ 165100 w 920750"/>
                  <a:gd name="connsiteY1" fmla="*/ 41275 h 242374"/>
                  <a:gd name="connsiteX2" fmla="*/ 327025 w 920750"/>
                  <a:gd name="connsiteY2" fmla="*/ 111125 h 242374"/>
                  <a:gd name="connsiteX3" fmla="*/ 419100 w 920750"/>
                  <a:gd name="connsiteY3" fmla="*/ 165100 h 242374"/>
                  <a:gd name="connsiteX4" fmla="*/ 476251 w 920750"/>
                  <a:gd name="connsiteY4" fmla="*/ 241299 h 242374"/>
                  <a:gd name="connsiteX5" fmla="*/ 533401 w 920750"/>
                  <a:gd name="connsiteY5" fmla="*/ 203200 h 242374"/>
                  <a:gd name="connsiteX6" fmla="*/ 920750 w 920750"/>
                  <a:gd name="connsiteY6" fmla="*/ 50800 h 242374"/>
                  <a:gd name="connsiteX0" fmla="*/ 0 w 920750"/>
                  <a:gd name="connsiteY0" fmla="*/ 0 h 242374"/>
                  <a:gd name="connsiteX1" fmla="*/ 165100 w 920750"/>
                  <a:gd name="connsiteY1" fmla="*/ 41275 h 242374"/>
                  <a:gd name="connsiteX2" fmla="*/ 327025 w 920750"/>
                  <a:gd name="connsiteY2" fmla="*/ 111125 h 242374"/>
                  <a:gd name="connsiteX3" fmla="*/ 419100 w 920750"/>
                  <a:gd name="connsiteY3" fmla="*/ 165100 h 242374"/>
                  <a:gd name="connsiteX4" fmla="*/ 476251 w 920750"/>
                  <a:gd name="connsiteY4" fmla="*/ 241299 h 242374"/>
                  <a:gd name="connsiteX5" fmla="*/ 533401 w 920750"/>
                  <a:gd name="connsiteY5" fmla="*/ 203200 h 242374"/>
                  <a:gd name="connsiteX6" fmla="*/ 577850 w 920750"/>
                  <a:gd name="connsiteY6" fmla="*/ 120650 h 242374"/>
                  <a:gd name="connsiteX7" fmla="*/ 920750 w 920750"/>
                  <a:gd name="connsiteY7" fmla="*/ 50800 h 242374"/>
                  <a:gd name="connsiteX0" fmla="*/ 0 w 600075"/>
                  <a:gd name="connsiteY0" fmla="*/ 104775 h 347149"/>
                  <a:gd name="connsiteX1" fmla="*/ 165100 w 600075"/>
                  <a:gd name="connsiteY1" fmla="*/ 146050 h 347149"/>
                  <a:gd name="connsiteX2" fmla="*/ 327025 w 600075"/>
                  <a:gd name="connsiteY2" fmla="*/ 215900 h 347149"/>
                  <a:gd name="connsiteX3" fmla="*/ 419100 w 600075"/>
                  <a:gd name="connsiteY3" fmla="*/ 269875 h 347149"/>
                  <a:gd name="connsiteX4" fmla="*/ 476251 w 600075"/>
                  <a:gd name="connsiteY4" fmla="*/ 346074 h 347149"/>
                  <a:gd name="connsiteX5" fmla="*/ 533401 w 600075"/>
                  <a:gd name="connsiteY5" fmla="*/ 307975 h 347149"/>
                  <a:gd name="connsiteX6" fmla="*/ 577850 w 600075"/>
                  <a:gd name="connsiteY6" fmla="*/ 225425 h 347149"/>
                  <a:gd name="connsiteX7" fmla="*/ 600075 w 600075"/>
                  <a:gd name="connsiteY7" fmla="*/ 0 h 347149"/>
                  <a:gd name="connsiteX0" fmla="*/ 0 w 742950"/>
                  <a:gd name="connsiteY0" fmla="*/ 63500 h 305874"/>
                  <a:gd name="connsiteX1" fmla="*/ 165100 w 742950"/>
                  <a:gd name="connsiteY1" fmla="*/ 104775 h 305874"/>
                  <a:gd name="connsiteX2" fmla="*/ 327025 w 742950"/>
                  <a:gd name="connsiteY2" fmla="*/ 174625 h 305874"/>
                  <a:gd name="connsiteX3" fmla="*/ 419100 w 742950"/>
                  <a:gd name="connsiteY3" fmla="*/ 228600 h 305874"/>
                  <a:gd name="connsiteX4" fmla="*/ 476251 w 742950"/>
                  <a:gd name="connsiteY4" fmla="*/ 304799 h 305874"/>
                  <a:gd name="connsiteX5" fmla="*/ 533401 w 742950"/>
                  <a:gd name="connsiteY5" fmla="*/ 266700 h 305874"/>
                  <a:gd name="connsiteX6" fmla="*/ 577850 w 742950"/>
                  <a:gd name="connsiteY6" fmla="*/ 184150 h 305874"/>
                  <a:gd name="connsiteX7" fmla="*/ 742950 w 742950"/>
                  <a:gd name="connsiteY7" fmla="*/ 0 h 305874"/>
                  <a:gd name="connsiteX0" fmla="*/ 0 w 742950"/>
                  <a:gd name="connsiteY0" fmla="*/ 63500 h 305874"/>
                  <a:gd name="connsiteX1" fmla="*/ 165100 w 742950"/>
                  <a:gd name="connsiteY1" fmla="*/ 104775 h 305874"/>
                  <a:gd name="connsiteX2" fmla="*/ 327025 w 742950"/>
                  <a:gd name="connsiteY2" fmla="*/ 174625 h 305874"/>
                  <a:gd name="connsiteX3" fmla="*/ 419100 w 742950"/>
                  <a:gd name="connsiteY3" fmla="*/ 228600 h 305874"/>
                  <a:gd name="connsiteX4" fmla="*/ 476251 w 742950"/>
                  <a:gd name="connsiteY4" fmla="*/ 304799 h 305874"/>
                  <a:gd name="connsiteX5" fmla="*/ 533401 w 742950"/>
                  <a:gd name="connsiteY5" fmla="*/ 266700 h 305874"/>
                  <a:gd name="connsiteX6" fmla="*/ 577850 w 742950"/>
                  <a:gd name="connsiteY6" fmla="*/ 184150 h 305874"/>
                  <a:gd name="connsiteX7" fmla="*/ 612775 w 742950"/>
                  <a:gd name="connsiteY7" fmla="*/ 184150 h 305874"/>
                  <a:gd name="connsiteX8" fmla="*/ 742950 w 742950"/>
                  <a:gd name="connsiteY8" fmla="*/ 0 h 305874"/>
                  <a:gd name="connsiteX0" fmla="*/ 0 w 612775"/>
                  <a:gd name="connsiteY0" fmla="*/ 0 h 539750"/>
                  <a:gd name="connsiteX1" fmla="*/ 165100 w 612775"/>
                  <a:gd name="connsiteY1" fmla="*/ 41275 h 539750"/>
                  <a:gd name="connsiteX2" fmla="*/ 327025 w 612775"/>
                  <a:gd name="connsiteY2" fmla="*/ 111125 h 539750"/>
                  <a:gd name="connsiteX3" fmla="*/ 419100 w 612775"/>
                  <a:gd name="connsiteY3" fmla="*/ 165100 h 539750"/>
                  <a:gd name="connsiteX4" fmla="*/ 476251 w 612775"/>
                  <a:gd name="connsiteY4" fmla="*/ 241299 h 539750"/>
                  <a:gd name="connsiteX5" fmla="*/ 533401 w 612775"/>
                  <a:gd name="connsiteY5" fmla="*/ 203200 h 539750"/>
                  <a:gd name="connsiteX6" fmla="*/ 577850 w 612775"/>
                  <a:gd name="connsiteY6" fmla="*/ 120650 h 539750"/>
                  <a:gd name="connsiteX7" fmla="*/ 612775 w 612775"/>
                  <a:gd name="connsiteY7" fmla="*/ 120650 h 539750"/>
                  <a:gd name="connsiteX8" fmla="*/ 501650 w 612775"/>
                  <a:gd name="connsiteY8" fmla="*/ 539750 h 539750"/>
                  <a:gd name="connsiteX0" fmla="*/ 0 w 623721"/>
                  <a:gd name="connsiteY0" fmla="*/ 0 h 539750"/>
                  <a:gd name="connsiteX1" fmla="*/ 165100 w 623721"/>
                  <a:gd name="connsiteY1" fmla="*/ 41275 h 539750"/>
                  <a:gd name="connsiteX2" fmla="*/ 327025 w 623721"/>
                  <a:gd name="connsiteY2" fmla="*/ 111125 h 539750"/>
                  <a:gd name="connsiteX3" fmla="*/ 419100 w 623721"/>
                  <a:gd name="connsiteY3" fmla="*/ 165100 h 539750"/>
                  <a:gd name="connsiteX4" fmla="*/ 476251 w 623721"/>
                  <a:gd name="connsiteY4" fmla="*/ 241299 h 539750"/>
                  <a:gd name="connsiteX5" fmla="*/ 533401 w 623721"/>
                  <a:gd name="connsiteY5" fmla="*/ 203200 h 539750"/>
                  <a:gd name="connsiteX6" fmla="*/ 577850 w 623721"/>
                  <a:gd name="connsiteY6" fmla="*/ 120650 h 539750"/>
                  <a:gd name="connsiteX7" fmla="*/ 612775 w 623721"/>
                  <a:gd name="connsiteY7" fmla="*/ 120650 h 539750"/>
                  <a:gd name="connsiteX8" fmla="*/ 622301 w 623721"/>
                  <a:gd name="connsiteY8" fmla="*/ 215900 h 539750"/>
                  <a:gd name="connsiteX9" fmla="*/ 501650 w 623721"/>
                  <a:gd name="connsiteY9" fmla="*/ 539750 h 539750"/>
                  <a:gd name="connsiteX0" fmla="*/ 0 w 904875"/>
                  <a:gd name="connsiteY0" fmla="*/ 0 h 479425"/>
                  <a:gd name="connsiteX1" fmla="*/ 165100 w 904875"/>
                  <a:gd name="connsiteY1" fmla="*/ 41275 h 479425"/>
                  <a:gd name="connsiteX2" fmla="*/ 327025 w 904875"/>
                  <a:gd name="connsiteY2" fmla="*/ 111125 h 479425"/>
                  <a:gd name="connsiteX3" fmla="*/ 419100 w 904875"/>
                  <a:gd name="connsiteY3" fmla="*/ 165100 h 479425"/>
                  <a:gd name="connsiteX4" fmla="*/ 476251 w 904875"/>
                  <a:gd name="connsiteY4" fmla="*/ 241299 h 479425"/>
                  <a:gd name="connsiteX5" fmla="*/ 533401 w 904875"/>
                  <a:gd name="connsiteY5" fmla="*/ 203200 h 479425"/>
                  <a:gd name="connsiteX6" fmla="*/ 577850 w 904875"/>
                  <a:gd name="connsiteY6" fmla="*/ 120650 h 479425"/>
                  <a:gd name="connsiteX7" fmla="*/ 612775 w 904875"/>
                  <a:gd name="connsiteY7" fmla="*/ 120650 h 479425"/>
                  <a:gd name="connsiteX8" fmla="*/ 622301 w 904875"/>
                  <a:gd name="connsiteY8" fmla="*/ 215900 h 479425"/>
                  <a:gd name="connsiteX9" fmla="*/ 904875 w 904875"/>
                  <a:gd name="connsiteY9" fmla="*/ 479425 h 479425"/>
                  <a:gd name="connsiteX0" fmla="*/ 0 w 904875"/>
                  <a:gd name="connsiteY0" fmla="*/ 0 h 479425"/>
                  <a:gd name="connsiteX1" fmla="*/ 165100 w 904875"/>
                  <a:gd name="connsiteY1" fmla="*/ 41275 h 479425"/>
                  <a:gd name="connsiteX2" fmla="*/ 327025 w 904875"/>
                  <a:gd name="connsiteY2" fmla="*/ 111125 h 479425"/>
                  <a:gd name="connsiteX3" fmla="*/ 419100 w 904875"/>
                  <a:gd name="connsiteY3" fmla="*/ 165100 h 479425"/>
                  <a:gd name="connsiteX4" fmla="*/ 476251 w 904875"/>
                  <a:gd name="connsiteY4" fmla="*/ 241299 h 479425"/>
                  <a:gd name="connsiteX5" fmla="*/ 533401 w 904875"/>
                  <a:gd name="connsiteY5" fmla="*/ 203200 h 479425"/>
                  <a:gd name="connsiteX6" fmla="*/ 577850 w 904875"/>
                  <a:gd name="connsiteY6" fmla="*/ 120650 h 479425"/>
                  <a:gd name="connsiteX7" fmla="*/ 612775 w 904875"/>
                  <a:gd name="connsiteY7" fmla="*/ 120650 h 479425"/>
                  <a:gd name="connsiteX8" fmla="*/ 622301 w 904875"/>
                  <a:gd name="connsiteY8" fmla="*/ 215900 h 479425"/>
                  <a:gd name="connsiteX9" fmla="*/ 669132 w 904875"/>
                  <a:gd name="connsiteY9" fmla="*/ 200026 h 479425"/>
                  <a:gd name="connsiteX10" fmla="*/ 904875 w 904875"/>
                  <a:gd name="connsiteY10" fmla="*/ 479425 h 479425"/>
                  <a:gd name="connsiteX0" fmla="*/ 0 w 904875"/>
                  <a:gd name="connsiteY0" fmla="*/ 0 h 479425"/>
                  <a:gd name="connsiteX1" fmla="*/ 165100 w 904875"/>
                  <a:gd name="connsiteY1" fmla="*/ 41275 h 479425"/>
                  <a:gd name="connsiteX2" fmla="*/ 327025 w 904875"/>
                  <a:gd name="connsiteY2" fmla="*/ 111125 h 479425"/>
                  <a:gd name="connsiteX3" fmla="*/ 419100 w 904875"/>
                  <a:gd name="connsiteY3" fmla="*/ 165100 h 479425"/>
                  <a:gd name="connsiteX4" fmla="*/ 476251 w 904875"/>
                  <a:gd name="connsiteY4" fmla="*/ 241299 h 479425"/>
                  <a:gd name="connsiteX5" fmla="*/ 533401 w 904875"/>
                  <a:gd name="connsiteY5" fmla="*/ 203200 h 479425"/>
                  <a:gd name="connsiteX6" fmla="*/ 577850 w 904875"/>
                  <a:gd name="connsiteY6" fmla="*/ 120650 h 479425"/>
                  <a:gd name="connsiteX7" fmla="*/ 612775 w 904875"/>
                  <a:gd name="connsiteY7" fmla="*/ 120650 h 479425"/>
                  <a:gd name="connsiteX8" fmla="*/ 622301 w 904875"/>
                  <a:gd name="connsiteY8" fmla="*/ 215900 h 479425"/>
                  <a:gd name="connsiteX9" fmla="*/ 669132 w 904875"/>
                  <a:gd name="connsiteY9" fmla="*/ 200026 h 479425"/>
                  <a:gd name="connsiteX10" fmla="*/ 750095 w 904875"/>
                  <a:gd name="connsiteY10" fmla="*/ 180976 h 479425"/>
                  <a:gd name="connsiteX11" fmla="*/ 904875 w 904875"/>
                  <a:gd name="connsiteY11" fmla="*/ 479425 h 479425"/>
                  <a:gd name="connsiteX0" fmla="*/ 0 w 1223963"/>
                  <a:gd name="connsiteY0" fmla="*/ 0 h 242374"/>
                  <a:gd name="connsiteX1" fmla="*/ 165100 w 1223963"/>
                  <a:gd name="connsiteY1" fmla="*/ 41275 h 242374"/>
                  <a:gd name="connsiteX2" fmla="*/ 327025 w 1223963"/>
                  <a:gd name="connsiteY2" fmla="*/ 111125 h 242374"/>
                  <a:gd name="connsiteX3" fmla="*/ 419100 w 1223963"/>
                  <a:gd name="connsiteY3" fmla="*/ 165100 h 242374"/>
                  <a:gd name="connsiteX4" fmla="*/ 476251 w 1223963"/>
                  <a:gd name="connsiteY4" fmla="*/ 241299 h 242374"/>
                  <a:gd name="connsiteX5" fmla="*/ 533401 w 1223963"/>
                  <a:gd name="connsiteY5" fmla="*/ 203200 h 242374"/>
                  <a:gd name="connsiteX6" fmla="*/ 577850 w 1223963"/>
                  <a:gd name="connsiteY6" fmla="*/ 120650 h 242374"/>
                  <a:gd name="connsiteX7" fmla="*/ 612775 w 1223963"/>
                  <a:gd name="connsiteY7" fmla="*/ 120650 h 242374"/>
                  <a:gd name="connsiteX8" fmla="*/ 622301 w 1223963"/>
                  <a:gd name="connsiteY8" fmla="*/ 215900 h 242374"/>
                  <a:gd name="connsiteX9" fmla="*/ 669132 w 1223963"/>
                  <a:gd name="connsiteY9" fmla="*/ 200026 h 242374"/>
                  <a:gd name="connsiteX10" fmla="*/ 750095 w 1223963"/>
                  <a:gd name="connsiteY10" fmla="*/ 180976 h 242374"/>
                  <a:gd name="connsiteX11" fmla="*/ 1223963 w 1223963"/>
                  <a:gd name="connsiteY11" fmla="*/ 241300 h 242374"/>
                  <a:gd name="connsiteX0" fmla="*/ 0 w 1223963"/>
                  <a:gd name="connsiteY0" fmla="*/ 0 h 242374"/>
                  <a:gd name="connsiteX1" fmla="*/ 165100 w 1223963"/>
                  <a:gd name="connsiteY1" fmla="*/ 41275 h 242374"/>
                  <a:gd name="connsiteX2" fmla="*/ 327025 w 1223963"/>
                  <a:gd name="connsiteY2" fmla="*/ 111125 h 242374"/>
                  <a:gd name="connsiteX3" fmla="*/ 419100 w 1223963"/>
                  <a:gd name="connsiteY3" fmla="*/ 165100 h 242374"/>
                  <a:gd name="connsiteX4" fmla="*/ 476251 w 1223963"/>
                  <a:gd name="connsiteY4" fmla="*/ 241299 h 242374"/>
                  <a:gd name="connsiteX5" fmla="*/ 533401 w 1223963"/>
                  <a:gd name="connsiteY5" fmla="*/ 203200 h 242374"/>
                  <a:gd name="connsiteX6" fmla="*/ 577850 w 1223963"/>
                  <a:gd name="connsiteY6" fmla="*/ 120650 h 242374"/>
                  <a:gd name="connsiteX7" fmla="*/ 612775 w 1223963"/>
                  <a:gd name="connsiteY7" fmla="*/ 120650 h 242374"/>
                  <a:gd name="connsiteX8" fmla="*/ 622301 w 1223963"/>
                  <a:gd name="connsiteY8" fmla="*/ 215900 h 242374"/>
                  <a:gd name="connsiteX9" fmla="*/ 669132 w 1223963"/>
                  <a:gd name="connsiteY9" fmla="*/ 200026 h 242374"/>
                  <a:gd name="connsiteX10" fmla="*/ 750095 w 1223963"/>
                  <a:gd name="connsiteY10" fmla="*/ 180976 h 242374"/>
                  <a:gd name="connsiteX11" fmla="*/ 814389 w 1223963"/>
                  <a:gd name="connsiteY11" fmla="*/ 157164 h 242374"/>
                  <a:gd name="connsiteX12" fmla="*/ 1223963 w 1223963"/>
                  <a:gd name="connsiteY12" fmla="*/ 241300 h 242374"/>
                  <a:gd name="connsiteX0" fmla="*/ 0 w 995363"/>
                  <a:gd name="connsiteY0" fmla="*/ 0 h 429418"/>
                  <a:gd name="connsiteX1" fmla="*/ 165100 w 995363"/>
                  <a:gd name="connsiteY1" fmla="*/ 41275 h 429418"/>
                  <a:gd name="connsiteX2" fmla="*/ 327025 w 995363"/>
                  <a:gd name="connsiteY2" fmla="*/ 111125 h 429418"/>
                  <a:gd name="connsiteX3" fmla="*/ 419100 w 995363"/>
                  <a:gd name="connsiteY3" fmla="*/ 165100 h 429418"/>
                  <a:gd name="connsiteX4" fmla="*/ 476251 w 995363"/>
                  <a:gd name="connsiteY4" fmla="*/ 241299 h 429418"/>
                  <a:gd name="connsiteX5" fmla="*/ 533401 w 995363"/>
                  <a:gd name="connsiteY5" fmla="*/ 203200 h 429418"/>
                  <a:gd name="connsiteX6" fmla="*/ 577850 w 995363"/>
                  <a:gd name="connsiteY6" fmla="*/ 120650 h 429418"/>
                  <a:gd name="connsiteX7" fmla="*/ 612775 w 995363"/>
                  <a:gd name="connsiteY7" fmla="*/ 120650 h 429418"/>
                  <a:gd name="connsiteX8" fmla="*/ 622301 w 995363"/>
                  <a:gd name="connsiteY8" fmla="*/ 215900 h 429418"/>
                  <a:gd name="connsiteX9" fmla="*/ 669132 w 995363"/>
                  <a:gd name="connsiteY9" fmla="*/ 200026 h 429418"/>
                  <a:gd name="connsiteX10" fmla="*/ 750095 w 995363"/>
                  <a:gd name="connsiteY10" fmla="*/ 180976 h 429418"/>
                  <a:gd name="connsiteX11" fmla="*/ 814389 w 995363"/>
                  <a:gd name="connsiteY11" fmla="*/ 157164 h 429418"/>
                  <a:gd name="connsiteX12" fmla="*/ 995363 w 995363"/>
                  <a:gd name="connsiteY12" fmla="*/ 429418 h 429418"/>
                  <a:gd name="connsiteX0" fmla="*/ 0 w 995363"/>
                  <a:gd name="connsiteY0" fmla="*/ 0 h 429418"/>
                  <a:gd name="connsiteX1" fmla="*/ 165100 w 995363"/>
                  <a:gd name="connsiteY1" fmla="*/ 41275 h 429418"/>
                  <a:gd name="connsiteX2" fmla="*/ 327025 w 995363"/>
                  <a:gd name="connsiteY2" fmla="*/ 111125 h 429418"/>
                  <a:gd name="connsiteX3" fmla="*/ 419100 w 995363"/>
                  <a:gd name="connsiteY3" fmla="*/ 165100 h 429418"/>
                  <a:gd name="connsiteX4" fmla="*/ 476251 w 995363"/>
                  <a:gd name="connsiteY4" fmla="*/ 241299 h 429418"/>
                  <a:gd name="connsiteX5" fmla="*/ 533401 w 995363"/>
                  <a:gd name="connsiteY5" fmla="*/ 203200 h 429418"/>
                  <a:gd name="connsiteX6" fmla="*/ 577850 w 995363"/>
                  <a:gd name="connsiteY6" fmla="*/ 120650 h 429418"/>
                  <a:gd name="connsiteX7" fmla="*/ 612775 w 995363"/>
                  <a:gd name="connsiteY7" fmla="*/ 120650 h 429418"/>
                  <a:gd name="connsiteX8" fmla="*/ 622301 w 995363"/>
                  <a:gd name="connsiteY8" fmla="*/ 215900 h 429418"/>
                  <a:gd name="connsiteX9" fmla="*/ 669132 w 995363"/>
                  <a:gd name="connsiteY9" fmla="*/ 200026 h 429418"/>
                  <a:gd name="connsiteX10" fmla="*/ 750095 w 995363"/>
                  <a:gd name="connsiteY10" fmla="*/ 180976 h 429418"/>
                  <a:gd name="connsiteX11" fmla="*/ 814389 w 995363"/>
                  <a:gd name="connsiteY11" fmla="*/ 157164 h 429418"/>
                  <a:gd name="connsiteX12" fmla="*/ 940595 w 995363"/>
                  <a:gd name="connsiteY12" fmla="*/ 200026 h 429418"/>
                  <a:gd name="connsiteX13" fmla="*/ 995363 w 995363"/>
                  <a:gd name="connsiteY13" fmla="*/ 429418 h 429418"/>
                  <a:gd name="connsiteX0" fmla="*/ 0 w 1107282"/>
                  <a:gd name="connsiteY0" fmla="*/ 0 h 377030"/>
                  <a:gd name="connsiteX1" fmla="*/ 165100 w 1107282"/>
                  <a:gd name="connsiteY1" fmla="*/ 41275 h 377030"/>
                  <a:gd name="connsiteX2" fmla="*/ 327025 w 1107282"/>
                  <a:gd name="connsiteY2" fmla="*/ 111125 h 377030"/>
                  <a:gd name="connsiteX3" fmla="*/ 419100 w 1107282"/>
                  <a:gd name="connsiteY3" fmla="*/ 165100 h 377030"/>
                  <a:gd name="connsiteX4" fmla="*/ 476251 w 1107282"/>
                  <a:gd name="connsiteY4" fmla="*/ 241299 h 377030"/>
                  <a:gd name="connsiteX5" fmla="*/ 533401 w 1107282"/>
                  <a:gd name="connsiteY5" fmla="*/ 203200 h 377030"/>
                  <a:gd name="connsiteX6" fmla="*/ 577850 w 1107282"/>
                  <a:gd name="connsiteY6" fmla="*/ 120650 h 377030"/>
                  <a:gd name="connsiteX7" fmla="*/ 612775 w 1107282"/>
                  <a:gd name="connsiteY7" fmla="*/ 120650 h 377030"/>
                  <a:gd name="connsiteX8" fmla="*/ 622301 w 1107282"/>
                  <a:gd name="connsiteY8" fmla="*/ 215900 h 377030"/>
                  <a:gd name="connsiteX9" fmla="*/ 669132 w 1107282"/>
                  <a:gd name="connsiteY9" fmla="*/ 200026 h 377030"/>
                  <a:gd name="connsiteX10" fmla="*/ 750095 w 1107282"/>
                  <a:gd name="connsiteY10" fmla="*/ 180976 h 377030"/>
                  <a:gd name="connsiteX11" fmla="*/ 814389 w 1107282"/>
                  <a:gd name="connsiteY11" fmla="*/ 157164 h 377030"/>
                  <a:gd name="connsiteX12" fmla="*/ 940595 w 1107282"/>
                  <a:gd name="connsiteY12" fmla="*/ 200026 h 377030"/>
                  <a:gd name="connsiteX13" fmla="*/ 1107282 w 1107282"/>
                  <a:gd name="connsiteY13" fmla="*/ 377030 h 377030"/>
                  <a:gd name="connsiteX0" fmla="*/ 0 w 1107282"/>
                  <a:gd name="connsiteY0" fmla="*/ 0 h 377030"/>
                  <a:gd name="connsiteX1" fmla="*/ 165100 w 1107282"/>
                  <a:gd name="connsiteY1" fmla="*/ 41275 h 377030"/>
                  <a:gd name="connsiteX2" fmla="*/ 327025 w 1107282"/>
                  <a:gd name="connsiteY2" fmla="*/ 111125 h 377030"/>
                  <a:gd name="connsiteX3" fmla="*/ 419100 w 1107282"/>
                  <a:gd name="connsiteY3" fmla="*/ 165100 h 377030"/>
                  <a:gd name="connsiteX4" fmla="*/ 476251 w 1107282"/>
                  <a:gd name="connsiteY4" fmla="*/ 241299 h 377030"/>
                  <a:gd name="connsiteX5" fmla="*/ 533401 w 1107282"/>
                  <a:gd name="connsiteY5" fmla="*/ 203200 h 377030"/>
                  <a:gd name="connsiteX6" fmla="*/ 577850 w 1107282"/>
                  <a:gd name="connsiteY6" fmla="*/ 120650 h 377030"/>
                  <a:gd name="connsiteX7" fmla="*/ 612775 w 1107282"/>
                  <a:gd name="connsiteY7" fmla="*/ 120650 h 377030"/>
                  <a:gd name="connsiteX8" fmla="*/ 622301 w 1107282"/>
                  <a:gd name="connsiteY8" fmla="*/ 215900 h 377030"/>
                  <a:gd name="connsiteX9" fmla="*/ 669132 w 1107282"/>
                  <a:gd name="connsiteY9" fmla="*/ 200026 h 377030"/>
                  <a:gd name="connsiteX10" fmla="*/ 750095 w 1107282"/>
                  <a:gd name="connsiteY10" fmla="*/ 180976 h 377030"/>
                  <a:gd name="connsiteX11" fmla="*/ 814389 w 1107282"/>
                  <a:gd name="connsiteY11" fmla="*/ 157164 h 377030"/>
                  <a:gd name="connsiteX12" fmla="*/ 940595 w 1107282"/>
                  <a:gd name="connsiteY12" fmla="*/ 200026 h 377030"/>
                  <a:gd name="connsiteX13" fmla="*/ 983456 w 1107282"/>
                  <a:gd name="connsiteY13" fmla="*/ 228601 h 377030"/>
                  <a:gd name="connsiteX14" fmla="*/ 1107282 w 1107282"/>
                  <a:gd name="connsiteY14" fmla="*/ 377030 h 377030"/>
                  <a:gd name="connsiteX0" fmla="*/ 0 w 1221582"/>
                  <a:gd name="connsiteY0" fmla="*/ 0 h 242374"/>
                  <a:gd name="connsiteX1" fmla="*/ 165100 w 1221582"/>
                  <a:gd name="connsiteY1" fmla="*/ 41275 h 242374"/>
                  <a:gd name="connsiteX2" fmla="*/ 327025 w 1221582"/>
                  <a:gd name="connsiteY2" fmla="*/ 111125 h 242374"/>
                  <a:gd name="connsiteX3" fmla="*/ 419100 w 1221582"/>
                  <a:gd name="connsiteY3" fmla="*/ 165100 h 242374"/>
                  <a:gd name="connsiteX4" fmla="*/ 476251 w 1221582"/>
                  <a:gd name="connsiteY4" fmla="*/ 241299 h 242374"/>
                  <a:gd name="connsiteX5" fmla="*/ 533401 w 1221582"/>
                  <a:gd name="connsiteY5" fmla="*/ 203200 h 242374"/>
                  <a:gd name="connsiteX6" fmla="*/ 577850 w 1221582"/>
                  <a:gd name="connsiteY6" fmla="*/ 120650 h 242374"/>
                  <a:gd name="connsiteX7" fmla="*/ 612775 w 1221582"/>
                  <a:gd name="connsiteY7" fmla="*/ 120650 h 242374"/>
                  <a:gd name="connsiteX8" fmla="*/ 622301 w 1221582"/>
                  <a:gd name="connsiteY8" fmla="*/ 215900 h 242374"/>
                  <a:gd name="connsiteX9" fmla="*/ 669132 w 1221582"/>
                  <a:gd name="connsiteY9" fmla="*/ 200026 h 242374"/>
                  <a:gd name="connsiteX10" fmla="*/ 750095 w 1221582"/>
                  <a:gd name="connsiteY10" fmla="*/ 180976 h 242374"/>
                  <a:gd name="connsiteX11" fmla="*/ 814389 w 1221582"/>
                  <a:gd name="connsiteY11" fmla="*/ 157164 h 242374"/>
                  <a:gd name="connsiteX12" fmla="*/ 940595 w 1221582"/>
                  <a:gd name="connsiteY12" fmla="*/ 200026 h 242374"/>
                  <a:gd name="connsiteX13" fmla="*/ 983456 w 1221582"/>
                  <a:gd name="connsiteY13" fmla="*/ 228601 h 242374"/>
                  <a:gd name="connsiteX14" fmla="*/ 1221582 w 1221582"/>
                  <a:gd name="connsiteY14" fmla="*/ 212724 h 242374"/>
                  <a:gd name="connsiteX0" fmla="*/ 0 w 983456"/>
                  <a:gd name="connsiteY0" fmla="*/ 0 h 242374"/>
                  <a:gd name="connsiteX1" fmla="*/ 165100 w 983456"/>
                  <a:gd name="connsiteY1" fmla="*/ 41275 h 242374"/>
                  <a:gd name="connsiteX2" fmla="*/ 327025 w 983456"/>
                  <a:gd name="connsiteY2" fmla="*/ 111125 h 242374"/>
                  <a:gd name="connsiteX3" fmla="*/ 419100 w 983456"/>
                  <a:gd name="connsiteY3" fmla="*/ 165100 h 242374"/>
                  <a:gd name="connsiteX4" fmla="*/ 476251 w 983456"/>
                  <a:gd name="connsiteY4" fmla="*/ 241299 h 242374"/>
                  <a:gd name="connsiteX5" fmla="*/ 533401 w 983456"/>
                  <a:gd name="connsiteY5" fmla="*/ 203200 h 242374"/>
                  <a:gd name="connsiteX6" fmla="*/ 577850 w 983456"/>
                  <a:gd name="connsiteY6" fmla="*/ 120650 h 242374"/>
                  <a:gd name="connsiteX7" fmla="*/ 612775 w 983456"/>
                  <a:gd name="connsiteY7" fmla="*/ 120650 h 242374"/>
                  <a:gd name="connsiteX8" fmla="*/ 622301 w 983456"/>
                  <a:gd name="connsiteY8" fmla="*/ 215900 h 242374"/>
                  <a:gd name="connsiteX9" fmla="*/ 669132 w 983456"/>
                  <a:gd name="connsiteY9" fmla="*/ 200026 h 242374"/>
                  <a:gd name="connsiteX10" fmla="*/ 750095 w 983456"/>
                  <a:gd name="connsiteY10" fmla="*/ 180976 h 242374"/>
                  <a:gd name="connsiteX11" fmla="*/ 814389 w 983456"/>
                  <a:gd name="connsiteY11" fmla="*/ 157164 h 242374"/>
                  <a:gd name="connsiteX12" fmla="*/ 940595 w 983456"/>
                  <a:gd name="connsiteY12" fmla="*/ 200026 h 242374"/>
                  <a:gd name="connsiteX13" fmla="*/ 983456 w 983456"/>
                  <a:gd name="connsiteY13" fmla="*/ 228601 h 242374"/>
                  <a:gd name="connsiteX14" fmla="*/ 904875 w 983456"/>
                  <a:gd name="connsiteY14" fmla="*/ 7936 h 242374"/>
                  <a:gd name="connsiteX0" fmla="*/ 0 w 999474"/>
                  <a:gd name="connsiteY0" fmla="*/ 0 h 242374"/>
                  <a:gd name="connsiteX1" fmla="*/ 165100 w 999474"/>
                  <a:gd name="connsiteY1" fmla="*/ 41275 h 242374"/>
                  <a:gd name="connsiteX2" fmla="*/ 327025 w 999474"/>
                  <a:gd name="connsiteY2" fmla="*/ 111125 h 242374"/>
                  <a:gd name="connsiteX3" fmla="*/ 419100 w 999474"/>
                  <a:gd name="connsiteY3" fmla="*/ 165100 h 242374"/>
                  <a:gd name="connsiteX4" fmla="*/ 476251 w 999474"/>
                  <a:gd name="connsiteY4" fmla="*/ 241299 h 242374"/>
                  <a:gd name="connsiteX5" fmla="*/ 533401 w 999474"/>
                  <a:gd name="connsiteY5" fmla="*/ 203200 h 242374"/>
                  <a:gd name="connsiteX6" fmla="*/ 577850 w 999474"/>
                  <a:gd name="connsiteY6" fmla="*/ 120650 h 242374"/>
                  <a:gd name="connsiteX7" fmla="*/ 612775 w 999474"/>
                  <a:gd name="connsiteY7" fmla="*/ 120650 h 242374"/>
                  <a:gd name="connsiteX8" fmla="*/ 622301 w 999474"/>
                  <a:gd name="connsiteY8" fmla="*/ 215900 h 242374"/>
                  <a:gd name="connsiteX9" fmla="*/ 669132 w 999474"/>
                  <a:gd name="connsiteY9" fmla="*/ 200026 h 242374"/>
                  <a:gd name="connsiteX10" fmla="*/ 750095 w 999474"/>
                  <a:gd name="connsiteY10" fmla="*/ 180976 h 242374"/>
                  <a:gd name="connsiteX11" fmla="*/ 814389 w 999474"/>
                  <a:gd name="connsiteY11" fmla="*/ 157164 h 242374"/>
                  <a:gd name="connsiteX12" fmla="*/ 940595 w 999474"/>
                  <a:gd name="connsiteY12" fmla="*/ 200026 h 242374"/>
                  <a:gd name="connsiteX13" fmla="*/ 983456 w 999474"/>
                  <a:gd name="connsiteY13" fmla="*/ 228601 h 242374"/>
                  <a:gd name="connsiteX14" fmla="*/ 997744 w 999474"/>
                  <a:gd name="connsiteY14" fmla="*/ 128589 h 242374"/>
                  <a:gd name="connsiteX15" fmla="*/ 904875 w 999474"/>
                  <a:gd name="connsiteY15" fmla="*/ 7936 h 242374"/>
                  <a:gd name="connsiteX0" fmla="*/ 0 w 1003119"/>
                  <a:gd name="connsiteY0" fmla="*/ 0 h 242374"/>
                  <a:gd name="connsiteX1" fmla="*/ 165100 w 1003119"/>
                  <a:gd name="connsiteY1" fmla="*/ 41275 h 242374"/>
                  <a:gd name="connsiteX2" fmla="*/ 327025 w 1003119"/>
                  <a:gd name="connsiteY2" fmla="*/ 111125 h 242374"/>
                  <a:gd name="connsiteX3" fmla="*/ 419100 w 1003119"/>
                  <a:gd name="connsiteY3" fmla="*/ 165100 h 242374"/>
                  <a:gd name="connsiteX4" fmla="*/ 476251 w 1003119"/>
                  <a:gd name="connsiteY4" fmla="*/ 241299 h 242374"/>
                  <a:gd name="connsiteX5" fmla="*/ 533401 w 1003119"/>
                  <a:gd name="connsiteY5" fmla="*/ 203200 h 242374"/>
                  <a:gd name="connsiteX6" fmla="*/ 577850 w 1003119"/>
                  <a:gd name="connsiteY6" fmla="*/ 120650 h 242374"/>
                  <a:gd name="connsiteX7" fmla="*/ 612775 w 1003119"/>
                  <a:gd name="connsiteY7" fmla="*/ 120650 h 242374"/>
                  <a:gd name="connsiteX8" fmla="*/ 622301 w 1003119"/>
                  <a:gd name="connsiteY8" fmla="*/ 215900 h 242374"/>
                  <a:gd name="connsiteX9" fmla="*/ 669132 w 1003119"/>
                  <a:gd name="connsiteY9" fmla="*/ 200026 h 242374"/>
                  <a:gd name="connsiteX10" fmla="*/ 750095 w 1003119"/>
                  <a:gd name="connsiteY10" fmla="*/ 180976 h 242374"/>
                  <a:gd name="connsiteX11" fmla="*/ 814389 w 1003119"/>
                  <a:gd name="connsiteY11" fmla="*/ 157164 h 242374"/>
                  <a:gd name="connsiteX12" fmla="*/ 940595 w 1003119"/>
                  <a:gd name="connsiteY12" fmla="*/ 200026 h 242374"/>
                  <a:gd name="connsiteX13" fmla="*/ 983456 w 1003119"/>
                  <a:gd name="connsiteY13" fmla="*/ 228601 h 242374"/>
                  <a:gd name="connsiteX14" fmla="*/ 992981 w 1003119"/>
                  <a:gd name="connsiteY14" fmla="*/ 202407 h 242374"/>
                  <a:gd name="connsiteX15" fmla="*/ 997744 w 1003119"/>
                  <a:gd name="connsiteY15" fmla="*/ 128589 h 242374"/>
                  <a:gd name="connsiteX16" fmla="*/ 904875 w 1003119"/>
                  <a:gd name="connsiteY16" fmla="*/ 7936 h 242374"/>
                  <a:gd name="connsiteX0" fmla="*/ 0 w 1178718"/>
                  <a:gd name="connsiteY0" fmla="*/ 0 h 242374"/>
                  <a:gd name="connsiteX1" fmla="*/ 165100 w 1178718"/>
                  <a:gd name="connsiteY1" fmla="*/ 41275 h 242374"/>
                  <a:gd name="connsiteX2" fmla="*/ 327025 w 1178718"/>
                  <a:gd name="connsiteY2" fmla="*/ 111125 h 242374"/>
                  <a:gd name="connsiteX3" fmla="*/ 419100 w 1178718"/>
                  <a:gd name="connsiteY3" fmla="*/ 165100 h 242374"/>
                  <a:gd name="connsiteX4" fmla="*/ 476251 w 1178718"/>
                  <a:gd name="connsiteY4" fmla="*/ 241299 h 242374"/>
                  <a:gd name="connsiteX5" fmla="*/ 533401 w 1178718"/>
                  <a:gd name="connsiteY5" fmla="*/ 203200 h 242374"/>
                  <a:gd name="connsiteX6" fmla="*/ 577850 w 1178718"/>
                  <a:gd name="connsiteY6" fmla="*/ 120650 h 242374"/>
                  <a:gd name="connsiteX7" fmla="*/ 612775 w 1178718"/>
                  <a:gd name="connsiteY7" fmla="*/ 120650 h 242374"/>
                  <a:gd name="connsiteX8" fmla="*/ 622301 w 1178718"/>
                  <a:gd name="connsiteY8" fmla="*/ 215900 h 242374"/>
                  <a:gd name="connsiteX9" fmla="*/ 669132 w 1178718"/>
                  <a:gd name="connsiteY9" fmla="*/ 200026 h 242374"/>
                  <a:gd name="connsiteX10" fmla="*/ 750095 w 1178718"/>
                  <a:gd name="connsiteY10" fmla="*/ 180976 h 242374"/>
                  <a:gd name="connsiteX11" fmla="*/ 814389 w 1178718"/>
                  <a:gd name="connsiteY11" fmla="*/ 157164 h 242374"/>
                  <a:gd name="connsiteX12" fmla="*/ 940595 w 1178718"/>
                  <a:gd name="connsiteY12" fmla="*/ 200026 h 242374"/>
                  <a:gd name="connsiteX13" fmla="*/ 983456 w 1178718"/>
                  <a:gd name="connsiteY13" fmla="*/ 228601 h 242374"/>
                  <a:gd name="connsiteX14" fmla="*/ 992981 w 1178718"/>
                  <a:gd name="connsiteY14" fmla="*/ 202407 h 242374"/>
                  <a:gd name="connsiteX15" fmla="*/ 997744 w 1178718"/>
                  <a:gd name="connsiteY15" fmla="*/ 128589 h 242374"/>
                  <a:gd name="connsiteX16" fmla="*/ 1178718 w 1178718"/>
                  <a:gd name="connsiteY16" fmla="*/ 62705 h 242374"/>
                  <a:gd name="connsiteX0" fmla="*/ 0 w 1178718"/>
                  <a:gd name="connsiteY0" fmla="*/ 0 h 242374"/>
                  <a:gd name="connsiteX1" fmla="*/ 165100 w 1178718"/>
                  <a:gd name="connsiteY1" fmla="*/ 41275 h 242374"/>
                  <a:gd name="connsiteX2" fmla="*/ 327025 w 1178718"/>
                  <a:gd name="connsiteY2" fmla="*/ 111125 h 242374"/>
                  <a:gd name="connsiteX3" fmla="*/ 419100 w 1178718"/>
                  <a:gd name="connsiteY3" fmla="*/ 165100 h 242374"/>
                  <a:gd name="connsiteX4" fmla="*/ 476251 w 1178718"/>
                  <a:gd name="connsiteY4" fmla="*/ 241299 h 242374"/>
                  <a:gd name="connsiteX5" fmla="*/ 533401 w 1178718"/>
                  <a:gd name="connsiteY5" fmla="*/ 203200 h 242374"/>
                  <a:gd name="connsiteX6" fmla="*/ 577850 w 1178718"/>
                  <a:gd name="connsiteY6" fmla="*/ 120650 h 242374"/>
                  <a:gd name="connsiteX7" fmla="*/ 612775 w 1178718"/>
                  <a:gd name="connsiteY7" fmla="*/ 120650 h 242374"/>
                  <a:gd name="connsiteX8" fmla="*/ 622301 w 1178718"/>
                  <a:gd name="connsiteY8" fmla="*/ 215900 h 242374"/>
                  <a:gd name="connsiteX9" fmla="*/ 669132 w 1178718"/>
                  <a:gd name="connsiteY9" fmla="*/ 200026 h 242374"/>
                  <a:gd name="connsiteX10" fmla="*/ 750095 w 1178718"/>
                  <a:gd name="connsiteY10" fmla="*/ 180976 h 242374"/>
                  <a:gd name="connsiteX11" fmla="*/ 814389 w 1178718"/>
                  <a:gd name="connsiteY11" fmla="*/ 157164 h 242374"/>
                  <a:gd name="connsiteX12" fmla="*/ 940595 w 1178718"/>
                  <a:gd name="connsiteY12" fmla="*/ 200026 h 242374"/>
                  <a:gd name="connsiteX13" fmla="*/ 983456 w 1178718"/>
                  <a:gd name="connsiteY13" fmla="*/ 228601 h 242374"/>
                  <a:gd name="connsiteX14" fmla="*/ 992981 w 1178718"/>
                  <a:gd name="connsiteY14" fmla="*/ 202407 h 242374"/>
                  <a:gd name="connsiteX15" fmla="*/ 997744 w 1178718"/>
                  <a:gd name="connsiteY15" fmla="*/ 128589 h 242374"/>
                  <a:gd name="connsiteX16" fmla="*/ 1019174 w 1178718"/>
                  <a:gd name="connsiteY16" fmla="*/ 95251 h 242374"/>
                  <a:gd name="connsiteX17" fmla="*/ 1178718 w 1178718"/>
                  <a:gd name="connsiteY17" fmla="*/ 62705 h 242374"/>
                  <a:gd name="connsiteX0" fmla="*/ 0 w 1140618"/>
                  <a:gd name="connsiteY0" fmla="*/ 94458 h 336832"/>
                  <a:gd name="connsiteX1" fmla="*/ 165100 w 1140618"/>
                  <a:gd name="connsiteY1" fmla="*/ 135733 h 336832"/>
                  <a:gd name="connsiteX2" fmla="*/ 327025 w 1140618"/>
                  <a:gd name="connsiteY2" fmla="*/ 205583 h 336832"/>
                  <a:gd name="connsiteX3" fmla="*/ 419100 w 1140618"/>
                  <a:gd name="connsiteY3" fmla="*/ 259558 h 336832"/>
                  <a:gd name="connsiteX4" fmla="*/ 476251 w 1140618"/>
                  <a:gd name="connsiteY4" fmla="*/ 335757 h 336832"/>
                  <a:gd name="connsiteX5" fmla="*/ 533401 w 1140618"/>
                  <a:gd name="connsiteY5" fmla="*/ 297658 h 336832"/>
                  <a:gd name="connsiteX6" fmla="*/ 577850 w 1140618"/>
                  <a:gd name="connsiteY6" fmla="*/ 215108 h 336832"/>
                  <a:gd name="connsiteX7" fmla="*/ 612775 w 1140618"/>
                  <a:gd name="connsiteY7" fmla="*/ 215108 h 336832"/>
                  <a:gd name="connsiteX8" fmla="*/ 622301 w 1140618"/>
                  <a:gd name="connsiteY8" fmla="*/ 310358 h 336832"/>
                  <a:gd name="connsiteX9" fmla="*/ 669132 w 1140618"/>
                  <a:gd name="connsiteY9" fmla="*/ 294484 h 336832"/>
                  <a:gd name="connsiteX10" fmla="*/ 750095 w 1140618"/>
                  <a:gd name="connsiteY10" fmla="*/ 275434 h 336832"/>
                  <a:gd name="connsiteX11" fmla="*/ 814389 w 1140618"/>
                  <a:gd name="connsiteY11" fmla="*/ 251622 h 336832"/>
                  <a:gd name="connsiteX12" fmla="*/ 940595 w 1140618"/>
                  <a:gd name="connsiteY12" fmla="*/ 294484 h 336832"/>
                  <a:gd name="connsiteX13" fmla="*/ 983456 w 1140618"/>
                  <a:gd name="connsiteY13" fmla="*/ 323059 h 336832"/>
                  <a:gd name="connsiteX14" fmla="*/ 992981 w 1140618"/>
                  <a:gd name="connsiteY14" fmla="*/ 296865 h 336832"/>
                  <a:gd name="connsiteX15" fmla="*/ 997744 w 1140618"/>
                  <a:gd name="connsiteY15" fmla="*/ 223047 h 336832"/>
                  <a:gd name="connsiteX16" fmla="*/ 1019174 w 1140618"/>
                  <a:gd name="connsiteY16" fmla="*/ 189709 h 336832"/>
                  <a:gd name="connsiteX17" fmla="*/ 1140618 w 1140618"/>
                  <a:gd name="connsiteY17" fmla="*/ 0 h 336832"/>
                  <a:gd name="connsiteX0" fmla="*/ 0 w 1140618"/>
                  <a:gd name="connsiteY0" fmla="*/ 94458 h 336832"/>
                  <a:gd name="connsiteX1" fmla="*/ 165100 w 1140618"/>
                  <a:gd name="connsiteY1" fmla="*/ 135733 h 336832"/>
                  <a:gd name="connsiteX2" fmla="*/ 327025 w 1140618"/>
                  <a:gd name="connsiteY2" fmla="*/ 205583 h 336832"/>
                  <a:gd name="connsiteX3" fmla="*/ 419100 w 1140618"/>
                  <a:gd name="connsiteY3" fmla="*/ 259558 h 336832"/>
                  <a:gd name="connsiteX4" fmla="*/ 476251 w 1140618"/>
                  <a:gd name="connsiteY4" fmla="*/ 335757 h 336832"/>
                  <a:gd name="connsiteX5" fmla="*/ 533401 w 1140618"/>
                  <a:gd name="connsiteY5" fmla="*/ 297658 h 336832"/>
                  <a:gd name="connsiteX6" fmla="*/ 577850 w 1140618"/>
                  <a:gd name="connsiteY6" fmla="*/ 215108 h 336832"/>
                  <a:gd name="connsiteX7" fmla="*/ 612775 w 1140618"/>
                  <a:gd name="connsiteY7" fmla="*/ 215108 h 336832"/>
                  <a:gd name="connsiteX8" fmla="*/ 622301 w 1140618"/>
                  <a:gd name="connsiteY8" fmla="*/ 310358 h 336832"/>
                  <a:gd name="connsiteX9" fmla="*/ 669132 w 1140618"/>
                  <a:gd name="connsiteY9" fmla="*/ 294484 h 336832"/>
                  <a:gd name="connsiteX10" fmla="*/ 750095 w 1140618"/>
                  <a:gd name="connsiteY10" fmla="*/ 275434 h 336832"/>
                  <a:gd name="connsiteX11" fmla="*/ 814389 w 1140618"/>
                  <a:gd name="connsiteY11" fmla="*/ 251622 h 336832"/>
                  <a:gd name="connsiteX12" fmla="*/ 940595 w 1140618"/>
                  <a:gd name="connsiteY12" fmla="*/ 294484 h 336832"/>
                  <a:gd name="connsiteX13" fmla="*/ 983456 w 1140618"/>
                  <a:gd name="connsiteY13" fmla="*/ 323059 h 336832"/>
                  <a:gd name="connsiteX14" fmla="*/ 992981 w 1140618"/>
                  <a:gd name="connsiteY14" fmla="*/ 296865 h 336832"/>
                  <a:gd name="connsiteX15" fmla="*/ 997744 w 1140618"/>
                  <a:gd name="connsiteY15" fmla="*/ 223047 h 336832"/>
                  <a:gd name="connsiteX16" fmla="*/ 1019174 w 1140618"/>
                  <a:gd name="connsiteY16" fmla="*/ 189709 h 336832"/>
                  <a:gd name="connsiteX17" fmla="*/ 1023937 w 1140618"/>
                  <a:gd name="connsiteY17" fmla="*/ 151609 h 336832"/>
                  <a:gd name="connsiteX18" fmla="*/ 1140618 w 1140618"/>
                  <a:gd name="connsiteY18" fmla="*/ 0 h 336832"/>
                  <a:gd name="connsiteX0" fmla="*/ 0 w 1023937"/>
                  <a:gd name="connsiteY0" fmla="*/ 0 h 242374"/>
                  <a:gd name="connsiteX1" fmla="*/ 165100 w 1023937"/>
                  <a:gd name="connsiteY1" fmla="*/ 41275 h 242374"/>
                  <a:gd name="connsiteX2" fmla="*/ 327025 w 1023937"/>
                  <a:gd name="connsiteY2" fmla="*/ 111125 h 242374"/>
                  <a:gd name="connsiteX3" fmla="*/ 419100 w 1023937"/>
                  <a:gd name="connsiteY3" fmla="*/ 165100 h 242374"/>
                  <a:gd name="connsiteX4" fmla="*/ 476251 w 1023937"/>
                  <a:gd name="connsiteY4" fmla="*/ 241299 h 242374"/>
                  <a:gd name="connsiteX5" fmla="*/ 533401 w 1023937"/>
                  <a:gd name="connsiteY5" fmla="*/ 203200 h 242374"/>
                  <a:gd name="connsiteX6" fmla="*/ 577850 w 1023937"/>
                  <a:gd name="connsiteY6" fmla="*/ 120650 h 242374"/>
                  <a:gd name="connsiteX7" fmla="*/ 612775 w 1023937"/>
                  <a:gd name="connsiteY7" fmla="*/ 120650 h 242374"/>
                  <a:gd name="connsiteX8" fmla="*/ 622301 w 1023937"/>
                  <a:gd name="connsiteY8" fmla="*/ 215900 h 242374"/>
                  <a:gd name="connsiteX9" fmla="*/ 669132 w 1023937"/>
                  <a:gd name="connsiteY9" fmla="*/ 200026 h 242374"/>
                  <a:gd name="connsiteX10" fmla="*/ 750095 w 1023937"/>
                  <a:gd name="connsiteY10" fmla="*/ 180976 h 242374"/>
                  <a:gd name="connsiteX11" fmla="*/ 814389 w 1023937"/>
                  <a:gd name="connsiteY11" fmla="*/ 157164 h 242374"/>
                  <a:gd name="connsiteX12" fmla="*/ 940595 w 1023937"/>
                  <a:gd name="connsiteY12" fmla="*/ 200026 h 242374"/>
                  <a:gd name="connsiteX13" fmla="*/ 983456 w 1023937"/>
                  <a:gd name="connsiteY13" fmla="*/ 228601 h 242374"/>
                  <a:gd name="connsiteX14" fmla="*/ 992981 w 1023937"/>
                  <a:gd name="connsiteY14" fmla="*/ 202407 h 242374"/>
                  <a:gd name="connsiteX15" fmla="*/ 997744 w 1023937"/>
                  <a:gd name="connsiteY15" fmla="*/ 128589 h 242374"/>
                  <a:gd name="connsiteX16" fmla="*/ 1019174 w 1023937"/>
                  <a:gd name="connsiteY16" fmla="*/ 95251 h 242374"/>
                  <a:gd name="connsiteX17" fmla="*/ 1023937 w 1023937"/>
                  <a:gd name="connsiteY17" fmla="*/ 57151 h 242374"/>
                  <a:gd name="connsiteX18" fmla="*/ 716755 w 1023937"/>
                  <a:gd name="connsiteY18" fmla="*/ 17461 h 242374"/>
                  <a:gd name="connsiteX0" fmla="*/ 0 w 1023937"/>
                  <a:gd name="connsiteY0" fmla="*/ 0 h 242374"/>
                  <a:gd name="connsiteX1" fmla="*/ 165100 w 1023937"/>
                  <a:gd name="connsiteY1" fmla="*/ 41275 h 242374"/>
                  <a:gd name="connsiteX2" fmla="*/ 327025 w 1023937"/>
                  <a:gd name="connsiteY2" fmla="*/ 111125 h 242374"/>
                  <a:gd name="connsiteX3" fmla="*/ 419100 w 1023937"/>
                  <a:gd name="connsiteY3" fmla="*/ 165100 h 242374"/>
                  <a:gd name="connsiteX4" fmla="*/ 476251 w 1023937"/>
                  <a:gd name="connsiteY4" fmla="*/ 241299 h 242374"/>
                  <a:gd name="connsiteX5" fmla="*/ 533401 w 1023937"/>
                  <a:gd name="connsiteY5" fmla="*/ 203200 h 242374"/>
                  <a:gd name="connsiteX6" fmla="*/ 577850 w 1023937"/>
                  <a:gd name="connsiteY6" fmla="*/ 120650 h 242374"/>
                  <a:gd name="connsiteX7" fmla="*/ 612775 w 1023937"/>
                  <a:gd name="connsiteY7" fmla="*/ 120650 h 242374"/>
                  <a:gd name="connsiteX8" fmla="*/ 622301 w 1023937"/>
                  <a:gd name="connsiteY8" fmla="*/ 215900 h 242374"/>
                  <a:gd name="connsiteX9" fmla="*/ 669132 w 1023937"/>
                  <a:gd name="connsiteY9" fmla="*/ 200026 h 242374"/>
                  <a:gd name="connsiteX10" fmla="*/ 750095 w 1023937"/>
                  <a:gd name="connsiteY10" fmla="*/ 180976 h 242374"/>
                  <a:gd name="connsiteX11" fmla="*/ 814389 w 1023937"/>
                  <a:gd name="connsiteY11" fmla="*/ 157164 h 242374"/>
                  <a:gd name="connsiteX12" fmla="*/ 940595 w 1023937"/>
                  <a:gd name="connsiteY12" fmla="*/ 200026 h 242374"/>
                  <a:gd name="connsiteX13" fmla="*/ 983456 w 1023937"/>
                  <a:gd name="connsiteY13" fmla="*/ 228601 h 242374"/>
                  <a:gd name="connsiteX14" fmla="*/ 992981 w 1023937"/>
                  <a:gd name="connsiteY14" fmla="*/ 202407 h 242374"/>
                  <a:gd name="connsiteX15" fmla="*/ 997744 w 1023937"/>
                  <a:gd name="connsiteY15" fmla="*/ 128589 h 242374"/>
                  <a:gd name="connsiteX16" fmla="*/ 1019174 w 1023937"/>
                  <a:gd name="connsiteY16" fmla="*/ 95251 h 242374"/>
                  <a:gd name="connsiteX17" fmla="*/ 1023937 w 1023937"/>
                  <a:gd name="connsiteY17" fmla="*/ 57151 h 242374"/>
                  <a:gd name="connsiteX18" fmla="*/ 1000125 w 1023937"/>
                  <a:gd name="connsiteY18" fmla="*/ 47626 h 242374"/>
                  <a:gd name="connsiteX19" fmla="*/ 716755 w 1023937"/>
                  <a:gd name="connsiteY19" fmla="*/ 17461 h 242374"/>
                  <a:gd name="connsiteX0" fmla="*/ 0 w 1023937"/>
                  <a:gd name="connsiteY0" fmla="*/ 161132 h 403506"/>
                  <a:gd name="connsiteX1" fmla="*/ 165100 w 1023937"/>
                  <a:gd name="connsiteY1" fmla="*/ 202407 h 403506"/>
                  <a:gd name="connsiteX2" fmla="*/ 327025 w 1023937"/>
                  <a:gd name="connsiteY2" fmla="*/ 272257 h 403506"/>
                  <a:gd name="connsiteX3" fmla="*/ 419100 w 1023937"/>
                  <a:gd name="connsiteY3" fmla="*/ 326232 h 403506"/>
                  <a:gd name="connsiteX4" fmla="*/ 476251 w 1023937"/>
                  <a:gd name="connsiteY4" fmla="*/ 402431 h 403506"/>
                  <a:gd name="connsiteX5" fmla="*/ 533401 w 1023937"/>
                  <a:gd name="connsiteY5" fmla="*/ 364332 h 403506"/>
                  <a:gd name="connsiteX6" fmla="*/ 577850 w 1023937"/>
                  <a:gd name="connsiteY6" fmla="*/ 281782 h 403506"/>
                  <a:gd name="connsiteX7" fmla="*/ 612775 w 1023937"/>
                  <a:gd name="connsiteY7" fmla="*/ 281782 h 403506"/>
                  <a:gd name="connsiteX8" fmla="*/ 622301 w 1023937"/>
                  <a:gd name="connsiteY8" fmla="*/ 377032 h 403506"/>
                  <a:gd name="connsiteX9" fmla="*/ 669132 w 1023937"/>
                  <a:gd name="connsiteY9" fmla="*/ 361158 h 403506"/>
                  <a:gd name="connsiteX10" fmla="*/ 750095 w 1023937"/>
                  <a:gd name="connsiteY10" fmla="*/ 342108 h 403506"/>
                  <a:gd name="connsiteX11" fmla="*/ 814389 w 1023937"/>
                  <a:gd name="connsiteY11" fmla="*/ 318296 h 403506"/>
                  <a:gd name="connsiteX12" fmla="*/ 940595 w 1023937"/>
                  <a:gd name="connsiteY12" fmla="*/ 361158 h 403506"/>
                  <a:gd name="connsiteX13" fmla="*/ 983456 w 1023937"/>
                  <a:gd name="connsiteY13" fmla="*/ 389733 h 403506"/>
                  <a:gd name="connsiteX14" fmla="*/ 992981 w 1023937"/>
                  <a:gd name="connsiteY14" fmla="*/ 363539 h 403506"/>
                  <a:gd name="connsiteX15" fmla="*/ 997744 w 1023937"/>
                  <a:gd name="connsiteY15" fmla="*/ 289721 h 403506"/>
                  <a:gd name="connsiteX16" fmla="*/ 1019174 w 1023937"/>
                  <a:gd name="connsiteY16" fmla="*/ 256383 h 403506"/>
                  <a:gd name="connsiteX17" fmla="*/ 1023937 w 1023937"/>
                  <a:gd name="connsiteY17" fmla="*/ 218283 h 403506"/>
                  <a:gd name="connsiteX18" fmla="*/ 1000125 w 1023937"/>
                  <a:gd name="connsiteY18" fmla="*/ 208758 h 403506"/>
                  <a:gd name="connsiteX19" fmla="*/ 921542 w 1023937"/>
                  <a:gd name="connsiteY19" fmla="*/ 0 h 403506"/>
                  <a:gd name="connsiteX0" fmla="*/ 0 w 1023937"/>
                  <a:gd name="connsiteY0" fmla="*/ 161132 h 403506"/>
                  <a:gd name="connsiteX1" fmla="*/ 165100 w 1023937"/>
                  <a:gd name="connsiteY1" fmla="*/ 202407 h 403506"/>
                  <a:gd name="connsiteX2" fmla="*/ 327025 w 1023937"/>
                  <a:gd name="connsiteY2" fmla="*/ 272257 h 403506"/>
                  <a:gd name="connsiteX3" fmla="*/ 419100 w 1023937"/>
                  <a:gd name="connsiteY3" fmla="*/ 326232 h 403506"/>
                  <a:gd name="connsiteX4" fmla="*/ 476251 w 1023937"/>
                  <a:gd name="connsiteY4" fmla="*/ 402431 h 403506"/>
                  <a:gd name="connsiteX5" fmla="*/ 533401 w 1023937"/>
                  <a:gd name="connsiteY5" fmla="*/ 364332 h 403506"/>
                  <a:gd name="connsiteX6" fmla="*/ 577850 w 1023937"/>
                  <a:gd name="connsiteY6" fmla="*/ 281782 h 403506"/>
                  <a:gd name="connsiteX7" fmla="*/ 612775 w 1023937"/>
                  <a:gd name="connsiteY7" fmla="*/ 281782 h 403506"/>
                  <a:gd name="connsiteX8" fmla="*/ 622301 w 1023937"/>
                  <a:gd name="connsiteY8" fmla="*/ 377032 h 403506"/>
                  <a:gd name="connsiteX9" fmla="*/ 669132 w 1023937"/>
                  <a:gd name="connsiteY9" fmla="*/ 361158 h 403506"/>
                  <a:gd name="connsiteX10" fmla="*/ 750095 w 1023937"/>
                  <a:gd name="connsiteY10" fmla="*/ 342108 h 403506"/>
                  <a:gd name="connsiteX11" fmla="*/ 814389 w 1023937"/>
                  <a:gd name="connsiteY11" fmla="*/ 318296 h 403506"/>
                  <a:gd name="connsiteX12" fmla="*/ 940595 w 1023937"/>
                  <a:gd name="connsiteY12" fmla="*/ 361158 h 403506"/>
                  <a:gd name="connsiteX13" fmla="*/ 983456 w 1023937"/>
                  <a:gd name="connsiteY13" fmla="*/ 389733 h 403506"/>
                  <a:gd name="connsiteX14" fmla="*/ 992981 w 1023937"/>
                  <a:gd name="connsiteY14" fmla="*/ 363539 h 403506"/>
                  <a:gd name="connsiteX15" fmla="*/ 997744 w 1023937"/>
                  <a:gd name="connsiteY15" fmla="*/ 289721 h 403506"/>
                  <a:gd name="connsiteX16" fmla="*/ 1019174 w 1023937"/>
                  <a:gd name="connsiteY16" fmla="*/ 256383 h 403506"/>
                  <a:gd name="connsiteX17" fmla="*/ 1023937 w 1023937"/>
                  <a:gd name="connsiteY17" fmla="*/ 218283 h 403506"/>
                  <a:gd name="connsiteX18" fmla="*/ 1000125 w 1023937"/>
                  <a:gd name="connsiteY18" fmla="*/ 208758 h 403506"/>
                  <a:gd name="connsiteX19" fmla="*/ 1000125 w 1023937"/>
                  <a:gd name="connsiteY19" fmla="*/ 130177 h 403506"/>
                  <a:gd name="connsiteX20" fmla="*/ 921542 w 1023937"/>
                  <a:gd name="connsiteY20" fmla="*/ 0 h 403506"/>
                  <a:gd name="connsiteX0" fmla="*/ 0 w 1123949"/>
                  <a:gd name="connsiteY0" fmla="*/ 39688 h 282062"/>
                  <a:gd name="connsiteX1" fmla="*/ 165100 w 1123949"/>
                  <a:gd name="connsiteY1" fmla="*/ 80963 h 282062"/>
                  <a:gd name="connsiteX2" fmla="*/ 327025 w 1123949"/>
                  <a:gd name="connsiteY2" fmla="*/ 150813 h 282062"/>
                  <a:gd name="connsiteX3" fmla="*/ 419100 w 1123949"/>
                  <a:gd name="connsiteY3" fmla="*/ 204788 h 282062"/>
                  <a:gd name="connsiteX4" fmla="*/ 476251 w 1123949"/>
                  <a:gd name="connsiteY4" fmla="*/ 280987 h 282062"/>
                  <a:gd name="connsiteX5" fmla="*/ 533401 w 1123949"/>
                  <a:gd name="connsiteY5" fmla="*/ 242888 h 282062"/>
                  <a:gd name="connsiteX6" fmla="*/ 577850 w 1123949"/>
                  <a:gd name="connsiteY6" fmla="*/ 160338 h 282062"/>
                  <a:gd name="connsiteX7" fmla="*/ 612775 w 1123949"/>
                  <a:gd name="connsiteY7" fmla="*/ 160338 h 282062"/>
                  <a:gd name="connsiteX8" fmla="*/ 622301 w 1123949"/>
                  <a:gd name="connsiteY8" fmla="*/ 255588 h 282062"/>
                  <a:gd name="connsiteX9" fmla="*/ 669132 w 1123949"/>
                  <a:gd name="connsiteY9" fmla="*/ 239714 h 282062"/>
                  <a:gd name="connsiteX10" fmla="*/ 750095 w 1123949"/>
                  <a:gd name="connsiteY10" fmla="*/ 220664 h 282062"/>
                  <a:gd name="connsiteX11" fmla="*/ 814389 w 1123949"/>
                  <a:gd name="connsiteY11" fmla="*/ 196852 h 282062"/>
                  <a:gd name="connsiteX12" fmla="*/ 940595 w 1123949"/>
                  <a:gd name="connsiteY12" fmla="*/ 239714 h 282062"/>
                  <a:gd name="connsiteX13" fmla="*/ 983456 w 1123949"/>
                  <a:gd name="connsiteY13" fmla="*/ 268289 h 282062"/>
                  <a:gd name="connsiteX14" fmla="*/ 992981 w 1123949"/>
                  <a:gd name="connsiteY14" fmla="*/ 242095 h 282062"/>
                  <a:gd name="connsiteX15" fmla="*/ 997744 w 1123949"/>
                  <a:gd name="connsiteY15" fmla="*/ 168277 h 282062"/>
                  <a:gd name="connsiteX16" fmla="*/ 1019174 w 1123949"/>
                  <a:gd name="connsiteY16" fmla="*/ 134939 h 282062"/>
                  <a:gd name="connsiteX17" fmla="*/ 1023937 w 1123949"/>
                  <a:gd name="connsiteY17" fmla="*/ 96839 h 282062"/>
                  <a:gd name="connsiteX18" fmla="*/ 1000125 w 1123949"/>
                  <a:gd name="connsiteY18" fmla="*/ 87314 h 282062"/>
                  <a:gd name="connsiteX19" fmla="*/ 1000125 w 1123949"/>
                  <a:gd name="connsiteY19" fmla="*/ 8733 h 282062"/>
                  <a:gd name="connsiteX20" fmla="*/ 1123949 w 1123949"/>
                  <a:gd name="connsiteY20" fmla="*/ 0 h 28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3949" h="282062">
                    <a:moveTo>
                      <a:pt x="0" y="39688"/>
                    </a:moveTo>
                    <a:cubicBezTo>
                      <a:pt x="17992" y="58738"/>
                      <a:pt x="147108" y="61913"/>
                      <a:pt x="165100" y="80963"/>
                    </a:cubicBezTo>
                    <a:cubicBezTo>
                      <a:pt x="189442" y="115888"/>
                      <a:pt x="302683" y="115888"/>
                      <a:pt x="327025" y="150813"/>
                    </a:cubicBezTo>
                    <a:cubicBezTo>
                      <a:pt x="337608" y="174096"/>
                      <a:pt x="408517" y="181505"/>
                      <a:pt x="419100" y="204788"/>
                    </a:cubicBezTo>
                    <a:cubicBezTo>
                      <a:pt x="420159" y="229129"/>
                      <a:pt x="475192" y="256646"/>
                      <a:pt x="476251" y="280987"/>
                    </a:cubicBezTo>
                    <a:cubicBezTo>
                      <a:pt x="498476" y="290512"/>
                      <a:pt x="511176" y="233363"/>
                      <a:pt x="533401" y="242888"/>
                    </a:cubicBezTo>
                    <a:cubicBezTo>
                      <a:pt x="554567" y="234421"/>
                      <a:pt x="556684" y="168805"/>
                      <a:pt x="577850" y="160338"/>
                    </a:cubicBezTo>
                    <a:cubicBezTo>
                      <a:pt x="588433" y="147638"/>
                      <a:pt x="602192" y="173038"/>
                      <a:pt x="612775" y="160338"/>
                    </a:cubicBezTo>
                    <a:cubicBezTo>
                      <a:pt x="605367" y="186796"/>
                      <a:pt x="629709" y="229130"/>
                      <a:pt x="622301" y="255588"/>
                    </a:cubicBezTo>
                    <a:cubicBezTo>
                      <a:pt x="656168" y="286015"/>
                      <a:pt x="635265" y="209287"/>
                      <a:pt x="669132" y="239714"/>
                    </a:cubicBezTo>
                    <a:cubicBezTo>
                      <a:pt x="678657" y="250033"/>
                      <a:pt x="740570" y="210345"/>
                      <a:pt x="750095" y="220664"/>
                    </a:cubicBezTo>
                    <a:cubicBezTo>
                      <a:pt x="769939" y="224633"/>
                      <a:pt x="794545" y="192883"/>
                      <a:pt x="814389" y="196852"/>
                    </a:cubicBezTo>
                    <a:cubicBezTo>
                      <a:pt x="827883" y="216696"/>
                      <a:pt x="927101" y="219870"/>
                      <a:pt x="940595" y="239714"/>
                    </a:cubicBezTo>
                    <a:cubicBezTo>
                      <a:pt x="951707" y="251620"/>
                      <a:pt x="972344" y="256383"/>
                      <a:pt x="983456" y="268289"/>
                    </a:cubicBezTo>
                    <a:cubicBezTo>
                      <a:pt x="990996" y="267892"/>
                      <a:pt x="990600" y="258764"/>
                      <a:pt x="992981" y="242095"/>
                    </a:cubicBezTo>
                    <a:cubicBezTo>
                      <a:pt x="995362" y="225426"/>
                      <a:pt x="991791" y="182961"/>
                      <a:pt x="997744" y="168277"/>
                    </a:cubicBezTo>
                    <a:cubicBezTo>
                      <a:pt x="1008062" y="163514"/>
                      <a:pt x="1008856" y="139702"/>
                      <a:pt x="1019174" y="134939"/>
                    </a:cubicBezTo>
                    <a:cubicBezTo>
                      <a:pt x="1027905" y="121445"/>
                      <a:pt x="1015206" y="110333"/>
                      <a:pt x="1023937" y="96839"/>
                    </a:cubicBezTo>
                    <a:cubicBezTo>
                      <a:pt x="1016000" y="96045"/>
                      <a:pt x="1008062" y="88108"/>
                      <a:pt x="1000125" y="87314"/>
                    </a:cubicBezTo>
                    <a:cubicBezTo>
                      <a:pt x="990600" y="65883"/>
                      <a:pt x="1009650" y="30164"/>
                      <a:pt x="1000125" y="8733"/>
                    </a:cubicBezTo>
                    <a:lnTo>
                      <a:pt x="1123949" y="0"/>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2" name="テキスト ボックス 11"/>
              <p:cNvSpPr txBox="1"/>
              <p:nvPr/>
            </p:nvSpPr>
            <p:spPr>
              <a:xfrm>
                <a:off x="1889110" y="2746063"/>
                <a:ext cx="877163" cy="369332"/>
              </a:xfrm>
              <a:prstGeom prst="rect">
                <a:avLst/>
              </a:prstGeom>
              <a:noFill/>
            </p:spPr>
            <p:txBody>
              <a:bodyPr wrap="none" rtlCol="0">
                <a:spAutoFit/>
              </a:bodyPr>
              <a:lstStyle/>
              <a:p>
                <a:pPr algn="ctr"/>
                <a:r>
                  <a:rPr kumimoji="1" lang="ja-JP" altLang="en-US" b="1" dirty="0" smtClean="0">
                    <a:latin typeface="ＭＳ ゴシック" panose="020B0609070205080204" pitchFamily="49" charset="-128"/>
                    <a:ea typeface="ＭＳ ゴシック" panose="020B0609070205080204" pitchFamily="49" charset="-128"/>
                  </a:rPr>
                  <a:t>祖父江</a:t>
                </a:r>
                <a:endParaRPr kumimoji="1" lang="ja-JP" altLang="en-US" b="1" dirty="0">
                  <a:latin typeface="ＭＳ ゴシック" panose="020B0609070205080204" pitchFamily="49" charset="-128"/>
                  <a:ea typeface="ＭＳ ゴシック" panose="020B0609070205080204" pitchFamily="49" charset="-128"/>
                </a:endParaRPr>
              </a:p>
            </p:txBody>
          </p:sp>
          <p:sp>
            <p:nvSpPr>
              <p:cNvPr id="14" name="テキスト ボックス 13"/>
              <p:cNvSpPr txBox="1"/>
              <p:nvPr/>
            </p:nvSpPr>
            <p:spPr>
              <a:xfrm>
                <a:off x="4325033" y="2930729"/>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明治</a:t>
                </a:r>
              </a:p>
            </p:txBody>
          </p:sp>
          <p:sp>
            <p:nvSpPr>
              <p:cNvPr id="15" name="フリーフォーム 14"/>
              <p:cNvSpPr/>
              <p:nvPr/>
            </p:nvSpPr>
            <p:spPr>
              <a:xfrm>
                <a:off x="5417819" y="2327276"/>
                <a:ext cx="212252" cy="1430338"/>
              </a:xfrm>
              <a:custGeom>
                <a:avLst/>
                <a:gdLst>
                  <a:gd name="connsiteX0" fmla="*/ 247650 w 247650"/>
                  <a:gd name="connsiteY0" fmla="*/ 0 h 596900"/>
                  <a:gd name="connsiteX1" fmla="*/ 0 w 247650"/>
                  <a:gd name="connsiteY1" fmla="*/ 596900 h 596900"/>
                  <a:gd name="connsiteX0" fmla="*/ 247650 w 261378"/>
                  <a:gd name="connsiteY0" fmla="*/ 0 h 596900"/>
                  <a:gd name="connsiteX1" fmla="*/ 260350 w 261378"/>
                  <a:gd name="connsiteY1" fmla="*/ 47625 h 596900"/>
                  <a:gd name="connsiteX2" fmla="*/ 0 w 261378"/>
                  <a:gd name="connsiteY2" fmla="*/ 596900 h 596900"/>
                  <a:gd name="connsiteX0" fmla="*/ 247650 w 265878"/>
                  <a:gd name="connsiteY0" fmla="*/ 0 h 596900"/>
                  <a:gd name="connsiteX1" fmla="*/ 260350 w 265878"/>
                  <a:gd name="connsiteY1" fmla="*/ 47625 h 596900"/>
                  <a:gd name="connsiteX2" fmla="*/ 263525 w 265878"/>
                  <a:gd name="connsiteY2" fmla="*/ 111125 h 596900"/>
                  <a:gd name="connsiteX3" fmla="*/ 0 w 265878"/>
                  <a:gd name="connsiteY3" fmla="*/ 596900 h 596900"/>
                  <a:gd name="connsiteX0" fmla="*/ 247650 w 265878"/>
                  <a:gd name="connsiteY0" fmla="*/ 0 h 596900"/>
                  <a:gd name="connsiteX1" fmla="*/ 260350 w 265878"/>
                  <a:gd name="connsiteY1" fmla="*/ 47625 h 596900"/>
                  <a:gd name="connsiteX2" fmla="*/ 263525 w 265878"/>
                  <a:gd name="connsiteY2" fmla="*/ 111125 h 596900"/>
                  <a:gd name="connsiteX3" fmla="*/ 261144 w 265878"/>
                  <a:gd name="connsiteY3" fmla="*/ 187325 h 596900"/>
                  <a:gd name="connsiteX4" fmla="*/ 0 w 265878"/>
                  <a:gd name="connsiteY4" fmla="*/ 596900 h 596900"/>
                  <a:gd name="connsiteX0" fmla="*/ 1029 w 327260"/>
                  <a:gd name="connsiteY0" fmla="*/ 0 h 484981"/>
                  <a:gd name="connsiteX1" fmla="*/ 13729 w 327260"/>
                  <a:gd name="connsiteY1" fmla="*/ 47625 h 484981"/>
                  <a:gd name="connsiteX2" fmla="*/ 16904 w 327260"/>
                  <a:gd name="connsiteY2" fmla="*/ 111125 h 484981"/>
                  <a:gd name="connsiteX3" fmla="*/ 14523 w 327260"/>
                  <a:gd name="connsiteY3" fmla="*/ 187325 h 484981"/>
                  <a:gd name="connsiteX4" fmla="*/ 327260 w 327260"/>
                  <a:gd name="connsiteY4" fmla="*/ 484981 h 484981"/>
                  <a:gd name="connsiteX0" fmla="*/ 1029 w 327260"/>
                  <a:gd name="connsiteY0" fmla="*/ 0 h 484981"/>
                  <a:gd name="connsiteX1" fmla="*/ 13729 w 327260"/>
                  <a:gd name="connsiteY1" fmla="*/ 47625 h 484981"/>
                  <a:gd name="connsiteX2" fmla="*/ 16904 w 327260"/>
                  <a:gd name="connsiteY2" fmla="*/ 111125 h 484981"/>
                  <a:gd name="connsiteX3" fmla="*/ 14523 w 327260"/>
                  <a:gd name="connsiteY3" fmla="*/ 187325 h 484981"/>
                  <a:gd name="connsiteX4" fmla="*/ 107391 w 327260"/>
                  <a:gd name="connsiteY4" fmla="*/ 199232 h 484981"/>
                  <a:gd name="connsiteX5" fmla="*/ 327260 w 327260"/>
                  <a:gd name="connsiteY5" fmla="*/ 484981 h 484981"/>
                  <a:gd name="connsiteX0" fmla="*/ 1029 w 107391"/>
                  <a:gd name="connsiteY0" fmla="*/ 0 h 520700"/>
                  <a:gd name="connsiteX1" fmla="*/ 13729 w 107391"/>
                  <a:gd name="connsiteY1" fmla="*/ 47625 h 520700"/>
                  <a:gd name="connsiteX2" fmla="*/ 16904 w 107391"/>
                  <a:gd name="connsiteY2" fmla="*/ 111125 h 520700"/>
                  <a:gd name="connsiteX3" fmla="*/ 14523 w 107391"/>
                  <a:gd name="connsiteY3" fmla="*/ 187325 h 520700"/>
                  <a:gd name="connsiteX4" fmla="*/ 107391 w 107391"/>
                  <a:gd name="connsiteY4" fmla="*/ 199232 h 520700"/>
                  <a:gd name="connsiteX5" fmla="*/ 36748 w 107391"/>
                  <a:gd name="connsiteY5" fmla="*/ 520700 h 520700"/>
                  <a:gd name="connsiteX0" fmla="*/ 1029 w 107840"/>
                  <a:gd name="connsiteY0" fmla="*/ 0 h 520700"/>
                  <a:gd name="connsiteX1" fmla="*/ 13729 w 107840"/>
                  <a:gd name="connsiteY1" fmla="*/ 47625 h 520700"/>
                  <a:gd name="connsiteX2" fmla="*/ 16904 w 107840"/>
                  <a:gd name="connsiteY2" fmla="*/ 111125 h 520700"/>
                  <a:gd name="connsiteX3" fmla="*/ 14523 w 107840"/>
                  <a:gd name="connsiteY3" fmla="*/ 187325 h 520700"/>
                  <a:gd name="connsiteX4" fmla="*/ 107391 w 107840"/>
                  <a:gd name="connsiteY4" fmla="*/ 199232 h 520700"/>
                  <a:gd name="connsiteX5" fmla="*/ 105010 w 107840"/>
                  <a:gd name="connsiteY5" fmla="*/ 349250 h 520700"/>
                  <a:gd name="connsiteX6" fmla="*/ 36748 w 107840"/>
                  <a:gd name="connsiteY6" fmla="*/ 520700 h 520700"/>
                  <a:gd name="connsiteX0" fmla="*/ 40481 w 147292"/>
                  <a:gd name="connsiteY0" fmla="*/ 0 h 756443"/>
                  <a:gd name="connsiteX1" fmla="*/ 53181 w 147292"/>
                  <a:gd name="connsiteY1" fmla="*/ 47625 h 756443"/>
                  <a:gd name="connsiteX2" fmla="*/ 56356 w 147292"/>
                  <a:gd name="connsiteY2" fmla="*/ 111125 h 756443"/>
                  <a:gd name="connsiteX3" fmla="*/ 53975 w 147292"/>
                  <a:gd name="connsiteY3" fmla="*/ 187325 h 756443"/>
                  <a:gd name="connsiteX4" fmla="*/ 146843 w 147292"/>
                  <a:gd name="connsiteY4" fmla="*/ 199232 h 756443"/>
                  <a:gd name="connsiteX5" fmla="*/ 144462 w 147292"/>
                  <a:gd name="connsiteY5" fmla="*/ 349250 h 756443"/>
                  <a:gd name="connsiteX6" fmla="*/ 0 w 147292"/>
                  <a:gd name="connsiteY6" fmla="*/ 756443 h 756443"/>
                  <a:gd name="connsiteX0" fmla="*/ 40481 w 147292"/>
                  <a:gd name="connsiteY0" fmla="*/ 0 h 756443"/>
                  <a:gd name="connsiteX1" fmla="*/ 53181 w 147292"/>
                  <a:gd name="connsiteY1" fmla="*/ 47625 h 756443"/>
                  <a:gd name="connsiteX2" fmla="*/ 56356 w 147292"/>
                  <a:gd name="connsiteY2" fmla="*/ 111125 h 756443"/>
                  <a:gd name="connsiteX3" fmla="*/ 53975 w 147292"/>
                  <a:gd name="connsiteY3" fmla="*/ 187325 h 756443"/>
                  <a:gd name="connsiteX4" fmla="*/ 146843 w 147292"/>
                  <a:gd name="connsiteY4" fmla="*/ 199232 h 756443"/>
                  <a:gd name="connsiteX5" fmla="*/ 144462 w 147292"/>
                  <a:gd name="connsiteY5" fmla="*/ 349250 h 756443"/>
                  <a:gd name="connsiteX6" fmla="*/ 58736 w 147292"/>
                  <a:gd name="connsiteY6" fmla="*/ 349250 h 756443"/>
                  <a:gd name="connsiteX7" fmla="*/ 0 w 147292"/>
                  <a:gd name="connsiteY7" fmla="*/ 756443 h 756443"/>
                  <a:gd name="connsiteX0" fmla="*/ 242887 w 349698"/>
                  <a:gd name="connsiteY0" fmla="*/ 0 h 458786"/>
                  <a:gd name="connsiteX1" fmla="*/ 255587 w 349698"/>
                  <a:gd name="connsiteY1" fmla="*/ 47625 h 458786"/>
                  <a:gd name="connsiteX2" fmla="*/ 258762 w 349698"/>
                  <a:gd name="connsiteY2" fmla="*/ 111125 h 458786"/>
                  <a:gd name="connsiteX3" fmla="*/ 256381 w 349698"/>
                  <a:gd name="connsiteY3" fmla="*/ 187325 h 458786"/>
                  <a:gd name="connsiteX4" fmla="*/ 349249 w 349698"/>
                  <a:gd name="connsiteY4" fmla="*/ 199232 h 458786"/>
                  <a:gd name="connsiteX5" fmla="*/ 346868 w 349698"/>
                  <a:gd name="connsiteY5" fmla="*/ 349250 h 458786"/>
                  <a:gd name="connsiteX6" fmla="*/ 261142 w 349698"/>
                  <a:gd name="connsiteY6" fmla="*/ 349250 h 458786"/>
                  <a:gd name="connsiteX7" fmla="*/ 0 w 349698"/>
                  <a:gd name="connsiteY7" fmla="*/ 458786 h 458786"/>
                  <a:gd name="connsiteX0" fmla="*/ 242887 w 349698"/>
                  <a:gd name="connsiteY0" fmla="*/ 0 h 458786"/>
                  <a:gd name="connsiteX1" fmla="*/ 255587 w 349698"/>
                  <a:gd name="connsiteY1" fmla="*/ 47625 h 458786"/>
                  <a:gd name="connsiteX2" fmla="*/ 258762 w 349698"/>
                  <a:gd name="connsiteY2" fmla="*/ 111125 h 458786"/>
                  <a:gd name="connsiteX3" fmla="*/ 256381 w 349698"/>
                  <a:gd name="connsiteY3" fmla="*/ 187325 h 458786"/>
                  <a:gd name="connsiteX4" fmla="*/ 349249 w 349698"/>
                  <a:gd name="connsiteY4" fmla="*/ 199232 h 458786"/>
                  <a:gd name="connsiteX5" fmla="*/ 346868 w 349698"/>
                  <a:gd name="connsiteY5" fmla="*/ 349250 h 458786"/>
                  <a:gd name="connsiteX6" fmla="*/ 261142 w 349698"/>
                  <a:gd name="connsiteY6" fmla="*/ 349250 h 458786"/>
                  <a:gd name="connsiteX7" fmla="*/ 253999 w 349698"/>
                  <a:gd name="connsiteY7" fmla="*/ 425450 h 458786"/>
                  <a:gd name="connsiteX8" fmla="*/ 0 w 349698"/>
                  <a:gd name="connsiteY8" fmla="*/ 458786 h 458786"/>
                  <a:gd name="connsiteX0" fmla="*/ 80962 w 187773"/>
                  <a:gd name="connsiteY0" fmla="*/ 0 h 651667"/>
                  <a:gd name="connsiteX1" fmla="*/ 93662 w 187773"/>
                  <a:gd name="connsiteY1" fmla="*/ 47625 h 651667"/>
                  <a:gd name="connsiteX2" fmla="*/ 96837 w 187773"/>
                  <a:gd name="connsiteY2" fmla="*/ 111125 h 651667"/>
                  <a:gd name="connsiteX3" fmla="*/ 94456 w 187773"/>
                  <a:gd name="connsiteY3" fmla="*/ 187325 h 651667"/>
                  <a:gd name="connsiteX4" fmla="*/ 187324 w 187773"/>
                  <a:gd name="connsiteY4" fmla="*/ 199232 h 651667"/>
                  <a:gd name="connsiteX5" fmla="*/ 184943 w 187773"/>
                  <a:gd name="connsiteY5" fmla="*/ 349250 h 651667"/>
                  <a:gd name="connsiteX6" fmla="*/ 99217 w 187773"/>
                  <a:gd name="connsiteY6" fmla="*/ 349250 h 651667"/>
                  <a:gd name="connsiteX7" fmla="*/ 92074 w 187773"/>
                  <a:gd name="connsiteY7" fmla="*/ 425450 h 651667"/>
                  <a:gd name="connsiteX8" fmla="*/ 0 w 187773"/>
                  <a:gd name="connsiteY8" fmla="*/ 651667 h 651667"/>
                  <a:gd name="connsiteX0" fmla="*/ 80962 w 187773"/>
                  <a:gd name="connsiteY0" fmla="*/ 0 h 651667"/>
                  <a:gd name="connsiteX1" fmla="*/ 93662 w 187773"/>
                  <a:gd name="connsiteY1" fmla="*/ 47625 h 651667"/>
                  <a:gd name="connsiteX2" fmla="*/ 96837 w 187773"/>
                  <a:gd name="connsiteY2" fmla="*/ 111125 h 651667"/>
                  <a:gd name="connsiteX3" fmla="*/ 94456 w 187773"/>
                  <a:gd name="connsiteY3" fmla="*/ 187325 h 651667"/>
                  <a:gd name="connsiteX4" fmla="*/ 187324 w 187773"/>
                  <a:gd name="connsiteY4" fmla="*/ 199232 h 651667"/>
                  <a:gd name="connsiteX5" fmla="*/ 184943 w 187773"/>
                  <a:gd name="connsiteY5" fmla="*/ 349250 h 651667"/>
                  <a:gd name="connsiteX6" fmla="*/ 99217 w 187773"/>
                  <a:gd name="connsiteY6" fmla="*/ 349250 h 651667"/>
                  <a:gd name="connsiteX7" fmla="*/ 92074 w 187773"/>
                  <a:gd name="connsiteY7" fmla="*/ 425450 h 651667"/>
                  <a:gd name="connsiteX8" fmla="*/ 39686 w 187773"/>
                  <a:gd name="connsiteY8" fmla="*/ 432594 h 651667"/>
                  <a:gd name="connsiteX9" fmla="*/ 0 w 187773"/>
                  <a:gd name="connsiteY9" fmla="*/ 651667 h 651667"/>
                  <a:gd name="connsiteX0" fmla="*/ 178593 w 285404"/>
                  <a:gd name="connsiteY0" fmla="*/ 0 h 596898"/>
                  <a:gd name="connsiteX1" fmla="*/ 191293 w 285404"/>
                  <a:gd name="connsiteY1" fmla="*/ 47625 h 596898"/>
                  <a:gd name="connsiteX2" fmla="*/ 194468 w 285404"/>
                  <a:gd name="connsiteY2" fmla="*/ 111125 h 596898"/>
                  <a:gd name="connsiteX3" fmla="*/ 192087 w 285404"/>
                  <a:gd name="connsiteY3" fmla="*/ 187325 h 596898"/>
                  <a:gd name="connsiteX4" fmla="*/ 284955 w 285404"/>
                  <a:gd name="connsiteY4" fmla="*/ 199232 h 596898"/>
                  <a:gd name="connsiteX5" fmla="*/ 282574 w 285404"/>
                  <a:gd name="connsiteY5" fmla="*/ 349250 h 596898"/>
                  <a:gd name="connsiteX6" fmla="*/ 196848 w 285404"/>
                  <a:gd name="connsiteY6" fmla="*/ 349250 h 596898"/>
                  <a:gd name="connsiteX7" fmla="*/ 189705 w 285404"/>
                  <a:gd name="connsiteY7" fmla="*/ 425450 h 596898"/>
                  <a:gd name="connsiteX8" fmla="*/ 137317 w 285404"/>
                  <a:gd name="connsiteY8" fmla="*/ 432594 h 596898"/>
                  <a:gd name="connsiteX9" fmla="*/ 0 w 285404"/>
                  <a:gd name="connsiteY9" fmla="*/ 596898 h 596898"/>
                  <a:gd name="connsiteX0" fmla="*/ 178593 w 285404"/>
                  <a:gd name="connsiteY0" fmla="*/ 0 h 596898"/>
                  <a:gd name="connsiteX1" fmla="*/ 191293 w 285404"/>
                  <a:gd name="connsiteY1" fmla="*/ 47625 h 596898"/>
                  <a:gd name="connsiteX2" fmla="*/ 194468 w 285404"/>
                  <a:gd name="connsiteY2" fmla="*/ 111125 h 596898"/>
                  <a:gd name="connsiteX3" fmla="*/ 192087 w 285404"/>
                  <a:gd name="connsiteY3" fmla="*/ 187325 h 596898"/>
                  <a:gd name="connsiteX4" fmla="*/ 284955 w 285404"/>
                  <a:gd name="connsiteY4" fmla="*/ 199232 h 596898"/>
                  <a:gd name="connsiteX5" fmla="*/ 282574 w 285404"/>
                  <a:gd name="connsiteY5" fmla="*/ 349250 h 596898"/>
                  <a:gd name="connsiteX6" fmla="*/ 196848 w 285404"/>
                  <a:gd name="connsiteY6" fmla="*/ 349250 h 596898"/>
                  <a:gd name="connsiteX7" fmla="*/ 189705 w 285404"/>
                  <a:gd name="connsiteY7" fmla="*/ 425450 h 596898"/>
                  <a:gd name="connsiteX8" fmla="*/ 137317 w 285404"/>
                  <a:gd name="connsiteY8" fmla="*/ 432594 h 596898"/>
                  <a:gd name="connsiteX9" fmla="*/ 134936 w 285404"/>
                  <a:gd name="connsiteY9" fmla="*/ 475456 h 596898"/>
                  <a:gd name="connsiteX10" fmla="*/ 0 w 285404"/>
                  <a:gd name="connsiteY10" fmla="*/ 596898 h 596898"/>
                  <a:gd name="connsiteX0" fmla="*/ 44107 w 150918"/>
                  <a:gd name="connsiteY0" fmla="*/ 0 h 708817"/>
                  <a:gd name="connsiteX1" fmla="*/ 56807 w 150918"/>
                  <a:gd name="connsiteY1" fmla="*/ 47625 h 708817"/>
                  <a:gd name="connsiteX2" fmla="*/ 59982 w 150918"/>
                  <a:gd name="connsiteY2" fmla="*/ 111125 h 708817"/>
                  <a:gd name="connsiteX3" fmla="*/ 57601 w 150918"/>
                  <a:gd name="connsiteY3" fmla="*/ 187325 h 708817"/>
                  <a:gd name="connsiteX4" fmla="*/ 150469 w 150918"/>
                  <a:gd name="connsiteY4" fmla="*/ 199232 h 708817"/>
                  <a:gd name="connsiteX5" fmla="*/ 148088 w 150918"/>
                  <a:gd name="connsiteY5" fmla="*/ 349250 h 708817"/>
                  <a:gd name="connsiteX6" fmla="*/ 62362 w 150918"/>
                  <a:gd name="connsiteY6" fmla="*/ 349250 h 708817"/>
                  <a:gd name="connsiteX7" fmla="*/ 55219 w 150918"/>
                  <a:gd name="connsiteY7" fmla="*/ 425450 h 708817"/>
                  <a:gd name="connsiteX8" fmla="*/ 2831 w 150918"/>
                  <a:gd name="connsiteY8" fmla="*/ 432594 h 708817"/>
                  <a:gd name="connsiteX9" fmla="*/ 450 w 150918"/>
                  <a:gd name="connsiteY9" fmla="*/ 475456 h 708817"/>
                  <a:gd name="connsiteX10" fmla="*/ 106021 w 150918"/>
                  <a:gd name="connsiteY10" fmla="*/ 708817 h 708817"/>
                  <a:gd name="connsiteX0" fmla="*/ 44107 w 155231"/>
                  <a:gd name="connsiteY0" fmla="*/ 0 h 708817"/>
                  <a:gd name="connsiteX1" fmla="*/ 56807 w 155231"/>
                  <a:gd name="connsiteY1" fmla="*/ 47625 h 708817"/>
                  <a:gd name="connsiteX2" fmla="*/ 59982 w 155231"/>
                  <a:gd name="connsiteY2" fmla="*/ 111125 h 708817"/>
                  <a:gd name="connsiteX3" fmla="*/ 57601 w 155231"/>
                  <a:gd name="connsiteY3" fmla="*/ 187325 h 708817"/>
                  <a:gd name="connsiteX4" fmla="*/ 150469 w 155231"/>
                  <a:gd name="connsiteY4" fmla="*/ 199232 h 708817"/>
                  <a:gd name="connsiteX5" fmla="*/ 148088 w 155231"/>
                  <a:gd name="connsiteY5" fmla="*/ 349250 h 708817"/>
                  <a:gd name="connsiteX6" fmla="*/ 62362 w 155231"/>
                  <a:gd name="connsiteY6" fmla="*/ 349250 h 708817"/>
                  <a:gd name="connsiteX7" fmla="*/ 55219 w 155231"/>
                  <a:gd name="connsiteY7" fmla="*/ 425450 h 708817"/>
                  <a:gd name="connsiteX8" fmla="*/ 2831 w 155231"/>
                  <a:gd name="connsiteY8" fmla="*/ 432594 h 708817"/>
                  <a:gd name="connsiteX9" fmla="*/ 450 w 155231"/>
                  <a:gd name="connsiteY9" fmla="*/ 475456 h 708817"/>
                  <a:gd name="connsiteX10" fmla="*/ 155231 w 155231"/>
                  <a:gd name="connsiteY10" fmla="*/ 475456 h 708817"/>
                  <a:gd name="connsiteX11" fmla="*/ 106021 w 155231"/>
                  <a:gd name="connsiteY11" fmla="*/ 708817 h 708817"/>
                  <a:gd name="connsiteX0" fmla="*/ 43182 w 154306"/>
                  <a:gd name="connsiteY0" fmla="*/ 0 h 708817"/>
                  <a:gd name="connsiteX1" fmla="*/ 55882 w 154306"/>
                  <a:gd name="connsiteY1" fmla="*/ 47625 h 708817"/>
                  <a:gd name="connsiteX2" fmla="*/ 59057 w 154306"/>
                  <a:gd name="connsiteY2" fmla="*/ 111125 h 708817"/>
                  <a:gd name="connsiteX3" fmla="*/ 56676 w 154306"/>
                  <a:gd name="connsiteY3" fmla="*/ 187325 h 708817"/>
                  <a:gd name="connsiteX4" fmla="*/ 149544 w 154306"/>
                  <a:gd name="connsiteY4" fmla="*/ 199232 h 708817"/>
                  <a:gd name="connsiteX5" fmla="*/ 147163 w 154306"/>
                  <a:gd name="connsiteY5" fmla="*/ 349250 h 708817"/>
                  <a:gd name="connsiteX6" fmla="*/ 61437 w 154306"/>
                  <a:gd name="connsiteY6" fmla="*/ 349250 h 708817"/>
                  <a:gd name="connsiteX7" fmla="*/ 54294 w 154306"/>
                  <a:gd name="connsiteY7" fmla="*/ 425450 h 708817"/>
                  <a:gd name="connsiteX8" fmla="*/ 1906 w 154306"/>
                  <a:gd name="connsiteY8" fmla="*/ 432594 h 708817"/>
                  <a:gd name="connsiteX9" fmla="*/ 9050 w 154306"/>
                  <a:gd name="connsiteY9" fmla="*/ 468312 h 708817"/>
                  <a:gd name="connsiteX10" fmla="*/ 154306 w 154306"/>
                  <a:gd name="connsiteY10" fmla="*/ 475456 h 708817"/>
                  <a:gd name="connsiteX11" fmla="*/ 105096 w 154306"/>
                  <a:gd name="connsiteY11" fmla="*/ 708817 h 708817"/>
                  <a:gd name="connsiteX0" fmla="*/ 43182 w 154306"/>
                  <a:gd name="connsiteY0" fmla="*/ 0 h 708817"/>
                  <a:gd name="connsiteX1" fmla="*/ 55882 w 154306"/>
                  <a:gd name="connsiteY1" fmla="*/ 47625 h 708817"/>
                  <a:gd name="connsiteX2" fmla="*/ 59057 w 154306"/>
                  <a:gd name="connsiteY2" fmla="*/ 111125 h 708817"/>
                  <a:gd name="connsiteX3" fmla="*/ 56676 w 154306"/>
                  <a:gd name="connsiteY3" fmla="*/ 187325 h 708817"/>
                  <a:gd name="connsiteX4" fmla="*/ 149544 w 154306"/>
                  <a:gd name="connsiteY4" fmla="*/ 199232 h 708817"/>
                  <a:gd name="connsiteX5" fmla="*/ 147163 w 154306"/>
                  <a:gd name="connsiteY5" fmla="*/ 349250 h 708817"/>
                  <a:gd name="connsiteX6" fmla="*/ 61437 w 154306"/>
                  <a:gd name="connsiteY6" fmla="*/ 349250 h 708817"/>
                  <a:gd name="connsiteX7" fmla="*/ 54294 w 154306"/>
                  <a:gd name="connsiteY7" fmla="*/ 425450 h 708817"/>
                  <a:gd name="connsiteX8" fmla="*/ 1906 w 154306"/>
                  <a:gd name="connsiteY8" fmla="*/ 432594 h 708817"/>
                  <a:gd name="connsiteX9" fmla="*/ 9050 w 154306"/>
                  <a:gd name="connsiteY9" fmla="*/ 468312 h 708817"/>
                  <a:gd name="connsiteX10" fmla="*/ 154306 w 154306"/>
                  <a:gd name="connsiteY10" fmla="*/ 475456 h 708817"/>
                  <a:gd name="connsiteX11" fmla="*/ 144780 w 154306"/>
                  <a:gd name="connsiteY11" fmla="*/ 642144 h 708817"/>
                  <a:gd name="connsiteX12" fmla="*/ 105096 w 154306"/>
                  <a:gd name="connsiteY12" fmla="*/ 708817 h 708817"/>
                  <a:gd name="connsiteX0" fmla="*/ 43182 w 364652"/>
                  <a:gd name="connsiteY0" fmla="*/ 0 h 642144"/>
                  <a:gd name="connsiteX1" fmla="*/ 55882 w 364652"/>
                  <a:gd name="connsiteY1" fmla="*/ 47625 h 642144"/>
                  <a:gd name="connsiteX2" fmla="*/ 59057 w 364652"/>
                  <a:gd name="connsiteY2" fmla="*/ 111125 h 642144"/>
                  <a:gd name="connsiteX3" fmla="*/ 56676 w 364652"/>
                  <a:gd name="connsiteY3" fmla="*/ 187325 h 642144"/>
                  <a:gd name="connsiteX4" fmla="*/ 149544 w 364652"/>
                  <a:gd name="connsiteY4" fmla="*/ 199232 h 642144"/>
                  <a:gd name="connsiteX5" fmla="*/ 147163 w 364652"/>
                  <a:gd name="connsiteY5" fmla="*/ 349250 h 642144"/>
                  <a:gd name="connsiteX6" fmla="*/ 61437 w 364652"/>
                  <a:gd name="connsiteY6" fmla="*/ 349250 h 642144"/>
                  <a:gd name="connsiteX7" fmla="*/ 54294 w 364652"/>
                  <a:gd name="connsiteY7" fmla="*/ 425450 h 642144"/>
                  <a:gd name="connsiteX8" fmla="*/ 1906 w 364652"/>
                  <a:gd name="connsiteY8" fmla="*/ 432594 h 642144"/>
                  <a:gd name="connsiteX9" fmla="*/ 9050 w 364652"/>
                  <a:gd name="connsiteY9" fmla="*/ 468312 h 642144"/>
                  <a:gd name="connsiteX10" fmla="*/ 154306 w 364652"/>
                  <a:gd name="connsiteY10" fmla="*/ 475456 h 642144"/>
                  <a:gd name="connsiteX11" fmla="*/ 144780 w 364652"/>
                  <a:gd name="connsiteY11" fmla="*/ 642144 h 642144"/>
                  <a:gd name="connsiteX12" fmla="*/ 364652 w 364652"/>
                  <a:gd name="connsiteY12" fmla="*/ 537367 h 642144"/>
                  <a:gd name="connsiteX0" fmla="*/ 43182 w 364652"/>
                  <a:gd name="connsiteY0" fmla="*/ 0 h 642144"/>
                  <a:gd name="connsiteX1" fmla="*/ 55882 w 364652"/>
                  <a:gd name="connsiteY1" fmla="*/ 47625 h 642144"/>
                  <a:gd name="connsiteX2" fmla="*/ 59057 w 364652"/>
                  <a:gd name="connsiteY2" fmla="*/ 111125 h 642144"/>
                  <a:gd name="connsiteX3" fmla="*/ 56676 w 364652"/>
                  <a:gd name="connsiteY3" fmla="*/ 187325 h 642144"/>
                  <a:gd name="connsiteX4" fmla="*/ 149544 w 364652"/>
                  <a:gd name="connsiteY4" fmla="*/ 199232 h 642144"/>
                  <a:gd name="connsiteX5" fmla="*/ 147163 w 364652"/>
                  <a:gd name="connsiteY5" fmla="*/ 349250 h 642144"/>
                  <a:gd name="connsiteX6" fmla="*/ 61437 w 364652"/>
                  <a:gd name="connsiteY6" fmla="*/ 349250 h 642144"/>
                  <a:gd name="connsiteX7" fmla="*/ 54294 w 364652"/>
                  <a:gd name="connsiteY7" fmla="*/ 425450 h 642144"/>
                  <a:gd name="connsiteX8" fmla="*/ 1906 w 364652"/>
                  <a:gd name="connsiteY8" fmla="*/ 432594 h 642144"/>
                  <a:gd name="connsiteX9" fmla="*/ 9050 w 364652"/>
                  <a:gd name="connsiteY9" fmla="*/ 468312 h 642144"/>
                  <a:gd name="connsiteX10" fmla="*/ 154306 w 364652"/>
                  <a:gd name="connsiteY10" fmla="*/ 475456 h 642144"/>
                  <a:gd name="connsiteX11" fmla="*/ 144780 w 364652"/>
                  <a:gd name="connsiteY11" fmla="*/ 642144 h 642144"/>
                  <a:gd name="connsiteX12" fmla="*/ 187643 w 364652"/>
                  <a:gd name="connsiteY12" fmla="*/ 639763 h 642144"/>
                  <a:gd name="connsiteX13" fmla="*/ 364652 w 364652"/>
                  <a:gd name="connsiteY13" fmla="*/ 537367 h 642144"/>
                  <a:gd name="connsiteX0" fmla="*/ 43182 w 347983"/>
                  <a:gd name="connsiteY0" fmla="*/ 0 h 1046955"/>
                  <a:gd name="connsiteX1" fmla="*/ 55882 w 347983"/>
                  <a:gd name="connsiteY1" fmla="*/ 47625 h 1046955"/>
                  <a:gd name="connsiteX2" fmla="*/ 59057 w 347983"/>
                  <a:gd name="connsiteY2" fmla="*/ 111125 h 1046955"/>
                  <a:gd name="connsiteX3" fmla="*/ 56676 w 347983"/>
                  <a:gd name="connsiteY3" fmla="*/ 187325 h 1046955"/>
                  <a:gd name="connsiteX4" fmla="*/ 149544 w 347983"/>
                  <a:gd name="connsiteY4" fmla="*/ 199232 h 1046955"/>
                  <a:gd name="connsiteX5" fmla="*/ 147163 w 347983"/>
                  <a:gd name="connsiteY5" fmla="*/ 349250 h 1046955"/>
                  <a:gd name="connsiteX6" fmla="*/ 61437 w 347983"/>
                  <a:gd name="connsiteY6" fmla="*/ 349250 h 1046955"/>
                  <a:gd name="connsiteX7" fmla="*/ 54294 w 347983"/>
                  <a:gd name="connsiteY7" fmla="*/ 425450 h 1046955"/>
                  <a:gd name="connsiteX8" fmla="*/ 1906 w 347983"/>
                  <a:gd name="connsiteY8" fmla="*/ 432594 h 1046955"/>
                  <a:gd name="connsiteX9" fmla="*/ 9050 w 347983"/>
                  <a:gd name="connsiteY9" fmla="*/ 468312 h 1046955"/>
                  <a:gd name="connsiteX10" fmla="*/ 154306 w 347983"/>
                  <a:gd name="connsiteY10" fmla="*/ 475456 h 1046955"/>
                  <a:gd name="connsiteX11" fmla="*/ 144780 w 347983"/>
                  <a:gd name="connsiteY11" fmla="*/ 642144 h 1046955"/>
                  <a:gd name="connsiteX12" fmla="*/ 187643 w 347983"/>
                  <a:gd name="connsiteY12" fmla="*/ 639763 h 1046955"/>
                  <a:gd name="connsiteX13" fmla="*/ 347983 w 347983"/>
                  <a:gd name="connsiteY13" fmla="*/ 1046955 h 1046955"/>
                  <a:gd name="connsiteX0" fmla="*/ 43182 w 347983"/>
                  <a:gd name="connsiteY0" fmla="*/ 0 h 1046955"/>
                  <a:gd name="connsiteX1" fmla="*/ 55882 w 347983"/>
                  <a:gd name="connsiteY1" fmla="*/ 47625 h 1046955"/>
                  <a:gd name="connsiteX2" fmla="*/ 59057 w 347983"/>
                  <a:gd name="connsiteY2" fmla="*/ 111125 h 1046955"/>
                  <a:gd name="connsiteX3" fmla="*/ 56676 w 347983"/>
                  <a:gd name="connsiteY3" fmla="*/ 187325 h 1046955"/>
                  <a:gd name="connsiteX4" fmla="*/ 149544 w 347983"/>
                  <a:gd name="connsiteY4" fmla="*/ 199232 h 1046955"/>
                  <a:gd name="connsiteX5" fmla="*/ 147163 w 347983"/>
                  <a:gd name="connsiteY5" fmla="*/ 349250 h 1046955"/>
                  <a:gd name="connsiteX6" fmla="*/ 61437 w 347983"/>
                  <a:gd name="connsiteY6" fmla="*/ 349250 h 1046955"/>
                  <a:gd name="connsiteX7" fmla="*/ 54294 w 347983"/>
                  <a:gd name="connsiteY7" fmla="*/ 425450 h 1046955"/>
                  <a:gd name="connsiteX8" fmla="*/ 1906 w 347983"/>
                  <a:gd name="connsiteY8" fmla="*/ 432594 h 1046955"/>
                  <a:gd name="connsiteX9" fmla="*/ 9050 w 347983"/>
                  <a:gd name="connsiteY9" fmla="*/ 468312 h 1046955"/>
                  <a:gd name="connsiteX10" fmla="*/ 154306 w 347983"/>
                  <a:gd name="connsiteY10" fmla="*/ 475456 h 1046955"/>
                  <a:gd name="connsiteX11" fmla="*/ 144780 w 347983"/>
                  <a:gd name="connsiteY11" fmla="*/ 642144 h 1046955"/>
                  <a:gd name="connsiteX12" fmla="*/ 187643 w 347983"/>
                  <a:gd name="connsiteY12" fmla="*/ 639763 h 1046955"/>
                  <a:gd name="connsiteX13" fmla="*/ 192406 w 347983"/>
                  <a:gd name="connsiteY13" fmla="*/ 701675 h 1046955"/>
                  <a:gd name="connsiteX14" fmla="*/ 347983 w 347983"/>
                  <a:gd name="connsiteY14" fmla="*/ 1046955 h 1046955"/>
                  <a:gd name="connsiteX0" fmla="*/ 43182 w 250352"/>
                  <a:gd name="connsiteY0" fmla="*/ 0 h 1101724"/>
                  <a:gd name="connsiteX1" fmla="*/ 55882 w 250352"/>
                  <a:gd name="connsiteY1" fmla="*/ 47625 h 1101724"/>
                  <a:gd name="connsiteX2" fmla="*/ 59057 w 250352"/>
                  <a:gd name="connsiteY2" fmla="*/ 111125 h 1101724"/>
                  <a:gd name="connsiteX3" fmla="*/ 56676 w 250352"/>
                  <a:gd name="connsiteY3" fmla="*/ 187325 h 1101724"/>
                  <a:gd name="connsiteX4" fmla="*/ 149544 w 250352"/>
                  <a:gd name="connsiteY4" fmla="*/ 199232 h 1101724"/>
                  <a:gd name="connsiteX5" fmla="*/ 147163 w 250352"/>
                  <a:gd name="connsiteY5" fmla="*/ 349250 h 1101724"/>
                  <a:gd name="connsiteX6" fmla="*/ 61437 w 250352"/>
                  <a:gd name="connsiteY6" fmla="*/ 349250 h 1101724"/>
                  <a:gd name="connsiteX7" fmla="*/ 54294 w 250352"/>
                  <a:gd name="connsiteY7" fmla="*/ 425450 h 1101724"/>
                  <a:gd name="connsiteX8" fmla="*/ 1906 w 250352"/>
                  <a:gd name="connsiteY8" fmla="*/ 432594 h 1101724"/>
                  <a:gd name="connsiteX9" fmla="*/ 9050 w 250352"/>
                  <a:gd name="connsiteY9" fmla="*/ 468312 h 1101724"/>
                  <a:gd name="connsiteX10" fmla="*/ 154306 w 250352"/>
                  <a:gd name="connsiteY10" fmla="*/ 475456 h 1101724"/>
                  <a:gd name="connsiteX11" fmla="*/ 144780 w 250352"/>
                  <a:gd name="connsiteY11" fmla="*/ 642144 h 1101724"/>
                  <a:gd name="connsiteX12" fmla="*/ 187643 w 250352"/>
                  <a:gd name="connsiteY12" fmla="*/ 639763 h 1101724"/>
                  <a:gd name="connsiteX13" fmla="*/ 192406 w 250352"/>
                  <a:gd name="connsiteY13" fmla="*/ 701675 h 1101724"/>
                  <a:gd name="connsiteX14" fmla="*/ 250352 w 250352"/>
                  <a:gd name="connsiteY14" fmla="*/ 1101724 h 1101724"/>
                  <a:gd name="connsiteX0" fmla="*/ 43182 w 250352"/>
                  <a:gd name="connsiteY0" fmla="*/ 0 h 1101724"/>
                  <a:gd name="connsiteX1" fmla="*/ 55882 w 250352"/>
                  <a:gd name="connsiteY1" fmla="*/ 47625 h 1101724"/>
                  <a:gd name="connsiteX2" fmla="*/ 59057 w 250352"/>
                  <a:gd name="connsiteY2" fmla="*/ 111125 h 1101724"/>
                  <a:gd name="connsiteX3" fmla="*/ 56676 w 250352"/>
                  <a:gd name="connsiteY3" fmla="*/ 187325 h 1101724"/>
                  <a:gd name="connsiteX4" fmla="*/ 149544 w 250352"/>
                  <a:gd name="connsiteY4" fmla="*/ 199232 h 1101724"/>
                  <a:gd name="connsiteX5" fmla="*/ 147163 w 250352"/>
                  <a:gd name="connsiteY5" fmla="*/ 349250 h 1101724"/>
                  <a:gd name="connsiteX6" fmla="*/ 61437 w 250352"/>
                  <a:gd name="connsiteY6" fmla="*/ 349250 h 1101724"/>
                  <a:gd name="connsiteX7" fmla="*/ 54294 w 250352"/>
                  <a:gd name="connsiteY7" fmla="*/ 425450 h 1101724"/>
                  <a:gd name="connsiteX8" fmla="*/ 1906 w 250352"/>
                  <a:gd name="connsiteY8" fmla="*/ 432594 h 1101724"/>
                  <a:gd name="connsiteX9" fmla="*/ 9050 w 250352"/>
                  <a:gd name="connsiteY9" fmla="*/ 468312 h 1101724"/>
                  <a:gd name="connsiteX10" fmla="*/ 154306 w 250352"/>
                  <a:gd name="connsiteY10" fmla="*/ 475456 h 1101724"/>
                  <a:gd name="connsiteX11" fmla="*/ 144780 w 250352"/>
                  <a:gd name="connsiteY11" fmla="*/ 642144 h 1101724"/>
                  <a:gd name="connsiteX12" fmla="*/ 187643 w 250352"/>
                  <a:gd name="connsiteY12" fmla="*/ 639763 h 1101724"/>
                  <a:gd name="connsiteX13" fmla="*/ 192406 w 250352"/>
                  <a:gd name="connsiteY13" fmla="*/ 701675 h 1101724"/>
                  <a:gd name="connsiteX14" fmla="*/ 187644 w 250352"/>
                  <a:gd name="connsiteY14" fmla="*/ 854074 h 1101724"/>
                  <a:gd name="connsiteX15" fmla="*/ 250352 w 250352"/>
                  <a:gd name="connsiteY15" fmla="*/ 1101724 h 1101724"/>
                  <a:gd name="connsiteX0" fmla="*/ 43182 w 193184"/>
                  <a:gd name="connsiteY0" fmla="*/ 0 h 1170781"/>
                  <a:gd name="connsiteX1" fmla="*/ 55882 w 193184"/>
                  <a:gd name="connsiteY1" fmla="*/ 47625 h 1170781"/>
                  <a:gd name="connsiteX2" fmla="*/ 59057 w 193184"/>
                  <a:gd name="connsiteY2" fmla="*/ 111125 h 1170781"/>
                  <a:gd name="connsiteX3" fmla="*/ 56676 w 193184"/>
                  <a:gd name="connsiteY3" fmla="*/ 187325 h 1170781"/>
                  <a:gd name="connsiteX4" fmla="*/ 149544 w 193184"/>
                  <a:gd name="connsiteY4" fmla="*/ 199232 h 1170781"/>
                  <a:gd name="connsiteX5" fmla="*/ 147163 w 193184"/>
                  <a:gd name="connsiteY5" fmla="*/ 349250 h 1170781"/>
                  <a:gd name="connsiteX6" fmla="*/ 61437 w 193184"/>
                  <a:gd name="connsiteY6" fmla="*/ 349250 h 1170781"/>
                  <a:gd name="connsiteX7" fmla="*/ 54294 w 193184"/>
                  <a:gd name="connsiteY7" fmla="*/ 425450 h 1170781"/>
                  <a:gd name="connsiteX8" fmla="*/ 1906 w 193184"/>
                  <a:gd name="connsiteY8" fmla="*/ 432594 h 1170781"/>
                  <a:gd name="connsiteX9" fmla="*/ 9050 w 193184"/>
                  <a:gd name="connsiteY9" fmla="*/ 468312 h 1170781"/>
                  <a:gd name="connsiteX10" fmla="*/ 154306 w 193184"/>
                  <a:gd name="connsiteY10" fmla="*/ 475456 h 1170781"/>
                  <a:gd name="connsiteX11" fmla="*/ 144780 w 193184"/>
                  <a:gd name="connsiteY11" fmla="*/ 642144 h 1170781"/>
                  <a:gd name="connsiteX12" fmla="*/ 187643 w 193184"/>
                  <a:gd name="connsiteY12" fmla="*/ 639763 h 1170781"/>
                  <a:gd name="connsiteX13" fmla="*/ 192406 w 193184"/>
                  <a:gd name="connsiteY13" fmla="*/ 701675 h 1170781"/>
                  <a:gd name="connsiteX14" fmla="*/ 187644 w 193184"/>
                  <a:gd name="connsiteY14" fmla="*/ 854074 h 1170781"/>
                  <a:gd name="connsiteX15" fmla="*/ 143196 w 193184"/>
                  <a:gd name="connsiteY15" fmla="*/ 1170781 h 1170781"/>
                  <a:gd name="connsiteX0" fmla="*/ 43182 w 193184"/>
                  <a:gd name="connsiteY0" fmla="*/ 0 h 1170781"/>
                  <a:gd name="connsiteX1" fmla="*/ 55882 w 193184"/>
                  <a:gd name="connsiteY1" fmla="*/ 47625 h 1170781"/>
                  <a:gd name="connsiteX2" fmla="*/ 59057 w 193184"/>
                  <a:gd name="connsiteY2" fmla="*/ 111125 h 1170781"/>
                  <a:gd name="connsiteX3" fmla="*/ 56676 w 193184"/>
                  <a:gd name="connsiteY3" fmla="*/ 187325 h 1170781"/>
                  <a:gd name="connsiteX4" fmla="*/ 149544 w 193184"/>
                  <a:gd name="connsiteY4" fmla="*/ 199232 h 1170781"/>
                  <a:gd name="connsiteX5" fmla="*/ 147163 w 193184"/>
                  <a:gd name="connsiteY5" fmla="*/ 349250 h 1170781"/>
                  <a:gd name="connsiteX6" fmla="*/ 61437 w 193184"/>
                  <a:gd name="connsiteY6" fmla="*/ 349250 h 1170781"/>
                  <a:gd name="connsiteX7" fmla="*/ 54294 w 193184"/>
                  <a:gd name="connsiteY7" fmla="*/ 425450 h 1170781"/>
                  <a:gd name="connsiteX8" fmla="*/ 1906 w 193184"/>
                  <a:gd name="connsiteY8" fmla="*/ 432594 h 1170781"/>
                  <a:gd name="connsiteX9" fmla="*/ 9050 w 193184"/>
                  <a:gd name="connsiteY9" fmla="*/ 468312 h 1170781"/>
                  <a:gd name="connsiteX10" fmla="*/ 154306 w 193184"/>
                  <a:gd name="connsiteY10" fmla="*/ 475456 h 1170781"/>
                  <a:gd name="connsiteX11" fmla="*/ 144780 w 193184"/>
                  <a:gd name="connsiteY11" fmla="*/ 642144 h 1170781"/>
                  <a:gd name="connsiteX12" fmla="*/ 187643 w 193184"/>
                  <a:gd name="connsiteY12" fmla="*/ 639763 h 1170781"/>
                  <a:gd name="connsiteX13" fmla="*/ 192406 w 193184"/>
                  <a:gd name="connsiteY13" fmla="*/ 701675 h 1170781"/>
                  <a:gd name="connsiteX14" fmla="*/ 187644 w 193184"/>
                  <a:gd name="connsiteY14" fmla="*/ 854074 h 1170781"/>
                  <a:gd name="connsiteX15" fmla="*/ 156687 w 193184"/>
                  <a:gd name="connsiteY15" fmla="*/ 880268 h 1170781"/>
                  <a:gd name="connsiteX16" fmla="*/ 143196 w 193184"/>
                  <a:gd name="connsiteY16" fmla="*/ 1170781 h 1170781"/>
                  <a:gd name="connsiteX0" fmla="*/ 123823 w 273825"/>
                  <a:gd name="connsiteY0" fmla="*/ 0 h 1185069"/>
                  <a:gd name="connsiteX1" fmla="*/ 136523 w 273825"/>
                  <a:gd name="connsiteY1" fmla="*/ 47625 h 1185069"/>
                  <a:gd name="connsiteX2" fmla="*/ 139698 w 273825"/>
                  <a:gd name="connsiteY2" fmla="*/ 111125 h 1185069"/>
                  <a:gd name="connsiteX3" fmla="*/ 137317 w 273825"/>
                  <a:gd name="connsiteY3" fmla="*/ 187325 h 1185069"/>
                  <a:gd name="connsiteX4" fmla="*/ 230185 w 273825"/>
                  <a:gd name="connsiteY4" fmla="*/ 199232 h 1185069"/>
                  <a:gd name="connsiteX5" fmla="*/ 227804 w 273825"/>
                  <a:gd name="connsiteY5" fmla="*/ 349250 h 1185069"/>
                  <a:gd name="connsiteX6" fmla="*/ 142078 w 273825"/>
                  <a:gd name="connsiteY6" fmla="*/ 349250 h 1185069"/>
                  <a:gd name="connsiteX7" fmla="*/ 134935 w 273825"/>
                  <a:gd name="connsiteY7" fmla="*/ 425450 h 1185069"/>
                  <a:gd name="connsiteX8" fmla="*/ 82547 w 273825"/>
                  <a:gd name="connsiteY8" fmla="*/ 432594 h 1185069"/>
                  <a:gd name="connsiteX9" fmla="*/ 89691 w 273825"/>
                  <a:gd name="connsiteY9" fmla="*/ 468312 h 1185069"/>
                  <a:gd name="connsiteX10" fmla="*/ 234947 w 273825"/>
                  <a:gd name="connsiteY10" fmla="*/ 475456 h 1185069"/>
                  <a:gd name="connsiteX11" fmla="*/ 225421 w 273825"/>
                  <a:gd name="connsiteY11" fmla="*/ 642144 h 1185069"/>
                  <a:gd name="connsiteX12" fmla="*/ 268284 w 273825"/>
                  <a:gd name="connsiteY12" fmla="*/ 639763 h 1185069"/>
                  <a:gd name="connsiteX13" fmla="*/ 273047 w 273825"/>
                  <a:gd name="connsiteY13" fmla="*/ 701675 h 1185069"/>
                  <a:gd name="connsiteX14" fmla="*/ 268285 w 273825"/>
                  <a:gd name="connsiteY14" fmla="*/ 854074 h 1185069"/>
                  <a:gd name="connsiteX15" fmla="*/ 237328 w 273825"/>
                  <a:gd name="connsiteY15" fmla="*/ 880268 h 1185069"/>
                  <a:gd name="connsiteX16" fmla="*/ 0 w 273825"/>
                  <a:gd name="connsiteY16" fmla="*/ 1185069 h 1185069"/>
                  <a:gd name="connsiteX0" fmla="*/ 123823 w 273825"/>
                  <a:gd name="connsiteY0" fmla="*/ 0 h 1185069"/>
                  <a:gd name="connsiteX1" fmla="*/ 136523 w 273825"/>
                  <a:gd name="connsiteY1" fmla="*/ 47625 h 1185069"/>
                  <a:gd name="connsiteX2" fmla="*/ 139698 w 273825"/>
                  <a:gd name="connsiteY2" fmla="*/ 111125 h 1185069"/>
                  <a:gd name="connsiteX3" fmla="*/ 137317 w 273825"/>
                  <a:gd name="connsiteY3" fmla="*/ 187325 h 1185069"/>
                  <a:gd name="connsiteX4" fmla="*/ 230185 w 273825"/>
                  <a:gd name="connsiteY4" fmla="*/ 199232 h 1185069"/>
                  <a:gd name="connsiteX5" fmla="*/ 227804 w 273825"/>
                  <a:gd name="connsiteY5" fmla="*/ 349250 h 1185069"/>
                  <a:gd name="connsiteX6" fmla="*/ 142078 w 273825"/>
                  <a:gd name="connsiteY6" fmla="*/ 349250 h 1185069"/>
                  <a:gd name="connsiteX7" fmla="*/ 134935 w 273825"/>
                  <a:gd name="connsiteY7" fmla="*/ 425450 h 1185069"/>
                  <a:gd name="connsiteX8" fmla="*/ 82547 w 273825"/>
                  <a:gd name="connsiteY8" fmla="*/ 432594 h 1185069"/>
                  <a:gd name="connsiteX9" fmla="*/ 89691 w 273825"/>
                  <a:gd name="connsiteY9" fmla="*/ 468312 h 1185069"/>
                  <a:gd name="connsiteX10" fmla="*/ 234947 w 273825"/>
                  <a:gd name="connsiteY10" fmla="*/ 475456 h 1185069"/>
                  <a:gd name="connsiteX11" fmla="*/ 225421 w 273825"/>
                  <a:gd name="connsiteY11" fmla="*/ 642144 h 1185069"/>
                  <a:gd name="connsiteX12" fmla="*/ 268284 w 273825"/>
                  <a:gd name="connsiteY12" fmla="*/ 639763 h 1185069"/>
                  <a:gd name="connsiteX13" fmla="*/ 273047 w 273825"/>
                  <a:gd name="connsiteY13" fmla="*/ 701675 h 1185069"/>
                  <a:gd name="connsiteX14" fmla="*/ 268285 w 273825"/>
                  <a:gd name="connsiteY14" fmla="*/ 854074 h 1185069"/>
                  <a:gd name="connsiteX15" fmla="*/ 237328 w 273825"/>
                  <a:gd name="connsiteY15" fmla="*/ 880268 h 1185069"/>
                  <a:gd name="connsiteX16" fmla="*/ 232567 w 273825"/>
                  <a:gd name="connsiteY16" fmla="*/ 944562 h 1185069"/>
                  <a:gd name="connsiteX17" fmla="*/ 0 w 273825"/>
                  <a:gd name="connsiteY17" fmla="*/ 1185069 h 1185069"/>
                  <a:gd name="connsiteX0" fmla="*/ 43182 w 217015"/>
                  <a:gd name="connsiteY0" fmla="*/ 0 h 1266031"/>
                  <a:gd name="connsiteX1" fmla="*/ 55882 w 217015"/>
                  <a:gd name="connsiteY1" fmla="*/ 47625 h 1266031"/>
                  <a:gd name="connsiteX2" fmla="*/ 59057 w 217015"/>
                  <a:gd name="connsiteY2" fmla="*/ 111125 h 1266031"/>
                  <a:gd name="connsiteX3" fmla="*/ 56676 w 217015"/>
                  <a:gd name="connsiteY3" fmla="*/ 187325 h 1266031"/>
                  <a:gd name="connsiteX4" fmla="*/ 149544 w 217015"/>
                  <a:gd name="connsiteY4" fmla="*/ 199232 h 1266031"/>
                  <a:gd name="connsiteX5" fmla="*/ 147163 w 217015"/>
                  <a:gd name="connsiteY5" fmla="*/ 349250 h 1266031"/>
                  <a:gd name="connsiteX6" fmla="*/ 61437 w 217015"/>
                  <a:gd name="connsiteY6" fmla="*/ 349250 h 1266031"/>
                  <a:gd name="connsiteX7" fmla="*/ 54294 w 217015"/>
                  <a:gd name="connsiteY7" fmla="*/ 425450 h 1266031"/>
                  <a:gd name="connsiteX8" fmla="*/ 1906 w 217015"/>
                  <a:gd name="connsiteY8" fmla="*/ 432594 h 1266031"/>
                  <a:gd name="connsiteX9" fmla="*/ 9050 w 217015"/>
                  <a:gd name="connsiteY9" fmla="*/ 468312 h 1266031"/>
                  <a:gd name="connsiteX10" fmla="*/ 154306 w 217015"/>
                  <a:gd name="connsiteY10" fmla="*/ 475456 h 1266031"/>
                  <a:gd name="connsiteX11" fmla="*/ 144780 w 217015"/>
                  <a:gd name="connsiteY11" fmla="*/ 642144 h 1266031"/>
                  <a:gd name="connsiteX12" fmla="*/ 187643 w 217015"/>
                  <a:gd name="connsiteY12" fmla="*/ 639763 h 1266031"/>
                  <a:gd name="connsiteX13" fmla="*/ 192406 w 217015"/>
                  <a:gd name="connsiteY13" fmla="*/ 701675 h 1266031"/>
                  <a:gd name="connsiteX14" fmla="*/ 187644 w 217015"/>
                  <a:gd name="connsiteY14" fmla="*/ 854074 h 1266031"/>
                  <a:gd name="connsiteX15" fmla="*/ 156687 w 217015"/>
                  <a:gd name="connsiteY15" fmla="*/ 880268 h 1266031"/>
                  <a:gd name="connsiteX16" fmla="*/ 151926 w 217015"/>
                  <a:gd name="connsiteY16" fmla="*/ 944562 h 1266031"/>
                  <a:gd name="connsiteX17" fmla="*/ 217015 w 217015"/>
                  <a:gd name="connsiteY17" fmla="*/ 1266031 h 1266031"/>
                  <a:gd name="connsiteX0" fmla="*/ 43182 w 217015"/>
                  <a:gd name="connsiteY0" fmla="*/ 0 h 1266031"/>
                  <a:gd name="connsiteX1" fmla="*/ 55882 w 217015"/>
                  <a:gd name="connsiteY1" fmla="*/ 47625 h 1266031"/>
                  <a:gd name="connsiteX2" fmla="*/ 59057 w 217015"/>
                  <a:gd name="connsiteY2" fmla="*/ 111125 h 1266031"/>
                  <a:gd name="connsiteX3" fmla="*/ 56676 w 217015"/>
                  <a:gd name="connsiteY3" fmla="*/ 187325 h 1266031"/>
                  <a:gd name="connsiteX4" fmla="*/ 149544 w 217015"/>
                  <a:gd name="connsiteY4" fmla="*/ 199232 h 1266031"/>
                  <a:gd name="connsiteX5" fmla="*/ 147163 w 217015"/>
                  <a:gd name="connsiteY5" fmla="*/ 349250 h 1266031"/>
                  <a:gd name="connsiteX6" fmla="*/ 61437 w 217015"/>
                  <a:gd name="connsiteY6" fmla="*/ 349250 h 1266031"/>
                  <a:gd name="connsiteX7" fmla="*/ 54294 w 217015"/>
                  <a:gd name="connsiteY7" fmla="*/ 425450 h 1266031"/>
                  <a:gd name="connsiteX8" fmla="*/ 1906 w 217015"/>
                  <a:gd name="connsiteY8" fmla="*/ 432594 h 1266031"/>
                  <a:gd name="connsiteX9" fmla="*/ 9050 w 217015"/>
                  <a:gd name="connsiteY9" fmla="*/ 468312 h 1266031"/>
                  <a:gd name="connsiteX10" fmla="*/ 154306 w 217015"/>
                  <a:gd name="connsiteY10" fmla="*/ 475456 h 1266031"/>
                  <a:gd name="connsiteX11" fmla="*/ 144780 w 217015"/>
                  <a:gd name="connsiteY11" fmla="*/ 642144 h 1266031"/>
                  <a:gd name="connsiteX12" fmla="*/ 187643 w 217015"/>
                  <a:gd name="connsiteY12" fmla="*/ 639763 h 1266031"/>
                  <a:gd name="connsiteX13" fmla="*/ 192406 w 217015"/>
                  <a:gd name="connsiteY13" fmla="*/ 701675 h 1266031"/>
                  <a:gd name="connsiteX14" fmla="*/ 187644 w 217015"/>
                  <a:gd name="connsiteY14" fmla="*/ 854074 h 1266031"/>
                  <a:gd name="connsiteX15" fmla="*/ 156687 w 217015"/>
                  <a:gd name="connsiteY15" fmla="*/ 880268 h 1266031"/>
                  <a:gd name="connsiteX16" fmla="*/ 151926 w 217015"/>
                  <a:gd name="connsiteY16" fmla="*/ 944562 h 1266031"/>
                  <a:gd name="connsiteX17" fmla="*/ 140019 w 217015"/>
                  <a:gd name="connsiteY17" fmla="*/ 963612 h 1266031"/>
                  <a:gd name="connsiteX18" fmla="*/ 217015 w 217015"/>
                  <a:gd name="connsiteY18" fmla="*/ 1266031 h 1266031"/>
                  <a:gd name="connsiteX0" fmla="*/ 43182 w 193184"/>
                  <a:gd name="connsiteY0" fmla="*/ 0 h 1227931"/>
                  <a:gd name="connsiteX1" fmla="*/ 55882 w 193184"/>
                  <a:gd name="connsiteY1" fmla="*/ 47625 h 1227931"/>
                  <a:gd name="connsiteX2" fmla="*/ 59057 w 193184"/>
                  <a:gd name="connsiteY2" fmla="*/ 111125 h 1227931"/>
                  <a:gd name="connsiteX3" fmla="*/ 56676 w 193184"/>
                  <a:gd name="connsiteY3" fmla="*/ 187325 h 1227931"/>
                  <a:gd name="connsiteX4" fmla="*/ 149544 w 193184"/>
                  <a:gd name="connsiteY4" fmla="*/ 199232 h 1227931"/>
                  <a:gd name="connsiteX5" fmla="*/ 147163 w 193184"/>
                  <a:gd name="connsiteY5" fmla="*/ 349250 h 1227931"/>
                  <a:gd name="connsiteX6" fmla="*/ 61437 w 193184"/>
                  <a:gd name="connsiteY6" fmla="*/ 349250 h 1227931"/>
                  <a:gd name="connsiteX7" fmla="*/ 54294 w 193184"/>
                  <a:gd name="connsiteY7" fmla="*/ 425450 h 1227931"/>
                  <a:gd name="connsiteX8" fmla="*/ 1906 w 193184"/>
                  <a:gd name="connsiteY8" fmla="*/ 432594 h 1227931"/>
                  <a:gd name="connsiteX9" fmla="*/ 9050 w 193184"/>
                  <a:gd name="connsiteY9" fmla="*/ 468312 h 1227931"/>
                  <a:gd name="connsiteX10" fmla="*/ 154306 w 193184"/>
                  <a:gd name="connsiteY10" fmla="*/ 475456 h 1227931"/>
                  <a:gd name="connsiteX11" fmla="*/ 144780 w 193184"/>
                  <a:gd name="connsiteY11" fmla="*/ 642144 h 1227931"/>
                  <a:gd name="connsiteX12" fmla="*/ 187643 w 193184"/>
                  <a:gd name="connsiteY12" fmla="*/ 639763 h 1227931"/>
                  <a:gd name="connsiteX13" fmla="*/ 192406 w 193184"/>
                  <a:gd name="connsiteY13" fmla="*/ 701675 h 1227931"/>
                  <a:gd name="connsiteX14" fmla="*/ 187644 w 193184"/>
                  <a:gd name="connsiteY14" fmla="*/ 854074 h 1227931"/>
                  <a:gd name="connsiteX15" fmla="*/ 156687 w 193184"/>
                  <a:gd name="connsiteY15" fmla="*/ 880268 h 1227931"/>
                  <a:gd name="connsiteX16" fmla="*/ 151926 w 193184"/>
                  <a:gd name="connsiteY16" fmla="*/ 944562 h 1227931"/>
                  <a:gd name="connsiteX17" fmla="*/ 140019 w 193184"/>
                  <a:gd name="connsiteY17" fmla="*/ 963612 h 1227931"/>
                  <a:gd name="connsiteX18" fmla="*/ 16990 w 193184"/>
                  <a:gd name="connsiteY18" fmla="*/ 1227931 h 1227931"/>
                  <a:gd name="connsiteX0" fmla="*/ 43182 w 193184"/>
                  <a:gd name="connsiteY0" fmla="*/ 0 h 1227931"/>
                  <a:gd name="connsiteX1" fmla="*/ 55882 w 193184"/>
                  <a:gd name="connsiteY1" fmla="*/ 47625 h 1227931"/>
                  <a:gd name="connsiteX2" fmla="*/ 59057 w 193184"/>
                  <a:gd name="connsiteY2" fmla="*/ 111125 h 1227931"/>
                  <a:gd name="connsiteX3" fmla="*/ 56676 w 193184"/>
                  <a:gd name="connsiteY3" fmla="*/ 187325 h 1227931"/>
                  <a:gd name="connsiteX4" fmla="*/ 149544 w 193184"/>
                  <a:gd name="connsiteY4" fmla="*/ 199232 h 1227931"/>
                  <a:gd name="connsiteX5" fmla="*/ 147163 w 193184"/>
                  <a:gd name="connsiteY5" fmla="*/ 349250 h 1227931"/>
                  <a:gd name="connsiteX6" fmla="*/ 61437 w 193184"/>
                  <a:gd name="connsiteY6" fmla="*/ 349250 h 1227931"/>
                  <a:gd name="connsiteX7" fmla="*/ 54294 w 193184"/>
                  <a:gd name="connsiteY7" fmla="*/ 425450 h 1227931"/>
                  <a:gd name="connsiteX8" fmla="*/ 1906 w 193184"/>
                  <a:gd name="connsiteY8" fmla="*/ 432594 h 1227931"/>
                  <a:gd name="connsiteX9" fmla="*/ 9050 w 193184"/>
                  <a:gd name="connsiteY9" fmla="*/ 468312 h 1227931"/>
                  <a:gd name="connsiteX10" fmla="*/ 154306 w 193184"/>
                  <a:gd name="connsiteY10" fmla="*/ 475456 h 1227931"/>
                  <a:gd name="connsiteX11" fmla="*/ 144780 w 193184"/>
                  <a:gd name="connsiteY11" fmla="*/ 642144 h 1227931"/>
                  <a:gd name="connsiteX12" fmla="*/ 187643 w 193184"/>
                  <a:gd name="connsiteY12" fmla="*/ 639763 h 1227931"/>
                  <a:gd name="connsiteX13" fmla="*/ 192406 w 193184"/>
                  <a:gd name="connsiteY13" fmla="*/ 701675 h 1227931"/>
                  <a:gd name="connsiteX14" fmla="*/ 187644 w 193184"/>
                  <a:gd name="connsiteY14" fmla="*/ 854074 h 1227931"/>
                  <a:gd name="connsiteX15" fmla="*/ 156687 w 193184"/>
                  <a:gd name="connsiteY15" fmla="*/ 880268 h 1227931"/>
                  <a:gd name="connsiteX16" fmla="*/ 151926 w 193184"/>
                  <a:gd name="connsiteY16" fmla="*/ 944562 h 1227931"/>
                  <a:gd name="connsiteX17" fmla="*/ 140019 w 193184"/>
                  <a:gd name="connsiteY17" fmla="*/ 963612 h 1227931"/>
                  <a:gd name="connsiteX18" fmla="*/ 132875 w 193184"/>
                  <a:gd name="connsiteY18" fmla="*/ 1025524 h 1227931"/>
                  <a:gd name="connsiteX19" fmla="*/ 16990 w 193184"/>
                  <a:gd name="connsiteY19" fmla="*/ 1227931 h 1227931"/>
                  <a:gd name="connsiteX0" fmla="*/ 43182 w 193184"/>
                  <a:gd name="connsiteY0" fmla="*/ 0 h 1227931"/>
                  <a:gd name="connsiteX1" fmla="*/ 55882 w 193184"/>
                  <a:gd name="connsiteY1" fmla="*/ 47625 h 1227931"/>
                  <a:gd name="connsiteX2" fmla="*/ 59057 w 193184"/>
                  <a:gd name="connsiteY2" fmla="*/ 111125 h 1227931"/>
                  <a:gd name="connsiteX3" fmla="*/ 56676 w 193184"/>
                  <a:gd name="connsiteY3" fmla="*/ 187325 h 1227931"/>
                  <a:gd name="connsiteX4" fmla="*/ 149544 w 193184"/>
                  <a:gd name="connsiteY4" fmla="*/ 199232 h 1227931"/>
                  <a:gd name="connsiteX5" fmla="*/ 147163 w 193184"/>
                  <a:gd name="connsiteY5" fmla="*/ 349250 h 1227931"/>
                  <a:gd name="connsiteX6" fmla="*/ 61437 w 193184"/>
                  <a:gd name="connsiteY6" fmla="*/ 349250 h 1227931"/>
                  <a:gd name="connsiteX7" fmla="*/ 54294 w 193184"/>
                  <a:gd name="connsiteY7" fmla="*/ 425450 h 1227931"/>
                  <a:gd name="connsiteX8" fmla="*/ 1906 w 193184"/>
                  <a:gd name="connsiteY8" fmla="*/ 432594 h 1227931"/>
                  <a:gd name="connsiteX9" fmla="*/ 9050 w 193184"/>
                  <a:gd name="connsiteY9" fmla="*/ 468312 h 1227931"/>
                  <a:gd name="connsiteX10" fmla="*/ 154306 w 193184"/>
                  <a:gd name="connsiteY10" fmla="*/ 475456 h 1227931"/>
                  <a:gd name="connsiteX11" fmla="*/ 144780 w 193184"/>
                  <a:gd name="connsiteY11" fmla="*/ 642144 h 1227931"/>
                  <a:gd name="connsiteX12" fmla="*/ 187643 w 193184"/>
                  <a:gd name="connsiteY12" fmla="*/ 639763 h 1227931"/>
                  <a:gd name="connsiteX13" fmla="*/ 192406 w 193184"/>
                  <a:gd name="connsiteY13" fmla="*/ 701675 h 1227931"/>
                  <a:gd name="connsiteX14" fmla="*/ 187644 w 193184"/>
                  <a:gd name="connsiteY14" fmla="*/ 854074 h 1227931"/>
                  <a:gd name="connsiteX15" fmla="*/ 156687 w 193184"/>
                  <a:gd name="connsiteY15" fmla="*/ 880268 h 1227931"/>
                  <a:gd name="connsiteX16" fmla="*/ 151926 w 193184"/>
                  <a:gd name="connsiteY16" fmla="*/ 944562 h 1227931"/>
                  <a:gd name="connsiteX17" fmla="*/ 140019 w 193184"/>
                  <a:gd name="connsiteY17" fmla="*/ 963612 h 1227931"/>
                  <a:gd name="connsiteX18" fmla="*/ 132875 w 193184"/>
                  <a:gd name="connsiteY18" fmla="*/ 1025524 h 1227931"/>
                  <a:gd name="connsiteX19" fmla="*/ 120969 w 193184"/>
                  <a:gd name="connsiteY19" fmla="*/ 1073149 h 1227931"/>
                  <a:gd name="connsiteX20" fmla="*/ 16990 w 193184"/>
                  <a:gd name="connsiteY20" fmla="*/ 1227931 h 1227931"/>
                  <a:gd name="connsiteX0" fmla="*/ 100011 w 250013"/>
                  <a:gd name="connsiteY0" fmla="*/ 0 h 1180306"/>
                  <a:gd name="connsiteX1" fmla="*/ 112711 w 250013"/>
                  <a:gd name="connsiteY1" fmla="*/ 47625 h 1180306"/>
                  <a:gd name="connsiteX2" fmla="*/ 115886 w 250013"/>
                  <a:gd name="connsiteY2" fmla="*/ 111125 h 1180306"/>
                  <a:gd name="connsiteX3" fmla="*/ 113505 w 250013"/>
                  <a:gd name="connsiteY3" fmla="*/ 187325 h 1180306"/>
                  <a:gd name="connsiteX4" fmla="*/ 206373 w 250013"/>
                  <a:gd name="connsiteY4" fmla="*/ 199232 h 1180306"/>
                  <a:gd name="connsiteX5" fmla="*/ 203992 w 250013"/>
                  <a:gd name="connsiteY5" fmla="*/ 349250 h 1180306"/>
                  <a:gd name="connsiteX6" fmla="*/ 118266 w 250013"/>
                  <a:gd name="connsiteY6" fmla="*/ 349250 h 1180306"/>
                  <a:gd name="connsiteX7" fmla="*/ 111123 w 250013"/>
                  <a:gd name="connsiteY7" fmla="*/ 425450 h 1180306"/>
                  <a:gd name="connsiteX8" fmla="*/ 58735 w 250013"/>
                  <a:gd name="connsiteY8" fmla="*/ 432594 h 1180306"/>
                  <a:gd name="connsiteX9" fmla="*/ 65879 w 250013"/>
                  <a:gd name="connsiteY9" fmla="*/ 468312 h 1180306"/>
                  <a:gd name="connsiteX10" fmla="*/ 211135 w 250013"/>
                  <a:gd name="connsiteY10" fmla="*/ 475456 h 1180306"/>
                  <a:gd name="connsiteX11" fmla="*/ 201609 w 250013"/>
                  <a:gd name="connsiteY11" fmla="*/ 642144 h 1180306"/>
                  <a:gd name="connsiteX12" fmla="*/ 244472 w 250013"/>
                  <a:gd name="connsiteY12" fmla="*/ 639763 h 1180306"/>
                  <a:gd name="connsiteX13" fmla="*/ 249235 w 250013"/>
                  <a:gd name="connsiteY13" fmla="*/ 701675 h 1180306"/>
                  <a:gd name="connsiteX14" fmla="*/ 244473 w 250013"/>
                  <a:gd name="connsiteY14" fmla="*/ 854074 h 1180306"/>
                  <a:gd name="connsiteX15" fmla="*/ 213516 w 250013"/>
                  <a:gd name="connsiteY15" fmla="*/ 880268 h 1180306"/>
                  <a:gd name="connsiteX16" fmla="*/ 208755 w 250013"/>
                  <a:gd name="connsiteY16" fmla="*/ 944562 h 1180306"/>
                  <a:gd name="connsiteX17" fmla="*/ 196848 w 250013"/>
                  <a:gd name="connsiteY17" fmla="*/ 963612 h 1180306"/>
                  <a:gd name="connsiteX18" fmla="*/ 189704 w 250013"/>
                  <a:gd name="connsiteY18" fmla="*/ 1025524 h 1180306"/>
                  <a:gd name="connsiteX19" fmla="*/ 177798 w 250013"/>
                  <a:gd name="connsiteY19" fmla="*/ 1073149 h 1180306"/>
                  <a:gd name="connsiteX20" fmla="*/ 0 w 250013"/>
                  <a:gd name="connsiteY20" fmla="*/ 1180306 h 1180306"/>
                  <a:gd name="connsiteX0" fmla="*/ 100011 w 250013"/>
                  <a:gd name="connsiteY0" fmla="*/ 0 h 1180306"/>
                  <a:gd name="connsiteX1" fmla="*/ 112711 w 250013"/>
                  <a:gd name="connsiteY1" fmla="*/ 47625 h 1180306"/>
                  <a:gd name="connsiteX2" fmla="*/ 115886 w 250013"/>
                  <a:gd name="connsiteY2" fmla="*/ 111125 h 1180306"/>
                  <a:gd name="connsiteX3" fmla="*/ 113505 w 250013"/>
                  <a:gd name="connsiteY3" fmla="*/ 187325 h 1180306"/>
                  <a:gd name="connsiteX4" fmla="*/ 206373 w 250013"/>
                  <a:gd name="connsiteY4" fmla="*/ 199232 h 1180306"/>
                  <a:gd name="connsiteX5" fmla="*/ 203992 w 250013"/>
                  <a:gd name="connsiteY5" fmla="*/ 349250 h 1180306"/>
                  <a:gd name="connsiteX6" fmla="*/ 118266 w 250013"/>
                  <a:gd name="connsiteY6" fmla="*/ 349250 h 1180306"/>
                  <a:gd name="connsiteX7" fmla="*/ 111123 w 250013"/>
                  <a:gd name="connsiteY7" fmla="*/ 425450 h 1180306"/>
                  <a:gd name="connsiteX8" fmla="*/ 58735 w 250013"/>
                  <a:gd name="connsiteY8" fmla="*/ 432594 h 1180306"/>
                  <a:gd name="connsiteX9" fmla="*/ 65879 w 250013"/>
                  <a:gd name="connsiteY9" fmla="*/ 468312 h 1180306"/>
                  <a:gd name="connsiteX10" fmla="*/ 211135 w 250013"/>
                  <a:gd name="connsiteY10" fmla="*/ 475456 h 1180306"/>
                  <a:gd name="connsiteX11" fmla="*/ 201609 w 250013"/>
                  <a:gd name="connsiteY11" fmla="*/ 642144 h 1180306"/>
                  <a:gd name="connsiteX12" fmla="*/ 244472 w 250013"/>
                  <a:gd name="connsiteY12" fmla="*/ 639763 h 1180306"/>
                  <a:gd name="connsiteX13" fmla="*/ 249235 w 250013"/>
                  <a:gd name="connsiteY13" fmla="*/ 701675 h 1180306"/>
                  <a:gd name="connsiteX14" fmla="*/ 244473 w 250013"/>
                  <a:gd name="connsiteY14" fmla="*/ 854074 h 1180306"/>
                  <a:gd name="connsiteX15" fmla="*/ 213516 w 250013"/>
                  <a:gd name="connsiteY15" fmla="*/ 880268 h 1180306"/>
                  <a:gd name="connsiteX16" fmla="*/ 208755 w 250013"/>
                  <a:gd name="connsiteY16" fmla="*/ 944562 h 1180306"/>
                  <a:gd name="connsiteX17" fmla="*/ 196848 w 250013"/>
                  <a:gd name="connsiteY17" fmla="*/ 963612 h 1180306"/>
                  <a:gd name="connsiteX18" fmla="*/ 189704 w 250013"/>
                  <a:gd name="connsiteY18" fmla="*/ 1025524 h 1180306"/>
                  <a:gd name="connsiteX19" fmla="*/ 177798 w 250013"/>
                  <a:gd name="connsiteY19" fmla="*/ 1073149 h 1180306"/>
                  <a:gd name="connsiteX20" fmla="*/ 156367 w 250013"/>
                  <a:gd name="connsiteY20" fmla="*/ 1127918 h 1180306"/>
                  <a:gd name="connsiteX21" fmla="*/ 0 w 250013"/>
                  <a:gd name="connsiteY21" fmla="*/ 1180306 h 1180306"/>
                  <a:gd name="connsiteX0" fmla="*/ 43182 w 326553"/>
                  <a:gd name="connsiteY0" fmla="*/ 0 h 1173163"/>
                  <a:gd name="connsiteX1" fmla="*/ 55882 w 326553"/>
                  <a:gd name="connsiteY1" fmla="*/ 47625 h 1173163"/>
                  <a:gd name="connsiteX2" fmla="*/ 59057 w 326553"/>
                  <a:gd name="connsiteY2" fmla="*/ 111125 h 1173163"/>
                  <a:gd name="connsiteX3" fmla="*/ 56676 w 326553"/>
                  <a:gd name="connsiteY3" fmla="*/ 187325 h 1173163"/>
                  <a:gd name="connsiteX4" fmla="*/ 149544 w 326553"/>
                  <a:gd name="connsiteY4" fmla="*/ 199232 h 1173163"/>
                  <a:gd name="connsiteX5" fmla="*/ 147163 w 326553"/>
                  <a:gd name="connsiteY5" fmla="*/ 349250 h 1173163"/>
                  <a:gd name="connsiteX6" fmla="*/ 61437 w 326553"/>
                  <a:gd name="connsiteY6" fmla="*/ 349250 h 1173163"/>
                  <a:gd name="connsiteX7" fmla="*/ 54294 w 326553"/>
                  <a:gd name="connsiteY7" fmla="*/ 425450 h 1173163"/>
                  <a:gd name="connsiteX8" fmla="*/ 1906 w 326553"/>
                  <a:gd name="connsiteY8" fmla="*/ 432594 h 1173163"/>
                  <a:gd name="connsiteX9" fmla="*/ 9050 w 326553"/>
                  <a:gd name="connsiteY9" fmla="*/ 468312 h 1173163"/>
                  <a:gd name="connsiteX10" fmla="*/ 154306 w 326553"/>
                  <a:gd name="connsiteY10" fmla="*/ 475456 h 1173163"/>
                  <a:gd name="connsiteX11" fmla="*/ 144780 w 326553"/>
                  <a:gd name="connsiteY11" fmla="*/ 642144 h 1173163"/>
                  <a:gd name="connsiteX12" fmla="*/ 187643 w 326553"/>
                  <a:gd name="connsiteY12" fmla="*/ 639763 h 1173163"/>
                  <a:gd name="connsiteX13" fmla="*/ 192406 w 326553"/>
                  <a:gd name="connsiteY13" fmla="*/ 701675 h 1173163"/>
                  <a:gd name="connsiteX14" fmla="*/ 187644 w 326553"/>
                  <a:gd name="connsiteY14" fmla="*/ 854074 h 1173163"/>
                  <a:gd name="connsiteX15" fmla="*/ 156687 w 326553"/>
                  <a:gd name="connsiteY15" fmla="*/ 880268 h 1173163"/>
                  <a:gd name="connsiteX16" fmla="*/ 151926 w 326553"/>
                  <a:gd name="connsiteY16" fmla="*/ 944562 h 1173163"/>
                  <a:gd name="connsiteX17" fmla="*/ 140019 w 326553"/>
                  <a:gd name="connsiteY17" fmla="*/ 963612 h 1173163"/>
                  <a:gd name="connsiteX18" fmla="*/ 132875 w 326553"/>
                  <a:gd name="connsiteY18" fmla="*/ 1025524 h 1173163"/>
                  <a:gd name="connsiteX19" fmla="*/ 120969 w 326553"/>
                  <a:gd name="connsiteY19" fmla="*/ 1073149 h 1173163"/>
                  <a:gd name="connsiteX20" fmla="*/ 99538 w 326553"/>
                  <a:gd name="connsiteY20" fmla="*/ 1127918 h 1173163"/>
                  <a:gd name="connsiteX21" fmla="*/ 326553 w 326553"/>
                  <a:gd name="connsiteY21" fmla="*/ 1173163 h 1173163"/>
                  <a:gd name="connsiteX0" fmla="*/ 43182 w 326553"/>
                  <a:gd name="connsiteY0" fmla="*/ 0 h 1173163"/>
                  <a:gd name="connsiteX1" fmla="*/ 55882 w 326553"/>
                  <a:gd name="connsiteY1" fmla="*/ 47625 h 1173163"/>
                  <a:gd name="connsiteX2" fmla="*/ 59057 w 326553"/>
                  <a:gd name="connsiteY2" fmla="*/ 111125 h 1173163"/>
                  <a:gd name="connsiteX3" fmla="*/ 56676 w 326553"/>
                  <a:gd name="connsiteY3" fmla="*/ 187325 h 1173163"/>
                  <a:gd name="connsiteX4" fmla="*/ 149544 w 326553"/>
                  <a:gd name="connsiteY4" fmla="*/ 199232 h 1173163"/>
                  <a:gd name="connsiteX5" fmla="*/ 147163 w 326553"/>
                  <a:gd name="connsiteY5" fmla="*/ 349250 h 1173163"/>
                  <a:gd name="connsiteX6" fmla="*/ 61437 w 326553"/>
                  <a:gd name="connsiteY6" fmla="*/ 349250 h 1173163"/>
                  <a:gd name="connsiteX7" fmla="*/ 54294 w 326553"/>
                  <a:gd name="connsiteY7" fmla="*/ 425450 h 1173163"/>
                  <a:gd name="connsiteX8" fmla="*/ 1906 w 326553"/>
                  <a:gd name="connsiteY8" fmla="*/ 432594 h 1173163"/>
                  <a:gd name="connsiteX9" fmla="*/ 9050 w 326553"/>
                  <a:gd name="connsiteY9" fmla="*/ 468312 h 1173163"/>
                  <a:gd name="connsiteX10" fmla="*/ 154306 w 326553"/>
                  <a:gd name="connsiteY10" fmla="*/ 475456 h 1173163"/>
                  <a:gd name="connsiteX11" fmla="*/ 144780 w 326553"/>
                  <a:gd name="connsiteY11" fmla="*/ 642144 h 1173163"/>
                  <a:gd name="connsiteX12" fmla="*/ 187643 w 326553"/>
                  <a:gd name="connsiteY12" fmla="*/ 639763 h 1173163"/>
                  <a:gd name="connsiteX13" fmla="*/ 192406 w 326553"/>
                  <a:gd name="connsiteY13" fmla="*/ 701675 h 1173163"/>
                  <a:gd name="connsiteX14" fmla="*/ 187644 w 326553"/>
                  <a:gd name="connsiteY14" fmla="*/ 854074 h 1173163"/>
                  <a:gd name="connsiteX15" fmla="*/ 156687 w 326553"/>
                  <a:gd name="connsiteY15" fmla="*/ 880268 h 1173163"/>
                  <a:gd name="connsiteX16" fmla="*/ 151926 w 326553"/>
                  <a:gd name="connsiteY16" fmla="*/ 944562 h 1173163"/>
                  <a:gd name="connsiteX17" fmla="*/ 140019 w 326553"/>
                  <a:gd name="connsiteY17" fmla="*/ 963612 h 1173163"/>
                  <a:gd name="connsiteX18" fmla="*/ 132875 w 326553"/>
                  <a:gd name="connsiteY18" fmla="*/ 1025524 h 1173163"/>
                  <a:gd name="connsiteX19" fmla="*/ 120969 w 326553"/>
                  <a:gd name="connsiteY19" fmla="*/ 1073149 h 1173163"/>
                  <a:gd name="connsiteX20" fmla="*/ 99538 w 326553"/>
                  <a:gd name="connsiteY20" fmla="*/ 1127918 h 1173163"/>
                  <a:gd name="connsiteX21" fmla="*/ 151925 w 326553"/>
                  <a:gd name="connsiteY21" fmla="*/ 1161256 h 1173163"/>
                  <a:gd name="connsiteX22" fmla="*/ 326553 w 326553"/>
                  <a:gd name="connsiteY22" fmla="*/ 1173163 h 1173163"/>
                  <a:gd name="connsiteX0" fmla="*/ 43182 w 250353"/>
                  <a:gd name="connsiteY0" fmla="*/ 0 h 1356519"/>
                  <a:gd name="connsiteX1" fmla="*/ 55882 w 250353"/>
                  <a:gd name="connsiteY1" fmla="*/ 47625 h 1356519"/>
                  <a:gd name="connsiteX2" fmla="*/ 59057 w 250353"/>
                  <a:gd name="connsiteY2" fmla="*/ 111125 h 1356519"/>
                  <a:gd name="connsiteX3" fmla="*/ 56676 w 250353"/>
                  <a:gd name="connsiteY3" fmla="*/ 187325 h 1356519"/>
                  <a:gd name="connsiteX4" fmla="*/ 149544 w 250353"/>
                  <a:gd name="connsiteY4" fmla="*/ 199232 h 1356519"/>
                  <a:gd name="connsiteX5" fmla="*/ 147163 w 250353"/>
                  <a:gd name="connsiteY5" fmla="*/ 349250 h 1356519"/>
                  <a:gd name="connsiteX6" fmla="*/ 61437 w 250353"/>
                  <a:gd name="connsiteY6" fmla="*/ 349250 h 1356519"/>
                  <a:gd name="connsiteX7" fmla="*/ 54294 w 250353"/>
                  <a:gd name="connsiteY7" fmla="*/ 425450 h 1356519"/>
                  <a:gd name="connsiteX8" fmla="*/ 1906 w 250353"/>
                  <a:gd name="connsiteY8" fmla="*/ 432594 h 1356519"/>
                  <a:gd name="connsiteX9" fmla="*/ 9050 w 250353"/>
                  <a:gd name="connsiteY9" fmla="*/ 468312 h 1356519"/>
                  <a:gd name="connsiteX10" fmla="*/ 154306 w 250353"/>
                  <a:gd name="connsiteY10" fmla="*/ 475456 h 1356519"/>
                  <a:gd name="connsiteX11" fmla="*/ 144780 w 250353"/>
                  <a:gd name="connsiteY11" fmla="*/ 642144 h 1356519"/>
                  <a:gd name="connsiteX12" fmla="*/ 187643 w 250353"/>
                  <a:gd name="connsiteY12" fmla="*/ 639763 h 1356519"/>
                  <a:gd name="connsiteX13" fmla="*/ 192406 w 250353"/>
                  <a:gd name="connsiteY13" fmla="*/ 701675 h 1356519"/>
                  <a:gd name="connsiteX14" fmla="*/ 187644 w 250353"/>
                  <a:gd name="connsiteY14" fmla="*/ 854074 h 1356519"/>
                  <a:gd name="connsiteX15" fmla="*/ 156687 w 250353"/>
                  <a:gd name="connsiteY15" fmla="*/ 880268 h 1356519"/>
                  <a:gd name="connsiteX16" fmla="*/ 151926 w 250353"/>
                  <a:gd name="connsiteY16" fmla="*/ 944562 h 1356519"/>
                  <a:gd name="connsiteX17" fmla="*/ 140019 w 250353"/>
                  <a:gd name="connsiteY17" fmla="*/ 963612 h 1356519"/>
                  <a:gd name="connsiteX18" fmla="*/ 132875 w 250353"/>
                  <a:gd name="connsiteY18" fmla="*/ 1025524 h 1356519"/>
                  <a:gd name="connsiteX19" fmla="*/ 120969 w 250353"/>
                  <a:gd name="connsiteY19" fmla="*/ 1073149 h 1356519"/>
                  <a:gd name="connsiteX20" fmla="*/ 99538 w 250353"/>
                  <a:gd name="connsiteY20" fmla="*/ 1127918 h 1356519"/>
                  <a:gd name="connsiteX21" fmla="*/ 151925 w 250353"/>
                  <a:gd name="connsiteY21" fmla="*/ 1161256 h 1356519"/>
                  <a:gd name="connsiteX22" fmla="*/ 250353 w 250353"/>
                  <a:gd name="connsiteY22" fmla="*/ 1356519 h 1356519"/>
                  <a:gd name="connsiteX0" fmla="*/ 43182 w 250353"/>
                  <a:gd name="connsiteY0" fmla="*/ 0 h 1356519"/>
                  <a:gd name="connsiteX1" fmla="*/ 55882 w 250353"/>
                  <a:gd name="connsiteY1" fmla="*/ 47625 h 1356519"/>
                  <a:gd name="connsiteX2" fmla="*/ 59057 w 250353"/>
                  <a:gd name="connsiteY2" fmla="*/ 111125 h 1356519"/>
                  <a:gd name="connsiteX3" fmla="*/ 56676 w 250353"/>
                  <a:gd name="connsiteY3" fmla="*/ 187325 h 1356519"/>
                  <a:gd name="connsiteX4" fmla="*/ 149544 w 250353"/>
                  <a:gd name="connsiteY4" fmla="*/ 199232 h 1356519"/>
                  <a:gd name="connsiteX5" fmla="*/ 147163 w 250353"/>
                  <a:gd name="connsiteY5" fmla="*/ 349250 h 1356519"/>
                  <a:gd name="connsiteX6" fmla="*/ 61437 w 250353"/>
                  <a:gd name="connsiteY6" fmla="*/ 349250 h 1356519"/>
                  <a:gd name="connsiteX7" fmla="*/ 54294 w 250353"/>
                  <a:gd name="connsiteY7" fmla="*/ 425450 h 1356519"/>
                  <a:gd name="connsiteX8" fmla="*/ 1906 w 250353"/>
                  <a:gd name="connsiteY8" fmla="*/ 432594 h 1356519"/>
                  <a:gd name="connsiteX9" fmla="*/ 9050 w 250353"/>
                  <a:gd name="connsiteY9" fmla="*/ 468312 h 1356519"/>
                  <a:gd name="connsiteX10" fmla="*/ 154306 w 250353"/>
                  <a:gd name="connsiteY10" fmla="*/ 475456 h 1356519"/>
                  <a:gd name="connsiteX11" fmla="*/ 144780 w 250353"/>
                  <a:gd name="connsiteY11" fmla="*/ 642144 h 1356519"/>
                  <a:gd name="connsiteX12" fmla="*/ 187643 w 250353"/>
                  <a:gd name="connsiteY12" fmla="*/ 639763 h 1356519"/>
                  <a:gd name="connsiteX13" fmla="*/ 192406 w 250353"/>
                  <a:gd name="connsiteY13" fmla="*/ 701675 h 1356519"/>
                  <a:gd name="connsiteX14" fmla="*/ 187644 w 250353"/>
                  <a:gd name="connsiteY14" fmla="*/ 854074 h 1356519"/>
                  <a:gd name="connsiteX15" fmla="*/ 156687 w 250353"/>
                  <a:gd name="connsiteY15" fmla="*/ 880268 h 1356519"/>
                  <a:gd name="connsiteX16" fmla="*/ 151926 w 250353"/>
                  <a:gd name="connsiteY16" fmla="*/ 944562 h 1356519"/>
                  <a:gd name="connsiteX17" fmla="*/ 140019 w 250353"/>
                  <a:gd name="connsiteY17" fmla="*/ 963612 h 1356519"/>
                  <a:gd name="connsiteX18" fmla="*/ 132875 w 250353"/>
                  <a:gd name="connsiteY18" fmla="*/ 1025524 h 1356519"/>
                  <a:gd name="connsiteX19" fmla="*/ 120969 w 250353"/>
                  <a:gd name="connsiteY19" fmla="*/ 1073149 h 1356519"/>
                  <a:gd name="connsiteX20" fmla="*/ 99538 w 250353"/>
                  <a:gd name="connsiteY20" fmla="*/ 1127918 h 1356519"/>
                  <a:gd name="connsiteX21" fmla="*/ 151925 w 250353"/>
                  <a:gd name="connsiteY21" fmla="*/ 1161256 h 1356519"/>
                  <a:gd name="connsiteX22" fmla="*/ 140019 w 250353"/>
                  <a:gd name="connsiteY22" fmla="*/ 1204119 h 1356519"/>
                  <a:gd name="connsiteX23" fmla="*/ 250353 w 250353"/>
                  <a:gd name="connsiteY23" fmla="*/ 1356519 h 1356519"/>
                  <a:gd name="connsiteX0" fmla="*/ 43182 w 250353"/>
                  <a:gd name="connsiteY0" fmla="*/ 0 h 1356519"/>
                  <a:gd name="connsiteX1" fmla="*/ 55882 w 250353"/>
                  <a:gd name="connsiteY1" fmla="*/ 47625 h 1356519"/>
                  <a:gd name="connsiteX2" fmla="*/ 59057 w 250353"/>
                  <a:gd name="connsiteY2" fmla="*/ 111125 h 1356519"/>
                  <a:gd name="connsiteX3" fmla="*/ 56676 w 250353"/>
                  <a:gd name="connsiteY3" fmla="*/ 187325 h 1356519"/>
                  <a:gd name="connsiteX4" fmla="*/ 149544 w 250353"/>
                  <a:gd name="connsiteY4" fmla="*/ 199232 h 1356519"/>
                  <a:gd name="connsiteX5" fmla="*/ 147163 w 250353"/>
                  <a:gd name="connsiteY5" fmla="*/ 349250 h 1356519"/>
                  <a:gd name="connsiteX6" fmla="*/ 61437 w 250353"/>
                  <a:gd name="connsiteY6" fmla="*/ 349250 h 1356519"/>
                  <a:gd name="connsiteX7" fmla="*/ 54294 w 250353"/>
                  <a:gd name="connsiteY7" fmla="*/ 425450 h 1356519"/>
                  <a:gd name="connsiteX8" fmla="*/ 1906 w 250353"/>
                  <a:gd name="connsiteY8" fmla="*/ 432594 h 1356519"/>
                  <a:gd name="connsiteX9" fmla="*/ 9050 w 250353"/>
                  <a:gd name="connsiteY9" fmla="*/ 468312 h 1356519"/>
                  <a:gd name="connsiteX10" fmla="*/ 154306 w 250353"/>
                  <a:gd name="connsiteY10" fmla="*/ 475456 h 1356519"/>
                  <a:gd name="connsiteX11" fmla="*/ 144780 w 250353"/>
                  <a:gd name="connsiteY11" fmla="*/ 642144 h 1356519"/>
                  <a:gd name="connsiteX12" fmla="*/ 187643 w 250353"/>
                  <a:gd name="connsiteY12" fmla="*/ 639763 h 1356519"/>
                  <a:gd name="connsiteX13" fmla="*/ 192406 w 250353"/>
                  <a:gd name="connsiteY13" fmla="*/ 701675 h 1356519"/>
                  <a:gd name="connsiteX14" fmla="*/ 187644 w 250353"/>
                  <a:gd name="connsiteY14" fmla="*/ 854074 h 1356519"/>
                  <a:gd name="connsiteX15" fmla="*/ 156687 w 250353"/>
                  <a:gd name="connsiteY15" fmla="*/ 880268 h 1356519"/>
                  <a:gd name="connsiteX16" fmla="*/ 151926 w 250353"/>
                  <a:gd name="connsiteY16" fmla="*/ 944562 h 1356519"/>
                  <a:gd name="connsiteX17" fmla="*/ 140019 w 250353"/>
                  <a:gd name="connsiteY17" fmla="*/ 963612 h 1356519"/>
                  <a:gd name="connsiteX18" fmla="*/ 132875 w 250353"/>
                  <a:gd name="connsiteY18" fmla="*/ 1025524 h 1356519"/>
                  <a:gd name="connsiteX19" fmla="*/ 120969 w 250353"/>
                  <a:gd name="connsiteY19" fmla="*/ 1073149 h 1356519"/>
                  <a:gd name="connsiteX20" fmla="*/ 99538 w 250353"/>
                  <a:gd name="connsiteY20" fmla="*/ 1127918 h 1356519"/>
                  <a:gd name="connsiteX21" fmla="*/ 151925 w 250353"/>
                  <a:gd name="connsiteY21" fmla="*/ 1161256 h 1356519"/>
                  <a:gd name="connsiteX22" fmla="*/ 140019 w 250353"/>
                  <a:gd name="connsiteY22" fmla="*/ 1204119 h 1356519"/>
                  <a:gd name="connsiteX23" fmla="*/ 159069 w 250353"/>
                  <a:gd name="connsiteY23" fmla="*/ 1289844 h 1356519"/>
                  <a:gd name="connsiteX24" fmla="*/ 250353 w 250353"/>
                  <a:gd name="connsiteY24" fmla="*/ 1356519 h 1356519"/>
                  <a:gd name="connsiteX0" fmla="*/ 43182 w 300359"/>
                  <a:gd name="connsiteY0" fmla="*/ 0 h 1411288"/>
                  <a:gd name="connsiteX1" fmla="*/ 55882 w 300359"/>
                  <a:gd name="connsiteY1" fmla="*/ 47625 h 1411288"/>
                  <a:gd name="connsiteX2" fmla="*/ 59057 w 300359"/>
                  <a:gd name="connsiteY2" fmla="*/ 111125 h 1411288"/>
                  <a:gd name="connsiteX3" fmla="*/ 56676 w 300359"/>
                  <a:gd name="connsiteY3" fmla="*/ 187325 h 1411288"/>
                  <a:gd name="connsiteX4" fmla="*/ 149544 w 300359"/>
                  <a:gd name="connsiteY4" fmla="*/ 199232 h 1411288"/>
                  <a:gd name="connsiteX5" fmla="*/ 147163 w 300359"/>
                  <a:gd name="connsiteY5" fmla="*/ 349250 h 1411288"/>
                  <a:gd name="connsiteX6" fmla="*/ 61437 w 300359"/>
                  <a:gd name="connsiteY6" fmla="*/ 349250 h 1411288"/>
                  <a:gd name="connsiteX7" fmla="*/ 54294 w 300359"/>
                  <a:gd name="connsiteY7" fmla="*/ 425450 h 1411288"/>
                  <a:gd name="connsiteX8" fmla="*/ 1906 w 300359"/>
                  <a:gd name="connsiteY8" fmla="*/ 432594 h 1411288"/>
                  <a:gd name="connsiteX9" fmla="*/ 9050 w 300359"/>
                  <a:gd name="connsiteY9" fmla="*/ 468312 h 1411288"/>
                  <a:gd name="connsiteX10" fmla="*/ 154306 w 300359"/>
                  <a:gd name="connsiteY10" fmla="*/ 475456 h 1411288"/>
                  <a:gd name="connsiteX11" fmla="*/ 144780 w 300359"/>
                  <a:gd name="connsiteY11" fmla="*/ 642144 h 1411288"/>
                  <a:gd name="connsiteX12" fmla="*/ 187643 w 300359"/>
                  <a:gd name="connsiteY12" fmla="*/ 639763 h 1411288"/>
                  <a:gd name="connsiteX13" fmla="*/ 192406 w 300359"/>
                  <a:gd name="connsiteY13" fmla="*/ 701675 h 1411288"/>
                  <a:gd name="connsiteX14" fmla="*/ 187644 w 300359"/>
                  <a:gd name="connsiteY14" fmla="*/ 854074 h 1411288"/>
                  <a:gd name="connsiteX15" fmla="*/ 156687 w 300359"/>
                  <a:gd name="connsiteY15" fmla="*/ 880268 h 1411288"/>
                  <a:gd name="connsiteX16" fmla="*/ 151926 w 300359"/>
                  <a:gd name="connsiteY16" fmla="*/ 944562 h 1411288"/>
                  <a:gd name="connsiteX17" fmla="*/ 140019 w 300359"/>
                  <a:gd name="connsiteY17" fmla="*/ 963612 h 1411288"/>
                  <a:gd name="connsiteX18" fmla="*/ 132875 w 300359"/>
                  <a:gd name="connsiteY18" fmla="*/ 1025524 h 1411288"/>
                  <a:gd name="connsiteX19" fmla="*/ 120969 w 300359"/>
                  <a:gd name="connsiteY19" fmla="*/ 1073149 h 1411288"/>
                  <a:gd name="connsiteX20" fmla="*/ 99538 w 300359"/>
                  <a:gd name="connsiteY20" fmla="*/ 1127918 h 1411288"/>
                  <a:gd name="connsiteX21" fmla="*/ 151925 w 300359"/>
                  <a:gd name="connsiteY21" fmla="*/ 1161256 h 1411288"/>
                  <a:gd name="connsiteX22" fmla="*/ 140019 w 300359"/>
                  <a:gd name="connsiteY22" fmla="*/ 1204119 h 1411288"/>
                  <a:gd name="connsiteX23" fmla="*/ 159069 w 300359"/>
                  <a:gd name="connsiteY23" fmla="*/ 1289844 h 1411288"/>
                  <a:gd name="connsiteX24" fmla="*/ 300359 w 300359"/>
                  <a:gd name="connsiteY24" fmla="*/ 1411288 h 1411288"/>
                  <a:gd name="connsiteX0" fmla="*/ 43182 w 212252"/>
                  <a:gd name="connsiteY0" fmla="*/ 0 h 1430338"/>
                  <a:gd name="connsiteX1" fmla="*/ 55882 w 212252"/>
                  <a:gd name="connsiteY1" fmla="*/ 47625 h 1430338"/>
                  <a:gd name="connsiteX2" fmla="*/ 59057 w 212252"/>
                  <a:gd name="connsiteY2" fmla="*/ 111125 h 1430338"/>
                  <a:gd name="connsiteX3" fmla="*/ 56676 w 212252"/>
                  <a:gd name="connsiteY3" fmla="*/ 187325 h 1430338"/>
                  <a:gd name="connsiteX4" fmla="*/ 149544 w 212252"/>
                  <a:gd name="connsiteY4" fmla="*/ 199232 h 1430338"/>
                  <a:gd name="connsiteX5" fmla="*/ 147163 w 212252"/>
                  <a:gd name="connsiteY5" fmla="*/ 349250 h 1430338"/>
                  <a:gd name="connsiteX6" fmla="*/ 61437 w 212252"/>
                  <a:gd name="connsiteY6" fmla="*/ 349250 h 1430338"/>
                  <a:gd name="connsiteX7" fmla="*/ 54294 w 212252"/>
                  <a:gd name="connsiteY7" fmla="*/ 425450 h 1430338"/>
                  <a:gd name="connsiteX8" fmla="*/ 1906 w 212252"/>
                  <a:gd name="connsiteY8" fmla="*/ 432594 h 1430338"/>
                  <a:gd name="connsiteX9" fmla="*/ 9050 w 212252"/>
                  <a:gd name="connsiteY9" fmla="*/ 468312 h 1430338"/>
                  <a:gd name="connsiteX10" fmla="*/ 154306 w 212252"/>
                  <a:gd name="connsiteY10" fmla="*/ 475456 h 1430338"/>
                  <a:gd name="connsiteX11" fmla="*/ 144780 w 212252"/>
                  <a:gd name="connsiteY11" fmla="*/ 642144 h 1430338"/>
                  <a:gd name="connsiteX12" fmla="*/ 187643 w 212252"/>
                  <a:gd name="connsiteY12" fmla="*/ 639763 h 1430338"/>
                  <a:gd name="connsiteX13" fmla="*/ 192406 w 212252"/>
                  <a:gd name="connsiteY13" fmla="*/ 701675 h 1430338"/>
                  <a:gd name="connsiteX14" fmla="*/ 187644 w 212252"/>
                  <a:gd name="connsiteY14" fmla="*/ 854074 h 1430338"/>
                  <a:gd name="connsiteX15" fmla="*/ 156687 w 212252"/>
                  <a:gd name="connsiteY15" fmla="*/ 880268 h 1430338"/>
                  <a:gd name="connsiteX16" fmla="*/ 151926 w 212252"/>
                  <a:gd name="connsiteY16" fmla="*/ 944562 h 1430338"/>
                  <a:gd name="connsiteX17" fmla="*/ 140019 w 212252"/>
                  <a:gd name="connsiteY17" fmla="*/ 963612 h 1430338"/>
                  <a:gd name="connsiteX18" fmla="*/ 132875 w 212252"/>
                  <a:gd name="connsiteY18" fmla="*/ 1025524 h 1430338"/>
                  <a:gd name="connsiteX19" fmla="*/ 120969 w 212252"/>
                  <a:gd name="connsiteY19" fmla="*/ 1073149 h 1430338"/>
                  <a:gd name="connsiteX20" fmla="*/ 99538 w 212252"/>
                  <a:gd name="connsiteY20" fmla="*/ 1127918 h 1430338"/>
                  <a:gd name="connsiteX21" fmla="*/ 151925 w 212252"/>
                  <a:gd name="connsiteY21" fmla="*/ 1161256 h 1430338"/>
                  <a:gd name="connsiteX22" fmla="*/ 140019 w 212252"/>
                  <a:gd name="connsiteY22" fmla="*/ 1204119 h 1430338"/>
                  <a:gd name="connsiteX23" fmla="*/ 159069 w 212252"/>
                  <a:gd name="connsiteY23" fmla="*/ 1289844 h 1430338"/>
                  <a:gd name="connsiteX24" fmla="*/ 212252 w 212252"/>
                  <a:gd name="connsiteY24" fmla="*/ 1430338 h 1430338"/>
                  <a:gd name="connsiteX0" fmla="*/ 43182 w 212252"/>
                  <a:gd name="connsiteY0" fmla="*/ 0 h 1430338"/>
                  <a:gd name="connsiteX1" fmla="*/ 55882 w 212252"/>
                  <a:gd name="connsiteY1" fmla="*/ 47625 h 1430338"/>
                  <a:gd name="connsiteX2" fmla="*/ 59057 w 212252"/>
                  <a:gd name="connsiteY2" fmla="*/ 111125 h 1430338"/>
                  <a:gd name="connsiteX3" fmla="*/ 56676 w 212252"/>
                  <a:gd name="connsiteY3" fmla="*/ 187325 h 1430338"/>
                  <a:gd name="connsiteX4" fmla="*/ 149544 w 212252"/>
                  <a:gd name="connsiteY4" fmla="*/ 199232 h 1430338"/>
                  <a:gd name="connsiteX5" fmla="*/ 147163 w 212252"/>
                  <a:gd name="connsiteY5" fmla="*/ 349250 h 1430338"/>
                  <a:gd name="connsiteX6" fmla="*/ 61437 w 212252"/>
                  <a:gd name="connsiteY6" fmla="*/ 349250 h 1430338"/>
                  <a:gd name="connsiteX7" fmla="*/ 54294 w 212252"/>
                  <a:gd name="connsiteY7" fmla="*/ 425450 h 1430338"/>
                  <a:gd name="connsiteX8" fmla="*/ 1906 w 212252"/>
                  <a:gd name="connsiteY8" fmla="*/ 432594 h 1430338"/>
                  <a:gd name="connsiteX9" fmla="*/ 9050 w 212252"/>
                  <a:gd name="connsiteY9" fmla="*/ 468312 h 1430338"/>
                  <a:gd name="connsiteX10" fmla="*/ 154306 w 212252"/>
                  <a:gd name="connsiteY10" fmla="*/ 475456 h 1430338"/>
                  <a:gd name="connsiteX11" fmla="*/ 144780 w 212252"/>
                  <a:gd name="connsiteY11" fmla="*/ 642144 h 1430338"/>
                  <a:gd name="connsiteX12" fmla="*/ 187643 w 212252"/>
                  <a:gd name="connsiteY12" fmla="*/ 639763 h 1430338"/>
                  <a:gd name="connsiteX13" fmla="*/ 182881 w 212252"/>
                  <a:gd name="connsiteY13" fmla="*/ 704056 h 1430338"/>
                  <a:gd name="connsiteX14" fmla="*/ 187644 w 212252"/>
                  <a:gd name="connsiteY14" fmla="*/ 854074 h 1430338"/>
                  <a:gd name="connsiteX15" fmla="*/ 156687 w 212252"/>
                  <a:gd name="connsiteY15" fmla="*/ 880268 h 1430338"/>
                  <a:gd name="connsiteX16" fmla="*/ 151926 w 212252"/>
                  <a:gd name="connsiteY16" fmla="*/ 944562 h 1430338"/>
                  <a:gd name="connsiteX17" fmla="*/ 140019 w 212252"/>
                  <a:gd name="connsiteY17" fmla="*/ 963612 h 1430338"/>
                  <a:gd name="connsiteX18" fmla="*/ 132875 w 212252"/>
                  <a:gd name="connsiteY18" fmla="*/ 1025524 h 1430338"/>
                  <a:gd name="connsiteX19" fmla="*/ 120969 w 212252"/>
                  <a:gd name="connsiteY19" fmla="*/ 1073149 h 1430338"/>
                  <a:gd name="connsiteX20" fmla="*/ 99538 w 212252"/>
                  <a:gd name="connsiteY20" fmla="*/ 1127918 h 1430338"/>
                  <a:gd name="connsiteX21" fmla="*/ 151925 w 212252"/>
                  <a:gd name="connsiteY21" fmla="*/ 1161256 h 1430338"/>
                  <a:gd name="connsiteX22" fmla="*/ 140019 w 212252"/>
                  <a:gd name="connsiteY22" fmla="*/ 1204119 h 1430338"/>
                  <a:gd name="connsiteX23" fmla="*/ 159069 w 212252"/>
                  <a:gd name="connsiteY23" fmla="*/ 1289844 h 1430338"/>
                  <a:gd name="connsiteX24" fmla="*/ 212252 w 212252"/>
                  <a:gd name="connsiteY24" fmla="*/ 1430338 h 1430338"/>
                  <a:gd name="connsiteX0" fmla="*/ 43182 w 212252"/>
                  <a:gd name="connsiteY0" fmla="*/ 0 h 1430338"/>
                  <a:gd name="connsiteX1" fmla="*/ 55882 w 212252"/>
                  <a:gd name="connsiteY1" fmla="*/ 47625 h 1430338"/>
                  <a:gd name="connsiteX2" fmla="*/ 59057 w 212252"/>
                  <a:gd name="connsiteY2" fmla="*/ 111125 h 1430338"/>
                  <a:gd name="connsiteX3" fmla="*/ 56676 w 212252"/>
                  <a:gd name="connsiteY3" fmla="*/ 187325 h 1430338"/>
                  <a:gd name="connsiteX4" fmla="*/ 149544 w 212252"/>
                  <a:gd name="connsiteY4" fmla="*/ 199232 h 1430338"/>
                  <a:gd name="connsiteX5" fmla="*/ 147163 w 212252"/>
                  <a:gd name="connsiteY5" fmla="*/ 349250 h 1430338"/>
                  <a:gd name="connsiteX6" fmla="*/ 61437 w 212252"/>
                  <a:gd name="connsiteY6" fmla="*/ 349250 h 1430338"/>
                  <a:gd name="connsiteX7" fmla="*/ 54294 w 212252"/>
                  <a:gd name="connsiteY7" fmla="*/ 425450 h 1430338"/>
                  <a:gd name="connsiteX8" fmla="*/ 1906 w 212252"/>
                  <a:gd name="connsiteY8" fmla="*/ 432594 h 1430338"/>
                  <a:gd name="connsiteX9" fmla="*/ 9050 w 212252"/>
                  <a:gd name="connsiteY9" fmla="*/ 468312 h 1430338"/>
                  <a:gd name="connsiteX10" fmla="*/ 154306 w 212252"/>
                  <a:gd name="connsiteY10" fmla="*/ 475456 h 1430338"/>
                  <a:gd name="connsiteX11" fmla="*/ 144780 w 212252"/>
                  <a:gd name="connsiteY11" fmla="*/ 642144 h 1430338"/>
                  <a:gd name="connsiteX12" fmla="*/ 180499 w 212252"/>
                  <a:gd name="connsiteY12" fmla="*/ 639763 h 1430338"/>
                  <a:gd name="connsiteX13" fmla="*/ 182881 w 212252"/>
                  <a:gd name="connsiteY13" fmla="*/ 704056 h 1430338"/>
                  <a:gd name="connsiteX14" fmla="*/ 187644 w 212252"/>
                  <a:gd name="connsiteY14" fmla="*/ 854074 h 1430338"/>
                  <a:gd name="connsiteX15" fmla="*/ 156687 w 212252"/>
                  <a:gd name="connsiteY15" fmla="*/ 880268 h 1430338"/>
                  <a:gd name="connsiteX16" fmla="*/ 151926 w 212252"/>
                  <a:gd name="connsiteY16" fmla="*/ 944562 h 1430338"/>
                  <a:gd name="connsiteX17" fmla="*/ 140019 w 212252"/>
                  <a:gd name="connsiteY17" fmla="*/ 963612 h 1430338"/>
                  <a:gd name="connsiteX18" fmla="*/ 132875 w 212252"/>
                  <a:gd name="connsiteY18" fmla="*/ 1025524 h 1430338"/>
                  <a:gd name="connsiteX19" fmla="*/ 120969 w 212252"/>
                  <a:gd name="connsiteY19" fmla="*/ 1073149 h 1430338"/>
                  <a:gd name="connsiteX20" fmla="*/ 99538 w 212252"/>
                  <a:gd name="connsiteY20" fmla="*/ 1127918 h 1430338"/>
                  <a:gd name="connsiteX21" fmla="*/ 151925 w 212252"/>
                  <a:gd name="connsiteY21" fmla="*/ 1161256 h 1430338"/>
                  <a:gd name="connsiteX22" fmla="*/ 140019 w 212252"/>
                  <a:gd name="connsiteY22" fmla="*/ 1204119 h 1430338"/>
                  <a:gd name="connsiteX23" fmla="*/ 159069 w 212252"/>
                  <a:gd name="connsiteY23" fmla="*/ 1289844 h 1430338"/>
                  <a:gd name="connsiteX24" fmla="*/ 212252 w 212252"/>
                  <a:gd name="connsiteY24" fmla="*/ 1430338 h 1430338"/>
                  <a:gd name="connsiteX0" fmla="*/ 43182 w 212252"/>
                  <a:gd name="connsiteY0" fmla="*/ 0 h 1430338"/>
                  <a:gd name="connsiteX1" fmla="*/ 55882 w 212252"/>
                  <a:gd name="connsiteY1" fmla="*/ 47625 h 1430338"/>
                  <a:gd name="connsiteX2" fmla="*/ 59057 w 212252"/>
                  <a:gd name="connsiteY2" fmla="*/ 111125 h 1430338"/>
                  <a:gd name="connsiteX3" fmla="*/ 56676 w 212252"/>
                  <a:gd name="connsiteY3" fmla="*/ 187325 h 1430338"/>
                  <a:gd name="connsiteX4" fmla="*/ 149544 w 212252"/>
                  <a:gd name="connsiteY4" fmla="*/ 199232 h 1430338"/>
                  <a:gd name="connsiteX5" fmla="*/ 147163 w 212252"/>
                  <a:gd name="connsiteY5" fmla="*/ 349250 h 1430338"/>
                  <a:gd name="connsiteX6" fmla="*/ 61437 w 212252"/>
                  <a:gd name="connsiteY6" fmla="*/ 349250 h 1430338"/>
                  <a:gd name="connsiteX7" fmla="*/ 54294 w 212252"/>
                  <a:gd name="connsiteY7" fmla="*/ 425450 h 1430338"/>
                  <a:gd name="connsiteX8" fmla="*/ 1906 w 212252"/>
                  <a:gd name="connsiteY8" fmla="*/ 432594 h 1430338"/>
                  <a:gd name="connsiteX9" fmla="*/ 9050 w 212252"/>
                  <a:gd name="connsiteY9" fmla="*/ 468312 h 1430338"/>
                  <a:gd name="connsiteX10" fmla="*/ 154306 w 212252"/>
                  <a:gd name="connsiteY10" fmla="*/ 475456 h 1430338"/>
                  <a:gd name="connsiteX11" fmla="*/ 144780 w 212252"/>
                  <a:gd name="connsiteY11" fmla="*/ 642144 h 1430338"/>
                  <a:gd name="connsiteX12" fmla="*/ 175737 w 212252"/>
                  <a:gd name="connsiteY12" fmla="*/ 639763 h 1430338"/>
                  <a:gd name="connsiteX13" fmla="*/ 182881 w 212252"/>
                  <a:gd name="connsiteY13" fmla="*/ 704056 h 1430338"/>
                  <a:gd name="connsiteX14" fmla="*/ 187644 w 212252"/>
                  <a:gd name="connsiteY14" fmla="*/ 854074 h 1430338"/>
                  <a:gd name="connsiteX15" fmla="*/ 156687 w 212252"/>
                  <a:gd name="connsiteY15" fmla="*/ 880268 h 1430338"/>
                  <a:gd name="connsiteX16" fmla="*/ 151926 w 212252"/>
                  <a:gd name="connsiteY16" fmla="*/ 944562 h 1430338"/>
                  <a:gd name="connsiteX17" fmla="*/ 140019 w 212252"/>
                  <a:gd name="connsiteY17" fmla="*/ 963612 h 1430338"/>
                  <a:gd name="connsiteX18" fmla="*/ 132875 w 212252"/>
                  <a:gd name="connsiteY18" fmla="*/ 1025524 h 1430338"/>
                  <a:gd name="connsiteX19" fmla="*/ 120969 w 212252"/>
                  <a:gd name="connsiteY19" fmla="*/ 1073149 h 1430338"/>
                  <a:gd name="connsiteX20" fmla="*/ 99538 w 212252"/>
                  <a:gd name="connsiteY20" fmla="*/ 1127918 h 1430338"/>
                  <a:gd name="connsiteX21" fmla="*/ 151925 w 212252"/>
                  <a:gd name="connsiteY21" fmla="*/ 1161256 h 1430338"/>
                  <a:gd name="connsiteX22" fmla="*/ 140019 w 212252"/>
                  <a:gd name="connsiteY22" fmla="*/ 1204119 h 1430338"/>
                  <a:gd name="connsiteX23" fmla="*/ 159069 w 212252"/>
                  <a:gd name="connsiteY23" fmla="*/ 1289844 h 1430338"/>
                  <a:gd name="connsiteX24" fmla="*/ 212252 w 212252"/>
                  <a:gd name="connsiteY24" fmla="*/ 1430338 h 143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252" h="1430338">
                    <a:moveTo>
                      <a:pt x="43182" y="0"/>
                    </a:moveTo>
                    <a:cubicBezTo>
                      <a:pt x="36832" y="15875"/>
                      <a:pt x="62232" y="31750"/>
                      <a:pt x="55882" y="47625"/>
                    </a:cubicBezTo>
                    <a:cubicBezTo>
                      <a:pt x="46622" y="65617"/>
                      <a:pt x="68317" y="93133"/>
                      <a:pt x="59057" y="111125"/>
                    </a:cubicBezTo>
                    <a:cubicBezTo>
                      <a:pt x="47151" y="130969"/>
                      <a:pt x="68582" y="167481"/>
                      <a:pt x="56676" y="187325"/>
                    </a:cubicBezTo>
                    <a:cubicBezTo>
                      <a:pt x="74138" y="203994"/>
                      <a:pt x="132082" y="182563"/>
                      <a:pt x="149544" y="199232"/>
                    </a:cubicBezTo>
                    <a:cubicBezTo>
                      <a:pt x="140813" y="238919"/>
                      <a:pt x="155894" y="309563"/>
                      <a:pt x="147163" y="349250"/>
                    </a:cubicBezTo>
                    <a:cubicBezTo>
                      <a:pt x="140019" y="364331"/>
                      <a:pt x="68581" y="334169"/>
                      <a:pt x="61437" y="349250"/>
                    </a:cubicBezTo>
                    <a:cubicBezTo>
                      <a:pt x="47150" y="355600"/>
                      <a:pt x="68581" y="419100"/>
                      <a:pt x="54294" y="425450"/>
                    </a:cubicBezTo>
                    <a:cubicBezTo>
                      <a:pt x="48738" y="436563"/>
                      <a:pt x="7462" y="421481"/>
                      <a:pt x="1906" y="432594"/>
                    </a:cubicBezTo>
                    <a:cubicBezTo>
                      <a:pt x="-6825" y="441325"/>
                      <a:pt x="17781" y="459581"/>
                      <a:pt x="9050" y="468312"/>
                    </a:cubicBezTo>
                    <a:cubicBezTo>
                      <a:pt x="20956" y="494506"/>
                      <a:pt x="142400" y="449262"/>
                      <a:pt x="154306" y="475456"/>
                    </a:cubicBezTo>
                    <a:cubicBezTo>
                      <a:pt x="146368" y="507206"/>
                      <a:pt x="152718" y="610394"/>
                      <a:pt x="144780" y="642144"/>
                    </a:cubicBezTo>
                    <a:cubicBezTo>
                      <a:pt x="155893" y="635794"/>
                      <a:pt x="164624" y="646113"/>
                      <a:pt x="175737" y="639763"/>
                    </a:cubicBezTo>
                    <a:cubicBezTo>
                      <a:pt x="185262" y="659607"/>
                      <a:pt x="173356" y="684212"/>
                      <a:pt x="182881" y="704056"/>
                    </a:cubicBezTo>
                    <a:cubicBezTo>
                      <a:pt x="186850" y="729456"/>
                      <a:pt x="183675" y="828674"/>
                      <a:pt x="187644" y="854074"/>
                    </a:cubicBezTo>
                    <a:cubicBezTo>
                      <a:pt x="186850" y="864393"/>
                      <a:pt x="157481" y="869949"/>
                      <a:pt x="156687" y="880268"/>
                    </a:cubicBezTo>
                    <a:cubicBezTo>
                      <a:pt x="147956" y="890587"/>
                      <a:pt x="160657" y="934243"/>
                      <a:pt x="151926" y="944562"/>
                    </a:cubicBezTo>
                    <a:cubicBezTo>
                      <a:pt x="153513" y="951706"/>
                      <a:pt x="138432" y="956468"/>
                      <a:pt x="140019" y="963612"/>
                    </a:cubicBezTo>
                    <a:cubicBezTo>
                      <a:pt x="133669" y="977899"/>
                      <a:pt x="139225" y="1011237"/>
                      <a:pt x="132875" y="1025524"/>
                    </a:cubicBezTo>
                    <a:cubicBezTo>
                      <a:pt x="126525" y="1037430"/>
                      <a:pt x="127319" y="1061243"/>
                      <a:pt x="120969" y="1073149"/>
                    </a:cubicBezTo>
                    <a:cubicBezTo>
                      <a:pt x="108269" y="1081880"/>
                      <a:pt x="112238" y="1119187"/>
                      <a:pt x="99538" y="1127918"/>
                    </a:cubicBezTo>
                    <a:cubicBezTo>
                      <a:pt x="119382" y="1131093"/>
                      <a:pt x="132081" y="1158081"/>
                      <a:pt x="151925" y="1161256"/>
                    </a:cubicBezTo>
                    <a:cubicBezTo>
                      <a:pt x="157481" y="1171575"/>
                      <a:pt x="134463" y="1193800"/>
                      <a:pt x="140019" y="1204119"/>
                    </a:cubicBezTo>
                    <a:cubicBezTo>
                      <a:pt x="146369" y="1214438"/>
                      <a:pt x="152719" y="1279525"/>
                      <a:pt x="159069" y="1289844"/>
                    </a:cubicBezTo>
                    <a:lnTo>
                      <a:pt x="212252" y="1430338"/>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6" name="フリーフォーム 15"/>
              <p:cNvSpPr/>
              <p:nvPr/>
            </p:nvSpPr>
            <p:spPr>
              <a:xfrm>
                <a:off x="5631656" y="3695703"/>
                <a:ext cx="940594" cy="1414463"/>
              </a:xfrm>
              <a:custGeom>
                <a:avLst/>
                <a:gdLst>
                  <a:gd name="connsiteX0" fmla="*/ 0 w 495300"/>
                  <a:gd name="connsiteY0" fmla="*/ 0 h 33337"/>
                  <a:gd name="connsiteX1" fmla="*/ 495300 w 495300"/>
                  <a:gd name="connsiteY1" fmla="*/ 33337 h 33337"/>
                  <a:gd name="connsiteX0" fmla="*/ 0 w 495300"/>
                  <a:gd name="connsiteY0" fmla="*/ 0 h 45244"/>
                  <a:gd name="connsiteX1" fmla="*/ 38100 w 495300"/>
                  <a:gd name="connsiteY1" fmla="*/ 45244 h 45244"/>
                  <a:gd name="connsiteX2" fmla="*/ 495300 w 495300"/>
                  <a:gd name="connsiteY2" fmla="*/ 33337 h 45244"/>
                  <a:gd name="connsiteX0" fmla="*/ 0 w 495300"/>
                  <a:gd name="connsiteY0" fmla="*/ 0 h 78630"/>
                  <a:gd name="connsiteX1" fmla="*/ 38100 w 495300"/>
                  <a:gd name="connsiteY1" fmla="*/ 45244 h 78630"/>
                  <a:gd name="connsiteX2" fmla="*/ 116682 w 495300"/>
                  <a:gd name="connsiteY2" fmla="*/ 78580 h 78630"/>
                  <a:gd name="connsiteX3" fmla="*/ 495300 w 495300"/>
                  <a:gd name="connsiteY3" fmla="*/ 33337 h 78630"/>
                  <a:gd name="connsiteX0" fmla="*/ 0 w 442913"/>
                  <a:gd name="connsiteY0" fmla="*/ 80963 h 159593"/>
                  <a:gd name="connsiteX1" fmla="*/ 38100 w 442913"/>
                  <a:gd name="connsiteY1" fmla="*/ 126207 h 159593"/>
                  <a:gd name="connsiteX2" fmla="*/ 116682 w 442913"/>
                  <a:gd name="connsiteY2" fmla="*/ 159543 h 159593"/>
                  <a:gd name="connsiteX3" fmla="*/ 442913 w 442913"/>
                  <a:gd name="connsiteY3" fmla="*/ 0 h 159593"/>
                  <a:gd name="connsiteX0" fmla="*/ 0 w 442913"/>
                  <a:gd name="connsiteY0" fmla="*/ 80963 h 163746"/>
                  <a:gd name="connsiteX1" fmla="*/ 38100 w 442913"/>
                  <a:gd name="connsiteY1" fmla="*/ 126207 h 163746"/>
                  <a:gd name="connsiteX2" fmla="*/ 116682 w 442913"/>
                  <a:gd name="connsiteY2" fmla="*/ 159543 h 163746"/>
                  <a:gd name="connsiteX3" fmla="*/ 183358 w 442913"/>
                  <a:gd name="connsiteY3" fmla="*/ 161925 h 163746"/>
                  <a:gd name="connsiteX4" fmla="*/ 442913 w 442913"/>
                  <a:gd name="connsiteY4" fmla="*/ 0 h 163746"/>
                  <a:gd name="connsiteX0" fmla="*/ 0 w 442913"/>
                  <a:gd name="connsiteY0" fmla="*/ 80963 h 163746"/>
                  <a:gd name="connsiteX1" fmla="*/ 38100 w 442913"/>
                  <a:gd name="connsiteY1" fmla="*/ 126207 h 163746"/>
                  <a:gd name="connsiteX2" fmla="*/ 116682 w 442913"/>
                  <a:gd name="connsiteY2" fmla="*/ 159543 h 163746"/>
                  <a:gd name="connsiteX3" fmla="*/ 183358 w 442913"/>
                  <a:gd name="connsiteY3" fmla="*/ 161925 h 163746"/>
                  <a:gd name="connsiteX4" fmla="*/ 269083 w 442913"/>
                  <a:gd name="connsiteY4" fmla="*/ 145256 h 163746"/>
                  <a:gd name="connsiteX5" fmla="*/ 442913 w 442913"/>
                  <a:gd name="connsiteY5" fmla="*/ 0 h 163746"/>
                  <a:gd name="connsiteX0" fmla="*/ 0 w 511970"/>
                  <a:gd name="connsiteY0" fmla="*/ 171450 h 254233"/>
                  <a:gd name="connsiteX1" fmla="*/ 38100 w 511970"/>
                  <a:gd name="connsiteY1" fmla="*/ 216694 h 254233"/>
                  <a:gd name="connsiteX2" fmla="*/ 116682 w 511970"/>
                  <a:gd name="connsiteY2" fmla="*/ 250030 h 254233"/>
                  <a:gd name="connsiteX3" fmla="*/ 183358 w 511970"/>
                  <a:gd name="connsiteY3" fmla="*/ 252412 h 254233"/>
                  <a:gd name="connsiteX4" fmla="*/ 269083 w 511970"/>
                  <a:gd name="connsiteY4" fmla="*/ 235743 h 254233"/>
                  <a:gd name="connsiteX5" fmla="*/ 511970 w 511970"/>
                  <a:gd name="connsiteY5" fmla="*/ 0 h 254233"/>
                  <a:gd name="connsiteX0" fmla="*/ 0 w 511970"/>
                  <a:gd name="connsiteY0" fmla="*/ 171450 h 254233"/>
                  <a:gd name="connsiteX1" fmla="*/ 38100 w 511970"/>
                  <a:gd name="connsiteY1" fmla="*/ 216694 h 254233"/>
                  <a:gd name="connsiteX2" fmla="*/ 116682 w 511970"/>
                  <a:gd name="connsiteY2" fmla="*/ 250030 h 254233"/>
                  <a:gd name="connsiteX3" fmla="*/ 183358 w 511970"/>
                  <a:gd name="connsiteY3" fmla="*/ 252412 h 254233"/>
                  <a:gd name="connsiteX4" fmla="*/ 269083 w 511970"/>
                  <a:gd name="connsiteY4" fmla="*/ 235743 h 254233"/>
                  <a:gd name="connsiteX5" fmla="*/ 335757 w 511970"/>
                  <a:gd name="connsiteY5" fmla="*/ 226219 h 254233"/>
                  <a:gd name="connsiteX6" fmla="*/ 511970 w 511970"/>
                  <a:gd name="connsiteY6" fmla="*/ 0 h 254233"/>
                  <a:gd name="connsiteX0" fmla="*/ 0 w 426245"/>
                  <a:gd name="connsiteY0" fmla="*/ 238125 h 320908"/>
                  <a:gd name="connsiteX1" fmla="*/ 38100 w 426245"/>
                  <a:gd name="connsiteY1" fmla="*/ 283369 h 320908"/>
                  <a:gd name="connsiteX2" fmla="*/ 116682 w 426245"/>
                  <a:gd name="connsiteY2" fmla="*/ 316705 h 320908"/>
                  <a:gd name="connsiteX3" fmla="*/ 183358 w 426245"/>
                  <a:gd name="connsiteY3" fmla="*/ 319087 h 320908"/>
                  <a:gd name="connsiteX4" fmla="*/ 269083 w 426245"/>
                  <a:gd name="connsiteY4" fmla="*/ 302418 h 320908"/>
                  <a:gd name="connsiteX5" fmla="*/ 335757 w 426245"/>
                  <a:gd name="connsiteY5" fmla="*/ 292894 h 320908"/>
                  <a:gd name="connsiteX6" fmla="*/ 426245 w 426245"/>
                  <a:gd name="connsiteY6" fmla="*/ 0 h 320908"/>
                  <a:gd name="connsiteX0" fmla="*/ 0 w 426245"/>
                  <a:gd name="connsiteY0" fmla="*/ 238125 h 320908"/>
                  <a:gd name="connsiteX1" fmla="*/ 38100 w 426245"/>
                  <a:gd name="connsiteY1" fmla="*/ 283369 h 320908"/>
                  <a:gd name="connsiteX2" fmla="*/ 116682 w 426245"/>
                  <a:gd name="connsiteY2" fmla="*/ 316705 h 320908"/>
                  <a:gd name="connsiteX3" fmla="*/ 183358 w 426245"/>
                  <a:gd name="connsiteY3" fmla="*/ 319087 h 320908"/>
                  <a:gd name="connsiteX4" fmla="*/ 269083 w 426245"/>
                  <a:gd name="connsiteY4" fmla="*/ 302418 h 320908"/>
                  <a:gd name="connsiteX5" fmla="*/ 335757 w 426245"/>
                  <a:gd name="connsiteY5" fmla="*/ 292894 h 320908"/>
                  <a:gd name="connsiteX6" fmla="*/ 402433 w 426245"/>
                  <a:gd name="connsiteY6" fmla="*/ 233362 h 320908"/>
                  <a:gd name="connsiteX7" fmla="*/ 426245 w 426245"/>
                  <a:gd name="connsiteY7" fmla="*/ 0 h 320908"/>
                  <a:gd name="connsiteX0" fmla="*/ 0 w 483395"/>
                  <a:gd name="connsiteY0" fmla="*/ 216693 h 299476"/>
                  <a:gd name="connsiteX1" fmla="*/ 38100 w 483395"/>
                  <a:gd name="connsiteY1" fmla="*/ 261937 h 299476"/>
                  <a:gd name="connsiteX2" fmla="*/ 116682 w 483395"/>
                  <a:gd name="connsiteY2" fmla="*/ 295273 h 299476"/>
                  <a:gd name="connsiteX3" fmla="*/ 183358 w 483395"/>
                  <a:gd name="connsiteY3" fmla="*/ 297655 h 299476"/>
                  <a:gd name="connsiteX4" fmla="*/ 269083 w 483395"/>
                  <a:gd name="connsiteY4" fmla="*/ 280986 h 299476"/>
                  <a:gd name="connsiteX5" fmla="*/ 335757 w 483395"/>
                  <a:gd name="connsiteY5" fmla="*/ 271462 h 299476"/>
                  <a:gd name="connsiteX6" fmla="*/ 402433 w 483395"/>
                  <a:gd name="connsiteY6" fmla="*/ 211930 h 299476"/>
                  <a:gd name="connsiteX7" fmla="*/ 483395 w 483395"/>
                  <a:gd name="connsiteY7" fmla="*/ 0 h 299476"/>
                  <a:gd name="connsiteX0" fmla="*/ 0 w 483395"/>
                  <a:gd name="connsiteY0" fmla="*/ 216693 h 299476"/>
                  <a:gd name="connsiteX1" fmla="*/ 38100 w 483395"/>
                  <a:gd name="connsiteY1" fmla="*/ 261937 h 299476"/>
                  <a:gd name="connsiteX2" fmla="*/ 116682 w 483395"/>
                  <a:gd name="connsiteY2" fmla="*/ 295273 h 299476"/>
                  <a:gd name="connsiteX3" fmla="*/ 183358 w 483395"/>
                  <a:gd name="connsiteY3" fmla="*/ 297655 h 299476"/>
                  <a:gd name="connsiteX4" fmla="*/ 269083 w 483395"/>
                  <a:gd name="connsiteY4" fmla="*/ 280986 h 299476"/>
                  <a:gd name="connsiteX5" fmla="*/ 335757 w 483395"/>
                  <a:gd name="connsiteY5" fmla="*/ 271462 h 299476"/>
                  <a:gd name="connsiteX6" fmla="*/ 402433 w 483395"/>
                  <a:gd name="connsiteY6" fmla="*/ 211930 h 299476"/>
                  <a:gd name="connsiteX7" fmla="*/ 442914 w 483395"/>
                  <a:gd name="connsiteY7" fmla="*/ 152399 h 299476"/>
                  <a:gd name="connsiteX8" fmla="*/ 483395 w 483395"/>
                  <a:gd name="connsiteY8" fmla="*/ 0 h 299476"/>
                  <a:gd name="connsiteX0" fmla="*/ 0 w 923927"/>
                  <a:gd name="connsiteY0" fmla="*/ 64294 h 147077"/>
                  <a:gd name="connsiteX1" fmla="*/ 38100 w 923927"/>
                  <a:gd name="connsiteY1" fmla="*/ 109538 h 147077"/>
                  <a:gd name="connsiteX2" fmla="*/ 116682 w 923927"/>
                  <a:gd name="connsiteY2" fmla="*/ 142874 h 147077"/>
                  <a:gd name="connsiteX3" fmla="*/ 183358 w 923927"/>
                  <a:gd name="connsiteY3" fmla="*/ 145256 h 147077"/>
                  <a:gd name="connsiteX4" fmla="*/ 269083 w 923927"/>
                  <a:gd name="connsiteY4" fmla="*/ 128587 h 147077"/>
                  <a:gd name="connsiteX5" fmla="*/ 335757 w 923927"/>
                  <a:gd name="connsiteY5" fmla="*/ 119063 h 147077"/>
                  <a:gd name="connsiteX6" fmla="*/ 402433 w 923927"/>
                  <a:gd name="connsiteY6" fmla="*/ 59531 h 147077"/>
                  <a:gd name="connsiteX7" fmla="*/ 442914 w 923927"/>
                  <a:gd name="connsiteY7" fmla="*/ 0 h 147077"/>
                  <a:gd name="connsiteX8" fmla="*/ 923927 w 923927"/>
                  <a:gd name="connsiteY8" fmla="*/ 26195 h 147077"/>
                  <a:gd name="connsiteX0" fmla="*/ 0 w 923927"/>
                  <a:gd name="connsiteY0" fmla="*/ 64294 h 147077"/>
                  <a:gd name="connsiteX1" fmla="*/ 38100 w 923927"/>
                  <a:gd name="connsiteY1" fmla="*/ 109538 h 147077"/>
                  <a:gd name="connsiteX2" fmla="*/ 116682 w 923927"/>
                  <a:gd name="connsiteY2" fmla="*/ 142874 h 147077"/>
                  <a:gd name="connsiteX3" fmla="*/ 183358 w 923927"/>
                  <a:gd name="connsiteY3" fmla="*/ 145256 h 147077"/>
                  <a:gd name="connsiteX4" fmla="*/ 269083 w 923927"/>
                  <a:gd name="connsiteY4" fmla="*/ 128587 h 147077"/>
                  <a:gd name="connsiteX5" fmla="*/ 335757 w 923927"/>
                  <a:gd name="connsiteY5" fmla="*/ 119063 h 147077"/>
                  <a:gd name="connsiteX6" fmla="*/ 402433 w 923927"/>
                  <a:gd name="connsiteY6" fmla="*/ 59531 h 147077"/>
                  <a:gd name="connsiteX7" fmla="*/ 442914 w 923927"/>
                  <a:gd name="connsiteY7" fmla="*/ 0 h 147077"/>
                  <a:gd name="connsiteX8" fmla="*/ 502445 w 923927"/>
                  <a:gd name="connsiteY8" fmla="*/ 26194 h 147077"/>
                  <a:gd name="connsiteX9" fmla="*/ 923927 w 923927"/>
                  <a:gd name="connsiteY9" fmla="*/ 26195 h 147077"/>
                  <a:gd name="connsiteX0" fmla="*/ 0 w 547689"/>
                  <a:gd name="connsiteY0" fmla="*/ 64294 h 323851"/>
                  <a:gd name="connsiteX1" fmla="*/ 38100 w 547689"/>
                  <a:gd name="connsiteY1" fmla="*/ 109538 h 323851"/>
                  <a:gd name="connsiteX2" fmla="*/ 116682 w 547689"/>
                  <a:gd name="connsiteY2" fmla="*/ 142874 h 323851"/>
                  <a:gd name="connsiteX3" fmla="*/ 183358 w 547689"/>
                  <a:gd name="connsiteY3" fmla="*/ 145256 h 323851"/>
                  <a:gd name="connsiteX4" fmla="*/ 269083 w 547689"/>
                  <a:gd name="connsiteY4" fmla="*/ 128587 h 323851"/>
                  <a:gd name="connsiteX5" fmla="*/ 335757 w 547689"/>
                  <a:gd name="connsiteY5" fmla="*/ 119063 h 323851"/>
                  <a:gd name="connsiteX6" fmla="*/ 402433 w 547689"/>
                  <a:gd name="connsiteY6" fmla="*/ 59531 h 323851"/>
                  <a:gd name="connsiteX7" fmla="*/ 442914 w 547689"/>
                  <a:gd name="connsiteY7" fmla="*/ 0 h 323851"/>
                  <a:gd name="connsiteX8" fmla="*/ 502445 w 547689"/>
                  <a:gd name="connsiteY8" fmla="*/ 26194 h 323851"/>
                  <a:gd name="connsiteX9" fmla="*/ 547689 w 547689"/>
                  <a:gd name="connsiteY9" fmla="*/ 323851 h 323851"/>
                  <a:gd name="connsiteX0" fmla="*/ 0 w 547689"/>
                  <a:gd name="connsiteY0" fmla="*/ 64294 h 323851"/>
                  <a:gd name="connsiteX1" fmla="*/ 38100 w 547689"/>
                  <a:gd name="connsiteY1" fmla="*/ 109538 h 323851"/>
                  <a:gd name="connsiteX2" fmla="*/ 116682 w 547689"/>
                  <a:gd name="connsiteY2" fmla="*/ 142874 h 323851"/>
                  <a:gd name="connsiteX3" fmla="*/ 183358 w 547689"/>
                  <a:gd name="connsiteY3" fmla="*/ 145256 h 323851"/>
                  <a:gd name="connsiteX4" fmla="*/ 269083 w 547689"/>
                  <a:gd name="connsiteY4" fmla="*/ 128587 h 323851"/>
                  <a:gd name="connsiteX5" fmla="*/ 335757 w 547689"/>
                  <a:gd name="connsiteY5" fmla="*/ 119063 h 323851"/>
                  <a:gd name="connsiteX6" fmla="*/ 402433 w 547689"/>
                  <a:gd name="connsiteY6" fmla="*/ 59531 h 323851"/>
                  <a:gd name="connsiteX7" fmla="*/ 442914 w 547689"/>
                  <a:gd name="connsiteY7" fmla="*/ 0 h 323851"/>
                  <a:gd name="connsiteX8" fmla="*/ 502445 w 547689"/>
                  <a:gd name="connsiteY8" fmla="*/ 26194 h 323851"/>
                  <a:gd name="connsiteX9" fmla="*/ 481014 w 547689"/>
                  <a:gd name="connsiteY9" fmla="*/ 69056 h 323851"/>
                  <a:gd name="connsiteX10" fmla="*/ 547689 w 547689"/>
                  <a:gd name="connsiteY10" fmla="*/ 323851 h 323851"/>
                  <a:gd name="connsiteX0" fmla="*/ 0 w 792958"/>
                  <a:gd name="connsiteY0" fmla="*/ 64294 h 419101"/>
                  <a:gd name="connsiteX1" fmla="*/ 38100 w 792958"/>
                  <a:gd name="connsiteY1" fmla="*/ 109538 h 419101"/>
                  <a:gd name="connsiteX2" fmla="*/ 116682 w 792958"/>
                  <a:gd name="connsiteY2" fmla="*/ 142874 h 419101"/>
                  <a:gd name="connsiteX3" fmla="*/ 183358 w 792958"/>
                  <a:gd name="connsiteY3" fmla="*/ 145256 h 419101"/>
                  <a:gd name="connsiteX4" fmla="*/ 269083 w 792958"/>
                  <a:gd name="connsiteY4" fmla="*/ 128587 h 419101"/>
                  <a:gd name="connsiteX5" fmla="*/ 335757 w 792958"/>
                  <a:gd name="connsiteY5" fmla="*/ 119063 h 419101"/>
                  <a:gd name="connsiteX6" fmla="*/ 402433 w 792958"/>
                  <a:gd name="connsiteY6" fmla="*/ 59531 h 419101"/>
                  <a:gd name="connsiteX7" fmla="*/ 442914 w 792958"/>
                  <a:gd name="connsiteY7" fmla="*/ 0 h 419101"/>
                  <a:gd name="connsiteX8" fmla="*/ 502445 w 792958"/>
                  <a:gd name="connsiteY8" fmla="*/ 26194 h 419101"/>
                  <a:gd name="connsiteX9" fmla="*/ 481014 w 792958"/>
                  <a:gd name="connsiteY9" fmla="*/ 69056 h 419101"/>
                  <a:gd name="connsiteX10" fmla="*/ 792958 w 792958"/>
                  <a:gd name="connsiteY10" fmla="*/ 419101 h 419101"/>
                  <a:gd name="connsiteX0" fmla="*/ 0 w 792958"/>
                  <a:gd name="connsiteY0" fmla="*/ 64294 h 419101"/>
                  <a:gd name="connsiteX1" fmla="*/ 38100 w 792958"/>
                  <a:gd name="connsiteY1" fmla="*/ 109538 h 419101"/>
                  <a:gd name="connsiteX2" fmla="*/ 116682 w 792958"/>
                  <a:gd name="connsiteY2" fmla="*/ 142874 h 419101"/>
                  <a:gd name="connsiteX3" fmla="*/ 183358 w 792958"/>
                  <a:gd name="connsiteY3" fmla="*/ 145256 h 419101"/>
                  <a:gd name="connsiteX4" fmla="*/ 269083 w 792958"/>
                  <a:gd name="connsiteY4" fmla="*/ 128587 h 419101"/>
                  <a:gd name="connsiteX5" fmla="*/ 335757 w 792958"/>
                  <a:gd name="connsiteY5" fmla="*/ 119063 h 419101"/>
                  <a:gd name="connsiteX6" fmla="*/ 402433 w 792958"/>
                  <a:gd name="connsiteY6" fmla="*/ 59531 h 419101"/>
                  <a:gd name="connsiteX7" fmla="*/ 442914 w 792958"/>
                  <a:gd name="connsiteY7" fmla="*/ 0 h 419101"/>
                  <a:gd name="connsiteX8" fmla="*/ 502445 w 792958"/>
                  <a:gd name="connsiteY8" fmla="*/ 26194 h 419101"/>
                  <a:gd name="connsiteX9" fmla="*/ 481014 w 792958"/>
                  <a:gd name="connsiteY9" fmla="*/ 69056 h 419101"/>
                  <a:gd name="connsiteX10" fmla="*/ 645319 w 792958"/>
                  <a:gd name="connsiteY10" fmla="*/ 145256 h 419101"/>
                  <a:gd name="connsiteX11" fmla="*/ 792958 w 792958"/>
                  <a:gd name="connsiteY11" fmla="*/ 419101 h 419101"/>
                  <a:gd name="connsiteX0" fmla="*/ 0 w 792958"/>
                  <a:gd name="connsiteY0" fmla="*/ 64294 h 419101"/>
                  <a:gd name="connsiteX1" fmla="*/ 38100 w 792958"/>
                  <a:gd name="connsiteY1" fmla="*/ 109538 h 419101"/>
                  <a:gd name="connsiteX2" fmla="*/ 116682 w 792958"/>
                  <a:gd name="connsiteY2" fmla="*/ 142874 h 419101"/>
                  <a:gd name="connsiteX3" fmla="*/ 183358 w 792958"/>
                  <a:gd name="connsiteY3" fmla="*/ 145256 h 419101"/>
                  <a:gd name="connsiteX4" fmla="*/ 269083 w 792958"/>
                  <a:gd name="connsiteY4" fmla="*/ 128587 h 419101"/>
                  <a:gd name="connsiteX5" fmla="*/ 335757 w 792958"/>
                  <a:gd name="connsiteY5" fmla="*/ 119063 h 419101"/>
                  <a:gd name="connsiteX6" fmla="*/ 402433 w 792958"/>
                  <a:gd name="connsiteY6" fmla="*/ 59531 h 419101"/>
                  <a:gd name="connsiteX7" fmla="*/ 442914 w 792958"/>
                  <a:gd name="connsiteY7" fmla="*/ 0 h 419101"/>
                  <a:gd name="connsiteX8" fmla="*/ 502445 w 792958"/>
                  <a:gd name="connsiteY8" fmla="*/ 26194 h 419101"/>
                  <a:gd name="connsiteX9" fmla="*/ 481014 w 792958"/>
                  <a:gd name="connsiteY9" fmla="*/ 69056 h 419101"/>
                  <a:gd name="connsiteX10" fmla="*/ 645319 w 792958"/>
                  <a:gd name="connsiteY10" fmla="*/ 145256 h 419101"/>
                  <a:gd name="connsiteX11" fmla="*/ 652463 w 792958"/>
                  <a:gd name="connsiteY11" fmla="*/ 292894 h 419101"/>
                  <a:gd name="connsiteX12" fmla="*/ 792958 w 792958"/>
                  <a:gd name="connsiteY12" fmla="*/ 419101 h 419101"/>
                  <a:gd name="connsiteX0" fmla="*/ 0 w 652463"/>
                  <a:gd name="connsiteY0" fmla="*/ 64294 h 457201"/>
                  <a:gd name="connsiteX1" fmla="*/ 38100 w 652463"/>
                  <a:gd name="connsiteY1" fmla="*/ 109538 h 457201"/>
                  <a:gd name="connsiteX2" fmla="*/ 116682 w 652463"/>
                  <a:gd name="connsiteY2" fmla="*/ 142874 h 457201"/>
                  <a:gd name="connsiteX3" fmla="*/ 183358 w 652463"/>
                  <a:gd name="connsiteY3" fmla="*/ 145256 h 457201"/>
                  <a:gd name="connsiteX4" fmla="*/ 269083 w 652463"/>
                  <a:gd name="connsiteY4" fmla="*/ 128587 h 457201"/>
                  <a:gd name="connsiteX5" fmla="*/ 335757 w 652463"/>
                  <a:gd name="connsiteY5" fmla="*/ 119063 h 457201"/>
                  <a:gd name="connsiteX6" fmla="*/ 402433 w 652463"/>
                  <a:gd name="connsiteY6" fmla="*/ 59531 h 457201"/>
                  <a:gd name="connsiteX7" fmla="*/ 442914 w 652463"/>
                  <a:gd name="connsiteY7" fmla="*/ 0 h 457201"/>
                  <a:gd name="connsiteX8" fmla="*/ 502445 w 652463"/>
                  <a:gd name="connsiteY8" fmla="*/ 26194 h 457201"/>
                  <a:gd name="connsiteX9" fmla="*/ 481014 w 652463"/>
                  <a:gd name="connsiteY9" fmla="*/ 69056 h 457201"/>
                  <a:gd name="connsiteX10" fmla="*/ 645319 w 652463"/>
                  <a:gd name="connsiteY10" fmla="*/ 145256 h 457201"/>
                  <a:gd name="connsiteX11" fmla="*/ 652463 w 652463"/>
                  <a:gd name="connsiteY11" fmla="*/ 292894 h 457201"/>
                  <a:gd name="connsiteX12" fmla="*/ 340521 w 652463"/>
                  <a:gd name="connsiteY12" fmla="*/ 457201 h 457201"/>
                  <a:gd name="connsiteX0" fmla="*/ 0 w 652463"/>
                  <a:gd name="connsiteY0" fmla="*/ 64294 h 457201"/>
                  <a:gd name="connsiteX1" fmla="*/ 38100 w 652463"/>
                  <a:gd name="connsiteY1" fmla="*/ 109538 h 457201"/>
                  <a:gd name="connsiteX2" fmla="*/ 116682 w 652463"/>
                  <a:gd name="connsiteY2" fmla="*/ 142874 h 457201"/>
                  <a:gd name="connsiteX3" fmla="*/ 183358 w 652463"/>
                  <a:gd name="connsiteY3" fmla="*/ 145256 h 457201"/>
                  <a:gd name="connsiteX4" fmla="*/ 269083 w 652463"/>
                  <a:gd name="connsiteY4" fmla="*/ 128587 h 457201"/>
                  <a:gd name="connsiteX5" fmla="*/ 335757 w 652463"/>
                  <a:gd name="connsiteY5" fmla="*/ 119063 h 457201"/>
                  <a:gd name="connsiteX6" fmla="*/ 402433 w 652463"/>
                  <a:gd name="connsiteY6" fmla="*/ 59531 h 457201"/>
                  <a:gd name="connsiteX7" fmla="*/ 442914 w 652463"/>
                  <a:gd name="connsiteY7" fmla="*/ 0 h 457201"/>
                  <a:gd name="connsiteX8" fmla="*/ 502445 w 652463"/>
                  <a:gd name="connsiteY8" fmla="*/ 26194 h 457201"/>
                  <a:gd name="connsiteX9" fmla="*/ 481014 w 652463"/>
                  <a:gd name="connsiteY9" fmla="*/ 69056 h 457201"/>
                  <a:gd name="connsiteX10" fmla="*/ 645319 w 652463"/>
                  <a:gd name="connsiteY10" fmla="*/ 145256 h 457201"/>
                  <a:gd name="connsiteX11" fmla="*/ 652463 w 652463"/>
                  <a:gd name="connsiteY11" fmla="*/ 292894 h 457201"/>
                  <a:gd name="connsiteX12" fmla="*/ 545308 w 652463"/>
                  <a:gd name="connsiteY12" fmla="*/ 302419 h 457201"/>
                  <a:gd name="connsiteX13" fmla="*/ 340521 w 652463"/>
                  <a:gd name="connsiteY13" fmla="*/ 457201 h 457201"/>
                  <a:gd name="connsiteX0" fmla="*/ 0 w 652463"/>
                  <a:gd name="connsiteY0" fmla="*/ 64294 h 588170"/>
                  <a:gd name="connsiteX1" fmla="*/ 38100 w 652463"/>
                  <a:gd name="connsiteY1" fmla="*/ 109538 h 588170"/>
                  <a:gd name="connsiteX2" fmla="*/ 116682 w 652463"/>
                  <a:gd name="connsiteY2" fmla="*/ 142874 h 588170"/>
                  <a:gd name="connsiteX3" fmla="*/ 183358 w 652463"/>
                  <a:gd name="connsiteY3" fmla="*/ 145256 h 588170"/>
                  <a:gd name="connsiteX4" fmla="*/ 269083 w 652463"/>
                  <a:gd name="connsiteY4" fmla="*/ 128587 h 588170"/>
                  <a:gd name="connsiteX5" fmla="*/ 335757 w 652463"/>
                  <a:gd name="connsiteY5" fmla="*/ 119063 h 588170"/>
                  <a:gd name="connsiteX6" fmla="*/ 402433 w 652463"/>
                  <a:gd name="connsiteY6" fmla="*/ 59531 h 588170"/>
                  <a:gd name="connsiteX7" fmla="*/ 442914 w 652463"/>
                  <a:gd name="connsiteY7" fmla="*/ 0 h 588170"/>
                  <a:gd name="connsiteX8" fmla="*/ 502445 w 652463"/>
                  <a:gd name="connsiteY8" fmla="*/ 26194 h 588170"/>
                  <a:gd name="connsiteX9" fmla="*/ 481014 w 652463"/>
                  <a:gd name="connsiteY9" fmla="*/ 69056 h 588170"/>
                  <a:gd name="connsiteX10" fmla="*/ 645319 w 652463"/>
                  <a:gd name="connsiteY10" fmla="*/ 145256 h 588170"/>
                  <a:gd name="connsiteX11" fmla="*/ 652463 w 652463"/>
                  <a:gd name="connsiteY11" fmla="*/ 292894 h 588170"/>
                  <a:gd name="connsiteX12" fmla="*/ 545308 w 652463"/>
                  <a:gd name="connsiteY12" fmla="*/ 302419 h 588170"/>
                  <a:gd name="connsiteX13" fmla="*/ 378621 w 652463"/>
                  <a:gd name="connsiteY13" fmla="*/ 588170 h 588170"/>
                  <a:gd name="connsiteX0" fmla="*/ 0 w 652463"/>
                  <a:gd name="connsiteY0" fmla="*/ 64294 h 588170"/>
                  <a:gd name="connsiteX1" fmla="*/ 38100 w 652463"/>
                  <a:gd name="connsiteY1" fmla="*/ 109538 h 588170"/>
                  <a:gd name="connsiteX2" fmla="*/ 116682 w 652463"/>
                  <a:gd name="connsiteY2" fmla="*/ 142874 h 588170"/>
                  <a:gd name="connsiteX3" fmla="*/ 183358 w 652463"/>
                  <a:gd name="connsiteY3" fmla="*/ 145256 h 588170"/>
                  <a:gd name="connsiteX4" fmla="*/ 269083 w 652463"/>
                  <a:gd name="connsiteY4" fmla="*/ 128587 h 588170"/>
                  <a:gd name="connsiteX5" fmla="*/ 335757 w 652463"/>
                  <a:gd name="connsiteY5" fmla="*/ 119063 h 588170"/>
                  <a:gd name="connsiteX6" fmla="*/ 402433 w 652463"/>
                  <a:gd name="connsiteY6" fmla="*/ 59531 h 588170"/>
                  <a:gd name="connsiteX7" fmla="*/ 442914 w 652463"/>
                  <a:gd name="connsiteY7" fmla="*/ 0 h 588170"/>
                  <a:gd name="connsiteX8" fmla="*/ 502445 w 652463"/>
                  <a:gd name="connsiteY8" fmla="*/ 26194 h 588170"/>
                  <a:gd name="connsiteX9" fmla="*/ 481014 w 652463"/>
                  <a:gd name="connsiteY9" fmla="*/ 69056 h 588170"/>
                  <a:gd name="connsiteX10" fmla="*/ 645319 w 652463"/>
                  <a:gd name="connsiteY10" fmla="*/ 145256 h 588170"/>
                  <a:gd name="connsiteX11" fmla="*/ 652463 w 652463"/>
                  <a:gd name="connsiteY11" fmla="*/ 292894 h 588170"/>
                  <a:gd name="connsiteX12" fmla="*/ 545308 w 652463"/>
                  <a:gd name="connsiteY12" fmla="*/ 302419 h 588170"/>
                  <a:gd name="connsiteX13" fmla="*/ 547689 w 652463"/>
                  <a:gd name="connsiteY13" fmla="*/ 481012 h 588170"/>
                  <a:gd name="connsiteX14" fmla="*/ 378621 w 652463"/>
                  <a:gd name="connsiteY14" fmla="*/ 588170 h 588170"/>
                  <a:gd name="connsiteX0" fmla="*/ 0 w 652463"/>
                  <a:gd name="connsiteY0" fmla="*/ 64294 h 695326"/>
                  <a:gd name="connsiteX1" fmla="*/ 38100 w 652463"/>
                  <a:gd name="connsiteY1" fmla="*/ 109538 h 695326"/>
                  <a:gd name="connsiteX2" fmla="*/ 116682 w 652463"/>
                  <a:gd name="connsiteY2" fmla="*/ 142874 h 695326"/>
                  <a:gd name="connsiteX3" fmla="*/ 183358 w 652463"/>
                  <a:gd name="connsiteY3" fmla="*/ 145256 h 695326"/>
                  <a:gd name="connsiteX4" fmla="*/ 269083 w 652463"/>
                  <a:gd name="connsiteY4" fmla="*/ 128587 h 695326"/>
                  <a:gd name="connsiteX5" fmla="*/ 335757 w 652463"/>
                  <a:gd name="connsiteY5" fmla="*/ 119063 h 695326"/>
                  <a:gd name="connsiteX6" fmla="*/ 402433 w 652463"/>
                  <a:gd name="connsiteY6" fmla="*/ 59531 h 695326"/>
                  <a:gd name="connsiteX7" fmla="*/ 442914 w 652463"/>
                  <a:gd name="connsiteY7" fmla="*/ 0 h 695326"/>
                  <a:gd name="connsiteX8" fmla="*/ 502445 w 652463"/>
                  <a:gd name="connsiteY8" fmla="*/ 26194 h 695326"/>
                  <a:gd name="connsiteX9" fmla="*/ 481014 w 652463"/>
                  <a:gd name="connsiteY9" fmla="*/ 69056 h 695326"/>
                  <a:gd name="connsiteX10" fmla="*/ 645319 w 652463"/>
                  <a:gd name="connsiteY10" fmla="*/ 145256 h 695326"/>
                  <a:gd name="connsiteX11" fmla="*/ 652463 w 652463"/>
                  <a:gd name="connsiteY11" fmla="*/ 292894 h 695326"/>
                  <a:gd name="connsiteX12" fmla="*/ 545308 w 652463"/>
                  <a:gd name="connsiteY12" fmla="*/ 302419 h 695326"/>
                  <a:gd name="connsiteX13" fmla="*/ 547689 w 652463"/>
                  <a:gd name="connsiteY13" fmla="*/ 481012 h 695326"/>
                  <a:gd name="connsiteX14" fmla="*/ 602458 w 652463"/>
                  <a:gd name="connsiteY14" fmla="*/ 695326 h 695326"/>
                  <a:gd name="connsiteX0" fmla="*/ 0 w 652463"/>
                  <a:gd name="connsiteY0" fmla="*/ 64294 h 695326"/>
                  <a:gd name="connsiteX1" fmla="*/ 38100 w 652463"/>
                  <a:gd name="connsiteY1" fmla="*/ 109538 h 695326"/>
                  <a:gd name="connsiteX2" fmla="*/ 116682 w 652463"/>
                  <a:gd name="connsiteY2" fmla="*/ 142874 h 695326"/>
                  <a:gd name="connsiteX3" fmla="*/ 183358 w 652463"/>
                  <a:gd name="connsiteY3" fmla="*/ 145256 h 695326"/>
                  <a:gd name="connsiteX4" fmla="*/ 269083 w 652463"/>
                  <a:gd name="connsiteY4" fmla="*/ 128587 h 695326"/>
                  <a:gd name="connsiteX5" fmla="*/ 335757 w 652463"/>
                  <a:gd name="connsiteY5" fmla="*/ 119063 h 695326"/>
                  <a:gd name="connsiteX6" fmla="*/ 402433 w 652463"/>
                  <a:gd name="connsiteY6" fmla="*/ 59531 h 695326"/>
                  <a:gd name="connsiteX7" fmla="*/ 442914 w 652463"/>
                  <a:gd name="connsiteY7" fmla="*/ 0 h 695326"/>
                  <a:gd name="connsiteX8" fmla="*/ 502445 w 652463"/>
                  <a:gd name="connsiteY8" fmla="*/ 26194 h 695326"/>
                  <a:gd name="connsiteX9" fmla="*/ 481014 w 652463"/>
                  <a:gd name="connsiteY9" fmla="*/ 69056 h 695326"/>
                  <a:gd name="connsiteX10" fmla="*/ 645319 w 652463"/>
                  <a:gd name="connsiteY10" fmla="*/ 145256 h 695326"/>
                  <a:gd name="connsiteX11" fmla="*/ 652463 w 652463"/>
                  <a:gd name="connsiteY11" fmla="*/ 292894 h 695326"/>
                  <a:gd name="connsiteX12" fmla="*/ 545308 w 652463"/>
                  <a:gd name="connsiteY12" fmla="*/ 302419 h 695326"/>
                  <a:gd name="connsiteX13" fmla="*/ 547689 w 652463"/>
                  <a:gd name="connsiteY13" fmla="*/ 481012 h 695326"/>
                  <a:gd name="connsiteX14" fmla="*/ 519114 w 652463"/>
                  <a:gd name="connsiteY14" fmla="*/ 540543 h 695326"/>
                  <a:gd name="connsiteX15" fmla="*/ 602458 w 652463"/>
                  <a:gd name="connsiteY15" fmla="*/ 695326 h 695326"/>
                  <a:gd name="connsiteX0" fmla="*/ 0 w 652463"/>
                  <a:gd name="connsiteY0" fmla="*/ 64294 h 623889"/>
                  <a:gd name="connsiteX1" fmla="*/ 38100 w 652463"/>
                  <a:gd name="connsiteY1" fmla="*/ 109538 h 623889"/>
                  <a:gd name="connsiteX2" fmla="*/ 116682 w 652463"/>
                  <a:gd name="connsiteY2" fmla="*/ 142874 h 623889"/>
                  <a:gd name="connsiteX3" fmla="*/ 183358 w 652463"/>
                  <a:gd name="connsiteY3" fmla="*/ 145256 h 623889"/>
                  <a:gd name="connsiteX4" fmla="*/ 269083 w 652463"/>
                  <a:gd name="connsiteY4" fmla="*/ 128587 h 623889"/>
                  <a:gd name="connsiteX5" fmla="*/ 335757 w 652463"/>
                  <a:gd name="connsiteY5" fmla="*/ 119063 h 623889"/>
                  <a:gd name="connsiteX6" fmla="*/ 402433 w 652463"/>
                  <a:gd name="connsiteY6" fmla="*/ 59531 h 623889"/>
                  <a:gd name="connsiteX7" fmla="*/ 442914 w 652463"/>
                  <a:gd name="connsiteY7" fmla="*/ 0 h 623889"/>
                  <a:gd name="connsiteX8" fmla="*/ 502445 w 652463"/>
                  <a:gd name="connsiteY8" fmla="*/ 26194 h 623889"/>
                  <a:gd name="connsiteX9" fmla="*/ 481014 w 652463"/>
                  <a:gd name="connsiteY9" fmla="*/ 69056 h 623889"/>
                  <a:gd name="connsiteX10" fmla="*/ 645319 w 652463"/>
                  <a:gd name="connsiteY10" fmla="*/ 145256 h 623889"/>
                  <a:gd name="connsiteX11" fmla="*/ 652463 w 652463"/>
                  <a:gd name="connsiteY11" fmla="*/ 292894 h 623889"/>
                  <a:gd name="connsiteX12" fmla="*/ 545308 w 652463"/>
                  <a:gd name="connsiteY12" fmla="*/ 302419 h 623889"/>
                  <a:gd name="connsiteX13" fmla="*/ 547689 w 652463"/>
                  <a:gd name="connsiteY13" fmla="*/ 481012 h 623889"/>
                  <a:gd name="connsiteX14" fmla="*/ 519114 w 652463"/>
                  <a:gd name="connsiteY14" fmla="*/ 540543 h 623889"/>
                  <a:gd name="connsiteX15" fmla="*/ 250033 w 652463"/>
                  <a:gd name="connsiteY15" fmla="*/ 623889 h 623889"/>
                  <a:gd name="connsiteX0" fmla="*/ 0 w 652463"/>
                  <a:gd name="connsiteY0" fmla="*/ 64294 h 623889"/>
                  <a:gd name="connsiteX1" fmla="*/ 38100 w 652463"/>
                  <a:gd name="connsiteY1" fmla="*/ 109538 h 623889"/>
                  <a:gd name="connsiteX2" fmla="*/ 116682 w 652463"/>
                  <a:gd name="connsiteY2" fmla="*/ 142874 h 623889"/>
                  <a:gd name="connsiteX3" fmla="*/ 183358 w 652463"/>
                  <a:gd name="connsiteY3" fmla="*/ 145256 h 623889"/>
                  <a:gd name="connsiteX4" fmla="*/ 269083 w 652463"/>
                  <a:gd name="connsiteY4" fmla="*/ 128587 h 623889"/>
                  <a:gd name="connsiteX5" fmla="*/ 335757 w 652463"/>
                  <a:gd name="connsiteY5" fmla="*/ 119063 h 623889"/>
                  <a:gd name="connsiteX6" fmla="*/ 402433 w 652463"/>
                  <a:gd name="connsiteY6" fmla="*/ 59531 h 623889"/>
                  <a:gd name="connsiteX7" fmla="*/ 442914 w 652463"/>
                  <a:gd name="connsiteY7" fmla="*/ 0 h 623889"/>
                  <a:gd name="connsiteX8" fmla="*/ 502445 w 652463"/>
                  <a:gd name="connsiteY8" fmla="*/ 26194 h 623889"/>
                  <a:gd name="connsiteX9" fmla="*/ 481014 w 652463"/>
                  <a:gd name="connsiteY9" fmla="*/ 69056 h 623889"/>
                  <a:gd name="connsiteX10" fmla="*/ 645319 w 652463"/>
                  <a:gd name="connsiteY10" fmla="*/ 145256 h 623889"/>
                  <a:gd name="connsiteX11" fmla="*/ 652463 w 652463"/>
                  <a:gd name="connsiteY11" fmla="*/ 292894 h 623889"/>
                  <a:gd name="connsiteX12" fmla="*/ 545308 w 652463"/>
                  <a:gd name="connsiteY12" fmla="*/ 302419 h 623889"/>
                  <a:gd name="connsiteX13" fmla="*/ 547689 w 652463"/>
                  <a:gd name="connsiteY13" fmla="*/ 481012 h 623889"/>
                  <a:gd name="connsiteX14" fmla="*/ 519114 w 652463"/>
                  <a:gd name="connsiteY14" fmla="*/ 540543 h 623889"/>
                  <a:gd name="connsiteX15" fmla="*/ 485776 w 652463"/>
                  <a:gd name="connsiteY15" fmla="*/ 526256 h 623889"/>
                  <a:gd name="connsiteX16" fmla="*/ 250033 w 652463"/>
                  <a:gd name="connsiteY16" fmla="*/ 623889 h 623889"/>
                  <a:gd name="connsiteX0" fmla="*/ 0 w 652463"/>
                  <a:gd name="connsiteY0" fmla="*/ 64294 h 885826"/>
                  <a:gd name="connsiteX1" fmla="*/ 38100 w 652463"/>
                  <a:gd name="connsiteY1" fmla="*/ 109538 h 885826"/>
                  <a:gd name="connsiteX2" fmla="*/ 116682 w 652463"/>
                  <a:gd name="connsiteY2" fmla="*/ 142874 h 885826"/>
                  <a:gd name="connsiteX3" fmla="*/ 183358 w 652463"/>
                  <a:gd name="connsiteY3" fmla="*/ 145256 h 885826"/>
                  <a:gd name="connsiteX4" fmla="*/ 269083 w 652463"/>
                  <a:gd name="connsiteY4" fmla="*/ 128587 h 885826"/>
                  <a:gd name="connsiteX5" fmla="*/ 335757 w 652463"/>
                  <a:gd name="connsiteY5" fmla="*/ 119063 h 885826"/>
                  <a:gd name="connsiteX6" fmla="*/ 402433 w 652463"/>
                  <a:gd name="connsiteY6" fmla="*/ 59531 h 885826"/>
                  <a:gd name="connsiteX7" fmla="*/ 442914 w 652463"/>
                  <a:gd name="connsiteY7" fmla="*/ 0 h 885826"/>
                  <a:gd name="connsiteX8" fmla="*/ 502445 w 652463"/>
                  <a:gd name="connsiteY8" fmla="*/ 26194 h 885826"/>
                  <a:gd name="connsiteX9" fmla="*/ 481014 w 652463"/>
                  <a:gd name="connsiteY9" fmla="*/ 69056 h 885826"/>
                  <a:gd name="connsiteX10" fmla="*/ 645319 w 652463"/>
                  <a:gd name="connsiteY10" fmla="*/ 145256 h 885826"/>
                  <a:gd name="connsiteX11" fmla="*/ 652463 w 652463"/>
                  <a:gd name="connsiteY11" fmla="*/ 292894 h 885826"/>
                  <a:gd name="connsiteX12" fmla="*/ 545308 w 652463"/>
                  <a:gd name="connsiteY12" fmla="*/ 302419 h 885826"/>
                  <a:gd name="connsiteX13" fmla="*/ 547689 w 652463"/>
                  <a:gd name="connsiteY13" fmla="*/ 481012 h 885826"/>
                  <a:gd name="connsiteX14" fmla="*/ 519114 w 652463"/>
                  <a:gd name="connsiteY14" fmla="*/ 540543 h 885826"/>
                  <a:gd name="connsiteX15" fmla="*/ 485776 w 652463"/>
                  <a:gd name="connsiteY15" fmla="*/ 526256 h 885826"/>
                  <a:gd name="connsiteX16" fmla="*/ 226220 w 652463"/>
                  <a:gd name="connsiteY16" fmla="*/ 885826 h 885826"/>
                  <a:gd name="connsiteX0" fmla="*/ 0 w 652463"/>
                  <a:gd name="connsiteY0" fmla="*/ 64294 h 885826"/>
                  <a:gd name="connsiteX1" fmla="*/ 38100 w 652463"/>
                  <a:gd name="connsiteY1" fmla="*/ 109538 h 885826"/>
                  <a:gd name="connsiteX2" fmla="*/ 116682 w 652463"/>
                  <a:gd name="connsiteY2" fmla="*/ 142874 h 885826"/>
                  <a:gd name="connsiteX3" fmla="*/ 183358 w 652463"/>
                  <a:gd name="connsiteY3" fmla="*/ 145256 h 885826"/>
                  <a:gd name="connsiteX4" fmla="*/ 269083 w 652463"/>
                  <a:gd name="connsiteY4" fmla="*/ 128587 h 885826"/>
                  <a:gd name="connsiteX5" fmla="*/ 335757 w 652463"/>
                  <a:gd name="connsiteY5" fmla="*/ 119063 h 885826"/>
                  <a:gd name="connsiteX6" fmla="*/ 402433 w 652463"/>
                  <a:gd name="connsiteY6" fmla="*/ 59531 h 885826"/>
                  <a:gd name="connsiteX7" fmla="*/ 442914 w 652463"/>
                  <a:gd name="connsiteY7" fmla="*/ 0 h 885826"/>
                  <a:gd name="connsiteX8" fmla="*/ 502445 w 652463"/>
                  <a:gd name="connsiteY8" fmla="*/ 26194 h 885826"/>
                  <a:gd name="connsiteX9" fmla="*/ 481014 w 652463"/>
                  <a:gd name="connsiteY9" fmla="*/ 69056 h 885826"/>
                  <a:gd name="connsiteX10" fmla="*/ 645319 w 652463"/>
                  <a:gd name="connsiteY10" fmla="*/ 145256 h 885826"/>
                  <a:gd name="connsiteX11" fmla="*/ 652463 w 652463"/>
                  <a:gd name="connsiteY11" fmla="*/ 292894 h 885826"/>
                  <a:gd name="connsiteX12" fmla="*/ 545308 w 652463"/>
                  <a:gd name="connsiteY12" fmla="*/ 302419 h 885826"/>
                  <a:gd name="connsiteX13" fmla="*/ 547689 w 652463"/>
                  <a:gd name="connsiteY13" fmla="*/ 481012 h 885826"/>
                  <a:gd name="connsiteX14" fmla="*/ 519114 w 652463"/>
                  <a:gd name="connsiteY14" fmla="*/ 540543 h 885826"/>
                  <a:gd name="connsiteX15" fmla="*/ 485776 w 652463"/>
                  <a:gd name="connsiteY15" fmla="*/ 526256 h 885826"/>
                  <a:gd name="connsiteX16" fmla="*/ 459583 w 652463"/>
                  <a:gd name="connsiteY16" fmla="*/ 633412 h 885826"/>
                  <a:gd name="connsiteX17" fmla="*/ 226220 w 652463"/>
                  <a:gd name="connsiteY17" fmla="*/ 885826 h 885826"/>
                  <a:gd name="connsiteX0" fmla="*/ 0 w 652463"/>
                  <a:gd name="connsiteY0" fmla="*/ 64294 h 885826"/>
                  <a:gd name="connsiteX1" fmla="*/ 38100 w 652463"/>
                  <a:gd name="connsiteY1" fmla="*/ 109538 h 885826"/>
                  <a:gd name="connsiteX2" fmla="*/ 116682 w 652463"/>
                  <a:gd name="connsiteY2" fmla="*/ 142874 h 885826"/>
                  <a:gd name="connsiteX3" fmla="*/ 183358 w 652463"/>
                  <a:gd name="connsiteY3" fmla="*/ 145256 h 885826"/>
                  <a:gd name="connsiteX4" fmla="*/ 269083 w 652463"/>
                  <a:gd name="connsiteY4" fmla="*/ 128587 h 885826"/>
                  <a:gd name="connsiteX5" fmla="*/ 335757 w 652463"/>
                  <a:gd name="connsiteY5" fmla="*/ 119063 h 885826"/>
                  <a:gd name="connsiteX6" fmla="*/ 402433 w 652463"/>
                  <a:gd name="connsiteY6" fmla="*/ 59531 h 885826"/>
                  <a:gd name="connsiteX7" fmla="*/ 442914 w 652463"/>
                  <a:gd name="connsiteY7" fmla="*/ 0 h 885826"/>
                  <a:gd name="connsiteX8" fmla="*/ 502445 w 652463"/>
                  <a:gd name="connsiteY8" fmla="*/ 26194 h 885826"/>
                  <a:gd name="connsiteX9" fmla="*/ 481014 w 652463"/>
                  <a:gd name="connsiteY9" fmla="*/ 69056 h 885826"/>
                  <a:gd name="connsiteX10" fmla="*/ 645319 w 652463"/>
                  <a:gd name="connsiteY10" fmla="*/ 145256 h 885826"/>
                  <a:gd name="connsiteX11" fmla="*/ 652463 w 652463"/>
                  <a:gd name="connsiteY11" fmla="*/ 292894 h 885826"/>
                  <a:gd name="connsiteX12" fmla="*/ 545308 w 652463"/>
                  <a:gd name="connsiteY12" fmla="*/ 302419 h 885826"/>
                  <a:gd name="connsiteX13" fmla="*/ 547689 w 652463"/>
                  <a:gd name="connsiteY13" fmla="*/ 481012 h 885826"/>
                  <a:gd name="connsiteX14" fmla="*/ 519114 w 652463"/>
                  <a:gd name="connsiteY14" fmla="*/ 540543 h 885826"/>
                  <a:gd name="connsiteX15" fmla="*/ 485776 w 652463"/>
                  <a:gd name="connsiteY15" fmla="*/ 526256 h 885826"/>
                  <a:gd name="connsiteX16" fmla="*/ 459583 w 652463"/>
                  <a:gd name="connsiteY16" fmla="*/ 633412 h 885826"/>
                  <a:gd name="connsiteX17" fmla="*/ 414339 w 652463"/>
                  <a:gd name="connsiteY17" fmla="*/ 759618 h 885826"/>
                  <a:gd name="connsiteX18" fmla="*/ 226220 w 652463"/>
                  <a:gd name="connsiteY18" fmla="*/ 885826 h 885826"/>
                  <a:gd name="connsiteX0" fmla="*/ 0 w 652463"/>
                  <a:gd name="connsiteY0" fmla="*/ 64294 h 759618"/>
                  <a:gd name="connsiteX1" fmla="*/ 38100 w 652463"/>
                  <a:gd name="connsiteY1" fmla="*/ 109538 h 759618"/>
                  <a:gd name="connsiteX2" fmla="*/ 116682 w 652463"/>
                  <a:gd name="connsiteY2" fmla="*/ 142874 h 759618"/>
                  <a:gd name="connsiteX3" fmla="*/ 183358 w 652463"/>
                  <a:gd name="connsiteY3" fmla="*/ 145256 h 759618"/>
                  <a:gd name="connsiteX4" fmla="*/ 269083 w 652463"/>
                  <a:gd name="connsiteY4" fmla="*/ 128587 h 759618"/>
                  <a:gd name="connsiteX5" fmla="*/ 335757 w 652463"/>
                  <a:gd name="connsiteY5" fmla="*/ 119063 h 759618"/>
                  <a:gd name="connsiteX6" fmla="*/ 402433 w 652463"/>
                  <a:gd name="connsiteY6" fmla="*/ 59531 h 759618"/>
                  <a:gd name="connsiteX7" fmla="*/ 442914 w 652463"/>
                  <a:gd name="connsiteY7" fmla="*/ 0 h 759618"/>
                  <a:gd name="connsiteX8" fmla="*/ 502445 w 652463"/>
                  <a:gd name="connsiteY8" fmla="*/ 26194 h 759618"/>
                  <a:gd name="connsiteX9" fmla="*/ 481014 w 652463"/>
                  <a:gd name="connsiteY9" fmla="*/ 69056 h 759618"/>
                  <a:gd name="connsiteX10" fmla="*/ 645319 w 652463"/>
                  <a:gd name="connsiteY10" fmla="*/ 145256 h 759618"/>
                  <a:gd name="connsiteX11" fmla="*/ 652463 w 652463"/>
                  <a:gd name="connsiteY11" fmla="*/ 292894 h 759618"/>
                  <a:gd name="connsiteX12" fmla="*/ 545308 w 652463"/>
                  <a:gd name="connsiteY12" fmla="*/ 302419 h 759618"/>
                  <a:gd name="connsiteX13" fmla="*/ 547689 w 652463"/>
                  <a:gd name="connsiteY13" fmla="*/ 481012 h 759618"/>
                  <a:gd name="connsiteX14" fmla="*/ 519114 w 652463"/>
                  <a:gd name="connsiteY14" fmla="*/ 540543 h 759618"/>
                  <a:gd name="connsiteX15" fmla="*/ 485776 w 652463"/>
                  <a:gd name="connsiteY15" fmla="*/ 526256 h 759618"/>
                  <a:gd name="connsiteX16" fmla="*/ 459583 w 652463"/>
                  <a:gd name="connsiteY16" fmla="*/ 633412 h 759618"/>
                  <a:gd name="connsiteX17" fmla="*/ 414339 w 652463"/>
                  <a:gd name="connsiteY17" fmla="*/ 759618 h 759618"/>
                  <a:gd name="connsiteX18" fmla="*/ 202408 w 652463"/>
                  <a:gd name="connsiteY18" fmla="*/ 750095 h 759618"/>
                  <a:gd name="connsiteX0" fmla="*/ 0 w 652463"/>
                  <a:gd name="connsiteY0" fmla="*/ 64294 h 821530"/>
                  <a:gd name="connsiteX1" fmla="*/ 38100 w 652463"/>
                  <a:gd name="connsiteY1" fmla="*/ 109538 h 821530"/>
                  <a:gd name="connsiteX2" fmla="*/ 116682 w 652463"/>
                  <a:gd name="connsiteY2" fmla="*/ 142874 h 821530"/>
                  <a:gd name="connsiteX3" fmla="*/ 183358 w 652463"/>
                  <a:gd name="connsiteY3" fmla="*/ 145256 h 821530"/>
                  <a:gd name="connsiteX4" fmla="*/ 269083 w 652463"/>
                  <a:gd name="connsiteY4" fmla="*/ 128587 h 821530"/>
                  <a:gd name="connsiteX5" fmla="*/ 335757 w 652463"/>
                  <a:gd name="connsiteY5" fmla="*/ 119063 h 821530"/>
                  <a:gd name="connsiteX6" fmla="*/ 402433 w 652463"/>
                  <a:gd name="connsiteY6" fmla="*/ 59531 h 821530"/>
                  <a:gd name="connsiteX7" fmla="*/ 442914 w 652463"/>
                  <a:gd name="connsiteY7" fmla="*/ 0 h 821530"/>
                  <a:gd name="connsiteX8" fmla="*/ 502445 w 652463"/>
                  <a:gd name="connsiteY8" fmla="*/ 26194 h 821530"/>
                  <a:gd name="connsiteX9" fmla="*/ 481014 w 652463"/>
                  <a:gd name="connsiteY9" fmla="*/ 69056 h 821530"/>
                  <a:gd name="connsiteX10" fmla="*/ 645319 w 652463"/>
                  <a:gd name="connsiteY10" fmla="*/ 145256 h 821530"/>
                  <a:gd name="connsiteX11" fmla="*/ 652463 w 652463"/>
                  <a:gd name="connsiteY11" fmla="*/ 292894 h 821530"/>
                  <a:gd name="connsiteX12" fmla="*/ 545308 w 652463"/>
                  <a:gd name="connsiteY12" fmla="*/ 302419 h 821530"/>
                  <a:gd name="connsiteX13" fmla="*/ 547689 w 652463"/>
                  <a:gd name="connsiteY13" fmla="*/ 481012 h 821530"/>
                  <a:gd name="connsiteX14" fmla="*/ 519114 w 652463"/>
                  <a:gd name="connsiteY14" fmla="*/ 540543 h 821530"/>
                  <a:gd name="connsiteX15" fmla="*/ 485776 w 652463"/>
                  <a:gd name="connsiteY15" fmla="*/ 526256 h 821530"/>
                  <a:gd name="connsiteX16" fmla="*/ 459583 w 652463"/>
                  <a:gd name="connsiteY16" fmla="*/ 633412 h 821530"/>
                  <a:gd name="connsiteX17" fmla="*/ 414339 w 652463"/>
                  <a:gd name="connsiteY17" fmla="*/ 759618 h 821530"/>
                  <a:gd name="connsiteX18" fmla="*/ 423864 w 652463"/>
                  <a:gd name="connsiteY18" fmla="*/ 821530 h 821530"/>
                  <a:gd name="connsiteX19" fmla="*/ 202408 w 652463"/>
                  <a:gd name="connsiteY19" fmla="*/ 750095 h 821530"/>
                  <a:gd name="connsiteX0" fmla="*/ 0 w 700089"/>
                  <a:gd name="connsiteY0" fmla="*/ 64294 h 1102520"/>
                  <a:gd name="connsiteX1" fmla="*/ 38100 w 700089"/>
                  <a:gd name="connsiteY1" fmla="*/ 109538 h 1102520"/>
                  <a:gd name="connsiteX2" fmla="*/ 116682 w 700089"/>
                  <a:gd name="connsiteY2" fmla="*/ 142874 h 1102520"/>
                  <a:gd name="connsiteX3" fmla="*/ 183358 w 700089"/>
                  <a:gd name="connsiteY3" fmla="*/ 145256 h 1102520"/>
                  <a:gd name="connsiteX4" fmla="*/ 269083 w 700089"/>
                  <a:gd name="connsiteY4" fmla="*/ 128587 h 1102520"/>
                  <a:gd name="connsiteX5" fmla="*/ 335757 w 700089"/>
                  <a:gd name="connsiteY5" fmla="*/ 119063 h 1102520"/>
                  <a:gd name="connsiteX6" fmla="*/ 402433 w 700089"/>
                  <a:gd name="connsiteY6" fmla="*/ 59531 h 1102520"/>
                  <a:gd name="connsiteX7" fmla="*/ 442914 w 700089"/>
                  <a:gd name="connsiteY7" fmla="*/ 0 h 1102520"/>
                  <a:gd name="connsiteX8" fmla="*/ 502445 w 700089"/>
                  <a:gd name="connsiteY8" fmla="*/ 26194 h 1102520"/>
                  <a:gd name="connsiteX9" fmla="*/ 481014 w 700089"/>
                  <a:gd name="connsiteY9" fmla="*/ 69056 h 1102520"/>
                  <a:gd name="connsiteX10" fmla="*/ 645319 w 700089"/>
                  <a:gd name="connsiteY10" fmla="*/ 145256 h 1102520"/>
                  <a:gd name="connsiteX11" fmla="*/ 652463 w 700089"/>
                  <a:gd name="connsiteY11" fmla="*/ 292894 h 1102520"/>
                  <a:gd name="connsiteX12" fmla="*/ 545308 w 700089"/>
                  <a:gd name="connsiteY12" fmla="*/ 302419 h 1102520"/>
                  <a:gd name="connsiteX13" fmla="*/ 547689 w 700089"/>
                  <a:gd name="connsiteY13" fmla="*/ 481012 h 1102520"/>
                  <a:gd name="connsiteX14" fmla="*/ 519114 w 700089"/>
                  <a:gd name="connsiteY14" fmla="*/ 540543 h 1102520"/>
                  <a:gd name="connsiteX15" fmla="*/ 485776 w 700089"/>
                  <a:gd name="connsiteY15" fmla="*/ 526256 h 1102520"/>
                  <a:gd name="connsiteX16" fmla="*/ 459583 w 700089"/>
                  <a:gd name="connsiteY16" fmla="*/ 633412 h 1102520"/>
                  <a:gd name="connsiteX17" fmla="*/ 414339 w 700089"/>
                  <a:gd name="connsiteY17" fmla="*/ 759618 h 1102520"/>
                  <a:gd name="connsiteX18" fmla="*/ 423864 w 700089"/>
                  <a:gd name="connsiteY18" fmla="*/ 821530 h 1102520"/>
                  <a:gd name="connsiteX19" fmla="*/ 700089 w 700089"/>
                  <a:gd name="connsiteY19" fmla="*/ 1102520 h 1102520"/>
                  <a:gd name="connsiteX0" fmla="*/ 0 w 700089"/>
                  <a:gd name="connsiteY0" fmla="*/ 64294 h 1102520"/>
                  <a:gd name="connsiteX1" fmla="*/ 38100 w 700089"/>
                  <a:gd name="connsiteY1" fmla="*/ 109538 h 1102520"/>
                  <a:gd name="connsiteX2" fmla="*/ 116682 w 700089"/>
                  <a:gd name="connsiteY2" fmla="*/ 142874 h 1102520"/>
                  <a:gd name="connsiteX3" fmla="*/ 183358 w 700089"/>
                  <a:gd name="connsiteY3" fmla="*/ 145256 h 1102520"/>
                  <a:gd name="connsiteX4" fmla="*/ 269083 w 700089"/>
                  <a:gd name="connsiteY4" fmla="*/ 128587 h 1102520"/>
                  <a:gd name="connsiteX5" fmla="*/ 335757 w 700089"/>
                  <a:gd name="connsiteY5" fmla="*/ 119063 h 1102520"/>
                  <a:gd name="connsiteX6" fmla="*/ 402433 w 700089"/>
                  <a:gd name="connsiteY6" fmla="*/ 59531 h 1102520"/>
                  <a:gd name="connsiteX7" fmla="*/ 442914 w 700089"/>
                  <a:gd name="connsiteY7" fmla="*/ 0 h 1102520"/>
                  <a:gd name="connsiteX8" fmla="*/ 502445 w 700089"/>
                  <a:gd name="connsiteY8" fmla="*/ 26194 h 1102520"/>
                  <a:gd name="connsiteX9" fmla="*/ 481014 w 700089"/>
                  <a:gd name="connsiteY9" fmla="*/ 69056 h 1102520"/>
                  <a:gd name="connsiteX10" fmla="*/ 645319 w 700089"/>
                  <a:gd name="connsiteY10" fmla="*/ 145256 h 1102520"/>
                  <a:gd name="connsiteX11" fmla="*/ 652463 w 700089"/>
                  <a:gd name="connsiteY11" fmla="*/ 292894 h 1102520"/>
                  <a:gd name="connsiteX12" fmla="*/ 545308 w 700089"/>
                  <a:gd name="connsiteY12" fmla="*/ 302419 h 1102520"/>
                  <a:gd name="connsiteX13" fmla="*/ 547689 w 700089"/>
                  <a:gd name="connsiteY13" fmla="*/ 481012 h 1102520"/>
                  <a:gd name="connsiteX14" fmla="*/ 519114 w 700089"/>
                  <a:gd name="connsiteY14" fmla="*/ 540543 h 1102520"/>
                  <a:gd name="connsiteX15" fmla="*/ 485776 w 700089"/>
                  <a:gd name="connsiteY15" fmla="*/ 526256 h 1102520"/>
                  <a:gd name="connsiteX16" fmla="*/ 459583 w 700089"/>
                  <a:gd name="connsiteY16" fmla="*/ 633412 h 1102520"/>
                  <a:gd name="connsiteX17" fmla="*/ 414339 w 700089"/>
                  <a:gd name="connsiteY17" fmla="*/ 759618 h 1102520"/>
                  <a:gd name="connsiteX18" fmla="*/ 423864 w 700089"/>
                  <a:gd name="connsiteY18" fmla="*/ 821530 h 1102520"/>
                  <a:gd name="connsiteX19" fmla="*/ 588170 w 700089"/>
                  <a:gd name="connsiteY19" fmla="*/ 823912 h 1102520"/>
                  <a:gd name="connsiteX20" fmla="*/ 700089 w 700089"/>
                  <a:gd name="connsiteY20" fmla="*/ 1102520 h 1102520"/>
                  <a:gd name="connsiteX0" fmla="*/ 0 w 652463"/>
                  <a:gd name="connsiteY0" fmla="*/ 64294 h 1147764"/>
                  <a:gd name="connsiteX1" fmla="*/ 38100 w 652463"/>
                  <a:gd name="connsiteY1" fmla="*/ 109538 h 1147764"/>
                  <a:gd name="connsiteX2" fmla="*/ 116682 w 652463"/>
                  <a:gd name="connsiteY2" fmla="*/ 142874 h 1147764"/>
                  <a:gd name="connsiteX3" fmla="*/ 183358 w 652463"/>
                  <a:gd name="connsiteY3" fmla="*/ 145256 h 1147764"/>
                  <a:gd name="connsiteX4" fmla="*/ 269083 w 652463"/>
                  <a:gd name="connsiteY4" fmla="*/ 128587 h 1147764"/>
                  <a:gd name="connsiteX5" fmla="*/ 335757 w 652463"/>
                  <a:gd name="connsiteY5" fmla="*/ 119063 h 1147764"/>
                  <a:gd name="connsiteX6" fmla="*/ 402433 w 652463"/>
                  <a:gd name="connsiteY6" fmla="*/ 59531 h 1147764"/>
                  <a:gd name="connsiteX7" fmla="*/ 442914 w 652463"/>
                  <a:gd name="connsiteY7" fmla="*/ 0 h 1147764"/>
                  <a:gd name="connsiteX8" fmla="*/ 502445 w 652463"/>
                  <a:gd name="connsiteY8" fmla="*/ 26194 h 1147764"/>
                  <a:gd name="connsiteX9" fmla="*/ 481014 w 652463"/>
                  <a:gd name="connsiteY9" fmla="*/ 69056 h 1147764"/>
                  <a:gd name="connsiteX10" fmla="*/ 645319 w 652463"/>
                  <a:gd name="connsiteY10" fmla="*/ 145256 h 1147764"/>
                  <a:gd name="connsiteX11" fmla="*/ 652463 w 652463"/>
                  <a:gd name="connsiteY11" fmla="*/ 292894 h 1147764"/>
                  <a:gd name="connsiteX12" fmla="*/ 545308 w 652463"/>
                  <a:gd name="connsiteY12" fmla="*/ 302419 h 1147764"/>
                  <a:gd name="connsiteX13" fmla="*/ 547689 w 652463"/>
                  <a:gd name="connsiteY13" fmla="*/ 481012 h 1147764"/>
                  <a:gd name="connsiteX14" fmla="*/ 519114 w 652463"/>
                  <a:gd name="connsiteY14" fmla="*/ 540543 h 1147764"/>
                  <a:gd name="connsiteX15" fmla="*/ 485776 w 652463"/>
                  <a:gd name="connsiteY15" fmla="*/ 526256 h 1147764"/>
                  <a:gd name="connsiteX16" fmla="*/ 459583 w 652463"/>
                  <a:gd name="connsiteY16" fmla="*/ 633412 h 1147764"/>
                  <a:gd name="connsiteX17" fmla="*/ 414339 w 652463"/>
                  <a:gd name="connsiteY17" fmla="*/ 759618 h 1147764"/>
                  <a:gd name="connsiteX18" fmla="*/ 423864 w 652463"/>
                  <a:gd name="connsiteY18" fmla="*/ 821530 h 1147764"/>
                  <a:gd name="connsiteX19" fmla="*/ 588170 w 652463"/>
                  <a:gd name="connsiteY19" fmla="*/ 823912 h 1147764"/>
                  <a:gd name="connsiteX20" fmla="*/ 502445 w 652463"/>
                  <a:gd name="connsiteY20" fmla="*/ 1147764 h 1147764"/>
                  <a:gd name="connsiteX0" fmla="*/ 0 w 652463"/>
                  <a:gd name="connsiteY0" fmla="*/ 64294 h 1147764"/>
                  <a:gd name="connsiteX1" fmla="*/ 38100 w 652463"/>
                  <a:gd name="connsiteY1" fmla="*/ 109538 h 1147764"/>
                  <a:gd name="connsiteX2" fmla="*/ 116682 w 652463"/>
                  <a:gd name="connsiteY2" fmla="*/ 142874 h 1147764"/>
                  <a:gd name="connsiteX3" fmla="*/ 183358 w 652463"/>
                  <a:gd name="connsiteY3" fmla="*/ 145256 h 1147764"/>
                  <a:gd name="connsiteX4" fmla="*/ 269083 w 652463"/>
                  <a:gd name="connsiteY4" fmla="*/ 128587 h 1147764"/>
                  <a:gd name="connsiteX5" fmla="*/ 335757 w 652463"/>
                  <a:gd name="connsiteY5" fmla="*/ 119063 h 1147764"/>
                  <a:gd name="connsiteX6" fmla="*/ 402433 w 652463"/>
                  <a:gd name="connsiteY6" fmla="*/ 59531 h 1147764"/>
                  <a:gd name="connsiteX7" fmla="*/ 442914 w 652463"/>
                  <a:gd name="connsiteY7" fmla="*/ 0 h 1147764"/>
                  <a:gd name="connsiteX8" fmla="*/ 502445 w 652463"/>
                  <a:gd name="connsiteY8" fmla="*/ 26194 h 1147764"/>
                  <a:gd name="connsiteX9" fmla="*/ 481014 w 652463"/>
                  <a:gd name="connsiteY9" fmla="*/ 69056 h 1147764"/>
                  <a:gd name="connsiteX10" fmla="*/ 645319 w 652463"/>
                  <a:gd name="connsiteY10" fmla="*/ 145256 h 1147764"/>
                  <a:gd name="connsiteX11" fmla="*/ 652463 w 652463"/>
                  <a:gd name="connsiteY11" fmla="*/ 292894 h 1147764"/>
                  <a:gd name="connsiteX12" fmla="*/ 545308 w 652463"/>
                  <a:gd name="connsiteY12" fmla="*/ 302419 h 1147764"/>
                  <a:gd name="connsiteX13" fmla="*/ 547689 w 652463"/>
                  <a:gd name="connsiteY13" fmla="*/ 481012 h 1147764"/>
                  <a:gd name="connsiteX14" fmla="*/ 519114 w 652463"/>
                  <a:gd name="connsiteY14" fmla="*/ 540543 h 1147764"/>
                  <a:gd name="connsiteX15" fmla="*/ 485776 w 652463"/>
                  <a:gd name="connsiteY15" fmla="*/ 526256 h 1147764"/>
                  <a:gd name="connsiteX16" fmla="*/ 459583 w 652463"/>
                  <a:gd name="connsiteY16" fmla="*/ 633412 h 1147764"/>
                  <a:gd name="connsiteX17" fmla="*/ 414339 w 652463"/>
                  <a:gd name="connsiteY17" fmla="*/ 759618 h 1147764"/>
                  <a:gd name="connsiteX18" fmla="*/ 423864 w 652463"/>
                  <a:gd name="connsiteY18" fmla="*/ 821530 h 1147764"/>
                  <a:gd name="connsiteX19" fmla="*/ 588170 w 652463"/>
                  <a:gd name="connsiteY19" fmla="*/ 823912 h 1147764"/>
                  <a:gd name="connsiteX20" fmla="*/ 590551 w 652463"/>
                  <a:gd name="connsiteY20" fmla="*/ 842962 h 1147764"/>
                  <a:gd name="connsiteX21" fmla="*/ 502445 w 652463"/>
                  <a:gd name="connsiteY21" fmla="*/ 1147764 h 1147764"/>
                  <a:gd name="connsiteX0" fmla="*/ 0 w 981076"/>
                  <a:gd name="connsiteY0" fmla="*/ 64294 h 964408"/>
                  <a:gd name="connsiteX1" fmla="*/ 38100 w 981076"/>
                  <a:gd name="connsiteY1" fmla="*/ 109538 h 964408"/>
                  <a:gd name="connsiteX2" fmla="*/ 116682 w 981076"/>
                  <a:gd name="connsiteY2" fmla="*/ 142874 h 964408"/>
                  <a:gd name="connsiteX3" fmla="*/ 183358 w 981076"/>
                  <a:gd name="connsiteY3" fmla="*/ 145256 h 964408"/>
                  <a:gd name="connsiteX4" fmla="*/ 269083 w 981076"/>
                  <a:gd name="connsiteY4" fmla="*/ 128587 h 964408"/>
                  <a:gd name="connsiteX5" fmla="*/ 335757 w 981076"/>
                  <a:gd name="connsiteY5" fmla="*/ 119063 h 964408"/>
                  <a:gd name="connsiteX6" fmla="*/ 402433 w 981076"/>
                  <a:gd name="connsiteY6" fmla="*/ 59531 h 964408"/>
                  <a:gd name="connsiteX7" fmla="*/ 442914 w 981076"/>
                  <a:gd name="connsiteY7" fmla="*/ 0 h 964408"/>
                  <a:gd name="connsiteX8" fmla="*/ 502445 w 981076"/>
                  <a:gd name="connsiteY8" fmla="*/ 26194 h 964408"/>
                  <a:gd name="connsiteX9" fmla="*/ 481014 w 981076"/>
                  <a:gd name="connsiteY9" fmla="*/ 69056 h 964408"/>
                  <a:gd name="connsiteX10" fmla="*/ 645319 w 981076"/>
                  <a:gd name="connsiteY10" fmla="*/ 145256 h 964408"/>
                  <a:gd name="connsiteX11" fmla="*/ 652463 w 981076"/>
                  <a:gd name="connsiteY11" fmla="*/ 292894 h 964408"/>
                  <a:gd name="connsiteX12" fmla="*/ 545308 w 981076"/>
                  <a:gd name="connsiteY12" fmla="*/ 302419 h 964408"/>
                  <a:gd name="connsiteX13" fmla="*/ 547689 w 981076"/>
                  <a:gd name="connsiteY13" fmla="*/ 481012 h 964408"/>
                  <a:gd name="connsiteX14" fmla="*/ 519114 w 981076"/>
                  <a:gd name="connsiteY14" fmla="*/ 540543 h 964408"/>
                  <a:gd name="connsiteX15" fmla="*/ 485776 w 981076"/>
                  <a:gd name="connsiteY15" fmla="*/ 526256 h 964408"/>
                  <a:gd name="connsiteX16" fmla="*/ 459583 w 981076"/>
                  <a:gd name="connsiteY16" fmla="*/ 633412 h 964408"/>
                  <a:gd name="connsiteX17" fmla="*/ 414339 w 981076"/>
                  <a:gd name="connsiteY17" fmla="*/ 759618 h 964408"/>
                  <a:gd name="connsiteX18" fmla="*/ 423864 w 981076"/>
                  <a:gd name="connsiteY18" fmla="*/ 821530 h 964408"/>
                  <a:gd name="connsiteX19" fmla="*/ 588170 w 981076"/>
                  <a:gd name="connsiteY19" fmla="*/ 823912 h 964408"/>
                  <a:gd name="connsiteX20" fmla="*/ 590551 w 981076"/>
                  <a:gd name="connsiteY20" fmla="*/ 842962 h 964408"/>
                  <a:gd name="connsiteX21" fmla="*/ 981076 w 981076"/>
                  <a:gd name="connsiteY21" fmla="*/ 964408 h 964408"/>
                  <a:gd name="connsiteX0" fmla="*/ 0 w 981076"/>
                  <a:gd name="connsiteY0" fmla="*/ 64294 h 964408"/>
                  <a:gd name="connsiteX1" fmla="*/ 38100 w 981076"/>
                  <a:gd name="connsiteY1" fmla="*/ 109538 h 964408"/>
                  <a:gd name="connsiteX2" fmla="*/ 116682 w 981076"/>
                  <a:gd name="connsiteY2" fmla="*/ 142874 h 964408"/>
                  <a:gd name="connsiteX3" fmla="*/ 183358 w 981076"/>
                  <a:gd name="connsiteY3" fmla="*/ 145256 h 964408"/>
                  <a:gd name="connsiteX4" fmla="*/ 269083 w 981076"/>
                  <a:gd name="connsiteY4" fmla="*/ 128587 h 964408"/>
                  <a:gd name="connsiteX5" fmla="*/ 335757 w 981076"/>
                  <a:gd name="connsiteY5" fmla="*/ 119063 h 964408"/>
                  <a:gd name="connsiteX6" fmla="*/ 402433 w 981076"/>
                  <a:gd name="connsiteY6" fmla="*/ 59531 h 964408"/>
                  <a:gd name="connsiteX7" fmla="*/ 442914 w 981076"/>
                  <a:gd name="connsiteY7" fmla="*/ 0 h 964408"/>
                  <a:gd name="connsiteX8" fmla="*/ 502445 w 981076"/>
                  <a:gd name="connsiteY8" fmla="*/ 26194 h 964408"/>
                  <a:gd name="connsiteX9" fmla="*/ 481014 w 981076"/>
                  <a:gd name="connsiteY9" fmla="*/ 69056 h 964408"/>
                  <a:gd name="connsiteX10" fmla="*/ 645319 w 981076"/>
                  <a:gd name="connsiteY10" fmla="*/ 145256 h 964408"/>
                  <a:gd name="connsiteX11" fmla="*/ 652463 w 981076"/>
                  <a:gd name="connsiteY11" fmla="*/ 292894 h 964408"/>
                  <a:gd name="connsiteX12" fmla="*/ 545308 w 981076"/>
                  <a:gd name="connsiteY12" fmla="*/ 302419 h 964408"/>
                  <a:gd name="connsiteX13" fmla="*/ 547689 w 981076"/>
                  <a:gd name="connsiteY13" fmla="*/ 481012 h 964408"/>
                  <a:gd name="connsiteX14" fmla="*/ 519114 w 981076"/>
                  <a:gd name="connsiteY14" fmla="*/ 540543 h 964408"/>
                  <a:gd name="connsiteX15" fmla="*/ 485776 w 981076"/>
                  <a:gd name="connsiteY15" fmla="*/ 526256 h 964408"/>
                  <a:gd name="connsiteX16" fmla="*/ 459583 w 981076"/>
                  <a:gd name="connsiteY16" fmla="*/ 633412 h 964408"/>
                  <a:gd name="connsiteX17" fmla="*/ 414339 w 981076"/>
                  <a:gd name="connsiteY17" fmla="*/ 759618 h 964408"/>
                  <a:gd name="connsiteX18" fmla="*/ 423864 w 981076"/>
                  <a:gd name="connsiteY18" fmla="*/ 821530 h 964408"/>
                  <a:gd name="connsiteX19" fmla="*/ 588170 w 981076"/>
                  <a:gd name="connsiteY19" fmla="*/ 823912 h 964408"/>
                  <a:gd name="connsiteX20" fmla="*/ 590551 w 981076"/>
                  <a:gd name="connsiteY20" fmla="*/ 842962 h 964408"/>
                  <a:gd name="connsiteX21" fmla="*/ 752475 w 981076"/>
                  <a:gd name="connsiteY21" fmla="*/ 852487 h 964408"/>
                  <a:gd name="connsiteX22" fmla="*/ 981076 w 981076"/>
                  <a:gd name="connsiteY22" fmla="*/ 964408 h 964408"/>
                  <a:gd name="connsiteX0" fmla="*/ 0 w 838201"/>
                  <a:gd name="connsiteY0" fmla="*/ 64294 h 1064421"/>
                  <a:gd name="connsiteX1" fmla="*/ 38100 w 838201"/>
                  <a:gd name="connsiteY1" fmla="*/ 109538 h 1064421"/>
                  <a:gd name="connsiteX2" fmla="*/ 116682 w 838201"/>
                  <a:gd name="connsiteY2" fmla="*/ 142874 h 1064421"/>
                  <a:gd name="connsiteX3" fmla="*/ 183358 w 838201"/>
                  <a:gd name="connsiteY3" fmla="*/ 145256 h 1064421"/>
                  <a:gd name="connsiteX4" fmla="*/ 269083 w 838201"/>
                  <a:gd name="connsiteY4" fmla="*/ 128587 h 1064421"/>
                  <a:gd name="connsiteX5" fmla="*/ 335757 w 838201"/>
                  <a:gd name="connsiteY5" fmla="*/ 119063 h 1064421"/>
                  <a:gd name="connsiteX6" fmla="*/ 402433 w 838201"/>
                  <a:gd name="connsiteY6" fmla="*/ 59531 h 1064421"/>
                  <a:gd name="connsiteX7" fmla="*/ 442914 w 838201"/>
                  <a:gd name="connsiteY7" fmla="*/ 0 h 1064421"/>
                  <a:gd name="connsiteX8" fmla="*/ 502445 w 838201"/>
                  <a:gd name="connsiteY8" fmla="*/ 26194 h 1064421"/>
                  <a:gd name="connsiteX9" fmla="*/ 481014 w 838201"/>
                  <a:gd name="connsiteY9" fmla="*/ 69056 h 1064421"/>
                  <a:gd name="connsiteX10" fmla="*/ 645319 w 838201"/>
                  <a:gd name="connsiteY10" fmla="*/ 145256 h 1064421"/>
                  <a:gd name="connsiteX11" fmla="*/ 652463 w 838201"/>
                  <a:gd name="connsiteY11" fmla="*/ 292894 h 1064421"/>
                  <a:gd name="connsiteX12" fmla="*/ 545308 w 838201"/>
                  <a:gd name="connsiteY12" fmla="*/ 302419 h 1064421"/>
                  <a:gd name="connsiteX13" fmla="*/ 547689 w 838201"/>
                  <a:gd name="connsiteY13" fmla="*/ 481012 h 1064421"/>
                  <a:gd name="connsiteX14" fmla="*/ 519114 w 838201"/>
                  <a:gd name="connsiteY14" fmla="*/ 540543 h 1064421"/>
                  <a:gd name="connsiteX15" fmla="*/ 485776 w 838201"/>
                  <a:gd name="connsiteY15" fmla="*/ 526256 h 1064421"/>
                  <a:gd name="connsiteX16" fmla="*/ 459583 w 838201"/>
                  <a:gd name="connsiteY16" fmla="*/ 633412 h 1064421"/>
                  <a:gd name="connsiteX17" fmla="*/ 414339 w 838201"/>
                  <a:gd name="connsiteY17" fmla="*/ 759618 h 1064421"/>
                  <a:gd name="connsiteX18" fmla="*/ 423864 w 838201"/>
                  <a:gd name="connsiteY18" fmla="*/ 821530 h 1064421"/>
                  <a:gd name="connsiteX19" fmla="*/ 588170 w 838201"/>
                  <a:gd name="connsiteY19" fmla="*/ 823912 h 1064421"/>
                  <a:gd name="connsiteX20" fmla="*/ 590551 w 838201"/>
                  <a:gd name="connsiteY20" fmla="*/ 842962 h 1064421"/>
                  <a:gd name="connsiteX21" fmla="*/ 752475 w 838201"/>
                  <a:gd name="connsiteY21" fmla="*/ 852487 h 1064421"/>
                  <a:gd name="connsiteX22" fmla="*/ 838201 w 838201"/>
                  <a:gd name="connsiteY22" fmla="*/ 1064421 h 1064421"/>
                  <a:gd name="connsiteX0" fmla="*/ 0 w 838201"/>
                  <a:gd name="connsiteY0" fmla="*/ 64294 h 1064421"/>
                  <a:gd name="connsiteX1" fmla="*/ 38100 w 838201"/>
                  <a:gd name="connsiteY1" fmla="*/ 109538 h 1064421"/>
                  <a:gd name="connsiteX2" fmla="*/ 116682 w 838201"/>
                  <a:gd name="connsiteY2" fmla="*/ 142874 h 1064421"/>
                  <a:gd name="connsiteX3" fmla="*/ 183358 w 838201"/>
                  <a:gd name="connsiteY3" fmla="*/ 145256 h 1064421"/>
                  <a:gd name="connsiteX4" fmla="*/ 269083 w 838201"/>
                  <a:gd name="connsiteY4" fmla="*/ 128587 h 1064421"/>
                  <a:gd name="connsiteX5" fmla="*/ 335757 w 838201"/>
                  <a:gd name="connsiteY5" fmla="*/ 119063 h 1064421"/>
                  <a:gd name="connsiteX6" fmla="*/ 402433 w 838201"/>
                  <a:gd name="connsiteY6" fmla="*/ 59531 h 1064421"/>
                  <a:gd name="connsiteX7" fmla="*/ 442914 w 838201"/>
                  <a:gd name="connsiteY7" fmla="*/ 0 h 1064421"/>
                  <a:gd name="connsiteX8" fmla="*/ 502445 w 838201"/>
                  <a:gd name="connsiteY8" fmla="*/ 26194 h 1064421"/>
                  <a:gd name="connsiteX9" fmla="*/ 481014 w 838201"/>
                  <a:gd name="connsiteY9" fmla="*/ 69056 h 1064421"/>
                  <a:gd name="connsiteX10" fmla="*/ 645319 w 838201"/>
                  <a:gd name="connsiteY10" fmla="*/ 145256 h 1064421"/>
                  <a:gd name="connsiteX11" fmla="*/ 652463 w 838201"/>
                  <a:gd name="connsiteY11" fmla="*/ 292894 h 1064421"/>
                  <a:gd name="connsiteX12" fmla="*/ 545308 w 838201"/>
                  <a:gd name="connsiteY12" fmla="*/ 302419 h 1064421"/>
                  <a:gd name="connsiteX13" fmla="*/ 547689 w 838201"/>
                  <a:gd name="connsiteY13" fmla="*/ 481012 h 1064421"/>
                  <a:gd name="connsiteX14" fmla="*/ 519114 w 838201"/>
                  <a:gd name="connsiteY14" fmla="*/ 540543 h 1064421"/>
                  <a:gd name="connsiteX15" fmla="*/ 485776 w 838201"/>
                  <a:gd name="connsiteY15" fmla="*/ 526256 h 1064421"/>
                  <a:gd name="connsiteX16" fmla="*/ 459583 w 838201"/>
                  <a:gd name="connsiteY16" fmla="*/ 633412 h 1064421"/>
                  <a:gd name="connsiteX17" fmla="*/ 414339 w 838201"/>
                  <a:gd name="connsiteY17" fmla="*/ 759618 h 1064421"/>
                  <a:gd name="connsiteX18" fmla="*/ 423864 w 838201"/>
                  <a:gd name="connsiteY18" fmla="*/ 821530 h 1064421"/>
                  <a:gd name="connsiteX19" fmla="*/ 588170 w 838201"/>
                  <a:gd name="connsiteY19" fmla="*/ 823912 h 1064421"/>
                  <a:gd name="connsiteX20" fmla="*/ 590551 w 838201"/>
                  <a:gd name="connsiteY20" fmla="*/ 842962 h 1064421"/>
                  <a:gd name="connsiteX21" fmla="*/ 752475 w 838201"/>
                  <a:gd name="connsiteY21" fmla="*/ 852487 h 1064421"/>
                  <a:gd name="connsiteX22" fmla="*/ 754858 w 838201"/>
                  <a:gd name="connsiteY22" fmla="*/ 962024 h 1064421"/>
                  <a:gd name="connsiteX23" fmla="*/ 838201 w 838201"/>
                  <a:gd name="connsiteY23" fmla="*/ 1064421 h 1064421"/>
                  <a:gd name="connsiteX0" fmla="*/ 0 w 755531"/>
                  <a:gd name="connsiteY0" fmla="*/ 64294 h 1154908"/>
                  <a:gd name="connsiteX1" fmla="*/ 38100 w 755531"/>
                  <a:gd name="connsiteY1" fmla="*/ 109538 h 1154908"/>
                  <a:gd name="connsiteX2" fmla="*/ 116682 w 755531"/>
                  <a:gd name="connsiteY2" fmla="*/ 142874 h 1154908"/>
                  <a:gd name="connsiteX3" fmla="*/ 183358 w 755531"/>
                  <a:gd name="connsiteY3" fmla="*/ 145256 h 1154908"/>
                  <a:gd name="connsiteX4" fmla="*/ 269083 w 755531"/>
                  <a:gd name="connsiteY4" fmla="*/ 128587 h 1154908"/>
                  <a:gd name="connsiteX5" fmla="*/ 335757 w 755531"/>
                  <a:gd name="connsiteY5" fmla="*/ 119063 h 1154908"/>
                  <a:gd name="connsiteX6" fmla="*/ 402433 w 755531"/>
                  <a:gd name="connsiteY6" fmla="*/ 59531 h 1154908"/>
                  <a:gd name="connsiteX7" fmla="*/ 442914 w 755531"/>
                  <a:gd name="connsiteY7" fmla="*/ 0 h 1154908"/>
                  <a:gd name="connsiteX8" fmla="*/ 502445 w 755531"/>
                  <a:gd name="connsiteY8" fmla="*/ 26194 h 1154908"/>
                  <a:gd name="connsiteX9" fmla="*/ 481014 w 755531"/>
                  <a:gd name="connsiteY9" fmla="*/ 69056 h 1154908"/>
                  <a:gd name="connsiteX10" fmla="*/ 645319 w 755531"/>
                  <a:gd name="connsiteY10" fmla="*/ 145256 h 1154908"/>
                  <a:gd name="connsiteX11" fmla="*/ 652463 w 755531"/>
                  <a:gd name="connsiteY11" fmla="*/ 292894 h 1154908"/>
                  <a:gd name="connsiteX12" fmla="*/ 545308 w 755531"/>
                  <a:gd name="connsiteY12" fmla="*/ 302419 h 1154908"/>
                  <a:gd name="connsiteX13" fmla="*/ 547689 w 755531"/>
                  <a:gd name="connsiteY13" fmla="*/ 481012 h 1154908"/>
                  <a:gd name="connsiteX14" fmla="*/ 519114 w 755531"/>
                  <a:gd name="connsiteY14" fmla="*/ 540543 h 1154908"/>
                  <a:gd name="connsiteX15" fmla="*/ 485776 w 755531"/>
                  <a:gd name="connsiteY15" fmla="*/ 526256 h 1154908"/>
                  <a:gd name="connsiteX16" fmla="*/ 459583 w 755531"/>
                  <a:gd name="connsiteY16" fmla="*/ 633412 h 1154908"/>
                  <a:gd name="connsiteX17" fmla="*/ 414339 w 755531"/>
                  <a:gd name="connsiteY17" fmla="*/ 759618 h 1154908"/>
                  <a:gd name="connsiteX18" fmla="*/ 423864 w 755531"/>
                  <a:gd name="connsiteY18" fmla="*/ 821530 h 1154908"/>
                  <a:gd name="connsiteX19" fmla="*/ 588170 w 755531"/>
                  <a:gd name="connsiteY19" fmla="*/ 823912 h 1154908"/>
                  <a:gd name="connsiteX20" fmla="*/ 590551 w 755531"/>
                  <a:gd name="connsiteY20" fmla="*/ 842962 h 1154908"/>
                  <a:gd name="connsiteX21" fmla="*/ 752475 w 755531"/>
                  <a:gd name="connsiteY21" fmla="*/ 852487 h 1154908"/>
                  <a:gd name="connsiteX22" fmla="*/ 754858 w 755531"/>
                  <a:gd name="connsiteY22" fmla="*/ 962024 h 1154908"/>
                  <a:gd name="connsiteX23" fmla="*/ 597695 w 755531"/>
                  <a:gd name="connsiteY23" fmla="*/ 1154908 h 1154908"/>
                  <a:gd name="connsiteX0" fmla="*/ 0 w 779725"/>
                  <a:gd name="connsiteY0" fmla="*/ 64294 h 1154908"/>
                  <a:gd name="connsiteX1" fmla="*/ 38100 w 779725"/>
                  <a:gd name="connsiteY1" fmla="*/ 109538 h 1154908"/>
                  <a:gd name="connsiteX2" fmla="*/ 116682 w 779725"/>
                  <a:gd name="connsiteY2" fmla="*/ 142874 h 1154908"/>
                  <a:gd name="connsiteX3" fmla="*/ 183358 w 779725"/>
                  <a:gd name="connsiteY3" fmla="*/ 145256 h 1154908"/>
                  <a:gd name="connsiteX4" fmla="*/ 269083 w 779725"/>
                  <a:gd name="connsiteY4" fmla="*/ 128587 h 1154908"/>
                  <a:gd name="connsiteX5" fmla="*/ 335757 w 779725"/>
                  <a:gd name="connsiteY5" fmla="*/ 119063 h 1154908"/>
                  <a:gd name="connsiteX6" fmla="*/ 402433 w 779725"/>
                  <a:gd name="connsiteY6" fmla="*/ 59531 h 1154908"/>
                  <a:gd name="connsiteX7" fmla="*/ 442914 w 779725"/>
                  <a:gd name="connsiteY7" fmla="*/ 0 h 1154908"/>
                  <a:gd name="connsiteX8" fmla="*/ 502445 w 779725"/>
                  <a:gd name="connsiteY8" fmla="*/ 26194 h 1154908"/>
                  <a:gd name="connsiteX9" fmla="*/ 481014 w 779725"/>
                  <a:gd name="connsiteY9" fmla="*/ 69056 h 1154908"/>
                  <a:gd name="connsiteX10" fmla="*/ 645319 w 779725"/>
                  <a:gd name="connsiteY10" fmla="*/ 145256 h 1154908"/>
                  <a:gd name="connsiteX11" fmla="*/ 652463 w 779725"/>
                  <a:gd name="connsiteY11" fmla="*/ 292894 h 1154908"/>
                  <a:gd name="connsiteX12" fmla="*/ 545308 w 779725"/>
                  <a:gd name="connsiteY12" fmla="*/ 302419 h 1154908"/>
                  <a:gd name="connsiteX13" fmla="*/ 547689 w 779725"/>
                  <a:gd name="connsiteY13" fmla="*/ 481012 h 1154908"/>
                  <a:gd name="connsiteX14" fmla="*/ 519114 w 779725"/>
                  <a:gd name="connsiteY14" fmla="*/ 540543 h 1154908"/>
                  <a:gd name="connsiteX15" fmla="*/ 485776 w 779725"/>
                  <a:gd name="connsiteY15" fmla="*/ 526256 h 1154908"/>
                  <a:gd name="connsiteX16" fmla="*/ 459583 w 779725"/>
                  <a:gd name="connsiteY16" fmla="*/ 633412 h 1154908"/>
                  <a:gd name="connsiteX17" fmla="*/ 414339 w 779725"/>
                  <a:gd name="connsiteY17" fmla="*/ 759618 h 1154908"/>
                  <a:gd name="connsiteX18" fmla="*/ 423864 w 779725"/>
                  <a:gd name="connsiteY18" fmla="*/ 821530 h 1154908"/>
                  <a:gd name="connsiteX19" fmla="*/ 588170 w 779725"/>
                  <a:gd name="connsiteY19" fmla="*/ 823912 h 1154908"/>
                  <a:gd name="connsiteX20" fmla="*/ 590551 w 779725"/>
                  <a:gd name="connsiteY20" fmla="*/ 842962 h 1154908"/>
                  <a:gd name="connsiteX21" fmla="*/ 752475 w 779725"/>
                  <a:gd name="connsiteY21" fmla="*/ 852487 h 1154908"/>
                  <a:gd name="connsiteX22" fmla="*/ 754858 w 779725"/>
                  <a:gd name="connsiteY22" fmla="*/ 962024 h 1154908"/>
                  <a:gd name="connsiteX23" fmla="*/ 778670 w 779725"/>
                  <a:gd name="connsiteY23" fmla="*/ 971548 h 1154908"/>
                  <a:gd name="connsiteX24" fmla="*/ 597695 w 779725"/>
                  <a:gd name="connsiteY24" fmla="*/ 1154908 h 1154908"/>
                  <a:gd name="connsiteX0" fmla="*/ 0 w 985838"/>
                  <a:gd name="connsiteY0" fmla="*/ 64294 h 971548"/>
                  <a:gd name="connsiteX1" fmla="*/ 38100 w 985838"/>
                  <a:gd name="connsiteY1" fmla="*/ 109538 h 971548"/>
                  <a:gd name="connsiteX2" fmla="*/ 116682 w 985838"/>
                  <a:gd name="connsiteY2" fmla="*/ 142874 h 971548"/>
                  <a:gd name="connsiteX3" fmla="*/ 183358 w 985838"/>
                  <a:gd name="connsiteY3" fmla="*/ 145256 h 971548"/>
                  <a:gd name="connsiteX4" fmla="*/ 269083 w 985838"/>
                  <a:gd name="connsiteY4" fmla="*/ 128587 h 971548"/>
                  <a:gd name="connsiteX5" fmla="*/ 335757 w 985838"/>
                  <a:gd name="connsiteY5" fmla="*/ 119063 h 971548"/>
                  <a:gd name="connsiteX6" fmla="*/ 402433 w 985838"/>
                  <a:gd name="connsiteY6" fmla="*/ 59531 h 971548"/>
                  <a:gd name="connsiteX7" fmla="*/ 442914 w 985838"/>
                  <a:gd name="connsiteY7" fmla="*/ 0 h 971548"/>
                  <a:gd name="connsiteX8" fmla="*/ 502445 w 985838"/>
                  <a:gd name="connsiteY8" fmla="*/ 26194 h 971548"/>
                  <a:gd name="connsiteX9" fmla="*/ 481014 w 985838"/>
                  <a:gd name="connsiteY9" fmla="*/ 69056 h 971548"/>
                  <a:gd name="connsiteX10" fmla="*/ 645319 w 985838"/>
                  <a:gd name="connsiteY10" fmla="*/ 145256 h 971548"/>
                  <a:gd name="connsiteX11" fmla="*/ 652463 w 985838"/>
                  <a:gd name="connsiteY11" fmla="*/ 292894 h 971548"/>
                  <a:gd name="connsiteX12" fmla="*/ 545308 w 985838"/>
                  <a:gd name="connsiteY12" fmla="*/ 302419 h 971548"/>
                  <a:gd name="connsiteX13" fmla="*/ 547689 w 985838"/>
                  <a:gd name="connsiteY13" fmla="*/ 481012 h 971548"/>
                  <a:gd name="connsiteX14" fmla="*/ 519114 w 985838"/>
                  <a:gd name="connsiteY14" fmla="*/ 540543 h 971548"/>
                  <a:gd name="connsiteX15" fmla="*/ 485776 w 985838"/>
                  <a:gd name="connsiteY15" fmla="*/ 526256 h 971548"/>
                  <a:gd name="connsiteX16" fmla="*/ 459583 w 985838"/>
                  <a:gd name="connsiteY16" fmla="*/ 633412 h 971548"/>
                  <a:gd name="connsiteX17" fmla="*/ 414339 w 985838"/>
                  <a:gd name="connsiteY17" fmla="*/ 759618 h 971548"/>
                  <a:gd name="connsiteX18" fmla="*/ 423864 w 985838"/>
                  <a:gd name="connsiteY18" fmla="*/ 821530 h 971548"/>
                  <a:gd name="connsiteX19" fmla="*/ 588170 w 985838"/>
                  <a:gd name="connsiteY19" fmla="*/ 823912 h 971548"/>
                  <a:gd name="connsiteX20" fmla="*/ 590551 w 985838"/>
                  <a:gd name="connsiteY20" fmla="*/ 842962 h 971548"/>
                  <a:gd name="connsiteX21" fmla="*/ 752475 w 985838"/>
                  <a:gd name="connsiteY21" fmla="*/ 852487 h 971548"/>
                  <a:gd name="connsiteX22" fmla="*/ 754858 w 985838"/>
                  <a:gd name="connsiteY22" fmla="*/ 962024 h 971548"/>
                  <a:gd name="connsiteX23" fmla="*/ 778670 w 985838"/>
                  <a:gd name="connsiteY23" fmla="*/ 971548 h 971548"/>
                  <a:gd name="connsiteX24" fmla="*/ 985838 w 985838"/>
                  <a:gd name="connsiteY24" fmla="*/ 954883 h 971548"/>
                  <a:gd name="connsiteX0" fmla="*/ 0 w 985838"/>
                  <a:gd name="connsiteY0" fmla="*/ 64294 h 1000123"/>
                  <a:gd name="connsiteX1" fmla="*/ 38100 w 985838"/>
                  <a:gd name="connsiteY1" fmla="*/ 109538 h 1000123"/>
                  <a:gd name="connsiteX2" fmla="*/ 116682 w 985838"/>
                  <a:gd name="connsiteY2" fmla="*/ 142874 h 1000123"/>
                  <a:gd name="connsiteX3" fmla="*/ 183358 w 985838"/>
                  <a:gd name="connsiteY3" fmla="*/ 145256 h 1000123"/>
                  <a:gd name="connsiteX4" fmla="*/ 269083 w 985838"/>
                  <a:gd name="connsiteY4" fmla="*/ 128587 h 1000123"/>
                  <a:gd name="connsiteX5" fmla="*/ 335757 w 985838"/>
                  <a:gd name="connsiteY5" fmla="*/ 119063 h 1000123"/>
                  <a:gd name="connsiteX6" fmla="*/ 402433 w 985838"/>
                  <a:gd name="connsiteY6" fmla="*/ 59531 h 1000123"/>
                  <a:gd name="connsiteX7" fmla="*/ 442914 w 985838"/>
                  <a:gd name="connsiteY7" fmla="*/ 0 h 1000123"/>
                  <a:gd name="connsiteX8" fmla="*/ 502445 w 985838"/>
                  <a:gd name="connsiteY8" fmla="*/ 26194 h 1000123"/>
                  <a:gd name="connsiteX9" fmla="*/ 481014 w 985838"/>
                  <a:gd name="connsiteY9" fmla="*/ 69056 h 1000123"/>
                  <a:gd name="connsiteX10" fmla="*/ 645319 w 985838"/>
                  <a:gd name="connsiteY10" fmla="*/ 145256 h 1000123"/>
                  <a:gd name="connsiteX11" fmla="*/ 652463 w 985838"/>
                  <a:gd name="connsiteY11" fmla="*/ 292894 h 1000123"/>
                  <a:gd name="connsiteX12" fmla="*/ 545308 w 985838"/>
                  <a:gd name="connsiteY12" fmla="*/ 302419 h 1000123"/>
                  <a:gd name="connsiteX13" fmla="*/ 547689 w 985838"/>
                  <a:gd name="connsiteY13" fmla="*/ 481012 h 1000123"/>
                  <a:gd name="connsiteX14" fmla="*/ 519114 w 985838"/>
                  <a:gd name="connsiteY14" fmla="*/ 540543 h 1000123"/>
                  <a:gd name="connsiteX15" fmla="*/ 485776 w 985838"/>
                  <a:gd name="connsiteY15" fmla="*/ 526256 h 1000123"/>
                  <a:gd name="connsiteX16" fmla="*/ 459583 w 985838"/>
                  <a:gd name="connsiteY16" fmla="*/ 633412 h 1000123"/>
                  <a:gd name="connsiteX17" fmla="*/ 414339 w 985838"/>
                  <a:gd name="connsiteY17" fmla="*/ 759618 h 1000123"/>
                  <a:gd name="connsiteX18" fmla="*/ 423864 w 985838"/>
                  <a:gd name="connsiteY18" fmla="*/ 821530 h 1000123"/>
                  <a:gd name="connsiteX19" fmla="*/ 588170 w 985838"/>
                  <a:gd name="connsiteY19" fmla="*/ 823912 h 1000123"/>
                  <a:gd name="connsiteX20" fmla="*/ 590551 w 985838"/>
                  <a:gd name="connsiteY20" fmla="*/ 842962 h 1000123"/>
                  <a:gd name="connsiteX21" fmla="*/ 752475 w 985838"/>
                  <a:gd name="connsiteY21" fmla="*/ 852487 h 1000123"/>
                  <a:gd name="connsiteX22" fmla="*/ 754858 w 985838"/>
                  <a:gd name="connsiteY22" fmla="*/ 962024 h 1000123"/>
                  <a:gd name="connsiteX23" fmla="*/ 778670 w 985838"/>
                  <a:gd name="connsiteY23" fmla="*/ 971548 h 1000123"/>
                  <a:gd name="connsiteX24" fmla="*/ 788194 w 985838"/>
                  <a:gd name="connsiteY24" fmla="*/ 1000123 h 1000123"/>
                  <a:gd name="connsiteX25" fmla="*/ 985838 w 985838"/>
                  <a:gd name="connsiteY25" fmla="*/ 954883 h 1000123"/>
                  <a:gd name="connsiteX0" fmla="*/ 0 w 885826"/>
                  <a:gd name="connsiteY0" fmla="*/ 64294 h 1340645"/>
                  <a:gd name="connsiteX1" fmla="*/ 38100 w 885826"/>
                  <a:gd name="connsiteY1" fmla="*/ 109538 h 1340645"/>
                  <a:gd name="connsiteX2" fmla="*/ 116682 w 885826"/>
                  <a:gd name="connsiteY2" fmla="*/ 142874 h 1340645"/>
                  <a:gd name="connsiteX3" fmla="*/ 183358 w 885826"/>
                  <a:gd name="connsiteY3" fmla="*/ 145256 h 1340645"/>
                  <a:gd name="connsiteX4" fmla="*/ 269083 w 885826"/>
                  <a:gd name="connsiteY4" fmla="*/ 128587 h 1340645"/>
                  <a:gd name="connsiteX5" fmla="*/ 335757 w 885826"/>
                  <a:gd name="connsiteY5" fmla="*/ 119063 h 1340645"/>
                  <a:gd name="connsiteX6" fmla="*/ 402433 w 885826"/>
                  <a:gd name="connsiteY6" fmla="*/ 59531 h 1340645"/>
                  <a:gd name="connsiteX7" fmla="*/ 442914 w 885826"/>
                  <a:gd name="connsiteY7" fmla="*/ 0 h 1340645"/>
                  <a:gd name="connsiteX8" fmla="*/ 502445 w 885826"/>
                  <a:gd name="connsiteY8" fmla="*/ 26194 h 1340645"/>
                  <a:gd name="connsiteX9" fmla="*/ 481014 w 885826"/>
                  <a:gd name="connsiteY9" fmla="*/ 69056 h 1340645"/>
                  <a:gd name="connsiteX10" fmla="*/ 645319 w 885826"/>
                  <a:gd name="connsiteY10" fmla="*/ 145256 h 1340645"/>
                  <a:gd name="connsiteX11" fmla="*/ 652463 w 885826"/>
                  <a:gd name="connsiteY11" fmla="*/ 292894 h 1340645"/>
                  <a:gd name="connsiteX12" fmla="*/ 545308 w 885826"/>
                  <a:gd name="connsiteY12" fmla="*/ 302419 h 1340645"/>
                  <a:gd name="connsiteX13" fmla="*/ 547689 w 885826"/>
                  <a:gd name="connsiteY13" fmla="*/ 481012 h 1340645"/>
                  <a:gd name="connsiteX14" fmla="*/ 519114 w 885826"/>
                  <a:gd name="connsiteY14" fmla="*/ 540543 h 1340645"/>
                  <a:gd name="connsiteX15" fmla="*/ 485776 w 885826"/>
                  <a:gd name="connsiteY15" fmla="*/ 526256 h 1340645"/>
                  <a:gd name="connsiteX16" fmla="*/ 459583 w 885826"/>
                  <a:gd name="connsiteY16" fmla="*/ 633412 h 1340645"/>
                  <a:gd name="connsiteX17" fmla="*/ 414339 w 885826"/>
                  <a:gd name="connsiteY17" fmla="*/ 759618 h 1340645"/>
                  <a:gd name="connsiteX18" fmla="*/ 423864 w 885826"/>
                  <a:gd name="connsiteY18" fmla="*/ 821530 h 1340645"/>
                  <a:gd name="connsiteX19" fmla="*/ 588170 w 885826"/>
                  <a:gd name="connsiteY19" fmla="*/ 823912 h 1340645"/>
                  <a:gd name="connsiteX20" fmla="*/ 590551 w 885826"/>
                  <a:gd name="connsiteY20" fmla="*/ 842962 h 1340645"/>
                  <a:gd name="connsiteX21" fmla="*/ 752475 w 885826"/>
                  <a:gd name="connsiteY21" fmla="*/ 852487 h 1340645"/>
                  <a:gd name="connsiteX22" fmla="*/ 754858 w 885826"/>
                  <a:gd name="connsiteY22" fmla="*/ 962024 h 1340645"/>
                  <a:gd name="connsiteX23" fmla="*/ 778670 w 885826"/>
                  <a:gd name="connsiteY23" fmla="*/ 971548 h 1340645"/>
                  <a:gd name="connsiteX24" fmla="*/ 788194 w 885826"/>
                  <a:gd name="connsiteY24" fmla="*/ 1000123 h 1340645"/>
                  <a:gd name="connsiteX25" fmla="*/ 885826 w 885826"/>
                  <a:gd name="connsiteY25" fmla="*/ 1340645 h 1340645"/>
                  <a:gd name="connsiteX0" fmla="*/ 0 w 900113"/>
                  <a:gd name="connsiteY0" fmla="*/ 64294 h 1340645"/>
                  <a:gd name="connsiteX1" fmla="*/ 38100 w 900113"/>
                  <a:gd name="connsiteY1" fmla="*/ 109538 h 1340645"/>
                  <a:gd name="connsiteX2" fmla="*/ 116682 w 900113"/>
                  <a:gd name="connsiteY2" fmla="*/ 142874 h 1340645"/>
                  <a:gd name="connsiteX3" fmla="*/ 183358 w 900113"/>
                  <a:gd name="connsiteY3" fmla="*/ 145256 h 1340645"/>
                  <a:gd name="connsiteX4" fmla="*/ 269083 w 900113"/>
                  <a:gd name="connsiteY4" fmla="*/ 128587 h 1340645"/>
                  <a:gd name="connsiteX5" fmla="*/ 335757 w 900113"/>
                  <a:gd name="connsiteY5" fmla="*/ 119063 h 1340645"/>
                  <a:gd name="connsiteX6" fmla="*/ 402433 w 900113"/>
                  <a:gd name="connsiteY6" fmla="*/ 59531 h 1340645"/>
                  <a:gd name="connsiteX7" fmla="*/ 442914 w 900113"/>
                  <a:gd name="connsiteY7" fmla="*/ 0 h 1340645"/>
                  <a:gd name="connsiteX8" fmla="*/ 502445 w 900113"/>
                  <a:gd name="connsiteY8" fmla="*/ 26194 h 1340645"/>
                  <a:gd name="connsiteX9" fmla="*/ 481014 w 900113"/>
                  <a:gd name="connsiteY9" fmla="*/ 69056 h 1340645"/>
                  <a:gd name="connsiteX10" fmla="*/ 645319 w 900113"/>
                  <a:gd name="connsiteY10" fmla="*/ 145256 h 1340645"/>
                  <a:gd name="connsiteX11" fmla="*/ 652463 w 900113"/>
                  <a:gd name="connsiteY11" fmla="*/ 292894 h 1340645"/>
                  <a:gd name="connsiteX12" fmla="*/ 545308 w 900113"/>
                  <a:gd name="connsiteY12" fmla="*/ 302419 h 1340645"/>
                  <a:gd name="connsiteX13" fmla="*/ 547689 w 900113"/>
                  <a:gd name="connsiteY13" fmla="*/ 481012 h 1340645"/>
                  <a:gd name="connsiteX14" fmla="*/ 519114 w 900113"/>
                  <a:gd name="connsiteY14" fmla="*/ 540543 h 1340645"/>
                  <a:gd name="connsiteX15" fmla="*/ 485776 w 900113"/>
                  <a:gd name="connsiteY15" fmla="*/ 526256 h 1340645"/>
                  <a:gd name="connsiteX16" fmla="*/ 459583 w 900113"/>
                  <a:gd name="connsiteY16" fmla="*/ 633412 h 1340645"/>
                  <a:gd name="connsiteX17" fmla="*/ 414339 w 900113"/>
                  <a:gd name="connsiteY17" fmla="*/ 759618 h 1340645"/>
                  <a:gd name="connsiteX18" fmla="*/ 423864 w 900113"/>
                  <a:gd name="connsiteY18" fmla="*/ 821530 h 1340645"/>
                  <a:gd name="connsiteX19" fmla="*/ 588170 w 900113"/>
                  <a:gd name="connsiteY19" fmla="*/ 823912 h 1340645"/>
                  <a:gd name="connsiteX20" fmla="*/ 590551 w 900113"/>
                  <a:gd name="connsiteY20" fmla="*/ 842962 h 1340645"/>
                  <a:gd name="connsiteX21" fmla="*/ 752475 w 900113"/>
                  <a:gd name="connsiteY21" fmla="*/ 852487 h 1340645"/>
                  <a:gd name="connsiteX22" fmla="*/ 754858 w 900113"/>
                  <a:gd name="connsiteY22" fmla="*/ 962024 h 1340645"/>
                  <a:gd name="connsiteX23" fmla="*/ 778670 w 900113"/>
                  <a:gd name="connsiteY23" fmla="*/ 971548 h 1340645"/>
                  <a:gd name="connsiteX24" fmla="*/ 788194 w 900113"/>
                  <a:gd name="connsiteY24" fmla="*/ 1000123 h 1340645"/>
                  <a:gd name="connsiteX25" fmla="*/ 900113 w 900113"/>
                  <a:gd name="connsiteY25" fmla="*/ 1007267 h 1340645"/>
                  <a:gd name="connsiteX26" fmla="*/ 885826 w 900113"/>
                  <a:gd name="connsiteY26" fmla="*/ 1340645 h 1340645"/>
                  <a:gd name="connsiteX0" fmla="*/ 0 w 900113"/>
                  <a:gd name="connsiteY0" fmla="*/ 64294 h 1288257"/>
                  <a:gd name="connsiteX1" fmla="*/ 38100 w 900113"/>
                  <a:gd name="connsiteY1" fmla="*/ 109538 h 1288257"/>
                  <a:gd name="connsiteX2" fmla="*/ 116682 w 900113"/>
                  <a:gd name="connsiteY2" fmla="*/ 142874 h 1288257"/>
                  <a:gd name="connsiteX3" fmla="*/ 183358 w 900113"/>
                  <a:gd name="connsiteY3" fmla="*/ 145256 h 1288257"/>
                  <a:gd name="connsiteX4" fmla="*/ 269083 w 900113"/>
                  <a:gd name="connsiteY4" fmla="*/ 128587 h 1288257"/>
                  <a:gd name="connsiteX5" fmla="*/ 335757 w 900113"/>
                  <a:gd name="connsiteY5" fmla="*/ 119063 h 1288257"/>
                  <a:gd name="connsiteX6" fmla="*/ 402433 w 900113"/>
                  <a:gd name="connsiteY6" fmla="*/ 59531 h 1288257"/>
                  <a:gd name="connsiteX7" fmla="*/ 442914 w 900113"/>
                  <a:gd name="connsiteY7" fmla="*/ 0 h 1288257"/>
                  <a:gd name="connsiteX8" fmla="*/ 502445 w 900113"/>
                  <a:gd name="connsiteY8" fmla="*/ 26194 h 1288257"/>
                  <a:gd name="connsiteX9" fmla="*/ 481014 w 900113"/>
                  <a:gd name="connsiteY9" fmla="*/ 69056 h 1288257"/>
                  <a:gd name="connsiteX10" fmla="*/ 645319 w 900113"/>
                  <a:gd name="connsiteY10" fmla="*/ 145256 h 1288257"/>
                  <a:gd name="connsiteX11" fmla="*/ 652463 w 900113"/>
                  <a:gd name="connsiteY11" fmla="*/ 292894 h 1288257"/>
                  <a:gd name="connsiteX12" fmla="*/ 545308 w 900113"/>
                  <a:gd name="connsiteY12" fmla="*/ 302419 h 1288257"/>
                  <a:gd name="connsiteX13" fmla="*/ 547689 w 900113"/>
                  <a:gd name="connsiteY13" fmla="*/ 481012 h 1288257"/>
                  <a:gd name="connsiteX14" fmla="*/ 519114 w 900113"/>
                  <a:gd name="connsiteY14" fmla="*/ 540543 h 1288257"/>
                  <a:gd name="connsiteX15" fmla="*/ 485776 w 900113"/>
                  <a:gd name="connsiteY15" fmla="*/ 526256 h 1288257"/>
                  <a:gd name="connsiteX16" fmla="*/ 459583 w 900113"/>
                  <a:gd name="connsiteY16" fmla="*/ 633412 h 1288257"/>
                  <a:gd name="connsiteX17" fmla="*/ 414339 w 900113"/>
                  <a:gd name="connsiteY17" fmla="*/ 759618 h 1288257"/>
                  <a:gd name="connsiteX18" fmla="*/ 423864 w 900113"/>
                  <a:gd name="connsiteY18" fmla="*/ 821530 h 1288257"/>
                  <a:gd name="connsiteX19" fmla="*/ 588170 w 900113"/>
                  <a:gd name="connsiteY19" fmla="*/ 823912 h 1288257"/>
                  <a:gd name="connsiteX20" fmla="*/ 590551 w 900113"/>
                  <a:gd name="connsiteY20" fmla="*/ 842962 h 1288257"/>
                  <a:gd name="connsiteX21" fmla="*/ 752475 w 900113"/>
                  <a:gd name="connsiteY21" fmla="*/ 852487 h 1288257"/>
                  <a:gd name="connsiteX22" fmla="*/ 754858 w 900113"/>
                  <a:gd name="connsiteY22" fmla="*/ 962024 h 1288257"/>
                  <a:gd name="connsiteX23" fmla="*/ 778670 w 900113"/>
                  <a:gd name="connsiteY23" fmla="*/ 971548 h 1288257"/>
                  <a:gd name="connsiteX24" fmla="*/ 788194 w 900113"/>
                  <a:gd name="connsiteY24" fmla="*/ 1000123 h 1288257"/>
                  <a:gd name="connsiteX25" fmla="*/ 900113 w 900113"/>
                  <a:gd name="connsiteY25" fmla="*/ 1007267 h 1288257"/>
                  <a:gd name="connsiteX26" fmla="*/ 681038 w 900113"/>
                  <a:gd name="connsiteY26" fmla="*/ 1288257 h 1288257"/>
                  <a:gd name="connsiteX0" fmla="*/ 0 w 900113"/>
                  <a:gd name="connsiteY0" fmla="*/ 64294 h 1288257"/>
                  <a:gd name="connsiteX1" fmla="*/ 38100 w 900113"/>
                  <a:gd name="connsiteY1" fmla="*/ 109538 h 1288257"/>
                  <a:gd name="connsiteX2" fmla="*/ 116682 w 900113"/>
                  <a:gd name="connsiteY2" fmla="*/ 142874 h 1288257"/>
                  <a:gd name="connsiteX3" fmla="*/ 183358 w 900113"/>
                  <a:gd name="connsiteY3" fmla="*/ 145256 h 1288257"/>
                  <a:gd name="connsiteX4" fmla="*/ 269083 w 900113"/>
                  <a:gd name="connsiteY4" fmla="*/ 128587 h 1288257"/>
                  <a:gd name="connsiteX5" fmla="*/ 335757 w 900113"/>
                  <a:gd name="connsiteY5" fmla="*/ 119063 h 1288257"/>
                  <a:gd name="connsiteX6" fmla="*/ 402433 w 900113"/>
                  <a:gd name="connsiteY6" fmla="*/ 59531 h 1288257"/>
                  <a:gd name="connsiteX7" fmla="*/ 442914 w 900113"/>
                  <a:gd name="connsiteY7" fmla="*/ 0 h 1288257"/>
                  <a:gd name="connsiteX8" fmla="*/ 502445 w 900113"/>
                  <a:gd name="connsiteY8" fmla="*/ 26194 h 1288257"/>
                  <a:gd name="connsiteX9" fmla="*/ 481014 w 900113"/>
                  <a:gd name="connsiteY9" fmla="*/ 69056 h 1288257"/>
                  <a:gd name="connsiteX10" fmla="*/ 645319 w 900113"/>
                  <a:gd name="connsiteY10" fmla="*/ 145256 h 1288257"/>
                  <a:gd name="connsiteX11" fmla="*/ 652463 w 900113"/>
                  <a:gd name="connsiteY11" fmla="*/ 292894 h 1288257"/>
                  <a:gd name="connsiteX12" fmla="*/ 545308 w 900113"/>
                  <a:gd name="connsiteY12" fmla="*/ 302419 h 1288257"/>
                  <a:gd name="connsiteX13" fmla="*/ 547689 w 900113"/>
                  <a:gd name="connsiteY13" fmla="*/ 481012 h 1288257"/>
                  <a:gd name="connsiteX14" fmla="*/ 519114 w 900113"/>
                  <a:gd name="connsiteY14" fmla="*/ 540543 h 1288257"/>
                  <a:gd name="connsiteX15" fmla="*/ 485776 w 900113"/>
                  <a:gd name="connsiteY15" fmla="*/ 526256 h 1288257"/>
                  <a:gd name="connsiteX16" fmla="*/ 459583 w 900113"/>
                  <a:gd name="connsiteY16" fmla="*/ 633412 h 1288257"/>
                  <a:gd name="connsiteX17" fmla="*/ 414339 w 900113"/>
                  <a:gd name="connsiteY17" fmla="*/ 759618 h 1288257"/>
                  <a:gd name="connsiteX18" fmla="*/ 423864 w 900113"/>
                  <a:gd name="connsiteY18" fmla="*/ 821530 h 1288257"/>
                  <a:gd name="connsiteX19" fmla="*/ 588170 w 900113"/>
                  <a:gd name="connsiteY19" fmla="*/ 823912 h 1288257"/>
                  <a:gd name="connsiteX20" fmla="*/ 590551 w 900113"/>
                  <a:gd name="connsiteY20" fmla="*/ 842962 h 1288257"/>
                  <a:gd name="connsiteX21" fmla="*/ 752475 w 900113"/>
                  <a:gd name="connsiteY21" fmla="*/ 852487 h 1288257"/>
                  <a:gd name="connsiteX22" fmla="*/ 754858 w 900113"/>
                  <a:gd name="connsiteY22" fmla="*/ 962024 h 1288257"/>
                  <a:gd name="connsiteX23" fmla="*/ 778670 w 900113"/>
                  <a:gd name="connsiteY23" fmla="*/ 971548 h 1288257"/>
                  <a:gd name="connsiteX24" fmla="*/ 788194 w 900113"/>
                  <a:gd name="connsiteY24" fmla="*/ 1000123 h 1288257"/>
                  <a:gd name="connsiteX25" fmla="*/ 900113 w 900113"/>
                  <a:gd name="connsiteY25" fmla="*/ 1007267 h 1288257"/>
                  <a:gd name="connsiteX26" fmla="*/ 895350 w 900113"/>
                  <a:gd name="connsiteY26" fmla="*/ 1102517 h 1288257"/>
                  <a:gd name="connsiteX27" fmla="*/ 681038 w 900113"/>
                  <a:gd name="connsiteY27" fmla="*/ 1288257 h 1288257"/>
                  <a:gd name="connsiteX0" fmla="*/ 0 w 1133475"/>
                  <a:gd name="connsiteY0" fmla="*/ 64294 h 1123951"/>
                  <a:gd name="connsiteX1" fmla="*/ 38100 w 1133475"/>
                  <a:gd name="connsiteY1" fmla="*/ 109538 h 1123951"/>
                  <a:gd name="connsiteX2" fmla="*/ 116682 w 1133475"/>
                  <a:gd name="connsiteY2" fmla="*/ 142874 h 1123951"/>
                  <a:gd name="connsiteX3" fmla="*/ 183358 w 1133475"/>
                  <a:gd name="connsiteY3" fmla="*/ 145256 h 1123951"/>
                  <a:gd name="connsiteX4" fmla="*/ 269083 w 1133475"/>
                  <a:gd name="connsiteY4" fmla="*/ 128587 h 1123951"/>
                  <a:gd name="connsiteX5" fmla="*/ 335757 w 1133475"/>
                  <a:gd name="connsiteY5" fmla="*/ 119063 h 1123951"/>
                  <a:gd name="connsiteX6" fmla="*/ 402433 w 1133475"/>
                  <a:gd name="connsiteY6" fmla="*/ 59531 h 1123951"/>
                  <a:gd name="connsiteX7" fmla="*/ 442914 w 1133475"/>
                  <a:gd name="connsiteY7" fmla="*/ 0 h 1123951"/>
                  <a:gd name="connsiteX8" fmla="*/ 502445 w 1133475"/>
                  <a:gd name="connsiteY8" fmla="*/ 26194 h 1123951"/>
                  <a:gd name="connsiteX9" fmla="*/ 481014 w 1133475"/>
                  <a:gd name="connsiteY9" fmla="*/ 69056 h 1123951"/>
                  <a:gd name="connsiteX10" fmla="*/ 645319 w 1133475"/>
                  <a:gd name="connsiteY10" fmla="*/ 145256 h 1123951"/>
                  <a:gd name="connsiteX11" fmla="*/ 652463 w 1133475"/>
                  <a:gd name="connsiteY11" fmla="*/ 292894 h 1123951"/>
                  <a:gd name="connsiteX12" fmla="*/ 545308 w 1133475"/>
                  <a:gd name="connsiteY12" fmla="*/ 302419 h 1123951"/>
                  <a:gd name="connsiteX13" fmla="*/ 547689 w 1133475"/>
                  <a:gd name="connsiteY13" fmla="*/ 481012 h 1123951"/>
                  <a:gd name="connsiteX14" fmla="*/ 519114 w 1133475"/>
                  <a:gd name="connsiteY14" fmla="*/ 540543 h 1123951"/>
                  <a:gd name="connsiteX15" fmla="*/ 485776 w 1133475"/>
                  <a:gd name="connsiteY15" fmla="*/ 526256 h 1123951"/>
                  <a:gd name="connsiteX16" fmla="*/ 459583 w 1133475"/>
                  <a:gd name="connsiteY16" fmla="*/ 633412 h 1123951"/>
                  <a:gd name="connsiteX17" fmla="*/ 414339 w 1133475"/>
                  <a:gd name="connsiteY17" fmla="*/ 759618 h 1123951"/>
                  <a:gd name="connsiteX18" fmla="*/ 423864 w 1133475"/>
                  <a:gd name="connsiteY18" fmla="*/ 821530 h 1123951"/>
                  <a:gd name="connsiteX19" fmla="*/ 588170 w 1133475"/>
                  <a:gd name="connsiteY19" fmla="*/ 823912 h 1123951"/>
                  <a:gd name="connsiteX20" fmla="*/ 590551 w 1133475"/>
                  <a:gd name="connsiteY20" fmla="*/ 842962 h 1123951"/>
                  <a:gd name="connsiteX21" fmla="*/ 752475 w 1133475"/>
                  <a:gd name="connsiteY21" fmla="*/ 852487 h 1123951"/>
                  <a:gd name="connsiteX22" fmla="*/ 754858 w 1133475"/>
                  <a:gd name="connsiteY22" fmla="*/ 962024 h 1123951"/>
                  <a:gd name="connsiteX23" fmla="*/ 778670 w 1133475"/>
                  <a:gd name="connsiteY23" fmla="*/ 971548 h 1123951"/>
                  <a:gd name="connsiteX24" fmla="*/ 788194 w 1133475"/>
                  <a:gd name="connsiteY24" fmla="*/ 1000123 h 1123951"/>
                  <a:gd name="connsiteX25" fmla="*/ 900113 w 1133475"/>
                  <a:gd name="connsiteY25" fmla="*/ 1007267 h 1123951"/>
                  <a:gd name="connsiteX26" fmla="*/ 895350 w 1133475"/>
                  <a:gd name="connsiteY26" fmla="*/ 1102517 h 1123951"/>
                  <a:gd name="connsiteX27" fmla="*/ 1133475 w 1133475"/>
                  <a:gd name="connsiteY27" fmla="*/ 1123951 h 1123951"/>
                  <a:gd name="connsiteX0" fmla="*/ 0 w 1133475"/>
                  <a:gd name="connsiteY0" fmla="*/ 64294 h 1128711"/>
                  <a:gd name="connsiteX1" fmla="*/ 38100 w 1133475"/>
                  <a:gd name="connsiteY1" fmla="*/ 109538 h 1128711"/>
                  <a:gd name="connsiteX2" fmla="*/ 116682 w 1133475"/>
                  <a:gd name="connsiteY2" fmla="*/ 142874 h 1128711"/>
                  <a:gd name="connsiteX3" fmla="*/ 183358 w 1133475"/>
                  <a:gd name="connsiteY3" fmla="*/ 145256 h 1128711"/>
                  <a:gd name="connsiteX4" fmla="*/ 269083 w 1133475"/>
                  <a:gd name="connsiteY4" fmla="*/ 128587 h 1128711"/>
                  <a:gd name="connsiteX5" fmla="*/ 335757 w 1133475"/>
                  <a:gd name="connsiteY5" fmla="*/ 119063 h 1128711"/>
                  <a:gd name="connsiteX6" fmla="*/ 402433 w 1133475"/>
                  <a:gd name="connsiteY6" fmla="*/ 59531 h 1128711"/>
                  <a:gd name="connsiteX7" fmla="*/ 442914 w 1133475"/>
                  <a:gd name="connsiteY7" fmla="*/ 0 h 1128711"/>
                  <a:gd name="connsiteX8" fmla="*/ 502445 w 1133475"/>
                  <a:gd name="connsiteY8" fmla="*/ 26194 h 1128711"/>
                  <a:gd name="connsiteX9" fmla="*/ 481014 w 1133475"/>
                  <a:gd name="connsiteY9" fmla="*/ 69056 h 1128711"/>
                  <a:gd name="connsiteX10" fmla="*/ 645319 w 1133475"/>
                  <a:gd name="connsiteY10" fmla="*/ 145256 h 1128711"/>
                  <a:gd name="connsiteX11" fmla="*/ 652463 w 1133475"/>
                  <a:gd name="connsiteY11" fmla="*/ 292894 h 1128711"/>
                  <a:gd name="connsiteX12" fmla="*/ 545308 w 1133475"/>
                  <a:gd name="connsiteY12" fmla="*/ 302419 h 1128711"/>
                  <a:gd name="connsiteX13" fmla="*/ 547689 w 1133475"/>
                  <a:gd name="connsiteY13" fmla="*/ 481012 h 1128711"/>
                  <a:gd name="connsiteX14" fmla="*/ 519114 w 1133475"/>
                  <a:gd name="connsiteY14" fmla="*/ 540543 h 1128711"/>
                  <a:gd name="connsiteX15" fmla="*/ 485776 w 1133475"/>
                  <a:gd name="connsiteY15" fmla="*/ 526256 h 1128711"/>
                  <a:gd name="connsiteX16" fmla="*/ 459583 w 1133475"/>
                  <a:gd name="connsiteY16" fmla="*/ 633412 h 1128711"/>
                  <a:gd name="connsiteX17" fmla="*/ 414339 w 1133475"/>
                  <a:gd name="connsiteY17" fmla="*/ 759618 h 1128711"/>
                  <a:gd name="connsiteX18" fmla="*/ 423864 w 1133475"/>
                  <a:gd name="connsiteY18" fmla="*/ 821530 h 1128711"/>
                  <a:gd name="connsiteX19" fmla="*/ 588170 w 1133475"/>
                  <a:gd name="connsiteY19" fmla="*/ 823912 h 1128711"/>
                  <a:gd name="connsiteX20" fmla="*/ 590551 w 1133475"/>
                  <a:gd name="connsiteY20" fmla="*/ 842962 h 1128711"/>
                  <a:gd name="connsiteX21" fmla="*/ 752475 w 1133475"/>
                  <a:gd name="connsiteY21" fmla="*/ 852487 h 1128711"/>
                  <a:gd name="connsiteX22" fmla="*/ 754858 w 1133475"/>
                  <a:gd name="connsiteY22" fmla="*/ 962024 h 1128711"/>
                  <a:gd name="connsiteX23" fmla="*/ 778670 w 1133475"/>
                  <a:gd name="connsiteY23" fmla="*/ 971548 h 1128711"/>
                  <a:gd name="connsiteX24" fmla="*/ 788194 w 1133475"/>
                  <a:gd name="connsiteY24" fmla="*/ 1000123 h 1128711"/>
                  <a:gd name="connsiteX25" fmla="*/ 900113 w 1133475"/>
                  <a:gd name="connsiteY25" fmla="*/ 1007267 h 1128711"/>
                  <a:gd name="connsiteX26" fmla="*/ 895350 w 1133475"/>
                  <a:gd name="connsiteY26" fmla="*/ 1102517 h 1128711"/>
                  <a:gd name="connsiteX27" fmla="*/ 914400 w 1133475"/>
                  <a:gd name="connsiteY27" fmla="*/ 1128711 h 1128711"/>
                  <a:gd name="connsiteX28" fmla="*/ 1133475 w 1133475"/>
                  <a:gd name="connsiteY28" fmla="*/ 1123951 h 1128711"/>
                  <a:gd name="connsiteX0" fmla="*/ 0 w 1083469"/>
                  <a:gd name="connsiteY0" fmla="*/ 64294 h 1373982"/>
                  <a:gd name="connsiteX1" fmla="*/ 38100 w 1083469"/>
                  <a:gd name="connsiteY1" fmla="*/ 109538 h 1373982"/>
                  <a:gd name="connsiteX2" fmla="*/ 116682 w 1083469"/>
                  <a:gd name="connsiteY2" fmla="*/ 142874 h 1373982"/>
                  <a:gd name="connsiteX3" fmla="*/ 183358 w 1083469"/>
                  <a:gd name="connsiteY3" fmla="*/ 145256 h 1373982"/>
                  <a:gd name="connsiteX4" fmla="*/ 269083 w 1083469"/>
                  <a:gd name="connsiteY4" fmla="*/ 128587 h 1373982"/>
                  <a:gd name="connsiteX5" fmla="*/ 335757 w 1083469"/>
                  <a:gd name="connsiteY5" fmla="*/ 119063 h 1373982"/>
                  <a:gd name="connsiteX6" fmla="*/ 402433 w 1083469"/>
                  <a:gd name="connsiteY6" fmla="*/ 59531 h 1373982"/>
                  <a:gd name="connsiteX7" fmla="*/ 442914 w 1083469"/>
                  <a:gd name="connsiteY7" fmla="*/ 0 h 1373982"/>
                  <a:gd name="connsiteX8" fmla="*/ 502445 w 1083469"/>
                  <a:gd name="connsiteY8" fmla="*/ 26194 h 1373982"/>
                  <a:gd name="connsiteX9" fmla="*/ 481014 w 1083469"/>
                  <a:gd name="connsiteY9" fmla="*/ 69056 h 1373982"/>
                  <a:gd name="connsiteX10" fmla="*/ 645319 w 1083469"/>
                  <a:gd name="connsiteY10" fmla="*/ 145256 h 1373982"/>
                  <a:gd name="connsiteX11" fmla="*/ 652463 w 1083469"/>
                  <a:gd name="connsiteY11" fmla="*/ 292894 h 1373982"/>
                  <a:gd name="connsiteX12" fmla="*/ 545308 w 1083469"/>
                  <a:gd name="connsiteY12" fmla="*/ 302419 h 1373982"/>
                  <a:gd name="connsiteX13" fmla="*/ 547689 w 1083469"/>
                  <a:gd name="connsiteY13" fmla="*/ 481012 h 1373982"/>
                  <a:gd name="connsiteX14" fmla="*/ 519114 w 1083469"/>
                  <a:gd name="connsiteY14" fmla="*/ 540543 h 1373982"/>
                  <a:gd name="connsiteX15" fmla="*/ 485776 w 1083469"/>
                  <a:gd name="connsiteY15" fmla="*/ 526256 h 1373982"/>
                  <a:gd name="connsiteX16" fmla="*/ 459583 w 1083469"/>
                  <a:gd name="connsiteY16" fmla="*/ 633412 h 1373982"/>
                  <a:gd name="connsiteX17" fmla="*/ 414339 w 1083469"/>
                  <a:gd name="connsiteY17" fmla="*/ 759618 h 1373982"/>
                  <a:gd name="connsiteX18" fmla="*/ 423864 w 1083469"/>
                  <a:gd name="connsiteY18" fmla="*/ 821530 h 1373982"/>
                  <a:gd name="connsiteX19" fmla="*/ 588170 w 1083469"/>
                  <a:gd name="connsiteY19" fmla="*/ 823912 h 1373982"/>
                  <a:gd name="connsiteX20" fmla="*/ 590551 w 1083469"/>
                  <a:gd name="connsiteY20" fmla="*/ 842962 h 1373982"/>
                  <a:gd name="connsiteX21" fmla="*/ 752475 w 1083469"/>
                  <a:gd name="connsiteY21" fmla="*/ 852487 h 1373982"/>
                  <a:gd name="connsiteX22" fmla="*/ 754858 w 1083469"/>
                  <a:gd name="connsiteY22" fmla="*/ 962024 h 1373982"/>
                  <a:gd name="connsiteX23" fmla="*/ 778670 w 1083469"/>
                  <a:gd name="connsiteY23" fmla="*/ 971548 h 1373982"/>
                  <a:gd name="connsiteX24" fmla="*/ 788194 w 1083469"/>
                  <a:gd name="connsiteY24" fmla="*/ 1000123 h 1373982"/>
                  <a:gd name="connsiteX25" fmla="*/ 900113 w 1083469"/>
                  <a:gd name="connsiteY25" fmla="*/ 1007267 h 1373982"/>
                  <a:gd name="connsiteX26" fmla="*/ 895350 w 1083469"/>
                  <a:gd name="connsiteY26" fmla="*/ 1102517 h 1373982"/>
                  <a:gd name="connsiteX27" fmla="*/ 914400 w 1083469"/>
                  <a:gd name="connsiteY27" fmla="*/ 1128711 h 1373982"/>
                  <a:gd name="connsiteX28" fmla="*/ 1083469 w 1083469"/>
                  <a:gd name="connsiteY28" fmla="*/ 1373982 h 1373982"/>
                  <a:gd name="connsiteX0" fmla="*/ 0 w 1083469"/>
                  <a:gd name="connsiteY0" fmla="*/ 64294 h 1373982"/>
                  <a:gd name="connsiteX1" fmla="*/ 38100 w 1083469"/>
                  <a:gd name="connsiteY1" fmla="*/ 109538 h 1373982"/>
                  <a:gd name="connsiteX2" fmla="*/ 116682 w 1083469"/>
                  <a:gd name="connsiteY2" fmla="*/ 142874 h 1373982"/>
                  <a:gd name="connsiteX3" fmla="*/ 183358 w 1083469"/>
                  <a:gd name="connsiteY3" fmla="*/ 145256 h 1373982"/>
                  <a:gd name="connsiteX4" fmla="*/ 269083 w 1083469"/>
                  <a:gd name="connsiteY4" fmla="*/ 128587 h 1373982"/>
                  <a:gd name="connsiteX5" fmla="*/ 335757 w 1083469"/>
                  <a:gd name="connsiteY5" fmla="*/ 119063 h 1373982"/>
                  <a:gd name="connsiteX6" fmla="*/ 402433 w 1083469"/>
                  <a:gd name="connsiteY6" fmla="*/ 59531 h 1373982"/>
                  <a:gd name="connsiteX7" fmla="*/ 442914 w 1083469"/>
                  <a:gd name="connsiteY7" fmla="*/ 0 h 1373982"/>
                  <a:gd name="connsiteX8" fmla="*/ 502445 w 1083469"/>
                  <a:gd name="connsiteY8" fmla="*/ 26194 h 1373982"/>
                  <a:gd name="connsiteX9" fmla="*/ 481014 w 1083469"/>
                  <a:gd name="connsiteY9" fmla="*/ 69056 h 1373982"/>
                  <a:gd name="connsiteX10" fmla="*/ 645319 w 1083469"/>
                  <a:gd name="connsiteY10" fmla="*/ 145256 h 1373982"/>
                  <a:gd name="connsiteX11" fmla="*/ 652463 w 1083469"/>
                  <a:gd name="connsiteY11" fmla="*/ 292894 h 1373982"/>
                  <a:gd name="connsiteX12" fmla="*/ 545308 w 1083469"/>
                  <a:gd name="connsiteY12" fmla="*/ 302419 h 1373982"/>
                  <a:gd name="connsiteX13" fmla="*/ 547689 w 1083469"/>
                  <a:gd name="connsiteY13" fmla="*/ 481012 h 1373982"/>
                  <a:gd name="connsiteX14" fmla="*/ 519114 w 1083469"/>
                  <a:gd name="connsiteY14" fmla="*/ 540543 h 1373982"/>
                  <a:gd name="connsiteX15" fmla="*/ 485776 w 1083469"/>
                  <a:gd name="connsiteY15" fmla="*/ 526256 h 1373982"/>
                  <a:gd name="connsiteX16" fmla="*/ 459583 w 1083469"/>
                  <a:gd name="connsiteY16" fmla="*/ 633412 h 1373982"/>
                  <a:gd name="connsiteX17" fmla="*/ 414339 w 1083469"/>
                  <a:gd name="connsiteY17" fmla="*/ 759618 h 1373982"/>
                  <a:gd name="connsiteX18" fmla="*/ 423864 w 1083469"/>
                  <a:gd name="connsiteY18" fmla="*/ 821530 h 1373982"/>
                  <a:gd name="connsiteX19" fmla="*/ 588170 w 1083469"/>
                  <a:gd name="connsiteY19" fmla="*/ 823912 h 1373982"/>
                  <a:gd name="connsiteX20" fmla="*/ 590551 w 1083469"/>
                  <a:gd name="connsiteY20" fmla="*/ 842962 h 1373982"/>
                  <a:gd name="connsiteX21" fmla="*/ 752475 w 1083469"/>
                  <a:gd name="connsiteY21" fmla="*/ 852487 h 1373982"/>
                  <a:gd name="connsiteX22" fmla="*/ 754858 w 1083469"/>
                  <a:gd name="connsiteY22" fmla="*/ 962024 h 1373982"/>
                  <a:gd name="connsiteX23" fmla="*/ 778670 w 1083469"/>
                  <a:gd name="connsiteY23" fmla="*/ 971548 h 1373982"/>
                  <a:gd name="connsiteX24" fmla="*/ 788194 w 1083469"/>
                  <a:gd name="connsiteY24" fmla="*/ 1000123 h 1373982"/>
                  <a:gd name="connsiteX25" fmla="*/ 900113 w 1083469"/>
                  <a:gd name="connsiteY25" fmla="*/ 1007267 h 1373982"/>
                  <a:gd name="connsiteX26" fmla="*/ 895350 w 1083469"/>
                  <a:gd name="connsiteY26" fmla="*/ 1102517 h 1373982"/>
                  <a:gd name="connsiteX27" fmla="*/ 914400 w 1083469"/>
                  <a:gd name="connsiteY27" fmla="*/ 1128711 h 1373982"/>
                  <a:gd name="connsiteX28" fmla="*/ 940594 w 1083469"/>
                  <a:gd name="connsiteY28" fmla="*/ 1233485 h 1373982"/>
                  <a:gd name="connsiteX29" fmla="*/ 1083469 w 1083469"/>
                  <a:gd name="connsiteY29" fmla="*/ 1373982 h 1373982"/>
                  <a:gd name="connsiteX0" fmla="*/ 0 w 940594"/>
                  <a:gd name="connsiteY0" fmla="*/ 64294 h 1414463"/>
                  <a:gd name="connsiteX1" fmla="*/ 38100 w 940594"/>
                  <a:gd name="connsiteY1" fmla="*/ 109538 h 1414463"/>
                  <a:gd name="connsiteX2" fmla="*/ 116682 w 940594"/>
                  <a:gd name="connsiteY2" fmla="*/ 142874 h 1414463"/>
                  <a:gd name="connsiteX3" fmla="*/ 183358 w 940594"/>
                  <a:gd name="connsiteY3" fmla="*/ 145256 h 1414463"/>
                  <a:gd name="connsiteX4" fmla="*/ 269083 w 940594"/>
                  <a:gd name="connsiteY4" fmla="*/ 128587 h 1414463"/>
                  <a:gd name="connsiteX5" fmla="*/ 335757 w 940594"/>
                  <a:gd name="connsiteY5" fmla="*/ 119063 h 1414463"/>
                  <a:gd name="connsiteX6" fmla="*/ 402433 w 940594"/>
                  <a:gd name="connsiteY6" fmla="*/ 59531 h 1414463"/>
                  <a:gd name="connsiteX7" fmla="*/ 442914 w 940594"/>
                  <a:gd name="connsiteY7" fmla="*/ 0 h 1414463"/>
                  <a:gd name="connsiteX8" fmla="*/ 502445 w 940594"/>
                  <a:gd name="connsiteY8" fmla="*/ 26194 h 1414463"/>
                  <a:gd name="connsiteX9" fmla="*/ 481014 w 940594"/>
                  <a:gd name="connsiteY9" fmla="*/ 69056 h 1414463"/>
                  <a:gd name="connsiteX10" fmla="*/ 645319 w 940594"/>
                  <a:gd name="connsiteY10" fmla="*/ 145256 h 1414463"/>
                  <a:gd name="connsiteX11" fmla="*/ 652463 w 940594"/>
                  <a:gd name="connsiteY11" fmla="*/ 292894 h 1414463"/>
                  <a:gd name="connsiteX12" fmla="*/ 545308 w 940594"/>
                  <a:gd name="connsiteY12" fmla="*/ 302419 h 1414463"/>
                  <a:gd name="connsiteX13" fmla="*/ 547689 w 940594"/>
                  <a:gd name="connsiteY13" fmla="*/ 481012 h 1414463"/>
                  <a:gd name="connsiteX14" fmla="*/ 519114 w 940594"/>
                  <a:gd name="connsiteY14" fmla="*/ 540543 h 1414463"/>
                  <a:gd name="connsiteX15" fmla="*/ 485776 w 940594"/>
                  <a:gd name="connsiteY15" fmla="*/ 526256 h 1414463"/>
                  <a:gd name="connsiteX16" fmla="*/ 459583 w 940594"/>
                  <a:gd name="connsiteY16" fmla="*/ 633412 h 1414463"/>
                  <a:gd name="connsiteX17" fmla="*/ 414339 w 940594"/>
                  <a:gd name="connsiteY17" fmla="*/ 759618 h 1414463"/>
                  <a:gd name="connsiteX18" fmla="*/ 423864 w 940594"/>
                  <a:gd name="connsiteY18" fmla="*/ 821530 h 1414463"/>
                  <a:gd name="connsiteX19" fmla="*/ 588170 w 940594"/>
                  <a:gd name="connsiteY19" fmla="*/ 823912 h 1414463"/>
                  <a:gd name="connsiteX20" fmla="*/ 590551 w 940594"/>
                  <a:gd name="connsiteY20" fmla="*/ 842962 h 1414463"/>
                  <a:gd name="connsiteX21" fmla="*/ 752475 w 940594"/>
                  <a:gd name="connsiteY21" fmla="*/ 852487 h 1414463"/>
                  <a:gd name="connsiteX22" fmla="*/ 754858 w 940594"/>
                  <a:gd name="connsiteY22" fmla="*/ 962024 h 1414463"/>
                  <a:gd name="connsiteX23" fmla="*/ 778670 w 940594"/>
                  <a:gd name="connsiteY23" fmla="*/ 971548 h 1414463"/>
                  <a:gd name="connsiteX24" fmla="*/ 788194 w 940594"/>
                  <a:gd name="connsiteY24" fmla="*/ 1000123 h 1414463"/>
                  <a:gd name="connsiteX25" fmla="*/ 900113 w 940594"/>
                  <a:gd name="connsiteY25" fmla="*/ 1007267 h 1414463"/>
                  <a:gd name="connsiteX26" fmla="*/ 895350 w 940594"/>
                  <a:gd name="connsiteY26" fmla="*/ 1102517 h 1414463"/>
                  <a:gd name="connsiteX27" fmla="*/ 914400 w 940594"/>
                  <a:gd name="connsiteY27" fmla="*/ 1128711 h 1414463"/>
                  <a:gd name="connsiteX28" fmla="*/ 940594 w 940594"/>
                  <a:gd name="connsiteY28" fmla="*/ 1233485 h 1414463"/>
                  <a:gd name="connsiteX29" fmla="*/ 938213 w 940594"/>
                  <a:gd name="connsiteY29" fmla="*/ 1414463 h 141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0594" h="1414463">
                    <a:moveTo>
                      <a:pt x="0" y="64294"/>
                    </a:moveTo>
                    <a:cubicBezTo>
                      <a:pt x="15081" y="66675"/>
                      <a:pt x="23019" y="107157"/>
                      <a:pt x="38100" y="109538"/>
                    </a:cubicBezTo>
                    <a:cubicBezTo>
                      <a:pt x="55563" y="107950"/>
                      <a:pt x="99219" y="144462"/>
                      <a:pt x="116682" y="142874"/>
                    </a:cubicBezTo>
                    <a:cubicBezTo>
                      <a:pt x="131763" y="135731"/>
                      <a:pt x="168277" y="152399"/>
                      <a:pt x="183358" y="145256"/>
                    </a:cubicBezTo>
                    <a:cubicBezTo>
                      <a:pt x="202408" y="132556"/>
                      <a:pt x="250033" y="141287"/>
                      <a:pt x="269083" y="128587"/>
                    </a:cubicBezTo>
                    <a:cubicBezTo>
                      <a:pt x="281783" y="114300"/>
                      <a:pt x="323057" y="133350"/>
                      <a:pt x="335757" y="119063"/>
                    </a:cubicBezTo>
                    <a:cubicBezTo>
                      <a:pt x="343695" y="95250"/>
                      <a:pt x="394495" y="83344"/>
                      <a:pt x="402433" y="59531"/>
                    </a:cubicBezTo>
                    <a:cubicBezTo>
                      <a:pt x="407989" y="40481"/>
                      <a:pt x="437358" y="19050"/>
                      <a:pt x="442914" y="0"/>
                    </a:cubicBezTo>
                    <a:cubicBezTo>
                      <a:pt x="459583" y="794"/>
                      <a:pt x="485776" y="25400"/>
                      <a:pt x="502445" y="26194"/>
                    </a:cubicBezTo>
                    <a:cubicBezTo>
                      <a:pt x="504033" y="38100"/>
                      <a:pt x="479426" y="57150"/>
                      <a:pt x="481014" y="69056"/>
                    </a:cubicBezTo>
                    <a:cubicBezTo>
                      <a:pt x="511176" y="103187"/>
                      <a:pt x="615157" y="111125"/>
                      <a:pt x="645319" y="145256"/>
                    </a:cubicBezTo>
                    <a:cubicBezTo>
                      <a:pt x="655638" y="165100"/>
                      <a:pt x="642144" y="273050"/>
                      <a:pt x="652463" y="292894"/>
                    </a:cubicBezTo>
                    <a:cubicBezTo>
                      <a:pt x="630238" y="305594"/>
                      <a:pt x="567533" y="289719"/>
                      <a:pt x="545308" y="302419"/>
                    </a:cubicBezTo>
                    <a:cubicBezTo>
                      <a:pt x="529433" y="329406"/>
                      <a:pt x="563564" y="454025"/>
                      <a:pt x="547689" y="481012"/>
                    </a:cubicBezTo>
                    <a:cubicBezTo>
                      <a:pt x="550864" y="495299"/>
                      <a:pt x="515939" y="526256"/>
                      <a:pt x="519114" y="540543"/>
                    </a:cubicBezTo>
                    <a:cubicBezTo>
                      <a:pt x="510383" y="542925"/>
                      <a:pt x="494507" y="523874"/>
                      <a:pt x="485776" y="526256"/>
                    </a:cubicBezTo>
                    <a:cubicBezTo>
                      <a:pt x="469901" y="548481"/>
                      <a:pt x="475458" y="611187"/>
                      <a:pt x="459583" y="633412"/>
                    </a:cubicBezTo>
                    <a:cubicBezTo>
                      <a:pt x="444502" y="650874"/>
                      <a:pt x="429420" y="742156"/>
                      <a:pt x="414339" y="759618"/>
                    </a:cubicBezTo>
                    <a:cubicBezTo>
                      <a:pt x="400845" y="759618"/>
                      <a:pt x="437358" y="821530"/>
                      <a:pt x="423864" y="821530"/>
                    </a:cubicBezTo>
                    <a:cubicBezTo>
                      <a:pt x="444501" y="842168"/>
                      <a:pt x="567533" y="803274"/>
                      <a:pt x="588170" y="823912"/>
                    </a:cubicBezTo>
                    <a:cubicBezTo>
                      <a:pt x="585789" y="830262"/>
                      <a:pt x="592932" y="836612"/>
                      <a:pt x="590551" y="842962"/>
                    </a:cubicBezTo>
                    <a:cubicBezTo>
                      <a:pt x="631032" y="854868"/>
                      <a:pt x="711994" y="840581"/>
                      <a:pt x="752475" y="852487"/>
                    </a:cubicBezTo>
                    <a:cubicBezTo>
                      <a:pt x="762000" y="874712"/>
                      <a:pt x="745333" y="939799"/>
                      <a:pt x="754858" y="962024"/>
                    </a:cubicBezTo>
                    <a:cubicBezTo>
                      <a:pt x="746920" y="969961"/>
                      <a:pt x="786608" y="963611"/>
                      <a:pt x="778670" y="971548"/>
                    </a:cubicBezTo>
                    <a:cubicBezTo>
                      <a:pt x="786607" y="971548"/>
                      <a:pt x="780257" y="1000123"/>
                      <a:pt x="788194" y="1000123"/>
                    </a:cubicBezTo>
                    <a:cubicBezTo>
                      <a:pt x="793750" y="1019173"/>
                      <a:pt x="894557" y="988217"/>
                      <a:pt x="900113" y="1007267"/>
                    </a:cubicBezTo>
                    <a:cubicBezTo>
                      <a:pt x="886619" y="1026317"/>
                      <a:pt x="908844" y="1083467"/>
                      <a:pt x="895350" y="1102517"/>
                    </a:cubicBezTo>
                    <a:cubicBezTo>
                      <a:pt x="905669" y="1103311"/>
                      <a:pt x="904081" y="1127917"/>
                      <a:pt x="914400" y="1128711"/>
                    </a:cubicBezTo>
                    <a:cubicBezTo>
                      <a:pt x="929481" y="1151729"/>
                      <a:pt x="925513" y="1210467"/>
                      <a:pt x="940594" y="1233485"/>
                    </a:cubicBezTo>
                    <a:cubicBezTo>
                      <a:pt x="939800" y="1293811"/>
                      <a:pt x="939007" y="1354137"/>
                      <a:pt x="938213" y="1414463"/>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7" name="テキスト ボックス 16"/>
              <p:cNvSpPr txBox="1"/>
              <p:nvPr/>
            </p:nvSpPr>
            <p:spPr>
              <a:xfrm>
                <a:off x="4638242" y="4218339"/>
                <a:ext cx="877163"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千代田</a:t>
                </a:r>
              </a:p>
            </p:txBody>
          </p:sp>
          <p:sp>
            <p:nvSpPr>
              <p:cNvPr id="18" name="フリーフォーム 17"/>
              <p:cNvSpPr/>
              <p:nvPr/>
            </p:nvSpPr>
            <p:spPr>
              <a:xfrm>
                <a:off x="6286499" y="1862141"/>
                <a:ext cx="637672" cy="2100258"/>
              </a:xfrm>
              <a:custGeom>
                <a:avLst/>
                <a:gdLst>
                  <a:gd name="connsiteX0" fmla="*/ 42863 w 42863"/>
                  <a:gd name="connsiteY0" fmla="*/ 0 h 595312"/>
                  <a:gd name="connsiteX1" fmla="*/ 0 w 42863"/>
                  <a:gd name="connsiteY1" fmla="*/ 595312 h 595312"/>
                  <a:gd name="connsiteX0" fmla="*/ 42863 w 50172"/>
                  <a:gd name="connsiteY0" fmla="*/ 0 h 595312"/>
                  <a:gd name="connsiteX1" fmla="*/ 50006 w 50172"/>
                  <a:gd name="connsiteY1" fmla="*/ 109537 h 595312"/>
                  <a:gd name="connsiteX2" fmla="*/ 0 w 50172"/>
                  <a:gd name="connsiteY2" fmla="*/ 595312 h 595312"/>
                  <a:gd name="connsiteX0" fmla="*/ 42863 w 59530"/>
                  <a:gd name="connsiteY0" fmla="*/ 0 h 595312"/>
                  <a:gd name="connsiteX1" fmla="*/ 50006 w 59530"/>
                  <a:gd name="connsiteY1" fmla="*/ 109537 h 595312"/>
                  <a:gd name="connsiteX2" fmla="*/ 59530 w 59530"/>
                  <a:gd name="connsiteY2" fmla="*/ 130968 h 595312"/>
                  <a:gd name="connsiteX3" fmla="*/ 0 w 59530"/>
                  <a:gd name="connsiteY3" fmla="*/ 595312 h 595312"/>
                  <a:gd name="connsiteX0" fmla="*/ 167 w 450223"/>
                  <a:gd name="connsiteY0" fmla="*/ 0 h 514350"/>
                  <a:gd name="connsiteX1" fmla="*/ 7310 w 450223"/>
                  <a:gd name="connsiteY1" fmla="*/ 109537 h 514350"/>
                  <a:gd name="connsiteX2" fmla="*/ 16834 w 450223"/>
                  <a:gd name="connsiteY2" fmla="*/ 130968 h 514350"/>
                  <a:gd name="connsiteX3" fmla="*/ 450223 w 450223"/>
                  <a:gd name="connsiteY3" fmla="*/ 514350 h 514350"/>
                  <a:gd name="connsiteX0" fmla="*/ 167 w 450223"/>
                  <a:gd name="connsiteY0" fmla="*/ 0 h 514350"/>
                  <a:gd name="connsiteX1" fmla="*/ 7310 w 450223"/>
                  <a:gd name="connsiteY1" fmla="*/ 109537 h 514350"/>
                  <a:gd name="connsiteX2" fmla="*/ 16834 w 450223"/>
                  <a:gd name="connsiteY2" fmla="*/ 130968 h 514350"/>
                  <a:gd name="connsiteX3" fmla="*/ 59697 w 450223"/>
                  <a:gd name="connsiteY3" fmla="*/ 126206 h 514350"/>
                  <a:gd name="connsiteX4" fmla="*/ 450223 w 450223"/>
                  <a:gd name="connsiteY4" fmla="*/ 514350 h 514350"/>
                  <a:gd name="connsiteX0" fmla="*/ 183357 w 242887"/>
                  <a:gd name="connsiteY0" fmla="*/ 0 h 573881"/>
                  <a:gd name="connsiteX1" fmla="*/ 190500 w 242887"/>
                  <a:gd name="connsiteY1" fmla="*/ 109537 h 573881"/>
                  <a:gd name="connsiteX2" fmla="*/ 200024 w 242887"/>
                  <a:gd name="connsiteY2" fmla="*/ 130968 h 573881"/>
                  <a:gd name="connsiteX3" fmla="*/ 242887 w 242887"/>
                  <a:gd name="connsiteY3" fmla="*/ 126206 h 573881"/>
                  <a:gd name="connsiteX4" fmla="*/ 0 w 242887"/>
                  <a:gd name="connsiteY4" fmla="*/ 573881 h 573881"/>
                  <a:gd name="connsiteX0" fmla="*/ 183357 w 243334"/>
                  <a:gd name="connsiteY0" fmla="*/ 0 h 573881"/>
                  <a:gd name="connsiteX1" fmla="*/ 190500 w 243334"/>
                  <a:gd name="connsiteY1" fmla="*/ 109537 h 573881"/>
                  <a:gd name="connsiteX2" fmla="*/ 200024 w 243334"/>
                  <a:gd name="connsiteY2" fmla="*/ 130968 h 573881"/>
                  <a:gd name="connsiteX3" fmla="*/ 242887 w 243334"/>
                  <a:gd name="connsiteY3" fmla="*/ 126206 h 573881"/>
                  <a:gd name="connsiteX4" fmla="*/ 238124 w 243334"/>
                  <a:gd name="connsiteY4" fmla="*/ 235743 h 573881"/>
                  <a:gd name="connsiteX5" fmla="*/ 0 w 243334"/>
                  <a:gd name="connsiteY5" fmla="*/ 573881 h 573881"/>
                  <a:gd name="connsiteX0" fmla="*/ 167 w 500229"/>
                  <a:gd name="connsiteY0" fmla="*/ 0 h 614362"/>
                  <a:gd name="connsiteX1" fmla="*/ 7310 w 500229"/>
                  <a:gd name="connsiteY1" fmla="*/ 109537 h 614362"/>
                  <a:gd name="connsiteX2" fmla="*/ 16834 w 500229"/>
                  <a:gd name="connsiteY2" fmla="*/ 130968 h 614362"/>
                  <a:gd name="connsiteX3" fmla="*/ 59697 w 500229"/>
                  <a:gd name="connsiteY3" fmla="*/ 126206 h 614362"/>
                  <a:gd name="connsiteX4" fmla="*/ 54934 w 500229"/>
                  <a:gd name="connsiteY4" fmla="*/ 235743 h 614362"/>
                  <a:gd name="connsiteX5" fmla="*/ 500229 w 500229"/>
                  <a:gd name="connsiteY5" fmla="*/ 614362 h 614362"/>
                  <a:gd name="connsiteX0" fmla="*/ 167 w 500229"/>
                  <a:gd name="connsiteY0" fmla="*/ 0 h 614362"/>
                  <a:gd name="connsiteX1" fmla="*/ 7310 w 500229"/>
                  <a:gd name="connsiteY1" fmla="*/ 109537 h 614362"/>
                  <a:gd name="connsiteX2" fmla="*/ 16834 w 500229"/>
                  <a:gd name="connsiteY2" fmla="*/ 130968 h 614362"/>
                  <a:gd name="connsiteX3" fmla="*/ 59697 w 500229"/>
                  <a:gd name="connsiteY3" fmla="*/ 126206 h 614362"/>
                  <a:gd name="connsiteX4" fmla="*/ 54934 w 500229"/>
                  <a:gd name="connsiteY4" fmla="*/ 235743 h 614362"/>
                  <a:gd name="connsiteX5" fmla="*/ 214477 w 500229"/>
                  <a:gd name="connsiteY5" fmla="*/ 254792 h 614362"/>
                  <a:gd name="connsiteX6" fmla="*/ 500229 w 500229"/>
                  <a:gd name="connsiteY6" fmla="*/ 614362 h 614362"/>
                  <a:gd name="connsiteX0" fmla="*/ 167 w 607385"/>
                  <a:gd name="connsiteY0" fmla="*/ 0 h 597693"/>
                  <a:gd name="connsiteX1" fmla="*/ 7310 w 607385"/>
                  <a:gd name="connsiteY1" fmla="*/ 109537 h 597693"/>
                  <a:gd name="connsiteX2" fmla="*/ 16834 w 607385"/>
                  <a:gd name="connsiteY2" fmla="*/ 130968 h 597693"/>
                  <a:gd name="connsiteX3" fmla="*/ 59697 w 607385"/>
                  <a:gd name="connsiteY3" fmla="*/ 126206 h 597693"/>
                  <a:gd name="connsiteX4" fmla="*/ 54934 w 607385"/>
                  <a:gd name="connsiteY4" fmla="*/ 235743 h 597693"/>
                  <a:gd name="connsiteX5" fmla="*/ 214477 w 607385"/>
                  <a:gd name="connsiteY5" fmla="*/ 254792 h 597693"/>
                  <a:gd name="connsiteX6" fmla="*/ 607385 w 607385"/>
                  <a:gd name="connsiteY6" fmla="*/ 597693 h 597693"/>
                  <a:gd name="connsiteX0" fmla="*/ 167 w 607385"/>
                  <a:gd name="connsiteY0" fmla="*/ 0 h 597693"/>
                  <a:gd name="connsiteX1" fmla="*/ 7310 w 607385"/>
                  <a:gd name="connsiteY1" fmla="*/ 109537 h 597693"/>
                  <a:gd name="connsiteX2" fmla="*/ 16834 w 607385"/>
                  <a:gd name="connsiteY2" fmla="*/ 130968 h 597693"/>
                  <a:gd name="connsiteX3" fmla="*/ 59697 w 607385"/>
                  <a:gd name="connsiteY3" fmla="*/ 126206 h 597693"/>
                  <a:gd name="connsiteX4" fmla="*/ 54934 w 607385"/>
                  <a:gd name="connsiteY4" fmla="*/ 235743 h 597693"/>
                  <a:gd name="connsiteX5" fmla="*/ 214477 w 607385"/>
                  <a:gd name="connsiteY5" fmla="*/ 254792 h 597693"/>
                  <a:gd name="connsiteX6" fmla="*/ 295440 w 607385"/>
                  <a:gd name="connsiteY6" fmla="*/ 261937 h 597693"/>
                  <a:gd name="connsiteX7" fmla="*/ 607385 w 607385"/>
                  <a:gd name="connsiteY7" fmla="*/ 597693 h 597693"/>
                  <a:gd name="connsiteX0" fmla="*/ 167 w 597860"/>
                  <a:gd name="connsiteY0" fmla="*/ 0 h 369093"/>
                  <a:gd name="connsiteX1" fmla="*/ 7310 w 597860"/>
                  <a:gd name="connsiteY1" fmla="*/ 109537 h 369093"/>
                  <a:gd name="connsiteX2" fmla="*/ 16834 w 597860"/>
                  <a:gd name="connsiteY2" fmla="*/ 130968 h 369093"/>
                  <a:gd name="connsiteX3" fmla="*/ 59697 w 597860"/>
                  <a:gd name="connsiteY3" fmla="*/ 126206 h 369093"/>
                  <a:gd name="connsiteX4" fmla="*/ 54934 w 597860"/>
                  <a:gd name="connsiteY4" fmla="*/ 235743 h 369093"/>
                  <a:gd name="connsiteX5" fmla="*/ 214477 w 597860"/>
                  <a:gd name="connsiteY5" fmla="*/ 254792 h 369093"/>
                  <a:gd name="connsiteX6" fmla="*/ 295440 w 597860"/>
                  <a:gd name="connsiteY6" fmla="*/ 261937 h 369093"/>
                  <a:gd name="connsiteX7" fmla="*/ 597860 w 597860"/>
                  <a:gd name="connsiteY7" fmla="*/ 369093 h 369093"/>
                  <a:gd name="connsiteX0" fmla="*/ 167 w 597860"/>
                  <a:gd name="connsiteY0" fmla="*/ 0 h 369093"/>
                  <a:gd name="connsiteX1" fmla="*/ 7310 w 597860"/>
                  <a:gd name="connsiteY1" fmla="*/ 109537 h 369093"/>
                  <a:gd name="connsiteX2" fmla="*/ 16834 w 597860"/>
                  <a:gd name="connsiteY2" fmla="*/ 130968 h 369093"/>
                  <a:gd name="connsiteX3" fmla="*/ 59697 w 597860"/>
                  <a:gd name="connsiteY3" fmla="*/ 126206 h 369093"/>
                  <a:gd name="connsiteX4" fmla="*/ 54934 w 597860"/>
                  <a:gd name="connsiteY4" fmla="*/ 235743 h 369093"/>
                  <a:gd name="connsiteX5" fmla="*/ 214477 w 597860"/>
                  <a:gd name="connsiteY5" fmla="*/ 254792 h 369093"/>
                  <a:gd name="connsiteX6" fmla="*/ 295440 w 597860"/>
                  <a:gd name="connsiteY6" fmla="*/ 261937 h 369093"/>
                  <a:gd name="connsiteX7" fmla="*/ 316871 w 597860"/>
                  <a:gd name="connsiteY7" fmla="*/ 247650 h 369093"/>
                  <a:gd name="connsiteX8" fmla="*/ 597860 w 597860"/>
                  <a:gd name="connsiteY8" fmla="*/ 369093 h 369093"/>
                  <a:gd name="connsiteX0" fmla="*/ 167 w 316871"/>
                  <a:gd name="connsiteY0" fmla="*/ 0 h 452437"/>
                  <a:gd name="connsiteX1" fmla="*/ 7310 w 316871"/>
                  <a:gd name="connsiteY1" fmla="*/ 109537 h 452437"/>
                  <a:gd name="connsiteX2" fmla="*/ 16834 w 316871"/>
                  <a:gd name="connsiteY2" fmla="*/ 130968 h 452437"/>
                  <a:gd name="connsiteX3" fmla="*/ 59697 w 316871"/>
                  <a:gd name="connsiteY3" fmla="*/ 126206 h 452437"/>
                  <a:gd name="connsiteX4" fmla="*/ 54934 w 316871"/>
                  <a:gd name="connsiteY4" fmla="*/ 235743 h 452437"/>
                  <a:gd name="connsiteX5" fmla="*/ 214477 w 316871"/>
                  <a:gd name="connsiteY5" fmla="*/ 254792 h 452437"/>
                  <a:gd name="connsiteX6" fmla="*/ 295440 w 316871"/>
                  <a:gd name="connsiteY6" fmla="*/ 261937 h 452437"/>
                  <a:gd name="connsiteX7" fmla="*/ 316871 w 316871"/>
                  <a:gd name="connsiteY7" fmla="*/ 247650 h 452437"/>
                  <a:gd name="connsiteX8" fmla="*/ 262104 w 316871"/>
                  <a:gd name="connsiteY8" fmla="*/ 452437 h 452437"/>
                  <a:gd name="connsiteX0" fmla="*/ 167 w 355067"/>
                  <a:gd name="connsiteY0" fmla="*/ 0 h 452437"/>
                  <a:gd name="connsiteX1" fmla="*/ 7310 w 355067"/>
                  <a:gd name="connsiteY1" fmla="*/ 109537 h 452437"/>
                  <a:gd name="connsiteX2" fmla="*/ 16834 w 355067"/>
                  <a:gd name="connsiteY2" fmla="*/ 130968 h 452437"/>
                  <a:gd name="connsiteX3" fmla="*/ 59697 w 355067"/>
                  <a:gd name="connsiteY3" fmla="*/ 126206 h 452437"/>
                  <a:gd name="connsiteX4" fmla="*/ 54934 w 355067"/>
                  <a:gd name="connsiteY4" fmla="*/ 235743 h 452437"/>
                  <a:gd name="connsiteX5" fmla="*/ 214477 w 355067"/>
                  <a:gd name="connsiteY5" fmla="*/ 254792 h 452437"/>
                  <a:gd name="connsiteX6" fmla="*/ 295440 w 355067"/>
                  <a:gd name="connsiteY6" fmla="*/ 261937 h 452437"/>
                  <a:gd name="connsiteX7" fmla="*/ 316871 w 355067"/>
                  <a:gd name="connsiteY7" fmla="*/ 247650 h 452437"/>
                  <a:gd name="connsiteX8" fmla="*/ 354972 w 355067"/>
                  <a:gd name="connsiteY8" fmla="*/ 288131 h 452437"/>
                  <a:gd name="connsiteX9" fmla="*/ 262104 w 355067"/>
                  <a:gd name="connsiteY9" fmla="*/ 452437 h 452437"/>
                  <a:gd name="connsiteX0" fmla="*/ 167 w 583573"/>
                  <a:gd name="connsiteY0" fmla="*/ 0 h 485774"/>
                  <a:gd name="connsiteX1" fmla="*/ 7310 w 583573"/>
                  <a:gd name="connsiteY1" fmla="*/ 109537 h 485774"/>
                  <a:gd name="connsiteX2" fmla="*/ 16834 w 583573"/>
                  <a:gd name="connsiteY2" fmla="*/ 130968 h 485774"/>
                  <a:gd name="connsiteX3" fmla="*/ 59697 w 583573"/>
                  <a:gd name="connsiteY3" fmla="*/ 126206 h 485774"/>
                  <a:gd name="connsiteX4" fmla="*/ 54934 w 583573"/>
                  <a:gd name="connsiteY4" fmla="*/ 235743 h 485774"/>
                  <a:gd name="connsiteX5" fmla="*/ 214477 w 583573"/>
                  <a:gd name="connsiteY5" fmla="*/ 254792 h 485774"/>
                  <a:gd name="connsiteX6" fmla="*/ 295440 w 583573"/>
                  <a:gd name="connsiteY6" fmla="*/ 261937 h 485774"/>
                  <a:gd name="connsiteX7" fmla="*/ 316871 w 583573"/>
                  <a:gd name="connsiteY7" fmla="*/ 247650 h 485774"/>
                  <a:gd name="connsiteX8" fmla="*/ 354972 w 583573"/>
                  <a:gd name="connsiteY8" fmla="*/ 288131 h 485774"/>
                  <a:gd name="connsiteX9" fmla="*/ 583573 w 583573"/>
                  <a:gd name="connsiteY9" fmla="*/ 485774 h 485774"/>
                  <a:gd name="connsiteX0" fmla="*/ 167 w 583573"/>
                  <a:gd name="connsiteY0" fmla="*/ 0 h 485774"/>
                  <a:gd name="connsiteX1" fmla="*/ 7310 w 583573"/>
                  <a:gd name="connsiteY1" fmla="*/ 109537 h 485774"/>
                  <a:gd name="connsiteX2" fmla="*/ 16834 w 583573"/>
                  <a:gd name="connsiteY2" fmla="*/ 130968 h 485774"/>
                  <a:gd name="connsiteX3" fmla="*/ 59697 w 583573"/>
                  <a:gd name="connsiteY3" fmla="*/ 126206 h 485774"/>
                  <a:gd name="connsiteX4" fmla="*/ 54934 w 583573"/>
                  <a:gd name="connsiteY4" fmla="*/ 235743 h 485774"/>
                  <a:gd name="connsiteX5" fmla="*/ 214477 w 583573"/>
                  <a:gd name="connsiteY5" fmla="*/ 254792 h 485774"/>
                  <a:gd name="connsiteX6" fmla="*/ 295440 w 583573"/>
                  <a:gd name="connsiteY6" fmla="*/ 261937 h 485774"/>
                  <a:gd name="connsiteX7" fmla="*/ 316871 w 583573"/>
                  <a:gd name="connsiteY7" fmla="*/ 247650 h 485774"/>
                  <a:gd name="connsiteX8" fmla="*/ 354972 w 583573"/>
                  <a:gd name="connsiteY8" fmla="*/ 288131 h 485774"/>
                  <a:gd name="connsiteX9" fmla="*/ 400216 w 583573"/>
                  <a:gd name="connsiteY9" fmla="*/ 300036 h 485774"/>
                  <a:gd name="connsiteX10" fmla="*/ 583573 w 583573"/>
                  <a:gd name="connsiteY10" fmla="*/ 485774 h 485774"/>
                  <a:gd name="connsiteX0" fmla="*/ 167 w 400216"/>
                  <a:gd name="connsiteY0" fmla="*/ 0 h 588168"/>
                  <a:gd name="connsiteX1" fmla="*/ 7310 w 400216"/>
                  <a:gd name="connsiteY1" fmla="*/ 109537 h 588168"/>
                  <a:gd name="connsiteX2" fmla="*/ 16834 w 400216"/>
                  <a:gd name="connsiteY2" fmla="*/ 130968 h 588168"/>
                  <a:gd name="connsiteX3" fmla="*/ 59697 w 400216"/>
                  <a:gd name="connsiteY3" fmla="*/ 126206 h 588168"/>
                  <a:gd name="connsiteX4" fmla="*/ 54934 w 400216"/>
                  <a:gd name="connsiteY4" fmla="*/ 235743 h 588168"/>
                  <a:gd name="connsiteX5" fmla="*/ 214477 w 400216"/>
                  <a:gd name="connsiteY5" fmla="*/ 254792 h 588168"/>
                  <a:gd name="connsiteX6" fmla="*/ 295440 w 400216"/>
                  <a:gd name="connsiteY6" fmla="*/ 261937 h 588168"/>
                  <a:gd name="connsiteX7" fmla="*/ 316871 w 400216"/>
                  <a:gd name="connsiteY7" fmla="*/ 247650 h 588168"/>
                  <a:gd name="connsiteX8" fmla="*/ 354972 w 400216"/>
                  <a:gd name="connsiteY8" fmla="*/ 288131 h 588168"/>
                  <a:gd name="connsiteX9" fmla="*/ 400216 w 400216"/>
                  <a:gd name="connsiteY9" fmla="*/ 300036 h 588168"/>
                  <a:gd name="connsiteX10" fmla="*/ 233529 w 400216"/>
                  <a:gd name="connsiteY10" fmla="*/ 588168 h 588168"/>
                  <a:gd name="connsiteX0" fmla="*/ 167 w 433049"/>
                  <a:gd name="connsiteY0" fmla="*/ 0 h 588168"/>
                  <a:gd name="connsiteX1" fmla="*/ 7310 w 433049"/>
                  <a:gd name="connsiteY1" fmla="*/ 109537 h 588168"/>
                  <a:gd name="connsiteX2" fmla="*/ 16834 w 433049"/>
                  <a:gd name="connsiteY2" fmla="*/ 130968 h 588168"/>
                  <a:gd name="connsiteX3" fmla="*/ 59697 w 433049"/>
                  <a:gd name="connsiteY3" fmla="*/ 126206 h 588168"/>
                  <a:gd name="connsiteX4" fmla="*/ 54934 w 433049"/>
                  <a:gd name="connsiteY4" fmla="*/ 235743 h 588168"/>
                  <a:gd name="connsiteX5" fmla="*/ 214477 w 433049"/>
                  <a:gd name="connsiteY5" fmla="*/ 254792 h 588168"/>
                  <a:gd name="connsiteX6" fmla="*/ 295440 w 433049"/>
                  <a:gd name="connsiteY6" fmla="*/ 261937 h 588168"/>
                  <a:gd name="connsiteX7" fmla="*/ 316871 w 433049"/>
                  <a:gd name="connsiteY7" fmla="*/ 247650 h 588168"/>
                  <a:gd name="connsiteX8" fmla="*/ 354972 w 433049"/>
                  <a:gd name="connsiteY8" fmla="*/ 288131 h 588168"/>
                  <a:gd name="connsiteX9" fmla="*/ 400216 w 433049"/>
                  <a:gd name="connsiteY9" fmla="*/ 300036 h 588168"/>
                  <a:gd name="connsiteX10" fmla="*/ 431172 w 433049"/>
                  <a:gd name="connsiteY10" fmla="*/ 435767 h 588168"/>
                  <a:gd name="connsiteX11" fmla="*/ 233529 w 433049"/>
                  <a:gd name="connsiteY11" fmla="*/ 588168 h 588168"/>
                  <a:gd name="connsiteX0" fmla="*/ 167 w 454986"/>
                  <a:gd name="connsiteY0" fmla="*/ 0 h 700086"/>
                  <a:gd name="connsiteX1" fmla="*/ 7310 w 454986"/>
                  <a:gd name="connsiteY1" fmla="*/ 109537 h 700086"/>
                  <a:gd name="connsiteX2" fmla="*/ 16834 w 454986"/>
                  <a:gd name="connsiteY2" fmla="*/ 130968 h 700086"/>
                  <a:gd name="connsiteX3" fmla="*/ 59697 w 454986"/>
                  <a:gd name="connsiteY3" fmla="*/ 126206 h 700086"/>
                  <a:gd name="connsiteX4" fmla="*/ 54934 w 454986"/>
                  <a:gd name="connsiteY4" fmla="*/ 235743 h 700086"/>
                  <a:gd name="connsiteX5" fmla="*/ 214477 w 454986"/>
                  <a:gd name="connsiteY5" fmla="*/ 254792 h 700086"/>
                  <a:gd name="connsiteX6" fmla="*/ 295440 w 454986"/>
                  <a:gd name="connsiteY6" fmla="*/ 261937 h 700086"/>
                  <a:gd name="connsiteX7" fmla="*/ 316871 w 454986"/>
                  <a:gd name="connsiteY7" fmla="*/ 247650 h 700086"/>
                  <a:gd name="connsiteX8" fmla="*/ 354972 w 454986"/>
                  <a:gd name="connsiteY8" fmla="*/ 288131 h 700086"/>
                  <a:gd name="connsiteX9" fmla="*/ 400216 w 454986"/>
                  <a:gd name="connsiteY9" fmla="*/ 300036 h 700086"/>
                  <a:gd name="connsiteX10" fmla="*/ 431172 w 454986"/>
                  <a:gd name="connsiteY10" fmla="*/ 435767 h 700086"/>
                  <a:gd name="connsiteX11" fmla="*/ 454986 w 454986"/>
                  <a:gd name="connsiteY11" fmla="*/ 700086 h 700086"/>
                  <a:gd name="connsiteX0" fmla="*/ 167 w 454986"/>
                  <a:gd name="connsiteY0" fmla="*/ 0 h 700086"/>
                  <a:gd name="connsiteX1" fmla="*/ 7310 w 454986"/>
                  <a:gd name="connsiteY1" fmla="*/ 109537 h 700086"/>
                  <a:gd name="connsiteX2" fmla="*/ 16834 w 454986"/>
                  <a:gd name="connsiteY2" fmla="*/ 130968 h 700086"/>
                  <a:gd name="connsiteX3" fmla="*/ 59697 w 454986"/>
                  <a:gd name="connsiteY3" fmla="*/ 126206 h 700086"/>
                  <a:gd name="connsiteX4" fmla="*/ 54934 w 454986"/>
                  <a:gd name="connsiteY4" fmla="*/ 235743 h 700086"/>
                  <a:gd name="connsiteX5" fmla="*/ 214477 w 454986"/>
                  <a:gd name="connsiteY5" fmla="*/ 254792 h 700086"/>
                  <a:gd name="connsiteX6" fmla="*/ 295440 w 454986"/>
                  <a:gd name="connsiteY6" fmla="*/ 261937 h 700086"/>
                  <a:gd name="connsiteX7" fmla="*/ 316871 w 454986"/>
                  <a:gd name="connsiteY7" fmla="*/ 247650 h 700086"/>
                  <a:gd name="connsiteX8" fmla="*/ 354972 w 454986"/>
                  <a:gd name="connsiteY8" fmla="*/ 288131 h 700086"/>
                  <a:gd name="connsiteX9" fmla="*/ 400216 w 454986"/>
                  <a:gd name="connsiteY9" fmla="*/ 300036 h 700086"/>
                  <a:gd name="connsiteX10" fmla="*/ 431172 w 454986"/>
                  <a:gd name="connsiteY10" fmla="*/ 435767 h 700086"/>
                  <a:gd name="connsiteX11" fmla="*/ 404977 w 454986"/>
                  <a:gd name="connsiteY11" fmla="*/ 447674 h 700086"/>
                  <a:gd name="connsiteX12" fmla="*/ 454986 w 454986"/>
                  <a:gd name="connsiteY12" fmla="*/ 700086 h 700086"/>
                  <a:gd name="connsiteX0" fmla="*/ 167 w 433049"/>
                  <a:gd name="connsiteY0" fmla="*/ 0 h 483392"/>
                  <a:gd name="connsiteX1" fmla="*/ 7310 w 433049"/>
                  <a:gd name="connsiteY1" fmla="*/ 109537 h 483392"/>
                  <a:gd name="connsiteX2" fmla="*/ 16834 w 433049"/>
                  <a:gd name="connsiteY2" fmla="*/ 130968 h 483392"/>
                  <a:gd name="connsiteX3" fmla="*/ 59697 w 433049"/>
                  <a:gd name="connsiteY3" fmla="*/ 126206 h 483392"/>
                  <a:gd name="connsiteX4" fmla="*/ 54934 w 433049"/>
                  <a:gd name="connsiteY4" fmla="*/ 235743 h 483392"/>
                  <a:gd name="connsiteX5" fmla="*/ 214477 w 433049"/>
                  <a:gd name="connsiteY5" fmla="*/ 254792 h 483392"/>
                  <a:gd name="connsiteX6" fmla="*/ 295440 w 433049"/>
                  <a:gd name="connsiteY6" fmla="*/ 261937 h 483392"/>
                  <a:gd name="connsiteX7" fmla="*/ 316871 w 433049"/>
                  <a:gd name="connsiteY7" fmla="*/ 247650 h 483392"/>
                  <a:gd name="connsiteX8" fmla="*/ 354972 w 433049"/>
                  <a:gd name="connsiteY8" fmla="*/ 288131 h 483392"/>
                  <a:gd name="connsiteX9" fmla="*/ 400216 w 433049"/>
                  <a:gd name="connsiteY9" fmla="*/ 300036 h 483392"/>
                  <a:gd name="connsiteX10" fmla="*/ 431172 w 433049"/>
                  <a:gd name="connsiteY10" fmla="*/ 435767 h 483392"/>
                  <a:gd name="connsiteX11" fmla="*/ 404977 w 433049"/>
                  <a:gd name="connsiteY11" fmla="*/ 447674 h 483392"/>
                  <a:gd name="connsiteX12" fmla="*/ 193048 w 433049"/>
                  <a:gd name="connsiteY12" fmla="*/ 483392 h 483392"/>
                  <a:gd name="connsiteX0" fmla="*/ 167 w 433049"/>
                  <a:gd name="connsiteY0" fmla="*/ 0 h 483392"/>
                  <a:gd name="connsiteX1" fmla="*/ 7310 w 433049"/>
                  <a:gd name="connsiteY1" fmla="*/ 109537 h 483392"/>
                  <a:gd name="connsiteX2" fmla="*/ 16834 w 433049"/>
                  <a:gd name="connsiteY2" fmla="*/ 130968 h 483392"/>
                  <a:gd name="connsiteX3" fmla="*/ 59697 w 433049"/>
                  <a:gd name="connsiteY3" fmla="*/ 126206 h 483392"/>
                  <a:gd name="connsiteX4" fmla="*/ 54934 w 433049"/>
                  <a:gd name="connsiteY4" fmla="*/ 235743 h 483392"/>
                  <a:gd name="connsiteX5" fmla="*/ 214477 w 433049"/>
                  <a:gd name="connsiteY5" fmla="*/ 254792 h 483392"/>
                  <a:gd name="connsiteX6" fmla="*/ 295440 w 433049"/>
                  <a:gd name="connsiteY6" fmla="*/ 261937 h 483392"/>
                  <a:gd name="connsiteX7" fmla="*/ 316871 w 433049"/>
                  <a:gd name="connsiteY7" fmla="*/ 247650 h 483392"/>
                  <a:gd name="connsiteX8" fmla="*/ 354972 w 433049"/>
                  <a:gd name="connsiteY8" fmla="*/ 288131 h 483392"/>
                  <a:gd name="connsiteX9" fmla="*/ 400216 w 433049"/>
                  <a:gd name="connsiteY9" fmla="*/ 300036 h 483392"/>
                  <a:gd name="connsiteX10" fmla="*/ 431172 w 433049"/>
                  <a:gd name="connsiteY10" fmla="*/ 435767 h 483392"/>
                  <a:gd name="connsiteX11" fmla="*/ 404977 w 433049"/>
                  <a:gd name="connsiteY11" fmla="*/ 447674 h 483392"/>
                  <a:gd name="connsiteX12" fmla="*/ 371641 w 433049"/>
                  <a:gd name="connsiteY12" fmla="*/ 416717 h 483392"/>
                  <a:gd name="connsiteX13" fmla="*/ 193048 w 433049"/>
                  <a:gd name="connsiteY13" fmla="*/ 483392 h 483392"/>
                  <a:gd name="connsiteX0" fmla="*/ 167 w 433049"/>
                  <a:gd name="connsiteY0" fmla="*/ 0 h 711992"/>
                  <a:gd name="connsiteX1" fmla="*/ 7310 w 433049"/>
                  <a:gd name="connsiteY1" fmla="*/ 109537 h 711992"/>
                  <a:gd name="connsiteX2" fmla="*/ 16834 w 433049"/>
                  <a:gd name="connsiteY2" fmla="*/ 130968 h 711992"/>
                  <a:gd name="connsiteX3" fmla="*/ 59697 w 433049"/>
                  <a:gd name="connsiteY3" fmla="*/ 126206 h 711992"/>
                  <a:gd name="connsiteX4" fmla="*/ 54934 w 433049"/>
                  <a:gd name="connsiteY4" fmla="*/ 235743 h 711992"/>
                  <a:gd name="connsiteX5" fmla="*/ 214477 w 433049"/>
                  <a:gd name="connsiteY5" fmla="*/ 254792 h 711992"/>
                  <a:gd name="connsiteX6" fmla="*/ 295440 w 433049"/>
                  <a:gd name="connsiteY6" fmla="*/ 261937 h 711992"/>
                  <a:gd name="connsiteX7" fmla="*/ 316871 w 433049"/>
                  <a:gd name="connsiteY7" fmla="*/ 247650 h 711992"/>
                  <a:gd name="connsiteX8" fmla="*/ 354972 w 433049"/>
                  <a:gd name="connsiteY8" fmla="*/ 288131 h 711992"/>
                  <a:gd name="connsiteX9" fmla="*/ 400216 w 433049"/>
                  <a:gd name="connsiteY9" fmla="*/ 300036 h 711992"/>
                  <a:gd name="connsiteX10" fmla="*/ 431172 w 433049"/>
                  <a:gd name="connsiteY10" fmla="*/ 435767 h 711992"/>
                  <a:gd name="connsiteX11" fmla="*/ 404977 w 433049"/>
                  <a:gd name="connsiteY11" fmla="*/ 447674 h 711992"/>
                  <a:gd name="connsiteX12" fmla="*/ 371641 w 433049"/>
                  <a:gd name="connsiteY12" fmla="*/ 416717 h 711992"/>
                  <a:gd name="connsiteX13" fmla="*/ 269248 w 433049"/>
                  <a:gd name="connsiteY13" fmla="*/ 711992 h 711992"/>
                  <a:gd name="connsiteX0" fmla="*/ 167 w 433049"/>
                  <a:gd name="connsiteY0" fmla="*/ 0 h 711992"/>
                  <a:gd name="connsiteX1" fmla="*/ 7310 w 433049"/>
                  <a:gd name="connsiteY1" fmla="*/ 109537 h 711992"/>
                  <a:gd name="connsiteX2" fmla="*/ 16834 w 433049"/>
                  <a:gd name="connsiteY2" fmla="*/ 130968 h 711992"/>
                  <a:gd name="connsiteX3" fmla="*/ 59697 w 433049"/>
                  <a:gd name="connsiteY3" fmla="*/ 126206 h 711992"/>
                  <a:gd name="connsiteX4" fmla="*/ 54934 w 433049"/>
                  <a:gd name="connsiteY4" fmla="*/ 235743 h 711992"/>
                  <a:gd name="connsiteX5" fmla="*/ 214477 w 433049"/>
                  <a:gd name="connsiteY5" fmla="*/ 254792 h 711992"/>
                  <a:gd name="connsiteX6" fmla="*/ 295440 w 433049"/>
                  <a:gd name="connsiteY6" fmla="*/ 261937 h 711992"/>
                  <a:gd name="connsiteX7" fmla="*/ 316871 w 433049"/>
                  <a:gd name="connsiteY7" fmla="*/ 247650 h 711992"/>
                  <a:gd name="connsiteX8" fmla="*/ 354972 w 433049"/>
                  <a:gd name="connsiteY8" fmla="*/ 288131 h 711992"/>
                  <a:gd name="connsiteX9" fmla="*/ 400216 w 433049"/>
                  <a:gd name="connsiteY9" fmla="*/ 300036 h 711992"/>
                  <a:gd name="connsiteX10" fmla="*/ 431172 w 433049"/>
                  <a:gd name="connsiteY10" fmla="*/ 435767 h 711992"/>
                  <a:gd name="connsiteX11" fmla="*/ 404977 w 433049"/>
                  <a:gd name="connsiteY11" fmla="*/ 447674 h 711992"/>
                  <a:gd name="connsiteX12" fmla="*/ 371641 w 433049"/>
                  <a:gd name="connsiteY12" fmla="*/ 416717 h 711992"/>
                  <a:gd name="connsiteX13" fmla="*/ 374022 w 433049"/>
                  <a:gd name="connsiteY13" fmla="*/ 595311 h 711992"/>
                  <a:gd name="connsiteX14" fmla="*/ 269248 w 433049"/>
                  <a:gd name="connsiteY14" fmla="*/ 711992 h 711992"/>
                  <a:gd name="connsiteX0" fmla="*/ 54769 w 487651"/>
                  <a:gd name="connsiteY0" fmla="*/ 0 h 947735"/>
                  <a:gd name="connsiteX1" fmla="*/ 61912 w 487651"/>
                  <a:gd name="connsiteY1" fmla="*/ 109537 h 947735"/>
                  <a:gd name="connsiteX2" fmla="*/ 71436 w 487651"/>
                  <a:gd name="connsiteY2" fmla="*/ 130968 h 947735"/>
                  <a:gd name="connsiteX3" fmla="*/ 114299 w 487651"/>
                  <a:gd name="connsiteY3" fmla="*/ 126206 h 947735"/>
                  <a:gd name="connsiteX4" fmla="*/ 109536 w 487651"/>
                  <a:gd name="connsiteY4" fmla="*/ 235743 h 947735"/>
                  <a:gd name="connsiteX5" fmla="*/ 269079 w 487651"/>
                  <a:gd name="connsiteY5" fmla="*/ 254792 h 947735"/>
                  <a:gd name="connsiteX6" fmla="*/ 350042 w 487651"/>
                  <a:gd name="connsiteY6" fmla="*/ 261937 h 947735"/>
                  <a:gd name="connsiteX7" fmla="*/ 371473 w 487651"/>
                  <a:gd name="connsiteY7" fmla="*/ 247650 h 947735"/>
                  <a:gd name="connsiteX8" fmla="*/ 409574 w 487651"/>
                  <a:gd name="connsiteY8" fmla="*/ 288131 h 947735"/>
                  <a:gd name="connsiteX9" fmla="*/ 454818 w 487651"/>
                  <a:gd name="connsiteY9" fmla="*/ 300036 h 947735"/>
                  <a:gd name="connsiteX10" fmla="*/ 485774 w 487651"/>
                  <a:gd name="connsiteY10" fmla="*/ 435767 h 947735"/>
                  <a:gd name="connsiteX11" fmla="*/ 459579 w 487651"/>
                  <a:gd name="connsiteY11" fmla="*/ 447674 h 947735"/>
                  <a:gd name="connsiteX12" fmla="*/ 426243 w 487651"/>
                  <a:gd name="connsiteY12" fmla="*/ 416717 h 947735"/>
                  <a:gd name="connsiteX13" fmla="*/ 428624 w 487651"/>
                  <a:gd name="connsiteY13" fmla="*/ 595311 h 947735"/>
                  <a:gd name="connsiteX14" fmla="*/ 0 w 487651"/>
                  <a:gd name="connsiteY14" fmla="*/ 947735 h 947735"/>
                  <a:gd name="connsiteX0" fmla="*/ 54769 w 487651"/>
                  <a:gd name="connsiteY0" fmla="*/ 0 h 947735"/>
                  <a:gd name="connsiteX1" fmla="*/ 61912 w 487651"/>
                  <a:gd name="connsiteY1" fmla="*/ 109537 h 947735"/>
                  <a:gd name="connsiteX2" fmla="*/ 71436 w 487651"/>
                  <a:gd name="connsiteY2" fmla="*/ 130968 h 947735"/>
                  <a:gd name="connsiteX3" fmla="*/ 114299 w 487651"/>
                  <a:gd name="connsiteY3" fmla="*/ 126206 h 947735"/>
                  <a:gd name="connsiteX4" fmla="*/ 109536 w 487651"/>
                  <a:gd name="connsiteY4" fmla="*/ 235743 h 947735"/>
                  <a:gd name="connsiteX5" fmla="*/ 269079 w 487651"/>
                  <a:gd name="connsiteY5" fmla="*/ 254792 h 947735"/>
                  <a:gd name="connsiteX6" fmla="*/ 350042 w 487651"/>
                  <a:gd name="connsiteY6" fmla="*/ 261937 h 947735"/>
                  <a:gd name="connsiteX7" fmla="*/ 371473 w 487651"/>
                  <a:gd name="connsiteY7" fmla="*/ 247650 h 947735"/>
                  <a:gd name="connsiteX8" fmla="*/ 409574 w 487651"/>
                  <a:gd name="connsiteY8" fmla="*/ 288131 h 947735"/>
                  <a:gd name="connsiteX9" fmla="*/ 454818 w 487651"/>
                  <a:gd name="connsiteY9" fmla="*/ 300036 h 947735"/>
                  <a:gd name="connsiteX10" fmla="*/ 485774 w 487651"/>
                  <a:gd name="connsiteY10" fmla="*/ 435767 h 947735"/>
                  <a:gd name="connsiteX11" fmla="*/ 459579 w 487651"/>
                  <a:gd name="connsiteY11" fmla="*/ 447674 h 947735"/>
                  <a:gd name="connsiteX12" fmla="*/ 426243 w 487651"/>
                  <a:gd name="connsiteY12" fmla="*/ 416717 h 947735"/>
                  <a:gd name="connsiteX13" fmla="*/ 428624 w 487651"/>
                  <a:gd name="connsiteY13" fmla="*/ 595311 h 947735"/>
                  <a:gd name="connsiteX14" fmla="*/ 326230 w 487651"/>
                  <a:gd name="connsiteY14" fmla="*/ 588167 h 947735"/>
                  <a:gd name="connsiteX15" fmla="*/ 0 w 487651"/>
                  <a:gd name="connsiteY15" fmla="*/ 947735 h 947735"/>
                  <a:gd name="connsiteX0" fmla="*/ 167 w 433049"/>
                  <a:gd name="connsiteY0" fmla="*/ 0 h 921541"/>
                  <a:gd name="connsiteX1" fmla="*/ 7310 w 433049"/>
                  <a:gd name="connsiteY1" fmla="*/ 109537 h 921541"/>
                  <a:gd name="connsiteX2" fmla="*/ 16834 w 433049"/>
                  <a:gd name="connsiteY2" fmla="*/ 130968 h 921541"/>
                  <a:gd name="connsiteX3" fmla="*/ 59697 w 433049"/>
                  <a:gd name="connsiteY3" fmla="*/ 126206 h 921541"/>
                  <a:gd name="connsiteX4" fmla="*/ 54934 w 433049"/>
                  <a:gd name="connsiteY4" fmla="*/ 235743 h 921541"/>
                  <a:gd name="connsiteX5" fmla="*/ 214477 w 433049"/>
                  <a:gd name="connsiteY5" fmla="*/ 254792 h 921541"/>
                  <a:gd name="connsiteX6" fmla="*/ 295440 w 433049"/>
                  <a:gd name="connsiteY6" fmla="*/ 261937 h 921541"/>
                  <a:gd name="connsiteX7" fmla="*/ 316871 w 433049"/>
                  <a:gd name="connsiteY7" fmla="*/ 247650 h 921541"/>
                  <a:gd name="connsiteX8" fmla="*/ 354972 w 433049"/>
                  <a:gd name="connsiteY8" fmla="*/ 288131 h 921541"/>
                  <a:gd name="connsiteX9" fmla="*/ 400216 w 433049"/>
                  <a:gd name="connsiteY9" fmla="*/ 300036 h 921541"/>
                  <a:gd name="connsiteX10" fmla="*/ 431172 w 433049"/>
                  <a:gd name="connsiteY10" fmla="*/ 435767 h 921541"/>
                  <a:gd name="connsiteX11" fmla="*/ 404977 w 433049"/>
                  <a:gd name="connsiteY11" fmla="*/ 447674 h 921541"/>
                  <a:gd name="connsiteX12" fmla="*/ 371641 w 433049"/>
                  <a:gd name="connsiteY12" fmla="*/ 416717 h 921541"/>
                  <a:gd name="connsiteX13" fmla="*/ 374022 w 433049"/>
                  <a:gd name="connsiteY13" fmla="*/ 595311 h 921541"/>
                  <a:gd name="connsiteX14" fmla="*/ 271628 w 433049"/>
                  <a:gd name="connsiteY14" fmla="*/ 588167 h 921541"/>
                  <a:gd name="connsiteX15" fmla="*/ 393073 w 433049"/>
                  <a:gd name="connsiteY15" fmla="*/ 921541 h 921541"/>
                  <a:gd name="connsiteX0" fmla="*/ 167 w 433049"/>
                  <a:gd name="connsiteY0" fmla="*/ 0 h 921541"/>
                  <a:gd name="connsiteX1" fmla="*/ 7310 w 433049"/>
                  <a:gd name="connsiteY1" fmla="*/ 109537 h 921541"/>
                  <a:gd name="connsiteX2" fmla="*/ 16834 w 433049"/>
                  <a:gd name="connsiteY2" fmla="*/ 130968 h 921541"/>
                  <a:gd name="connsiteX3" fmla="*/ 59697 w 433049"/>
                  <a:gd name="connsiteY3" fmla="*/ 126206 h 921541"/>
                  <a:gd name="connsiteX4" fmla="*/ 54934 w 433049"/>
                  <a:gd name="connsiteY4" fmla="*/ 235743 h 921541"/>
                  <a:gd name="connsiteX5" fmla="*/ 214477 w 433049"/>
                  <a:gd name="connsiteY5" fmla="*/ 254792 h 921541"/>
                  <a:gd name="connsiteX6" fmla="*/ 295440 w 433049"/>
                  <a:gd name="connsiteY6" fmla="*/ 261937 h 921541"/>
                  <a:gd name="connsiteX7" fmla="*/ 316871 w 433049"/>
                  <a:gd name="connsiteY7" fmla="*/ 247650 h 921541"/>
                  <a:gd name="connsiteX8" fmla="*/ 354972 w 433049"/>
                  <a:gd name="connsiteY8" fmla="*/ 288131 h 921541"/>
                  <a:gd name="connsiteX9" fmla="*/ 400216 w 433049"/>
                  <a:gd name="connsiteY9" fmla="*/ 300036 h 921541"/>
                  <a:gd name="connsiteX10" fmla="*/ 431172 w 433049"/>
                  <a:gd name="connsiteY10" fmla="*/ 435767 h 921541"/>
                  <a:gd name="connsiteX11" fmla="*/ 404977 w 433049"/>
                  <a:gd name="connsiteY11" fmla="*/ 447674 h 921541"/>
                  <a:gd name="connsiteX12" fmla="*/ 371641 w 433049"/>
                  <a:gd name="connsiteY12" fmla="*/ 416717 h 921541"/>
                  <a:gd name="connsiteX13" fmla="*/ 374022 w 433049"/>
                  <a:gd name="connsiteY13" fmla="*/ 595311 h 921541"/>
                  <a:gd name="connsiteX14" fmla="*/ 271628 w 433049"/>
                  <a:gd name="connsiteY14" fmla="*/ 588167 h 921541"/>
                  <a:gd name="connsiteX15" fmla="*/ 254959 w 433049"/>
                  <a:gd name="connsiteY15" fmla="*/ 600074 h 921541"/>
                  <a:gd name="connsiteX16" fmla="*/ 393073 w 433049"/>
                  <a:gd name="connsiteY16" fmla="*/ 921541 h 921541"/>
                  <a:gd name="connsiteX0" fmla="*/ 167 w 433049"/>
                  <a:gd name="connsiteY0" fmla="*/ 0 h 921541"/>
                  <a:gd name="connsiteX1" fmla="*/ 7310 w 433049"/>
                  <a:gd name="connsiteY1" fmla="*/ 109537 h 921541"/>
                  <a:gd name="connsiteX2" fmla="*/ 16834 w 433049"/>
                  <a:gd name="connsiteY2" fmla="*/ 130968 h 921541"/>
                  <a:gd name="connsiteX3" fmla="*/ 59697 w 433049"/>
                  <a:gd name="connsiteY3" fmla="*/ 126206 h 921541"/>
                  <a:gd name="connsiteX4" fmla="*/ 54934 w 433049"/>
                  <a:gd name="connsiteY4" fmla="*/ 235743 h 921541"/>
                  <a:gd name="connsiteX5" fmla="*/ 214477 w 433049"/>
                  <a:gd name="connsiteY5" fmla="*/ 254792 h 921541"/>
                  <a:gd name="connsiteX6" fmla="*/ 295440 w 433049"/>
                  <a:gd name="connsiteY6" fmla="*/ 261937 h 921541"/>
                  <a:gd name="connsiteX7" fmla="*/ 316871 w 433049"/>
                  <a:gd name="connsiteY7" fmla="*/ 247650 h 921541"/>
                  <a:gd name="connsiteX8" fmla="*/ 354972 w 433049"/>
                  <a:gd name="connsiteY8" fmla="*/ 288131 h 921541"/>
                  <a:gd name="connsiteX9" fmla="*/ 400216 w 433049"/>
                  <a:gd name="connsiteY9" fmla="*/ 300036 h 921541"/>
                  <a:gd name="connsiteX10" fmla="*/ 431172 w 433049"/>
                  <a:gd name="connsiteY10" fmla="*/ 435767 h 921541"/>
                  <a:gd name="connsiteX11" fmla="*/ 404977 w 433049"/>
                  <a:gd name="connsiteY11" fmla="*/ 447674 h 921541"/>
                  <a:gd name="connsiteX12" fmla="*/ 371641 w 433049"/>
                  <a:gd name="connsiteY12" fmla="*/ 416717 h 921541"/>
                  <a:gd name="connsiteX13" fmla="*/ 374022 w 433049"/>
                  <a:gd name="connsiteY13" fmla="*/ 595311 h 921541"/>
                  <a:gd name="connsiteX14" fmla="*/ 271628 w 433049"/>
                  <a:gd name="connsiteY14" fmla="*/ 588167 h 921541"/>
                  <a:gd name="connsiteX15" fmla="*/ 254959 w 433049"/>
                  <a:gd name="connsiteY15" fmla="*/ 600074 h 921541"/>
                  <a:gd name="connsiteX16" fmla="*/ 252578 w 433049"/>
                  <a:gd name="connsiteY16" fmla="*/ 633411 h 921541"/>
                  <a:gd name="connsiteX17" fmla="*/ 393073 w 433049"/>
                  <a:gd name="connsiteY17" fmla="*/ 921541 h 921541"/>
                  <a:gd name="connsiteX0" fmla="*/ 167 w 433049"/>
                  <a:gd name="connsiteY0" fmla="*/ 0 h 914398"/>
                  <a:gd name="connsiteX1" fmla="*/ 7310 w 433049"/>
                  <a:gd name="connsiteY1" fmla="*/ 109537 h 914398"/>
                  <a:gd name="connsiteX2" fmla="*/ 16834 w 433049"/>
                  <a:gd name="connsiteY2" fmla="*/ 130968 h 914398"/>
                  <a:gd name="connsiteX3" fmla="*/ 59697 w 433049"/>
                  <a:gd name="connsiteY3" fmla="*/ 126206 h 914398"/>
                  <a:gd name="connsiteX4" fmla="*/ 54934 w 433049"/>
                  <a:gd name="connsiteY4" fmla="*/ 235743 h 914398"/>
                  <a:gd name="connsiteX5" fmla="*/ 214477 w 433049"/>
                  <a:gd name="connsiteY5" fmla="*/ 254792 h 914398"/>
                  <a:gd name="connsiteX6" fmla="*/ 295440 w 433049"/>
                  <a:gd name="connsiteY6" fmla="*/ 261937 h 914398"/>
                  <a:gd name="connsiteX7" fmla="*/ 316871 w 433049"/>
                  <a:gd name="connsiteY7" fmla="*/ 247650 h 914398"/>
                  <a:gd name="connsiteX8" fmla="*/ 354972 w 433049"/>
                  <a:gd name="connsiteY8" fmla="*/ 288131 h 914398"/>
                  <a:gd name="connsiteX9" fmla="*/ 400216 w 433049"/>
                  <a:gd name="connsiteY9" fmla="*/ 300036 h 914398"/>
                  <a:gd name="connsiteX10" fmla="*/ 431172 w 433049"/>
                  <a:gd name="connsiteY10" fmla="*/ 435767 h 914398"/>
                  <a:gd name="connsiteX11" fmla="*/ 404977 w 433049"/>
                  <a:gd name="connsiteY11" fmla="*/ 447674 h 914398"/>
                  <a:gd name="connsiteX12" fmla="*/ 371641 w 433049"/>
                  <a:gd name="connsiteY12" fmla="*/ 416717 h 914398"/>
                  <a:gd name="connsiteX13" fmla="*/ 374022 w 433049"/>
                  <a:gd name="connsiteY13" fmla="*/ 595311 h 914398"/>
                  <a:gd name="connsiteX14" fmla="*/ 271628 w 433049"/>
                  <a:gd name="connsiteY14" fmla="*/ 588167 h 914398"/>
                  <a:gd name="connsiteX15" fmla="*/ 254959 w 433049"/>
                  <a:gd name="connsiteY15" fmla="*/ 600074 h 914398"/>
                  <a:gd name="connsiteX16" fmla="*/ 252578 w 433049"/>
                  <a:gd name="connsiteY16" fmla="*/ 633411 h 914398"/>
                  <a:gd name="connsiteX17" fmla="*/ 33504 w 433049"/>
                  <a:gd name="connsiteY17" fmla="*/ 914398 h 914398"/>
                  <a:gd name="connsiteX0" fmla="*/ 167 w 433049"/>
                  <a:gd name="connsiteY0" fmla="*/ 0 h 914398"/>
                  <a:gd name="connsiteX1" fmla="*/ 7310 w 433049"/>
                  <a:gd name="connsiteY1" fmla="*/ 109537 h 914398"/>
                  <a:gd name="connsiteX2" fmla="*/ 16834 w 433049"/>
                  <a:gd name="connsiteY2" fmla="*/ 130968 h 914398"/>
                  <a:gd name="connsiteX3" fmla="*/ 59697 w 433049"/>
                  <a:gd name="connsiteY3" fmla="*/ 126206 h 914398"/>
                  <a:gd name="connsiteX4" fmla="*/ 54934 w 433049"/>
                  <a:gd name="connsiteY4" fmla="*/ 235743 h 914398"/>
                  <a:gd name="connsiteX5" fmla="*/ 214477 w 433049"/>
                  <a:gd name="connsiteY5" fmla="*/ 254792 h 914398"/>
                  <a:gd name="connsiteX6" fmla="*/ 295440 w 433049"/>
                  <a:gd name="connsiteY6" fmla="*/ 261937 h 914398"/>
                  <a:gd name="connsiteX7" fmla="*/ 316871 w 433049"/>
                  <a:gd name="connsiteY7" fmla="*/ 247650 h 914398"/>
                  <a:gd name="connsiteX8" fmla="*/ 354972 w 433049"/>
                  <a:gd name="connsiteY8" fmla="*/ 288131 h 914398"/>
                  <a:gd name="connsiteX9" fmla="*/ 400216 w 433049"/>
                  <a:gd name="connsiteY9" fmla="*/ 300036 h 914398"/>
                  <a:gd name="connsiteX10" fmla="*/ 431172 w 433049"/>
                  <a:gd name="connsiteY10" fmla="*/ 435767 h 914398"/>
                  <a:gd name="connsiteX11" fmla="*/ 404977 w 433049"/>
                  <a:gd name="connsiteY11" fmla="*/ 447674 h 914398"/>
                  <a:gd name="connsiteX12" fmla="*/ 371641 w 433049"/>
                  <a:gd name="connsiteY12" fmla="*/ 416717 h 914398"/>
                  <a:gd name="connsiteX13" fmla="*/ 374022 w 433049"/>
                  <a:gd name="connsiteY13" fmla="*/ 595311 h 914398"/>
                  <a:gd name="connsiteX14" fmla="*/ 271628 w 433049"/>
                  <a:gd name="connsiteY14" fmla="*/ 588167 h 914398"/>
                  <a:gd name="connsiteX15" fmla="*/ 254959 w 433049"/>
                  <a:gd name="connsiteY15" fmla="*/ 600074 h 914398"/>
                  <a:gd name="connsiteX16" fmla="*/ 252578 w 433049"/>
                  <a:gd name="connsiteY16" fmla="*/ 633411 h 914398"/>
                  <a:gd name="connsiteX17" fmla="*/ 228766 w 433049"/>
                  <a:gd name="connsiteY17" fmla="*/ 640555 h 914398"/>
                  <a:gd name="connsiteX18" fmla="*/ 33504 w 433049"/>
                  <a:gd name="connsiteY18" fmla="*/ 914398 h 914398"/>
                  <a:gd name="connsiteX0" fmla="*/ 167 w 433049"/>
                  <a:gd name="connsiteY0" fmla="*/ 0 h 973929"/>
                  <a:gd name="connsiteX1" fmla="*/ 7310 w 433049"/>
                  <a:gd name="connsiteY1" fmla="*/ 109537 h 973929"/>
                  <a:gd name="connsiteX2" fmla="*/ 16834 w 433049"/>
                  <a:gd name="connsiteY2" fmla="*/ 130968 h 973929"/>
                  <a:gd name="connsiteX3" fmla="*/ 59697 w 433049"/>
                  <a:gd name="connsiteY3" fmla="*/ 126206 h 973929"/>
                  <a:gd name="connsiteX4" fmla="*/ 54934 w 433049"/>
                  <a:gd name="connsiteY4" fmla="*/ 235743 h 973929"/>
                  <a:gd name="connsiteX5" fmla="*/ 214477 w 433049"/>
                  <a:gd name="connsiteY5" fmla="*/ 254792 h 973929"/>
                  <a:gd name="connsiteX6" fmla="*/ 295440 w 433049"/>
                  <a:gd name="connsiteY6" fmla="*/ 261937 h 973929"/>
                  <a:gd name="connsiteX7" fmla="*/ 316871 w 433049"/>
                  <a:gd name="connsiteY7" fmla="*/ 247650 h 973929"/>
                  <a:gd name="connsiteX8" fmla="*/ 354972 w 433049"/>
                  <a:gd name="connsiteY8" fmla="*/ 288131 h 973929"/>
                  <a:gd name="connsiteX9" fmla="*/ 400216 w 433049"/>
                  <a:gd name="connsiteY9" fmla="*/ 300036 h 973929"/>
                  <a:gd name="connsiteX10" fmla="*/ 431172 w 433049"/>
                  <a:gd name="connsiteY10" fmla="*/ 435767 h 973929"/>
                  <a:gd name="connsiteX11" fmla="*/ 404977 w 433049"/>
                  <a:gd name="connsiteY11" fmla="*/ 447674 h 973929"/>
                  <a:gd name="connsiteX12" fmla="*/ 371641 w 433049"/>
                  <a:gd name="connsiteY12" fmla="*/ 416717 h 973929"/>
                  <a:gd name="connsiteX13" fmla="*/ 374022 w 433049"/>
                  <a:gd name="connsiteY13" fmla="*/ 595311 h 973929"/>
                  <a:gd name="connsiteX14" fmla="*/ 271628 w 433049"/>
                  <a:gd name="connsiteY14" fmla="*/ 588167 h 973929"/>
                  <a:gd name="connsiteX15" fmla="*/ 254959 w 433049"/>
                  <a:gd name="connsiteY15" fmla="*/ 600074 h 973929"/>
                  <a:gd name="connsiteX16" fmla="*/ 252578 w 433049"/>
                  <a:gd name="connsiteY16" fmla="*/ 633411 h 973929"/>
                  <a:gd name="connsiteX17" fmla="*/ 228766 w 433049"/>
                  <a:gd name="connsiteY17" fmla="*/ 640555 h 973929"/>
                  <a:gd name="connsiteX18" fmla="*/ 95416 w 433049"/>
                  <a:gd name="connsiteY18" fmla="*/ 973929 h 973929"/>
                  <a:gd name="connsiteX0" fmla="*/ 167 w 433049"/>
                  <a:gd name="connsiteY0" fmla="*/ 0 h 973929"/>
                  <a:gd name="connsiteX1" fmla="*/ 7310 w 433049"/>
                  <a:gd name="connsiteY1" fmla="*/ 109537 h 973929"/>
                  <a:gd name="connsiteX2" fmla="*/ 16834 w 433049"/>
                  <a:gd name="connsiteY2" fmla="*/ 130968 h 973929"/>
                  <a:gd name="connsiteX3" fmla="*/ 59697 w 433049"/>
                  <a:gd name="connsiteY3" fmla="*/ 126206 h 973929"/>
                  <a:gd name="connsiteX4" fmla="*/ 54934 w 433049"/>
                  <a:gd name="connsiteY4" fmla="*/ 235743 h 973929"/>
                  <a:gd name="connsiteX5" fmla="*/ 214477 w 433049"/>
                  <a:gd name="connsiteY5" fmla="*/ 254792 h 973929"/>
                  <a:gd name="connsiteX6" fmla="*/ 295440 w 433049"/>
                  <a:gd name="connsiteY6" fmla="*/ 261937 h 973929"/>
                  <a:gd name="connsiteX7" fmla="*/ 316871 w 433049"/>
                  <a:gd name="connsiteY7" fmla="*/ 247650 h 973929"/>
                  <a:gd name="connsiteX8" fmla="*/ 354972 w 433049"/>
                  <a:gd name="connsiteY8" fmla="*/ 288131 h 973929"/>
                  <a:gd name="connsiteX9" fmla="*/ 400216 w 433049"/>
                  <a:gd name="connsiteY9" fmla="*/ 300036 h 973929"/>
                  <a:gd name="connsiteX10" fmla="*/ 431172 w 433049"/>
                  <a:gd name="connsiteY10" fmla="*/ 435767 h 973929"/>
                  <a:gd name="connsiteX11" fmla="*/ 404977 w 433049"/>
                  <a:gd name="connsiteY11" fmla="*/ 447674 h 973929"/>
                  <a:gd name="connsiteX12" fmla="*/ 371641 w 433049"/>
                  <a:gd name="connsiteY12" fmla="*/ 416717 h 973929"/>
                  <a:gd name="connsiteX13" fmla="*/ 374022 w 433049"/>
                  <a:gd name="connsiteY13" fmla="*/ 595311 h 973929"/>
                  <a:gd name="connsiteX14" fmla="*/ 271628 w 433049"/>
                  <a:gd name="connsiteY14" fmla="*/ 588167 h 973929"/>
                  <a:gd name="connsiteX15" fmla="*/ 254959 w 433049"/>
                  <a:gd name="connsiteY15" fmla="*/ 600074 h 973929"/>
                  <a:gd name="connsiteX16" fmla="*/ 252578 w 433049"/>
                  <a:gd name="connsiteY16" fmla="*/ 633411 h 973929"/>
                  <a:gd name="connsiteX17" fmla="*/ 228766 w 433049"/>
                  <a:gd name="connsiteY17" fmla="*/ 640555 h 973929"/>
                  <a:gd name="connsiteX18" fmla="*/ 233528 w 433049"/>
                  <a:gd name="connsiteY18" fmla="*/ 769142 h 973929"/>
                  <a:gd name="connsiteX19" fmla="*/ 95416 w 433049"/>
                  <a:gd name="connsiteY19" fmla="*/ 973929 h 973929"/>
                  <a:gd name="connsiteX0" fmla="*/ 167 w 545472"/>
                  <a:gd name="connsiteY0" fmla="*/ 0 h 1157285"/>
                  <a:gd name="connsiteX1" fmla="*/ 7310 w 545472"/>
                  <a:gd name="connsiteY1" fmla="*/ 109537 h 1157285"/>
                  <a:gd name="connsiteX2" fmla="*/ 16834 w 545472"/>
                  <a:gd name="connsiteY2" fmla="*/ 130968 h 1157285"/>
                  <a:gd name="connsiteX3" fmla="*/ 59697 w 545472"/>
                  <a:gd name="connsiteY3" fmla="*/ 126206 h 1157285"/>
                  <a:gd name="connsiteX4" fmla="*/ 54934 w 545472"/>
                  <a:gd name="connsiteY4" fmla="*/ 235743 h 1157285"/>
                  <a:gd name="connsiteX5" fmla="*/ 214477 w 545472"/>
                  <a:gd name="connsiteY5" fmla="*/ 254792 h 1157285"/>
                  <a:gd name="connsiteX6" fmla="*/ 295440 w 545472"/>
                  <a:gd name="connsiteY6" fmla="*/ 261937 h 1157285"/>
                  <a:gd name="connsiteX7" fmla="*/ 316871 w 545472"/>
                  <a:gd name="connsiteY7" fmla="*/ 247650 h 1157285"/>
                  <a:gd name="connsiteX8" fmla="*/ 354972 w 545472"/>
                  <a:gd name="connsiteY8" fmla="*/ 288131 h 1157285"/>
                  <a:gd name="connsiteX9" fmla="*/ 400216 w 545472"/>
                  <a:gd name="connsiteY9" fmla="*/ 300036 h 1157285"/>
                  <a:gd name="connsiteX10" fmla="*/ 431172 w 545472"/>
                  <a:gd name="connsiteY10" fmla="*/ 435767 h 1157285"/>
                  <a:gd name="connsiteX11" fmla="*/ 404977 w 545472"/>
                  <a:gd name="connsiteY11" fmla="*/ 447674 h 1157285"/>
                  <a:gd name="connsiteX12" fmla="*/ 371641 w 545472"/>
                  <a:gd name="connsiteY12" fmla="*/ 416717 h 1157285"/>
                  <a:gd name="connsiteX13" fmla="*/ 374022 w 545472"/>
                  <a:gd name="connsiteY13" fmla="*/ 595311 h 1157285"/>
                  <a:gd name="connsiteX14" fmla="*/ 271628 w 545472"/>
                  <a:gd name="connsiteY14" fmla="*/ 588167 h 1157285"/>
                  <a:gd name="connsiteX15" fmla="*/ 254959 w 545472"/>
                  <a:gd name="connsiteY15" fmla="*/ 600074 h 1157285"/>
                  <a:gd name="connsiteX16" fmla="*/ 252578 w 545472"/>
                  <a:gd name="connsiteY16" fmla="*/ 633411 h 1157285"/>
                  <a:gd name="connsiteX17" fmla="*/ 228766 w 545472"/>
                  <a:gd name="connsiteY17" fmla="*/ 640555 h 1157285"/>
                  <a:gd name="connsiteX18" fmla="*/ 233528 w 545472"/>
                  <a:gd name="connsiteY18" fmla="*/ 769142 h 1157285"/>
                  <a:gd name="connsiteX19" fmla="*/ 545472 w 545472"/>
                  <a:gd name="connsiteY19" fmla="*/ 1157285 h 1157285"/>
                  <a:gd name="connsiteX0" fmla="*/ 167 w 545472"/>
                  <a:gd name="connsiteY0" fmla="*/ 0 h 1157285"/>
                  <a:gd name="connsiteX1" fmla="*/ 7310 w 545472"/>
                  <a:gd name="connsiteY1" fmla="*/ 109537 h 1157285"/>
                  <a:gd name="connsiteX2" fmla="*/ 16834 w 545472"/>
                  <a:gd name="connsiteY2" fmla="*/ 130968 h 1157285"/>
                  <a:gd name="connsiteX3" fmla="*/ 59697 w 545472"/>
                  <a:gd name="connsiteY3" fmla="*/ 126206 h 1157285"/>
                  <a:gd name="connsiteX4" fmla="*/ 54934 w 545472"/>
                  <a:gd name="connsiteY4" fmla="*/ 235743 h 1157285"/>
                  <a:gd name="connsiteX5" fmla="*/ 214477 w 545472"/>
                  <a:gd name="connsiteY5" fmla="*/ 254792 h 1157285"/>
                  <a:gd name="connsiteX6" fmla="*/ 295440 w 545472"/>
                  <a:gd name="connsiteY6" fmla="*/ 261937 h 1157285"/>
                  <a:gd name="connsiteX7" fmla="*/ 316871 w 545472"/>
                  <a:gd name="connsiteY7" fmla="*/ 247650 h 1157285"/>
                  <a:gd name="connsiteX8" fmla="*/ 354972 w 545472"/>
                  <a:gd name="connsiteY8" fmla="*/ 288131 h 1157285"/>
                  <a:gd name="connsiteX9" fmla="*/ 400216 w 545472"/>
                  <a:gd name="connsiteY9" fmla="*/ 300036 h 1157285"/>
                  <a:gd name="connsiteX10" fmla="*/ 431172 w 545472"/>
                  <a:gd name="connsiteY10" fmla="*/ 435767 h 1157285"/>
                  <a:gd name="connsiteX11" fmla="*/ 404977 w 545472"/>
                  <a:gd name="connsiteY11" fmla="*/ 447674 h 1157285"/>
                  <a:gd name="connsiteX12" fmla="*/ 371641 w 545472"/>
                  <a:gd name="connsiteY12" fmla="*/ 416717 h 1157285"/>
                  <a:gd name="connsiteX13" fmla="*/ 374022 w 545472"/>
                  <a:gd name="connsiteY13" fmla="*/ 595311 h 1157285"/>
                  <a:gd name="connsiteX14" fmla="*/ 271628 w 545472"/>
                  <a:gd name="connsiteY14" fmla="*/ 588167 h 1157285"/>
                  <a:gd name="connsiteX15" fmla="*/ 254959 w 545472"/>
                  <a:gd name="connsiteY15" fmla="*/ 600074 h 1157285"/>
                  <a:gd name="connsiteX16" fmla="*/ 252578 w 545472"/>
                  <a:gd name="connsiteY16" fmla="*/ 633411 h 1157285"/>
                  <a:gd name="connsiteX17" fmla="*/ 228766 w 545472"/>
                  <a:gd name="connsiteY17" fmla="*/ 640555 h 1157285"/>
                  <a:gd name="connsiteX18" fmla="*/ 233528 w 545472"/>
                  <a:gd name="connsiteY18" fmla="*/ 769142 h 1157285"/>
                  <a:gd name="connsiteX19" fmla="*/ 352590 w 545472"/>
                  <a:gd name="connsiteY19" fmla="*/ 783430 h 1157285"/>
                  <a:gd name="connsiteX20" fmla="*/ 545472 w 545472"/>
                  <a:gd name="connsiteY20" fmla="*/ 1157285 h 1157285"/>
                  <a:gd name="connsiteX0" fmla="*/ 167 w 545472"/>
                  <a:gd name="connsiteY0" fmla="*/ 0 h 1157285"/>
                  <a:gd name="connsiteX1" fmla="*/ 7310 w 545472"/>
                  <a:gd name="connsiteY1" fmla="*/ 109537 h 1157285"/>
                  <a:gd name="connsiteX2" fmla="*/ 16834 w 545472"/>
                  <a:gd name="connsiteY2" fmla="*/ 130968 h 1157285"/>
                  <a:gd name="connsiteX3" fmla="*/ 59697 w 545472"/>
                  <a:gd name="connsiteY3" fmla="*/ 126206 h 1157285"/>
                  <a:gd name="connsiteX4" fmla="*/ 54934 w 545472"/>
                  <a:gd name="connsiteY4" fmla="*/ 235743 h 1157285"/>
                  <a:gd name="connsiteX5" fmla="*/ 214477 w 545472"/>
                  <a:gd name="connsiteY5" fmla="*/ 254792 h 1157285"/>
                  <a:gd name="connsiteX6" fmla="*/ 295440 w 545472"/>
                  <a:gd name="connsiteY6" fmla="*/ 261937 h 1157285"/>
                  <a:gd name="connsiteX7" fmla="*/ 316871 w 545472"/>
                  <a:gd name="connsiteY7" fmla="*/ 247650 h 1157285"/>
                  <a:gd name="connsiteX8" fmla="*/ 354972 w 545472"/>
                  <a:gd name="connsiteY8" fmla="*/ 288131 h 1157285"/>
                  <a:gd name="connsiteX9" fmla="*/ 400216 w 545472"/>
                  <a:gd name="connsiteY9" fmla="*/ 300036 h 1157285"/>
                  <a:gd name="connsiteX10" fmla="*/ 431172 w 545472"/>
                  <a:gd name="connsiteY10" fmla="*/ 435767 h 1157285"/>
                  <a:gd name="connsiteX11" fmla="*/ 404977 w 545472"/>
                  <a:gd name="connsiteY11" fmla="*/ 447674 h 1157285"/>
                  <a:gd name="connsiteX12" fmla="*/ 371641 w 545472"/>
                  <a:gd name="connsiteY12" fmla="*/ 416717 h 1157285"/>
                  <a:gd name="connsiteX13" fmla="*/ 374022 w 545472"/>
                  <a:gd name="connsiteY13" fmla="*/ 595311 h 1157285"/>
                  <a:gd name="connsiteX14" fmla="*/ 271628 w 545472"/>
                  <a:gd name="connsiteY14" fmla="*/ 588167 h 1157285"/>
                  <a:gd name="connsiteX15" fmla="*/ 254959 w 545472"/>
                  <a:gd name="connsiteY15" fmla="*/ 600074 h 1157285"/>
                  <a:gd name="connsiteX16" fmla="*/ 252578 w 545472"/>
                  <a:gd name="connsiteY16" fmla="*/ 633411 h 1157285"/>
                  <a:gd name="connsiteX17" fmla="*/ 228766 w 545472"/>
                  <a:gd name="connsiteY17" fmla="*/ 640555 h 1157285"/>
                  <a:gd name="connsiteX18" fmla="*/ 233528 w 545472"/>
                  <a:gd name="connsiteY18" fmla="*/ 769142 h 1157285"/>
                  <a:gd name="connsiteX19" fmla="*/ 352590 w 545472"/>
                  <a:gd name="connsiteY19" fmla="*/ 783430 h 1157285"/>
                  <a:gd name="connsiteX20" fmla="*/ 352590 w 545472"/>
                  <a:gd name="connsiteY20" fmla="*/ 959642 h 1157285"/>
                  <a:gd name="connsiteX21" fmla="*/ 545472 w 545472"/>
                  <a:gd name="connsiteY21" fmla="*/ 1157285 h 1157285"/>
                  <a:gd name="connsiteX0" fmla="*/ 167 w 445459"/>
                  <a:gd name="connsiteY0" fmla="*/ 0 h 1414460"/>
                  <a:gd name="connsiteX1" fmla="*/ 7310 w 445459"/>
                  <a:gd name="connsiteY1" fmla="*/ 109537 h 1414460"/>
                  <a:gd name="connsiteX2" fmla="*/ 16834 w 445459"/>
                  <a:gd name="connsiteY2" fmla="*/ 130968 h 1414460"/>
                  <a:gd name="connsiteX3" fmla="*/ 59697 w 445459"/>
                  <a:gd name="connsiteY3" fmla="*/ 126206 h 1414460"/>
                  <a:gd name="connsiteX4" fmla="*/ 54934 w 445459"/>
                  <a:gd name="connsiteY4" fmla="*/ 235743 h 1414460"/>
                  <a:gd name="connsiteX5" fmla="*/ 214477 w 445459"/>
                  <a:gd name="connsiteY5" fmla="*/ 254792 h 1414460"/>
                  <a:gd name="connsiteX6" fmla="*/ 295440 w 445459"/>
                  <a:gd name="connsiteY6" fmla="*/ 261937 h 1414460"/>
                  <a:gd name="connsiteX7" fmla="*/ 316871 w 445459"/>
                  <a:gd name="connsiteY7" fmla="*/ 247650 h 1414460"/>
                  <a:gd name="connsiteX8" fmla="*/ 354972 w 445459"/>
                  <a:gd name="connsiteY8" fmla="*/ 288131 h 1414460"/>
                  <a:gd name="connsiteX9" fmla="*/ 400216 w 445459"/>
                  <a:gd name="connsiteY9" fmla="*/ 300036 h 1414460"/>
                  <a:gd name="connsiteX10" fmla="*/ 431172 w 445459"/>
                  <a:gd name="connsiteY10" fmla="*/ 435767 h 1414460"/>
                  <a:gd name="connsiteX11" fmla="*/ 404977 w 445459"/>
                  <a:gd name="connsiteY11" fmla="*/ 447674 h 1414460"/>
                  <a:gd name="connsiteX12" fmla="*/ 371641 w 445459"/>
                  <a:gd name="connsiteY12" fmla="*/ 416717 h 1414460"/>
                  <a:gd name="connsiteX13" fmla="*/ 374022 w 445459"/>
                  <a:gd name="connsiteY13" fmla="*/ 595311 h 1414460"/>
                  <a:gd name="connsiteX14" fmla="*/ 271628 w 445459"/>
                  <a:gd name="connsiteY14" fmla="*/ 588167 h 1414460"/>
                  <a:gd name="connsiteX15" fmla="*/ 254959 w 445459"/>
                  <a:gd name="connsiteY15" fmla="*/ 600074 h 1414460"/>
                  <a:gd name="connsiteX16" fmla="*/ 252578 w 445459"/>
                  <a:gd name="connsiteY16" fmla="*/ 633411 h 1414460"/>
                  <a:gd name="connsiteX17" fmla="*/ 228766 w 445459"/>
                  <a:gd name="connsiteY17" fmla="*/ 640555 h 1414460"/>
                  <a:gd name="connsiteX18" fmla="*/ 233528 w 445459"/>
                  <a:gd name="connsiteY18" fmla="*/ 769142 h 1414460"/>
                  <a:gd name="connsiteX19" fmla="*/ 352590 w 445459"/>
                  <a:gd name="connsiteY19" fmla="*/ 783430 h 1414460"/>
                  <a:gd name="connsiteX20" fmla="*/ 352590 w 445459"/>
                  <a:gd name="connsiteY20" fmla="*/ 959642 h 1414460"/>
                  <a:gd name="connsiteX21" fmla="*/ 445459 w 445459"/>
                  <a:gd name="connsiteY21" fmla="*/ 1414460 h 1414460"/>
                  <a:gd name="connsiteX0" fmla="*/ 167 w 445459"/>
                  <a:gd name="connsiteY0" fmla="*/ 0 h 1414460"/>
                  <a:gd name="connsiteX1" fmla="*/ 7310 w 445459"/>
                  <a:gd name="connsiteY1" fmla="*/ 109537 h 1414460"/>
                  <a:gd name="connsiteX2" fmla="*/ 16834 w 445459"/>
                  <a:gd name="connsiteY2" fmla="*/ 130968 h 1414460"/>
                  <a:gd name="connsiteX3" fmla="*/ 59697 w 445459"/>
                  <a:gd name="connsiteY3" fmla="*/ 126206 h 1414460"/>
                  <a:gd name="connsiteX4" fmla="*/ 54934 w 445459"/>
                  <a:gd name="connsiteY4" fmla="*/ 235743 h 1414460"/>
                  <a:gd name="connsiteX5" fmla="*/ 214477 w 445459"/>
                  <a:gd name="connsiteY5" fmla="*/ 254792 h 1414460"/>
                  <a:gd name="connsiteX6" fmla="*/ 295440 w 445459"/>
                  <a:gd name="connsiteY6" fmla="*/ 261937 h 1414460"/>
                  <a:gd name="connsiteX7" fmla="*/ 316871 w 445459"/>
                  <a:gd name="connsiteY7" fmla="*/ 247650 h 1414460"/>
                  <a:gd name="connsiteX8" fmla="*/ 354972 w 445459"/>
                  <a:gd name="connsiteY8" fmla="*/ 288131 h 1414460"/>
                  <a:gd name="connsiteX9" fmla="*/ 400216 w 445459"/>
                  <a:gd name="connsiteY9" fmla="*/ 300036 h 1414460"/>
                  <a:gd name="connsiteX10" fmla="*/ 431172 w 445459"/>
                  <a:gd name="connsiteY10" fmla="*/ 435767 h 1414460"/>
                  <a:gd name="connsiteX11" fmla="*/ 404977 w 445459"/>
                  <a:gd name="connsiteY11" fmla="*/ 447674 h 1414460"/>
                  <a:gd name="connsiteX12" fmla="*/ 371641 w 445459"/>
                  <a:gd name="connsiteY12" fmla="*/ 416717 h 1414460"/>
                  <a:gd name="connsiteX13" fmla="*/ 374022 w 445459"/>
                  <a:gd name="connsiteY13" fmla="*/ 595311 h 1414460"/>
                  <a:gd name="connsiteX14" fmla="*/ 271628 w 445459"/>
                  <a:gd name="connsiteY14" fmla="*/ 588167 h 1414460"/>
                  <a:gd name="connsiteX15" fmla="*/ 254959 w 445459"/>
                  <a:gd name="connsiteY15" fmla="*/ 600074 h 1414460"/>
                  <a:gd name="connsiteX16" fmla="*/ 252578 w 445459"/>
                  <a:gd name="connsiteY16" fmla="*/ 633411 h 1414460"/>
                  <a:gd name="connsiteX17" fmla="*/ 228766 w 445459"/>
                  <a:gd name="connsiteY17" fmla="*/ 640555 h 1414460"/>
                  <a:gd name="connsiteX18" fmla="*/ 233528 w 445459"/>
                  <a:gd name="connsiteY18" fmla="*/ 769142 h 1414460"/>
                  <a:gd name="connsiteX19" fmla="*/ 352590 w 445459"/>
                  <a:gd name="connsiteY19" fmla="*/ 783430 h 1414460"/>
                  <a:gd name="connsiteX20" fmla="*/ 352590 w 445459"/>
                  <a:gd name="connsiteY20" fmla="*/ 959642 h 1414460"/>
                  <a:gd name="connsiteX21" fmla="*/ 338303 w 445459"/>
                  <a:gd name="connsiteY21" fmla="*/ 1219198 h 1414460"/>
                  <a:gd name="connsiteX22" fmla="*/ 445459 w 445459"/>
                  <a:gd name="connsiteY22" fmla="*/ 1414460 h 1414460"/>
                  <a:gd name="connsiteX0" fmla="*/ 167 w 445459"/>
                  <a:gd name="connsiteY0" fmla="*/ 0 h 1414460"/>
                  <a:gd name="connsiteX1" fmla="*/ 7310 w 445459"/>
                  <a:gd name="connsiteY1" fmla="*/ 109537 h 1414460"/>
                  <a:gd name="connsiteX2" fmla="*/ 16834 w 445459"/>
                  <a:gd name="connsiteY2" fmla="*/ 130968 h 1414460"/>
                  <a:gd name="connsiteX3" fmla="*/ 59697 w 445459"/>
                  <a:gd name="connsiteY3" fmla="*/ 126206 h 1414460"/>
                  <a:gd name="connsiteX4" fmla="*/ 54934 w 445459"/>
                  <a:gd name="connsiteY4" fmla="*/ 235743 h 1414460"/>
                  <a:gd name="connsiteX5" fmla="*/ 214477 w 445459"/>
                  <a:gd name="connsiteY5" fmla="*/ 254792 h 1414460"/>
                  <a:gd name="connsiteX6" fmla="*/ 295440 w 445459"/>
                  <a:gd name="connsiteY6" fmla="*/ 261937 h 1414460"/>
                  <a:gd name="connsiteX7" fmla="*/ 316871 w 445459"/>
                  <a:gd name="connsiteY7" fmla="*/ 247650 h 1414460"/>
                  <a:gd name="connsiteX8" fmla="*/ 354972 w 445459"/>
                  <a:gd name="connsiteY8" fmla="*/ 288131 h 1414460"/>
                  <a:gd name="connsiteX9" fmla="*/ 400216 w 445459"/>
                  <a:gd name="connsiteY9" fmla="*/ 300036 h 1414460"/>
                  <a:gd name="connsiteX10" fmla="*/ 431172 w 445459"/>
                  <a:gd name="connsiteY10" fmla="*/ 435767 h 1414460"/>
                  <a:gd name="connsiteX11" fmla="*/ 404977 w 445459"/>
                  <a:gd name="connsiteY11" fmla="*/ 447674 h 1414460"/>
                  <a:gd name="connsiteX12" fmla="*/ 371641 w 445459"/>
                  <a:gd name="connsiteY12" fmla="*/ 416717 h 1414460"/>
                  <a:gd name="connsiteX13" fmla="*/ 374022 w 445459"/>
                  <a:gd name="connsiteY13" fmla="*/ 595311 h 1414460"/>
                  <a:gd name="connsiteX14" fmla="*/ 271628 w 445459"/>
                  <a:gd name="connsiteY14" fmla="*/ 588167 h 1414460"/>
                  <a:gd name="connsiteX15" fmla="*/ 254959 w 445459"/>
                  <a:gd name="connsiteY15" fmla="*/ 600074 h 1414460"/>
                  <a:gd name="connsiteX16" fmla="*/ 252578 w 445459"/>
                  <a:gd name="connsiteY16" fmla="*/ 633411 h 1414460"/>
                  <a:gd name="connsiteX17" fmla="*/ 228766 w 445459"/>
                  <a:gd name="connsiteY17" fmla="*/ 640555 h 1414460"/>
                  <a:gd name="connsiteX18" fmla="*/ 233528 w 445459"/>
                  <a:gd name="connsiteY18" fmla="*/ 769142 h 1414460"/>
                  <a:gd name="connsiteX19" fmla="*/ 352590 w 445459"/>
                  <a:gd name="connsiteY19" fmla="*/ 783430 h 1414460"/>
                  <a:gd name="connsiteX20" fmla="*/ 352590 w 445459"/>
                  <a:gd name="connsiteY20" fmla="*/ 959642 h 1414460"/>
                  <a:gd name="connsiteX21" fmla="*/ 343066 w 445459"/>
                  <a:gd name="connsiteY21" fmla="*/ 1000123 h 1414460"/>
                  <a:gd name="connsiteX22" fmla="*/ 338303 w 445459"/>
                  <a:gd name="connsiteY22" fmla="*/ 1219198 h 1414460"/>
                  <a:gd name="connsiteX23" fmla="*/ 445459 w 445459"/>
                  <a:gd name="connsiteY23" fmla="*/ 1414460 h 1414460"/>
                  <a:gd name="connsiteX0" fmla="*/ 167 w 550234"/>
                  <a:gd name="connsiteY0" fmla="*/ 0 h 1219198"/>
                  <a:gd name="connsiteX1" fmla="*/ 7310 w 550234"/>
                  <a:gd name="connsiteY1" fmla="*/ 109537 h 1219198"/>
                  <a:gd name="connsiteX2" fmla="*/ 16834 w 550234"/>
                  <a:gd name="connsiteY2" fmla="*/ 130968 h 1219198"/>
                  <a:gd name="connsiteX3" fmla="*/ 59697 w 550234"/>
                  <a:gd name="connsiteY3" fmla="*/ 126206 h 1219198"/>
                  <a:gd name="connsiteX4" fmla="*/ 54934 w 550234"/>
                  <a:gd name="connsiteY4" fmla="*/ 235743 h 1219198"/>
                  <a:gd name="connsiteX5" fmla="*/ 214477 w 550234"/>
                  <a:gd name="connsiteY5" fmla="*/ 254792 h 1219198"/>
                  <a:gd name="connsiteX6" fmla="*/ 295440 w 550234"/>
                  <a:gd name="connsiteY6" fmla="*/ 261937 h 1219198"/>
                  <a:gd name="connsiteX7" fmla="*/ 316871 w 550234"/>
                  <a:gd name="connsiteY7" fmla="*/ 247650 h 1219198"/>
                  <a:gd name="connsiteX8" fmla="*/ 354972 w 550234"/>
                  <a:gd name="connsiteY8" fmla="*/ 288131 h 1219198"/>
                  <a:gd name="connsiteX9" fmla="*/ 400216 w 550234"/>
                  <a:gd name="connsiteY9" fmla="*/ 300036 h 1219198"/>
                  <a:gd name="connsiteX10" fmla="*/ 431172 w 550234"/>
                  <a:gd name="connsiteY10" fmla="*/ 435767 h 1219198"/>
                  <a:gd name="connsiteX11" fmla="*/ 404977 w 550234"/>
                  <a:gd name="connsiteY11" fmla="*/ 447674 h 1219198"/>
                  <a:gd name="connsiteX12" fmla="*/ 371641 w 550234"/>
                  <a:gd name="connsiteY12" fmla="*/ 416717 h 1219198"/>
                  <a:gd name="connsiteX13" fmla="*/ 374022 w 550234"/>
                  <a:gd name="connsiteY13" fmla="*/ 595311 h 1219198"/>
                  <a:gd name="connsiteX14" fmla="*/ 271628 w 550234"/>
                  <a:gd name="connsiteY14" fmla="*/ 588167 h 1219198"/>
                  <a:gd name="connsiteX15" fmla="*/ 254959 w 550234"/>
                  <a:gd name="connsiteY15" fmla="*/ 600074 h 1219198"/>
                  <a:gd name="connsiteX16" fmla="*/ 252578 w 550234"/>
                  <a:gd name="connsiteY16" fmla="*/ 633411 h 1219198"/>
                  <a:gd name="connsiteX17" fmla="*/ 228766 w 550234"/>
                  <a:gd name="connsiteY17" fmla="*/ 640555 h 1219198"/>
                  <a:gd name="connsiteX18" fmla="*/ 233528 w 550234"/>
                  <a:gd name="connsiteY18" fmla="*/ 769142 h 1219198"/>
                  <a:gd name="connsiteX19" fmla="*/ 352590 w 550234"/>
                  <a:gd name="connsiteY19" fmla="*/ 783430 h 1219198"/>
                  <a:gd name="connsiteX20" fmla="*/ 352590 w 550234"/>
                  <a:gd name="connsiteY20" fmla="*/ 959642 h 1219198"/>
                  <a:gd name="connsiteX21" fmla="*/ 343066 w 550234"/>
                  <a:gd name="connsiteY21" fmla="*/ 1000123 h 1219198"/>
                  <a:gd name="connsiteX22" fmla="*/ 338303 w 550234"/>
                  <a:gd name="connsiteY22" fmla="*/ 1219198 h 1219198"/>
                  <a:gd name="connsiteX23" fmla="*/ 550234 w 550234"/>
                  <a:gd name="connsiteY23" fmla="*/ 1050128 h 1219198"/>
                  <a:gd name="connsiteX0" fmla="*/ 167 w 550234"/>
                  <a:gd name="connsiteY0" fmla="*/ 0 h 1234828"/>
                  <a:gd name="connsiteX1" fmla="*/ 7310 w 550234"/>
                  <a:gd name="connsiteY1" fmla="*/ 109537 h 1234828"/>
                  <a:gd name="connsiteX2" fmla="*/ 16834 w 550234"/>
                  <a:gd name="connsiteY2" fmla="*/ 130968 h 1234828"/>
                  <a:gd name="connsiteX3" fmla="*/ 59697 w 550234"/>
                  <a:gd name="connsiteY3" fmla="*/ 126206 h 1234828"/>
                  <a:gd name="connsiteX4" fmla="*/ 54934 w 550234"/>
                  <a:gd name="connsiteY4" fmla="*/ 235743 h 1234828"/>
                  <a:gd name="connsiteX5" fmla="*/ 214477 w 550234"/>
                  <a:gd name="connsiteY5" fmla="*/ 254792 h 1234828"/>
                  <a:gd name="connsiteX6" fmla="*/ 295440 w 550234"/>
                  <a:gd name="connsiteY6" fmla="*/ 261937 h 1234828"/>
                  <a:gd name="connsiteX7" fmla="*/ 316871 w 550234"/>
                  <a:gd name="connsiteY7" fmla="*/ 247650 h 1234828"/>
                  <a:gd name="connsiteX8" fmla="*/ 354972 w 550234"/>
                  <a:gd name="connsiteY8" fmla="*/ 288131 h 1234828"/>
                  <a:gd name="connsiteX9" fmla="*/ 400216 w 550234"/>
                  <a:gd name="connsiteY9" fmla="*/ 300036 h 1234828"/>
                  <a:gd name="connsiteX10" fmla="*/ 431172 w 550234"/>
                  <a:gd name="connsiteY10" fmla="*/ 435767 h 1234828"/>
                  <a:gd name="connsiteX11" fmla="*/ 404977 w 550234"/>
                  <a:gd name="connsiteY11" fmla="*/ 447674 h 1234828"/>
                  <a:gd name="connsiteX12" fmla="*/ 371641 w 550234"/>
                  <a:gd name="connsiteY12" fmla="*/ 416717 h 1234828"/>
                  <a:gd name="connsiteX13" fmla="*/ 374022 w 550234"/>
                  <a:gd name="connsiteY13" fmla="*/ 595311 h 1234828"/>
                  <a:gd name="connsiteX14" fmla="*/ 271628 w 550234"/>
                  <a:gd name="connsiteY14" fmla="*/ 588167 h 1234828"/>
                  <a:gd name="connsiteX15" fmla="*/ 254959 w 550234"/>
                  <a:gd name="connsiteY15" fmla="*/ 600074 h 1234828"/>
                  <a:gd name="connsiteX16" fmla="*/ 252578 w 550234"/>
                  <a:gd name="connsiteY16" fmla="*/ 633411 h 1234828"/>
                  <a:gd name="connsiteX17" fmla="*/ 228766 w 550234"/>
                  <a:gd name="connsiteY17" fmla="*/ 640555 h 1234828"/>
                  <a:gd name="connsiteX18" fmla="*/ 233528 w 550234"/>
                  <a:gd name="connsiteY18" fmla="*/ 769142 h 1234828"/>
                  <a:gd name="connsiteX19" fmla="*/ 352590 w 550234"/>
                  <a:gd name="connsiteY19" fmla="*/ 783430 h 1234828"/>
                  <a:gd name="connsiteX20" fmla="*/ 352590 w 550234"/>
                  <a:gd name="connsiteY20" fmla="*/ 959642 h 1234828"/>
                  <a:gd name="connsiteX21" fmla="*/ 343066 w 550234"/>
                  <a:gd name="connsiteY21" fmla="*/ 1000123 h 1234828"/>
                  <a:gd name="connsiteX22" fmla="*/ 338303 w 550234"/>
                  <a:gd name="connsiteY22" fmla="*/ 1219198 h 1234828"/>
                  <a:gd name="connsiteX23" fmla="*/ 369258 w 550234"/>
                  <a:gd name="connsiteY23" fmla="*/ 1233485 h 1234828"/>
                  <a:gd name="connsiteX24" fmla="*/ 550234 w 550234"/>
                  <a:gd name="connsiteY24" fmla="*/ 1050128 h 1234828"/>
                  <a:gd name="connsiteX0" fmla="*/ 167 w 464509"/>
                  <a:gd name="connsiteY0" fmla="*/ 0 h 1988340"/>
                  <a:gd name="connsiteX1" fmla="*/ 7310 w 464509"/>
                  <a:gd name="connsiteY1" fmla="*/ 109537 h 1988340"/>
                  <a:gd name="connsiteX2" fmla="*/ 16834 w 464509"/>
                  <a:gd name="connsiteY2" fmla="*/ 130968 h 1988340"/>
                  <a:gd name="connsiteX3" fmla="*/ 59697 w 464509"/>
                  <a:gd name="connsiteY3" fmla="*/ 126206 h 1988340"/>
                  <a:gd name="connsiteX4" fmla="*/ 54934 w 464509"/>
                  <a:gd name="connsiteY4" fmla="*/ 235743 h 1988340"/>
                  <a:gd name="connsiteX5" fmla="*/ 214477 w 464509"/>
                  <a:gd name="connsiteY5" fmla="*/ 254792 h 1988340"/>
                  <a:gd name="connsiteX6" fmla="*/ 295440 w 464509"/>
                  <a:gd name="connsiteY6" fmla="*/ 261937 h 1988340"/>
                  <a:gd name="connsiteX7" fmla="*/ 316871 w 464509"/>
                  <a:gd name="connsiteY7" fmla="*/ 247650 h 1988340"/>
                  <a:gd name="connsiteX8" fmla="*/ 354972 w 464509"/>
                  <a:gd name="connsiteY8" fmla="*/ 288131 h 1988340"/>
                  <a:gd name="connsiteX9" fmla="*/ 400216 w 464509"/>
                  <a:gd name="connsiteY9" fmla="*/ 300036 h 1988340"/>
                  <a:gd name="connsiteX10" fmla="*/ 431172 w 464509"/>
                  <a:gd name="connsiteY10" fmla="*/ 435767 h 1988340"/>
                  <a:gd name="connsiteX11" fmla="*/ 404977 w 464509"/>
                  <a:gd name="connsiteY11" fmla="*/ 447674 h 1988340"/>
                  <a:gd name="connsiteX12" fmla="*/ 371641 w 464509"/>
                  <a:gd name="connsiteY12" fmla="*/ 416717 h 1988340"/>
                  <a:gd name="connsiteX13" fmla="*/ 374022 w 464509"/>
                  <a:gd name="connsiteY13" fmla="*/ 595311 h 1988340"/>
                  <a:gd name="connsiteX14" fmla="*/ 271628 w 464509"/>
                  <a:gd name="connsiteY14" fmla="*/ 588167 h 1988340"/>
                  <a:gd name="connsiteX15" fmla="*/ 254959 w 464509"/>
                  <a:gd name="connsiteY15" fmla="*/ 600074 h 1988340"/>
                  <a:gd name="connsiteX16" fmla="*/ 252578 w 464509"/>
                  <a:gd name="connsiteY16" fmla="*/ 633411 h 1988340"/>
                  <a:gd name="connsiteX17" fmla="*/ 228766 w 464509"/>
                  <a:gd name="connsiteY17" fmla="*/ 640555 h 1988340"/>
                  <a:gd name="connsiteX18" fmla="*/ 233528 w 464509"/>
                  <a:gd name="connsiteY18" fmla="*/ 769142 h 1988340"/>
                  <a:gd name="connsiteX19" fmla="*/ 352590 w 464509"/>
                  <a:gd name="connsiteY19" fmla="*/ 783430 h 1988340"/>
                  <a:gd name="connsiteX20" fmla="*/ 352590 w 464509"/>
                  <a:gd name="connsiteY20" fmla="*/ 959642 h 1988340"/>
                  <a:gd name="connsiteX21" fmla="*/ 343066 w 464509"/>
                  <a:gd name="connsiteY21" fmla="*/ 1000123 h 1988340"/>
                  <a:gd name="connsiteX22" fmla="*/ 338303 w 464509"/>
                  <a:gd name="connsiteY22" fmla="*/ 1219198 h 1988340"/>
                  <a:gd name="connsiteX23" fmla="*/ 369258 w 464509"/>
                  <a:gd name="connsiteY23" fmla="*/ 1233485 h 1988340"/>
                  <a:gd name="connsiteX24" fmla="*/ 464509 w 464509"/>
                  <a:gd name="connsiteY24" fmla="*/ 1988340 h 1988340"/>
                  <a:gd name="connsiteX0" fmla="*/ 167 w 464509"/>
                  <a:gd name="connsiteY0" fmla="*/ 0 h 1988340"/>
                  <a:gd name="connsiteX1" fmla="*/ 7310 w 464509"/>
                  <a:gd name="connsiteY1" fmla="*/ 109537 h 1988340"/>
                  <a:gd name="connsiteX2" fmla="*/ 16834 w 464509"/>
                  <a:gd name="connsiteY2" fmla="*/ 130968 h 1988340"/>
                  <a:gd name="connsiteX3" fmla="*/ 59697 w 464509"/>
                  <a:gd name="connsiteY3" fmla="*/ 126206 h 1988340"/>
                  <a:gd name="connsiteX4" fmla="*/ 54934 w 464509"/>
                  <a:gd name="connsiteY4" fmla="*/ 235743 h 1988340"/>
                  <a:gd name="connsiteX5" fmla="*/ 214477 w 464509"/>
                  <a:gd name="connsiteY5" fmla="*/ 254792 h 1988340"/>
                  <a:gd name="connsiteX6" fmla="*/ 295440 w 464509"/>
                  <a:gd name="connsiteY6" fmla="*/ 261937 h 1988340"/>
                  <a:gd name="connsiteX7" fmla="*/ 316871 w 464509"/>
                  <a:gd name="connsiteY7" fmla="*/ 247650 h 1988340"/>
                  <a:gd name="connsiteX8" fmla="*/ 354972 w 464509"/>
                  <a:gd name="connsiteY8" fmla="*/ 288131 h 1988340"/>
                  <a:gd name="connsiteX9" fmla="*/ 400216 w 464509"/>
                  <a:gd name="connsiteY9" fmla="*/ 300036 h 1988340"/>
                  <a:gd name="connsiteX10" fmla="*/ 431172 w 464509"/>
                  <a:gd name="connsiteY10" fmla="*/ 435767 h 1988340"/>
                  <a:gd name="connsiteX11" fmla="*/ 404977 w 464509"/>
                  <a:gd name="connsiteY11" fmla="*/ 447674 h 1988340"/>
                  <a:gd name="connsiteX12" fmla="*/ 371641 w 464509"/>
                  <a:gd name="connsiteY12" fmla="*/ 416717 h 1988340"/>
                  <a:gd name="connsiteX13" fmla="*/ 374022 w 464509"/>
                  <a:gd name="connsiteY13" fmla="*/ 595311 h 1988340"/>
                  <a:gd name="connsiteX14" fmla="*/ 271628 w 464509"/>
                  <a:gd name="connsiteY14" fmla="*/ 588167 h 1988340"/>
                  <a:gd name="connsiteX15" fmla="*/ 254959 w 464509"/>
                  <a:gd name="connsiteY15" fmla="*/ 600074 h 1988340"/>
                  <a:gd name="connsiteX16" fmla="*/ 252578 w 464509"/>
                  <a:gd name="connsiteY16" fmla="*/ 633411 h 1988340"/>
                  <a:gd name="connsiteX17" fmla="*/ 228766 w 464509"/>
                  <a:gd name="connsiteY17" fmla="*/ 640555 h 1988340"/>
                  <a:gd name="connsiteX18" fmla="*/ 233528 w 464509"/>
                  <a:gd name="connsiteY18" fmla="*/ 769142 h 1988340"/>
                  <a:gd name="connsiteX19" fmla="*/ 352590 w 464509"/>
                  <a:gd name="connsiteY19" fmla="*/ 783430 h 1988340"/>
                  <a:gd name="connsiteX20" fmla="*/ 352590 w 464509"/>
                  <a:gd name="connsiteY20" fmla="*/ 959642 h 1988340"/>
                  <a:gd name="connsiteX21" fmla="*/ 343066 w 464509"/>
                  <a:gd name="connsiteY21" fmla="*/ 1000123 h 1988340"/>
                  <a:gd name="connsiteX22" fmla="*/ 338303 w 464509"/>
                  <a:gd name="connsiteY22" fmla="*/ 1219198 h 1988340"/>
                  <a:gd name="connsiteX23" fmla="*/ 369258 w 464509"/>
                  <a:gd name="connsiteY23" fmla="*/ 1233485 h 1988340"/>
                  <a:gd name="connsiteX24" fmla="*/ 371641 w 464509"/>
                  <a:gd name="connsiteY24" fmla="*/ 1569241 h 1988340"/>
                  <a:gd name="connsiteX25" fmla="*/ 464509 w 464509"/>
                  <a:gd name="connsiteY25" fmla="*/ 1988340 h 1988340"/>
                  <a:gd name="connsiteX0" fmla="*/ 167 w 464509"/>
                  <a:gd name="connsiteY0" fmla="*/ 0 h 1988340"/>
                  <a:gd name="connsiteX1" fmla="*/ 7310 w 464509"/>
                  <a:gd name="connsiteY1" fmla="*/ 109537 h 1988340"/>
                  <a:gd name="connsiteX2" fmla="*/ 16834 w 464509"/>
                  <a:gd name="connsiteY2" fmla="*/ 130968 h 1988340"/>
                  <a:gd name="connsiteX3" fmla="*/ 59697 w 464509"/>
                  <a:gd name="connsiteY3" fmla="*/ 126206 h 1988340"/>
                  <a:gd name="connsiteX4" fmla="*/ 54934 w 464509"/>
                  <a:gd name="connsiteY4" fmla="*/ 235743 h 1988340"/>
                  <a:gd name="connsiteX5" fmla="*/ 214477 w 464509"/>
                  <a:gd name="connsiteY5" fmla="*/ 254792 h 1988340"/>
                  <a:gd name="connsiteX6" fmla="*/ 295440 w 464509"/>
                  <a:gd name="connsiteY6" fmla="*/ 261937 h 1988340"/>
                  <a:gd name="connsiteX7" fmla="*/ 316871 w 464509"/>
                  <a:gd name="connsiteY7" fmla="*/ 247650 h 1988340"/>
                  <a:gd name="connsiteX8" fmla="*/ 354972 w 464509"/>
                  <a:gd name="connsiteY8" fmla="*/ 288131 h 1988340"/>
                  <a:gd name="connsiteX9" fmla="*/ 400216 w 464509"/>
                  <a:gd name="connsiteY9" fmla="*/ 300036 h 1988340"/>
                  <a:gd name="connsiteX10" fmla="*/ 431172 w 464509"/>
                  <a:gd name="connsiteY10" fmla="*/ 435767 h 1988340"/>
                  <a:gd name="connsiteX11" fmla="*/ 404977 w 464509"/>
                  <a:gd name="connsiteY11" fmla="*/ 447674 h 1988340"/>
                  <a:gd name="connsiteX12" fmla="*/ 371641 w 464509"/>
                  <a:gd name="connsiteY12" fmla="*/ 416717 h 1988340"/>
                  <a:gd name="connsiteX13" fmla="*/ 374022 w 464509"/>
                  <a:gd name="connsiteY13" fmla="*/ 595311 h 1988340"/>
                  <a:gd name="connsiteX14" fmla="*/ 271628 w 464509"/>
                  <a:gd name="connsiteY14" fmla="*/ 588167 h 1988340"/>
                  <a:gd name="connsiteX15" fmla="*/ 254959 w 464509"/>
                  <a:gd name="connsiteY15" fmla="*/ 600074 h 1988340"/>
                  <a:gd name="connsiteX16" fmla="*/ 252578 w 464509"/>
                  <a:gd name="connsiteY16" fmla="*/ 633411 h 1988340"/>
                  <a:gd name="connsiteX17" fmla="*/ 228766 w 464509"/>
                  <a:gd name="connsiteY17" fmla="*/ 640555 h 1988340"/>
                  <a:gd name="connsiteX18" fmla="*/ 233528 w 464509"/>
                  <a:gd name="connsiteY18" fmla="*/ 769142 h 1988340"/>
                  <a:gd name="connsiteX19" fmla="*/ 352590 w 464509"/>
                  <a:gd name="connsiteY19" fmla="*/ 783430 h 1988340"/>
                  <a:gd name="connsiteX20" fmla="*/ 352590 w 464509"/>
                  <a:gd name="connsiteY20" fmla="*/ 959642 h 1988340"/>
                  <a:gd name="connsiteX21" fmla="*/ 343066 w 464509"/>
                  <a:gd name="connsiteY21" fmla="*/ 1000123 h 1988340"/>
                  <a:gd name="connsiteX22" fmla="*/ 338303 w 464509"/>
                  <a:gd name="connsiteY22" fmla="*/ 1219198 h 1988340"/>
                  <a:gd name="connsiteX23" fmla="*/ 369258 w 464509"/>
                  <a:gd name="connsiteY23" fmla="*/ 1233485 h 1988340"/>
                  <a:gd name="connsiteX24" fmla="*/ 371641 w 464509"/>
                  <a:gd name="connsiteY24" fmla="*/ 1569241 h 1988340"/>
                  <a:gd name="connsiteX25" fmla="*/ 343066 w 464509"/>
                  <a:gd name="connsiteY25" fmla="*/ 1578766 h 1988340"/>
                  <a:gd name="connsiteX26" fmla="*/ 464509 w 464509"/>
                  <a:gd name="connsiteY26" fmla="*/ 1988340 h 1988340"/>
                  <a:gd name="connsiteX0" fmla="*/ 167 w 464509"/>
                  <a:gd name="connsiteY0" fmla="*/ 0 h 1988340"/>
                  <a:gd name="connsiteX1" fmla="*/ 7310 w 464509"/>
                  <a:gd name="connsiteY1" fmla="*/ 109537 h 1988340"/>
                  <a:gd name="connsiteX2" fmla="*/ 16834 w 464509"/>
                  <a:gd name="connsiteY2" fmla="*/ 130968 h 1988340"/>
                  <a:gd name="connsiteX3" fmla="*/ 59697 w 464509"/>
                  <a:gd name="connsiteY3" fmla="*/ 126206 h 1988340"/>
                  <a:gd name="connsiteX4" fmla="*/ 54934 w 464509"/>
                  <a:gd name="connsiteY4" fmla="*/ 235743 h 1988340"/>
                  <a:gd name="connsiteX5" fmla="*/ 214477 w 464509"/>
                  <a:gd name="connsiteY5" fmla="*/ 254792 h 1988340"/>
                  <a:gd name="connsiteX6" fmla="*/ 295440 w 464509"/>
                  <a:gd name="connsiteY6" fmla="*/ 261937 h 1988340"/>
                  <a:gd name="connsiteX7" fmla="*/ 316871 w 464509"/>
                  <a:gd name="connsiteY7" fmla="*/ 247650 h 1988340"/>
                  <a:gd name="connsiteX8" fmla="*/ 354972 w 464509"/>
                  <a:gd name="connsiteY8" fmla="*/ 288131 h 1988340"/>
                  <a:gd name="connsiteX9" fmla="*/ 400216 w 464509"/>
                  <a:gd name="connsiteY9" fmla="*/ 300036 h 1988340"/>
                  <a:gd name="connsiteX10" fmla="*/ 431172 w 464509"/>
                  <a:gd name="connsiteY10" fmla="*/ 435767 h 1988340"/>
                  <a:gd name="connsiteX11" fmla="*/ 404977 w 464509"/>
                  <a:gd name="connsiteY11" fmla="*/ 447674 h 1988340"/>
                  <a:gd name="connsiteX12" fmla="*/ 371641 w 464509"/>
                  <a:gd name="connsiteY12" fmla="*/ 416717 h 1988340"/>
                  <a:gd name="connsiteX13" fmla="*/ 374022 w 464509"/>
                  <a:gd name="connsiteY13" fmla="*/ 595311 h 1988340"/>
                  <a:gd name="connsiteX14" fmla="*/ 271628 w 464509"/>
                  <a:gd name="connsiteY14" fmla="*/ 588167 h 1988340"/>
                  <a:gd name="connsiteX15" fmla="*/ 254959 w 464509"/>
                  <a:gd name="connsiteY15" fmla="*/ 600074 h 1988340"/>
                  <a:gd name="connsiteX16" fmla="*/ 252578 w 464509"/>
                  <a:gd name="connsiteY16" fmla="*/ 633411 h 1988340"/>
                  <a:gd name="connsiteX17" fmla="*/ 228766 w 464509"/>
                  <a:gd name="connsiteY17" fmla="*/ 640555 h 1988340"/>
                  <a:gd name="connsiteX18" fmla="*/ 233528 w 464509"/>
                  <a:gd name="connsiteY18" fmla="*/ 769142 h 1988340"/>
                  <a:gd name="connsiteX19" fmla="*/ 352590 w 464509"/>
                  <a:gd name="connsiteY19" fmla="*/ 783430 h 1988340"/>
                  <a:gd name="connsiteX20" fmla="*/ 352590 w 464509"/>
                  <a:gd name="connsiteY20" fmla="*/ 959642 h 1988340"/>
                  <a:gd name="connsiteX21" fmla="*/ 343066 w 464509"/>
                  <a:gd name="connsiteY21" fmla="*/ 1000123 h 1988340"/>
                  <a:gd name="connsiteX22" fmla="*/ 338303 w 464509"/>
                  <a:gd name="connsiteY22" fmla="*/ 1219198 h 1988340"/>
                  <a:gd name="connsiteX23" fmla="*/ 369258 w 464509"/>
                  <a:gd name="connsiteY23" fmla="*/ 1233485 h 1988340"/>
                  <a:gd name="connsiteX24" fmla="*/ 371641 w 464509"/>
                  <a:gd name="connsiteY24" fmla="*/ 1569241 h 1988340"/>
                  <a:gd name="connsiteX25" fmla="*/ 343066 w 464509"/>
                  <a:gd name="connsiteY25" fmla="*/ 1578766 h 1988340"/>
                  <a:gd name="connsiteX26" fmla="*/ 347828 w 464509"/>
                  <a:gd name="connsiteY26" fmla="*/ 1681160 h 1988340"/>
                  <a:gd name="connsiteX27" fmla="*/ 464509 w 464509"/>
                  <a:gd name="connsiteY27" fmla="*/ 1988340 h 1988340"/>
                  <a:gd name="connsiteX0" fmla="*/ 167 w 433049"/>
                  <a:gd name="connsiteY0" fmla="*/ 0 h 1900234"/>
                  <a:gd name="connsiteX1" fmla="*/ 7310 w 433049"/>
                  <a:gd name="connsiteY1" fmla="*/ 109537 h 1900234"/>
                  <a:gd name="connsiteX2" fmla="*/ 16834 w 433049"/>
                  <a:gd name="connsiteY2" fmla="*/ 130968 h 1900234"/>
                  <a:gd name="connsiteX3" fmla="*/ 59697 w 433049"/>
                  <a:gd name="connsiteY3" fmla="*/ 126206 h 1900234"/>
                  <a:gd name="connsiteX4" fmla="*/ 54934 w 433049"/>
                  <a:gd name="connsiteY4" fmla="*/ 235743 h 1900234"/>
                  <a:gd name="connsiteX5" fmla="*/ 214477 w 433049"/>
                  <a:gd name="connsiteY5" fmla="*/ 254792 h 1900234"/>
                  <a:gd name="connsiteX6" fmla="*/ 295440 w 433049"/>
                  <a:gd name="connsiteY6" fmla="*/ 261937 h 1900234"/>
                  <a:gd name="connsiteX7" fmla="*/ 316871 w 433049"/>
                  <a:gd name="connsiteY7" fmla="*/ 247650 h 1900234"/>
                  <a:gd name="connsiteX8" fmla="*/ 354972 w 433049"/>
                  <a:gd name="connsiteY8" fmla="*/ 288131 h 1900234"/>
                  <a:gd name="connsiteX9" fmla="*/ 400216 w 433049"/>
                  <a:gd name="connsiteY9" fmla="*/ 300036 h 1900234"/>
                  <a:gd name="connsiteX10" fmla="*/ 431172 w 433049"/>
                  <a:gd name="connsiteY10" fmla="*/ 435767 h 1900234"/>
                  <a:gd name="connsiteX11" fmla="*/ 404977 w 433049"/>
                  <a:gd name="connsiteY11" fmla="*/ 447674 h 1900234"/>
                  <a:gd name="connsiteX12" fmla="*/ 371641 w 433049"/>
                  <a:gd name="connsiteY12" fmla="*/ 416717 h 1900234"/>
                  <a:gd name="connsiteX13" fmla="*/ 374022 w 433049"/>
                  <a:gd name="connsiteY13" fmla="*/ 595311 h 1900234"/>
                  <a:gd name="connsiteX14" fmla="*/ 271628 w 433049"/>
                  <a:gd name="connsiteY14" fmla="*/ 588167 h 1900234"/>
                  <a:gd name="connsiteX15" fmla="*/ 254959 w 433049"/>
                  <a:gd name="connsiteY15" fmla="*/ 600074 h 1900234"/>
                  <a:gd name="connsiteX16" fmla="*/ 252578 w 433049"/>
                  <a:gd name="connsiteY16" fmla="*/ 633411 h 1900234"/>
                  <a:gd name="connsiteX17" fmla="*/ 228766 w 433049"/>
                  <a:gd name="connsiteY17" fmla="*/ 640555 h 1900234"/>
                  <a:gd name="connsiteX18" fmla="*/ 233528 w 433049"/>
                  <a:gd name="connsiteY18" fmla="*/ 769142 h 1900234"/>
                  <a:gd name="connsiteX19" fmla="*/ 352590 w 433049"/>
                  <a:gd name="connsiteY19" fmla="*/ 783430 h 1900234"/>
                  <a:gd name="connsiteX20" fmla="*/ 352590 w 433049"/>
                  <a:gd name="connsiteY20" fmla="*/ 959642 h 1900234"/>
                  <a:gd name="connsiteX21" fmla="*/ 343066 w 433049"/>
                  <a:gd name="connsiteY21" fmla="*/ 1000123 h 1900234"/>
                  <a:gd name="connsiteX22" fmla="*/ 338303 w 433049"/>
                  <a:gd name="connsiteY22" fmla="*/ 1219198 h 1900234"/>
                  <a:gd name="connsiteX23" fmla="*/ 369258 w 433049"/>
                  <a:gd name="connsiteY23" fmla="*/ 1233485 h 1900234"/>
                  <a:gd name="connsiteX24" fmla="*/ 371641 w 433049"/>
                  <a:gd name="connsiteY24" fmla="*/ 1569241 h 1900234"/>
                  <a:gd name="connsiteX25" fmla="*/ 343066 w 433049"/>
                  <a:gd name="connsiteY25" fmla="*/ 1578766 h 1900234"/>
                  <a:gd name="connsiteX26" fmla="*/ 347828 w 433049"/>
                  <a:gd name="connsiteY26" fmla="*/ 1681160 h 1900234"/>
                  <a:gd name="connsiteX27" fmla="*/ 57315 w 433049"/>
                  <a:gd name="connsiteY27" fmla="*/ 1900234 h 1900234"/>
                  <a:gd name="connsiteX0" fmla="*/ 167 w 433049"/>
                  <a:gd name="connsiteY0" fmla="*/ 0 h 1900234"/>
                  <a:gd name="connsiteX1" fmla="*/ 7310 w 433049"/>
                  <a:gd name="connsiteY1" fmla="*/ 109537 h 1900234"/>
                  <a:gd name="connsiteX2" fmla="*/ 16834 w 433049"/>
                  <a:gd name="connsiteY2" fmla="*/ 130968 h 1900234"/>
                  <a:gd name="connsiteX3" fmla="*/ 59697 w 433049"/>
                  <a:gd name="connsiteY3" fmla="*/ 126206 h 1900234"/>
                  <a:gd name="connsiteX4" fmla="*/ 54934 w 433049"/>
                  <a:gd name="connsiteY4" fmla="*/ 235743 h 1900234"/>
                  <a:gd name="connsiteX5" fmla="*/ 214477 w 433049"/>
                  <a:gd name="connsiteY5" fmla="*/ 254792 h 1900234"/>
                  <a:gd name="connsiteX6" fmla="*/ 295440 w 433049"/>
                  <a:gd name="connsiteY6" fmla="*/ 261937 h 1900234"/>
                  <a:gd name="connsiteX7" fmla="*/ 316871 w 433049"/>
                  <a:gd name="connsiteY7" fmla="*/ 247650 h 1900234"/>
                  <a:gd name="connsiteX8" fmla="*/ 354972 w 433049"/>
                  <a:gd name="connsiteY8" fmla="*/ 288131 h 1900234"/>
                  <a:gd name="connsiteX9" fmla="*/ 400216 w 433049"/>
                  <a:gd name="connsiteY9" fmla="*/ 300036 h 1900234"/>
                  <a:gd name="connsiteX10" fmla="*/ 431172 w 433049"/>
                  <a:gd name="connsiteY10" fmla="*/ 435767 h 1900234"/>
                  <a:gd name="connsiteX11" fmla="*/ 404977 w 433049"/>
                  <a:gd name="connsiteY11" fmla="*/ 447674 h 1900234"/>
                  <a:gd name="connsiteX12" fmla="*/ 371641 w 433049"/>
                  <a:gd name="connsiteY12" fmla="*/ 416717 h 1900234"/>
                  <a:gd name="connsiteX13" fmla="*/ 374022 w 433049"/>
                  <a:gd name="connsiteY13" fmla="*/ 595311 h 1900234"/>
                  <a:gd name="connsiteX14" fmla="*/ 271628 w 433049"/>
                  <a:gd name="connsiteY14" fmla="*/ 588167 h 1900234"/>
                  <a:gd name="connsiteX15" fmla="*/ 254959 w 433049"/>
                  <a:gd name="connsiteY15" fmla="*/ 600074 h 1900234"/>
                  <a:gd name="connsiteX16" fmla="*/ 252578 w 433049"/>
                  <a:gd name="connsiteY16" fmla="*/ 633411 h 1900234"/>
                  <a:gd name="connsiteX17" fmla="*/ 228766 w 433049"/>
                  <a:gd name="connsiteY17" fmla="*/ 640555 h 1900234"/>
                  <a:gd name="connsiteX18" fmla="*/ 233528 w 433049"/>
                  <a:gd name="connsiteY18" fmla="*/ 769142 h 1900234"/>
                  <a:gd name="connsiteX19" fmla="*/ 352590 w 433049"/>
                  <a:gd name="connsiteY19" fmla="*/ 783430 h 1900234"/>
                  <a:gd name="connsiteX20" fmla="*/ 352590 w 433049"/>
                  <a:gd name="connsiteY20" fmla="*/ 959642 h 1900234"/>
                  <a:gd name="connsiteX21" fmla="*/ 343066 w 433049"/>
                  <a:gd name="connsiteY21" fmla="*/ 1000123 h 1900234"/>
                  <a:gd name="connsiteX22" fmla="*/ 338303 w 433049"/>
                  <a:gd name="connsiteY22" fmla="*/ 1219198 h 1900234"/>
                  <a:gd name="connsiteX23" fmla="*/ 369258 w 433049"/>
                  <a:gd name="connsiteY23" fmla="*/ 1233485 h 1900234"/>
                  <a:gd name="connsiteX24" fmla="*/ 371641 w 433049"/>
                  <a:gd name="connsiteY24" fmla="*/ 1569241 h 1900234"/>
                  <a:gd name="connsiteX25" fmla="*/ 343066 w 433049"/>
                  <a:gd name="connsiteY25" fmla="*/ 1578766 h 1900234"/>
                  <a:gd name="connsiteX26" fmla="*/ 347828 w 433049"/>
                  <a:gd name="connsiteY26" fmla="*/ 1681160 h 1900234"/>
                  <a:gd name="connsiteX27" fmla="*/ 307347 w 433049"/>
                  <a:gd name="connsiteY27" fmla="*/ 1676398 h 1900234"/>
                  <a:gd name="connsiteX28" fmla="*/ 57315 w 433049"/>
                  <a:gd name="connsiteY28" fmla="*/ 1900234 h 1900234"/>
                  <a:gd name="connsiteX0" fmla="*/ 167 w 433049"/>
                  <a:gd name="connsiteY0" fmla="*/ 0 h 1969290"/>
                  <a:gd name="connsiteX1" fmla="*/ 7310 w 433049"/>
                  <a:gd name="connsiteY1" fmla="*/ 109537 h 1969290"/>
                  <a:gd name="connsiteX2" fmla="*/ 16834 w 433049"/>
                  <a:gd name="connsiteY2" fmla="*/ 130968 h 1969290"/>
                  <a:gd name="connsiteX3" fmla="*/ 59697 w 433049"/>
                  <a:gd name="connsiteY3" fmla="*/ 126206 h 1969290"/>
                  <a:gd name="connsiteX4" fmla="*/ 54934 w 433049"/>
                  <a:gd name="connsiteY4" fmla="*/ 235743 h 1969290"/>
                  <a:gd name="connsiteX5" fmla="*/ 214477 w 433049"/>
                  <a:gd name="connsiteY5" fmla="*/ 254792 h 1969290"/>
                  <a:gd name="connsiteX6" fmla="*/ 295440 w 433049"/>
                  <a:gd name="connsiteY6" fmla="*/ 261937 h 1969290"/>
                  <a:gd name="connsiteX7" fmla="*/ 316871 w 433049"/>
                  <a:gd name="connsiteY7" fmla="*/ 247650 h 1969290"/>
                  <a:gd name="connsiteX8" fmla="*/ 354972 w 433049"/>
                  <a:gd name="connsiteY8" fmla="*/ 288131 h 1969290"/>
                  <a:gd name="connsiteX9" fmla="*/ 400216 w 433049"/>
                  <a:gd name="connsiteY9" fmla="*/ 300036 h 1969290"/>
                  <a:gd name="connsiteX10" fmla="*/ 431172 w 433049"/>
                  <a:gd name="connsiteY10" fmla="*/ 435767 h 1969290"/>
                  <a:gd name="connsiteX11" fmla="*/ 404977 w 433049"/>
                  <a:gd name="connsiteY11" fmla="*/ 447674 h 1969290"/>
                  <a:gd name="connsiteX12" fmla="*/ 371641 w 433049"/>
                  <a:gd name="connsiteY12" fmla="*/ 416717 h 1969290"/>
                  <a:gd name="connsiteX13" fmla="*/ 374022 w 433049"/>
                  <a:gd name="connsiteY13" fmla="*/ 595311 h 1969290"/>
                  <a:gd name="connsiteX14" fmla="*/ 271628 w 433049"/>
                  <a:gd name="connsiteY14" fmla="*/ 588167 h 1969290"/>
                  <a:gd name="connsiteX15" fmla="*/ 254959 w 433049"/>
                  <a:gd name="connsiteY15" fmla="*/ 600074 h 1969290"/>
                  <a:gd name="connsiteX16" fmla="*/ 252578 w 433049"/>
                  <a:gd name="connsiteY16" fmla="*/ 633411 h 1969290"/>
                  <a:gd name="connsiteX17" fmla="*/ 228766 w 433049"/>
                  <a:gd name="connsiteY17" fmla="*/ 640555 h 1969290"/>
                  <a:gd name="connsiteX18" fmla="*/ 233528 w 433049"/>
                  <a:gd name="connsiteY18" fmla="*/ 769142 h 1969290"/>
                  <a:gd name="connsiteX19" fmla="*/ 352590 w 433049"/>
                  <a:gd name="connsiteY19" fmla="*/ 783430 h 1969290"/>
                  <a:gd name="connsiteX20" fmla="*/ 352590 w 433049"/>
                  <a:gd name="connsiteY20" fmla="*/ 959642 h 1969290"/>
                  <a:gd name="connsiteX21" fmla="*/ 343066 w 433049"/>
                  <a:gd name="connsiteY21" fmla="*/ 1000123 h 1969290"/>
                  <a:gd name="connsiteX22" fmla="*/ 338303 w 433049"/>
                  <a:gd name="connsiteY22" fmla="*/ 1219198 h 1969290"/>
                  <a:gd name="connsiteX23" fmla="*/ 369258 w 433049"/>
                  <a:gd name="connsiteY23" fmla="*/ 1233485 h 1969290"/>
                  <a:gd name="connsiteX24" fmla="*/ 371641 w 433049"/>
                  <a:gd name="connsiteY24" fmla="*/ 1569241 h 1969290"/>
                  <a:gd name="connsiteX25" fmla="*/ 343066 w 433049"/>
                  <a:gd name="connsiteY25" fmla="*/ 1578766 h 1969290"/>
                  <a:gd name="connsiteX26" fmla="*/ 347828 w 433049"/>
                  <a:gd name="connsiteY26" fmla="*/ 1681160 h 1969290"/>
                  <a:gd name="connsiteX27" fmla="*/ 307347 w 433049"/>
                  <a:gd name="connsiteY27" fmla="*/ 1676398 h 1969290"/>
                  <a:gd name="connsiteX28" fmla="*/ 159709 w 433049"/>
                  <a:gd name="connsiteY28" fmla="*/ 1969290 h 1969290"/>
                  <a:gd name="connsiteX0" fmla="*/ 167 w 433049"/>
                  <a:gd name="connsiteY0" fmla="*/ 0 h 2019296"/>
                  <a:gd name="connsiteX1" fmla="*/ 7310 w 433049"/>
                  <a:gd name="connsiteY1" fmla="*/ 109537 h 2019296"/>
                  <a:gd name="connsiteX2" fmla="*/ 16834 w 433049"/>
                  <a:gd name="connsiteY2" fmla="*/ 130968 h 2019296"/>
                  <a:gd name="connsiteX3" fmla="*/ 59697 w 433049"/>
                  <a:gd name="connsiteY3" fmla="*/ 126206 h 2019296"/>
                  <a:gd name="connsiteX4" fmla="*/ 54934 w 433049"/>
                  <a:gd name="connsiteY4" fmla="*/ 235743 h 2019296"/>
                  <a:gd name="connsiteX5" fmla="*/ 214477 w 433049"/>
                  <a:gd name="connsiteY5" fmla="*/ 254792 h 2019296"/>
                  <a:gd name="connsiteX6" fmla="*/ 295440 w 433049"/>
                  <a:gd name="connsiteY6" fmla="*/ 261937 h 2019296"/>
                  <a:gd name="connsiteX7" fmla="*/ 316871 w 433049"/>
                  <a:gd name="connsiteY7" fmla="*/ 247650 h 2019296"/>
                  <a:gd name="connsiteX8" fmla="*/ 354972 w 433049"/>
                  <a:gd name="connsiteY8" fmla="*/ 288131 h 2019296"/>
                  <a:gd name="connsiteX9" fmla="*/ 400216 w 433049"/>
                  <a:gd name="connsiteY9" fmla="*/ 300036 h 2019296"/>
                  <a:gd name="connsiteX10" fmla="*/ 431172 w 433049"/>
                  <a:gd name="connsiteY10" fmla="*/ 435767 h 2019296"/>
                  <a:gd name="connsiteX11" fmla="*/ 404977 w 433049"/>
                  <a:gd name="connsiteY11" fmla="*/ 447674 h 2019296"/>
                  <a:gd name="connsiteX12" fmla="*/ 371641 w 433049"/>
                  <a:gd name="connsiteY12" fmla="*/ 416717 h 2019296"/>
                  <a:gd name="connsiteX13" fmla="*/ 374022 w 433049"/>
                  <a:gd name="connsiteY13" fmla="*/ 595311 h 2019296"/>
                  <a:gd name="connsiteX14" fmla="*/ 271628 w 433049"/>
                  <a:gd name="connsiteY14" fmla="*/ 588167 h 2019296"/>
                  <a:gd name="connsiteX15" fmla="*/ 254959 w 433049"/>
                  <a:gd name="connsiteY15" fmla="*/ 600074 h 2019296"/>
                  <a:gd name="connsiteX16" fmla="*/ 252578 w 433049"/>
                  <a:gd name="connsiteY16" fmla="*/ 633411 h 2019296"/>
                  <a:gd name="connsiteX17" fmla="*/ 228766 w 433049"/>
                  <a:gd name="connsiteY17" fmla="*/ 640555 h 2019296"/>
                  <a:gd name="connsiteX18" fmla="*/ 233528 w 433049"/>
                  <a:gd name="connsiteY18" fmla="*/ 769142 h 2019296"/>
                  <a:gd name="connsiteX19" fmla="*/ 352590 w 433049"/>
                  <a:gd name="connsiteY19" fmla="*/ 783430 h 2019296"/>
                  <a:gd name="connsiteX20" fmla="*/ 352590 w 433049"/>
                  <a:gd name="connsiteY20" fmla="*/ 959642 h 2019296"/>
                  <a:gd name="connsiteX21" fmla="*/ 343066 w 433049"/>
                  <a:gd name="connsiteY21" fmla="*/ 1000123 h 2019296"/>
                  <a:gd name="connsiteX22" fmla="*/ 338303 w 433049"/>
                  <a:gd name="connsiteY22" fmla="*/ 1219198 h 2019296"/>
                  <a:gd name="connsiteX23" fmla="*/ 369258 w 433049"/>
                  <a:gd name="connsiteY23" fmla="*/ 1233485 h 2019296"/>
                  <a:gd name="connsiteX24" fmla="*/ 371641 w 433049"/>
                  <a:gd name="connsiteY24" fmla="*/ 1569241 h 2019296"/>
                  <a:gd name="connsiteX25" fmla="*/ 343066 w 433049"/>
                  <a:gd name="connsiteY25" fmla="*/ 1578766 h 2019296"/>
                  <a:gd name="connsiteX26" fmla="*/ 347828 w 433049"/>
                  <a:gd name="connsiteY26" fmla="*/ 1681160 h 2019296"/>
                  <a:gd name="connsiteX27" fmla="*/ 307347 w 433049"/>
                  <a:gd name="connsiteY27" fmla="*/ 1676398 h 2019296"/>
                  <a:gd name="connsiteX28" fmla="*/ 295441 w 433049"/>
                  <a:gd name="connsiteY28" fmla="*/ 2019296 h 2019296"/>
                  <a:gd name="connsiteX0" fmla="*/ 167 w 433049"/>
                  <a:gd name="connsiteY0" fmla="*/ 0 h 2019296"/>
                  <a:gd name="connsiteX1" fmla="*/ 7310 w 433049"/>
                  <a:gd name="connsiteY1" fmla="*/ 109537 h 2019296"/>
                  <a:gd name="connsiteX2" fmla="*/ 16834 w 433049"/>
                  <a:gd name="connsiteY2" fmla="*/ 130968 h 2019296"/>
                  <a:gd name="connsiteX3" fmla="*/ 59697 w 433049"/>
                  <a:gd name="connsiteY3" fmla="*/ 126206 h 2019296"/>
                  <a:gd name="connsiteX4" fmla="*/ 54934 w 433049"/>
                  <a:gd name="connsiteY4" fmla="*/ 235743 h 2019296"/>
                  <a:gd name="connsiteX5" fmla="*/ 214477 w 433049"/>
                  <a:gd name="connsiteY5" fmla="*/ 254792 h 2019296"/>
                  <a:gd name="connsiteX6" fmla="*/ 295440 w 433049"/>
                  <a:gd name="connsiteY6" fmla="*/ 261937 h 2019296"/>
                  <a:gd name="connsiteX7" fmla="*/ 316871 w 433049"/>
                  <a:gd name="connsiteY7" fmla="*/ 247650 h 2019296"/>
                  <a:gd name="connsiteX8" fmla="*/ 354972 w 433049"/>
                  <a:gd name="connsiteY8" fmla="*/ 288131 h 2019296"/>
                  <a:gd name="connsiteX9" fmla="*/ 400216 w 433049"/>
                  <a:gd name="connsiteY9" fmla="*/ 300036 h 2019296"/>
                  <a:gd name="connsiteX10" fmla="*/ 431172 w 433049"/>
                  <a:gd name="connsiteY10" fmla="*/ 435767 h 2019296"/>
                  <a:gd name="connsiteX11" fmla="*/ 404977 w 433049"/>
                  <a:gd name="connsiteY11" fmla="*/ 447674 h 2019296"/>
                  <a:gd name="connsiteX12" fmla="*/ 371641 w 433049"/>
                  <a:gd name="connsiteY12" fmla="*/ 416717 h 2019296"/>
                  <a:gd name="connsiteX13" fmla="*/ 374022 w 433049"/>
                  <a:gd name="connsiteY13" fmla="*/ 595311 h 2019296"/>
                  <a:gd name="connsiteX14" fmla="*/ 271628 w 433049"/>
                  <a:gd name="connsiteY14" fmla="*/ 588167 h 2019296"/>
                  <a:gd name="connsiteX15" fmla="*/ 254959 w 433049"/>
                  <a:gd name="connsiteY15" fmla="*/ 600074 h 2019296"/>
                  <a:gd name="connsiteX16" fmla="*/ 252578 w 433049"/>
                  <a:gd name="connsiteY16" fmla="*/ 633411 h 2019296"/>
                  <a:gd name="connsiteX17" fmla="*/ 228766 w 433049"/>
                  <a:gd name="connsiteY17" fmla="*/ 640555 h 2019296"/>
                  <a:gd name="connsiteX18" fmla="*/ 233528 w 433049"/>
                  <a:gd name="connsiteY18" fmla="*/ 769142 h 2019296"/>
                  <a:gd name="connsiteX19" fmla="*/ 352590 w 433049"/>
                  <a:gd name="connsiteY19" fmla="*/ 783430 h 2019296"/>
                  <a:gd name="connsiteX20" fmla="*/ 352590 w 433049"/>
                  <a:gd name="connsiteY20" fmla="*/ 959642 h 2019296"/>
                  <a:gd name="connsiteX21" fmla="*/ 343066 w 433049"/>
                  <a:gd name="connsiteY21" fmla="*/ 1000123 h 2019296"/>
                  <a:gd name="connsiteX22" fmla="*/ 338303 w 433049"/>
                  <a:gd name="connsiteY22" fmla="*/ 1219198 h 2019296"/>
                  <a:gd name="connsiteX23" fmla="*/ 369258 w 433049"/>
                  <a:gd name="connsiteY23" fmla="*/ 1233485 h 2019296"/>
                  <a:gd name="connsiteX24" fmla="*/ 371641 w 433049"/>
                  <a:gd name="connsiteY24" fmla="*/ 1569241 h 2019296"/>
                  <a:gd name="connsiteX25" fmla="*/ 343066 w 433049"/>
                  <a:gd name="connsiteY25" fmla="*/ 1578766 h 2019296"/>
                  <a:gd name="connsiteX26" fmla="*/ 347828 w 433049"/>
                  <a:gd name="connsiteY26" fmla="*/ 1681160 h 2019296"/>
                  <a:gd name="connsiteX27" fmla="*/ 307347 w 433049"/>
                  <a:gd name="connsiteY27" fmla="*/ 1676398 h 2019296"/>
                  <a:gd name="connsiteX28" fmla="*/ 285916 w 433049"/>
                  <a:gd name="connsiteY28" fmla="*/ 1702591 h 2019296"/>
                  <a:gd name="connsiteX29" fmla="*/ 295441 w 433049"/>
                  <a:gd name="connsiteY29" fmla="*/ 2019296 h 2019296"/>
                  <a:gd name="connsiteX0" fmla="*/ 167 w 433049"/>
                  <a:gd name="connsiteY0" fmla="*/ 0 h 1935952"/>
                  <a:gd name="connsiteX1" fmla="*/ 7310 w 433049"/>
                  <a:gd name="connsiteY1" fmla="*/ 109537 h 1935952"/>
                  <a:gd name="connsiteX2" fmla="*/ 16834 w 433049"/>
                  <a:gd name="connsiteY2" fmla="*/ 130968 h 1935952"/>
                  <a:gd name="connsiteX3" fmla="*/ 59697 w 433049"/>
                  <a:gd name="connsiteY3" fmla="*/ 126206 h 1935952"/>
                  <a:gd name="connsiteX4" fmla="*/ 54934 w 433049"/>
                  <a:gd name="connsiteY4" fmla="*/ 235743 h 1935952"/>
                  <a:gd name="connsiteX5" fmla="*/ 214477 w 433049"/>
                  <a:gd name="connsiteY5" fmla="*/ 254792 h 1935952"/>
                  <a:gd name="connsiteX6" fmla="*/ 295440 w 433049"/>
                  <a:gd name="connsiteY6" fmla="*/ 261937 h 1935952"/>
                  <a:gd name="connsiteX7" fmla="*/ 316871 w 433049"/>
                  <a:gd name="connsiteY7" fmla="*/ 247650 h 1935952"/>
                  <a:gd name="connsiteX8" fmla="*/ 354972 w 433049"/>
                  <a:gd name="connsiteY8" fmla="*/ 288131 h 1935952"/>
                  <a:gd name="connsiteX9" fmla="*/ 400216 w 433049"/>
                  <a:gd name="connsiteY9" fmla="*/ 300036 h 1935952"/>
                  <a:gd name="connsiteX10" fmla="*/ 431172 w 433049"/>
                  <a:gd name="connsiteY10" fmla="*/ 435767 h 1935952"/>
                  <a:gd name="connsiteX11" fmla="*/ 404977 w 433049"/>
                  <a:gd name="connsiteY11" fmla="*/ 447674 h 1935952"/>
                  <a:gd name="connsiteX12" fmla="*/ 371641 w 433049"/>
                  <a:gd name="connsiteY12" fmla="*/ 416717 h 1935952"/>
                  <a:gd name="connsiteX13" fmla="*/ 374022 w 433049"/>
                  <a:gd name="connsiteY13" fmla="*/ 595311 h 1935952"/>
                  <a:gd name="connsiteX14" fmla="*/ 271628 w 433049"/>
                  <a:gd name="connsiteY14" fmla="*/ 588167 h 1935952"/>
                  <a:gd name="connsiteX15" fmla="*/ 254959 w 433049"/>
                  <a:gd name="connsiteY15" fmla="*/ 600074 h 1935952"/>
                  <a:gd name="connsiteX16" fmla="*/ 252578 w 433049"/>
                  <a:gd name="connsiteY16" fmla="*/ 633411 h 1935952"/>
                  <a:gd name="connsiteX17" fmla="*/ 228766 w 433049"/>
                  <a:gd name="connsiteY17" fmla="*/ 640555 h 1935952"/>
                  <a:gd name="connsiteX18" fmla="*/ 233528 w 433049"/>
                  <a:gd name="connsiteY18" fmla="*/ 769142 h 1935952"/>
                  <a:gd name="connsiteX19" fmla="*/ 352590 w 433049"/>
                  <a:gd name="connsiteY19" fmla="*/ 783430 h 1935952"/>
                  <a:gd name="connsiteX20" fmla="*/ 352590 w 433049"/>
                  <a:gd name="connsiteY20" fmla="*/ 959642 h 1935952"/>
                  <a:gd name="connsiteX21" fmla="*/ 343066 w 433049"/>
                  <a:gd name="connsiteY21" fmla="*/ 1000123 h 1935952"/>
                  <a:gd name="connsiteX22" fmla="*/ 338303 w 433049"/>
                  <a:gd name="connsiteY22" fmla="*/ 1219198 h 1935952"/>
                  <a:gd name="connsiteX23" fmla="*/ 369258 w 433049"/>
                  <a:gd name="connsiteY23" fmla="*/ 1233485 h 1935952"/>
                  <a:gd name="connsiteX24" fmla="*/ 371641 w 433049"/>
                  <a:gd name="connsiteY24" fmla="*/ 1569241 h 1935952"/>
                  <a:gd name="connsiteX25" fmla="*/ 343066 w 433049"/>
                  <a:gd name="connsiteY25" fmla="*/ 1578766 h 1935952"/>
                  <a:gd name="connsiteX26" fmla="*/ 347828 w 433049"/>
                  <a:gd name="connsiteY26" fmla="*/ 1681160 h 1935952"/>
                  <a:gd name="connsiteX27" fmla="*/ 307347 w 433049"/>
                  <a:gd name="connsiteY27" fmla="*/ 1676398 h 1935952"/>
                  <a:gd name="connsiteX28" fmla="*/ 285916 w 433049"/>
                  <a:gd name="connsiteY28" fmla="*/ 1702591 h 1935952"/>
                  <a:gd name="connsiteX29" fmla="*/ 14453 w 433049"/>
                  <a:gd name="connsiteY29" fmla="*/ 1935952 h 1935952"/>
                  <a:gd name="connsiteX0" fmla="*/ 167 w 433049"/>
                  <a:gd name="connsiteY0" fmla="*/ 0 h 1935952"/>
                  <a:gd name="connsiteX1" fmla="*/ 7310 w 433049"/>
                  <a:gd name="connsiteY1" fmla="*/ 109537 h 1935952"/>
                  <a:gd name="connsiteX2" fmla="*/ 16834 w 433049"/>
                  <a:gd name="connsiteY2" fmla="*/ 130968 h 1935952"/>
                  <a:gd name="connsiteX3" fmla="*/ 59697 w 433049"/>
                  <a:gd name="connsiteY3" fmla="*/ 126206 h 1935952"/>
                  <a:gd name="connsiteX4" fmla="*/ 54934 w 433049"/>
                  <a:gd name="connsiteY4" fmla="*/ 235743 h 1935952"/>
                  <a:gd name="connsiteX5" fmla="*/ 214477 w 433049"/>
                  <a:gd name="connsiteY5" fmla="*/ 254792 h 1935952"/>
                  <a:gd name="connsiteX6" fmla="*/ 295440 w 433049"/>
                  <a:gd name="connsiteY6" fmla="*/ 261937 h 1935952"/>
                  <a:gd name="connsiteX7" fmla="*/ 316871 w 433049"/>
                  <a:gd name="connsiteY7" fmla="*/ 247650 h 1935952"/>
                  <a:gd name="connsiteX8" fmla="*/ 354972 w 433049"/>
                  <a:gd name="connsiteY8" fmla="*/ 288131 h 1935952"/>
                  <a:gd name="connsiteX9" fmla="*/ 400216 w 433049"/>
                  <a:gd name="connsiteY9" fmla="*/ 300036 h 1935952"/>
                  <a:gd name="connsiteX10" fmla="*/ 431172 w 433049"/>
                  <a:gd name="connsiteY10" fmla="*/ 435767 h 1935952"/>
                  <a:gd name="connsiteX11" fmla="*/ 404977 w 433049"/>
                  <a:gd name="connsiteY11" fmla="*/ 447674 h 1935952"/>
                  <a:gd name="connsiteX12" fmla="*/ 371641 w 433049"/>
                  <a:gd name="connsiteY12" fmla="*/ 416717 h 1935952"/>
                  <a:gd name="connsiteX13" fmla="*/ 374022 w 433049"/>
                  <a:gd name="connsiteY13" fmla="*/ 595311 h 1935952"/>
                  <a:gd name="connsiteX14" fmla="*/ 271628 w 433049"/>
                  <a:gd name="connsiteY14" fmla="*/ 588167 h 1935952"/>
                  <a:gd name="connsiteX15" fmla="*/ 254959 w 433049"/>
                  <a:gd name="connsiteY15" fmla="*/ 600074 h 1935952"/>
                  <a:gd name="connsiteX16" fmla="*/ 252578 w 433049"/>
                  <a:gd name="connsiteY16" fmla="*/ 633411 h 1935952"/>
                  <a:gd name="connsiteX17" fmla="*/ 228766 w 433049"/>
                  <a:gd name="connsiteY17" fmla="*/ 640555 h 1935952"/>
                  <a:gd name="connsiteX18" fmla="*/ 233528 w 433049"/>
                  <a:gd name="connsiteY18" fmla="*/ 769142 h 1935952"/>
                  <a:gd name="connsiteX19" fmla="*/ 352590 w 433049"/>
                  <a:gd name="connsiteY19" fmla="*/ 783430 h 1935952"/>
                  <a:gd name="connsiteX20" fmla="*/ 352590 w 433049"/>
                  <a:gd name="connsiteY20" fmla="*/ 959642 h 1935952"/>
                  <a:gd name="connsiteX21" fmla="*/ 343066 w 433049"/>
                  <a:gd name="connsiteY21" fmla="*/ 1000123 h 1935952"/>
                  <a:gd name="connsiteX22" fmla="*/ 338303 w 433049"/>
                  <a:gd name="connsiteY22" fmla="*/ 1219198 h 1935952"/>
                  <a:gd name="connsiteX23" fmla="*/ 369258 w 433049"/>
                  <a:gd name="connsiteY23" fmla="*/ 1233485 h 1935952"/>
                  <a:gd name="connsiteX24" fmla="*/ 371641 w 433049"/>
                  <a:gd name="connsiteY24" fmla="*/ 1569241 h 1935952"/>
                  <a:gd name="connsiteX25" fmla="*/ 343066 w 433049"/>
                  <a:gd name="connsiteY25" fmla="*/ 1578766 h 1935952"/>
                  <a:gd name="connsiteX26" fmla="*/ 347828 w 433049"/>
                  <a:gd name="connsiteY26" fmla="*/ 1681160 h 1935952"/>
                  <a:gd name="connsiteX27" fmla="*/ 307347 w 433049"/>
                  <a:gd name="connsiteY27" fmla="*/ 1676398 h 1935952"/>
                  <a:gd name="connsiteX28" fmla="*/ 285916 w 433049"/>
                  <a:gd name="connsiteY28" fmla="*/ 1702591 h 1935952"/>
                  <a:gd name="connsiteX29" fmla="*/ 235909 w 433049"/>
                  <a:gd name="connsiteY29" fmla="*/ 1702591 h 1935952"/>
                  <a:gd name="connsiteX30" fmla="*/ 14453 w 433049"/>
                  <a:gd name="connsiteY30" fmla="*/ 1935952 h 1935952"/>
                  <a:gd name="connsiteX0" fmla="*/ 167 w 433049"/>
                  <a:gd name="connsiteY0" fmla="*/ 0 h 2040727"/>
                  <a:gd name="connsiteX1" fmla="*/ 7310 w 433049"/>
                  <a:gd name="connsiteY1" fmla="*/ 109537 h 2040727"/>
                  <a:gd name="connsiteX2" fmla="*/ 16834 w 433049"/>
                  <a:gd name="connsiteY2" fmla="*/ 130968 h 2040727"/>
                  <a:gd name="connsiteX3" fmla="*/ 59697 w 433049"/>
                  <a:gd name="connsiteY3" fmla="*/ 126206 h 2040727"/>
                  <a:gd name="connsiteX4" fmla="*/ 54934 w 433049"/>
                  <a:gd name="connsiteY4" fmla="*/ 235743 h 2040727"/>
                  <a:gd name="connsiteX5" fmla="*/ 214477 w 433049"/>
                  <a:gd name="connsiteY5" fmla="*/ 254792 h 2040727"/>
                  <a:gd name="connsiteX6" fmla="*/ 295440 w 433049"/>
                  <a:gd name="connsiteY6" fmla="*/ 261937 h 2040727"/>
                  <a:gd name="connsiteX7" fmla="*/ 316871 w 433049"/>
                  <a:gd name="connsiteY7" fmla="*/ 247650 h 2040727"/>
                  <a:gd name="connsiteX8" fmla="*/ 354972 w 433049"/>
                  <a:gd name="connsiteY8" fmla="*/ 288131 h 2040727"/>
                  <a:gd name="connsiteX9" fmla="*/ 400216 w 433049"/>
                  <a:gd name="connsiteY9" fmla="*/ 300036 h 2040727"/>
                  <a:gd name="connsiteX10" fmla="*/ 431172 w 433049"/>
                  <a:gd name="connsiteY10" fmla="*/ 435767 h 2040727"/>
                  <a:gd name="connsiteX11" fmla="*/ 404977 w 433049"/>
                  <a:gd name="connsiteY11" fmla="*/ 447674 h 2040727"/>
                  <a:gd name="connsiteX12" fmla="*/ 371641 w 433049"/>
                  <a:gd name="connsiteY12" fmla="*/ 416717 h 2040727"/>
                  <a:gd name="connsiteX13" fmla="*/ 374022 w 433049"/>
                  <a:gd name="connsiteY13" fmla="*/ 595311 h 2040727"/>
                  <a:gd name="connsiteX14" fmla="*/ 271628 w 433049"/>
                  <a:gd name="connsiteY14" fmla="*/ 588167 h 2040727"/>
                  <a:gd name="connsiteX15" fmla="*/ 254959 w 433049"/>
                  <a:gd name="connsiteY15" fmla="*/ 600074 h 2040727"/>
                  <a:gd name="connsiteX16" fmla="*/ 252578 w 433049"/>
                  <a:gd name="connsiteY16" fmla="*/ 633411 h 2040727"/>
                  <a:gd name="connsiteX17" fmla="*/ 228766 w 433049"/>
                  <a:gd name="connsiteY17" fmla="*/ 640555 h 2040727"/>
                  <a:gd name="connsiteX18" fmla="*/ 233528 w 433049"/>
                  <a:gd name="connsiteY18" fmla="*/ 769142 h 2040727"/>
                  <a:gd name="connsiteX19" fmla="*/ 352590 w 433049"/>
                  <a:gd name="connsiteY19" fmla="*/ 783430 h 2040727"/>
                  <a:gd name="connsiteX20" fmla="*/ 352590 w 433049"/>
                  <a:gd name="connsiteY20" fmla="*/ 959642 h 2040727"/>
                  <a:gd name="connsiteX21" fmla="*/ 343066 w 433049"/>
                  <a:gd name="connsiteY21" fmla="*/ 1000123 h 2040727"/>
                  <a:gd name="connsiteX22" fmla="*/ 338303 w 433049"/>
                  <a:gd name="connsiteY22" fmla="*/ 1219198 h 2040727"/>
                  <a:gd name="connsiteX23" fmla="*/ 369258 w 433049"/>
                  <a:gd name="connsiteY23" fmla="*/ 1233485 h 2040727"/>
                  <a:gd name="connsiteX24" fmla="*/ 371641 w 433049"/>
                  <a:gd name="connsiteY24" fmla="*/ 1569241 h 2040727"/>
                  <a:gd name="connsiteX25" fmla="*/ 343066 w 433049"/>
                  <a:gd name="connsiteY25" fmla="*/ 1578766 h 2040727"/>
                  <a:gd name="connsiteX26" fmla="*/ 347828 w 433049"/>
                  <a:gd name="connsiteY26" fmla="*/ 1681160 h 2040727"/>
                  <a:gd name="connsiteX27" fmla="*/ 307347 w 433049"/>
                  <a:gd name="connsiteY27" fmla="*/ 1676398 h 2040727"/>
                  <a:gd name="connsiteX28" fmla="*/ 285916 w 433049"/>
                  <a:gd name="connsiteY28" fmla="*/ 1702591 h 2040727"/>
                  <a:gd name="connsiteX29" fmla="*/ 235909 w 433049"/>
                  <a:gd name="connsiteY29" fmla="*/ 1702591 h 2040727"/>
                  <a:gd name="connsiteX30" fmla="*/ 226384 w 433049"/>
                  <a:gd name="connsiteY30" fmla="*/ 2040727 h 2040727"/>
                  <a:gd name="connsiteX0" fmla="*/ 167 w 433049"/>
                  <a:gd name="connsiteY0" fmla="*/ 0 h 2040727"/>
                  <a:gd name="connsiteX1" fmla="*/ 7310 w 433049"/>
                  <a:gd name="connsiteY1" fmla="*/ 109537 h 2040727"/>
                  <a:gd name="connsiteX2" fmla="*/ 16834 w 433049"/>
                  <a:gd name="connsiteY2" fmla="*/ 130968 h 2040727"/>
                  <a:gd name="connsiteX3" fmla="*/ 59697 w 433049"/>
                  <a:gd name="connsiteY3" fmla="*/ 126206 h 2040727"/>
                  <a:gd name="connsiteX4" fmla="*/ 54934 w 433049"/>
                  <a:gd name="connsiteY4" fmla="*/ 235743 h 2040727"/>
                  <a:gd name="connsiteX5" fmla="*/ 214477 w 433049"/>
                  <a:gd name="connsiteY5" fmla="*/ 254792 h 2040727"/>
                  <a:gd name="connsiteX6" fmla="*/ 295440 w 433049"/>
                  <a:gd name="connsiteY6" fmla="*/ 261937 h 2040727"/>
                  <a:gd name="connsiteX7" fmla="*/ 316871 w 433049"/>
                  <a:gd name="connsiteY7" fmla="*/ 247650 h 2040727"/>
                  <a:gd name="connsiteX8" fmla="*/ 354972 w 433049"/>
                  <a:gd name="connsiteY8" fmla="*/ 288131 h 2040727"/>
                  <a:gd name="connsiteX9" fmla="*/ 400216 w 433049"/>
                  <a:gd name="connsiteY9" fmla="*/ 300036 h 2040727"/>
                  <a:gd name="connsiteX10" fmla="*/ 431172 w 433049"/>
                  <a:gd name="connsiteY10" fmla="*/ 435767 h 2040727"/>
                  <a:gd name="connsiteX11" fmla="*/ 404977 w 433049"/>
                  <a:gd name="connsiteY11" fmla="*/ 447674 h 2040727"/>
                  <a:gd name="connsiteX12" fmla="*/ 371641 w 433049"/>
                  <a:gd name="connsiteY12" fmla="*/ 416717 h 2040727"/>
                  <a:gd name="connsiteX13" fmla="*/ 374022 w 433049"/>
                  <a:gd name="connsiteY13" fmla="*/ 595311 h 2040727"/>
                  <a:gd name="connsiteX14" fmla="*/ 271628 w 433049"/>
                  <a:gd name="connsiteY14" fmla="*/ 588167 h 2040727"/>
                  <a:gd name="connsiteX15" fmla="*/ 254959 w 433049"/>
                  <a:gd name="connsiteY15" fmla="*/ 600074 h 2040727"/>
                  <a:gd name="connsiteX16" fmla="*/ 252578 w 433049"/>
                  <a:gd name="connsiteY16" fmla="*/ 633411 h 2040727"/>
                  <a:gd name="connsiteX17" fmla="*/ 228766 w 433049"/>
                  <a:gd name="connsiteY17" fmla="*/ 640555 h 2040727"/>
                  <a:gd name="connsiteX18" fmla="*/ 233528 w 433049"/>
                  <a:gd name="connsiteY18" fmla="*/ 769142 h 2040727"/>
                  <a:gd name="connsiteX19" fmla="*/ 352590 w 433049"/>
                  <a:gd name="connsiteY19" fmla="*/ 783430 h 2040727"/>
                  <a:gd name="connsiteX20" fmla="*/ 352590 w 433049"/>
                  <a:gd name="connsiteY20" fmla="*/ 959642 h 2040727"/>
                  <a:gd name="connsiteX21" fmla="*/ 343066 w 433049"/>
                  <a:gd name="connsiteY21" fmla="*/ 1000123 h 2040727"/>
                  <a:gd name="connsiteX22" fmla="*/ 338303 w 433049"/>
                  <a:gd name="connsiteY22" fmla="*/ 1219198 h 2040727"/>
                  <a:gd name="connsiteX23" fmla="*/ 369258 w 433049"/>
                  <a:gd name="connsiteY23" fmla="*/ 1233485 h 2040727"/>
                  <a:gd name="connsiteX24" fmla="*/ 371641 w 433049"/>
                  <a:gd name="connsiteY24" fmla="*/ 1569241 h 2040727"/>
                  <a:gd name="connsiteX25" fmla="*/ 343066 w 433049"/>
                  <a:gd name="connsiteY25" fmla="*/ 1578766 h 2040727"/>
                  <a:gd name="connsiteX26" fmla="*/ 347828 w 433049"/>
                  <a:gd name="connsiteY26" fmla="*/ 1681160 h 2040727"/>
                  <a:gd name="connsiteX27" fmla="*/ 307347 w 433049"/>
                  <a:gd name="connsiteY27" fmla="*/ 1676398 h 2040727"/>
                  <a:gd name="connsiteX28" fmla="*/ 285916 w 433049"/>
                  <a:gd name="connsiteY28" fmla="*/ 1702591 h 2040727"/>
                  <a:gd name="connsiteX29" fmla="*/ 235909 w 433049"/>
                  <a:gd name="connsiteY29" fmla="*/ 1702591 h 2040727"/>
                  <a:gd name="connsiteX30" fmla="*/ 193047 w 433049"/>
                  <a:gd name="connsiteY30" fmla="*/ 1743073 h 2040727"/>
                  <a:gd name="connsiteX31" fmla="*/ 226384 w 433049"/>
                  <a:gd name="connsiteY31" fmla="*/ 2040727 h 2040727"/>
                  <a:gd name="connsiteX0" fmla="*/ 167 w 433049"/>
                  <a:gd name="connsiteY0" fmla="*/ 0 h 2107402"/>
                  <a:gd name="connsiteX1" fmla="*/ 7310 w 433049"/>
                  <a:gd name="connsiteY1" fmla="*/ 109537 h 2107402"/>
                  <a:gd name="connsiteX2" fmla="*/ 16834 w 433049"/>
                  <a:gd name="connsiteY2" fmla="*/ 130968 h 2107402"/>
                  <a:gd name="connsiteX3" fmla="*/ 59697 w 433049"/>
                  <a:gd name="connsiteY3" fmla="*/ 126206 h 2107402"/>
                  <a:gd name="connsiteX4" fmla="*/ 54934 w 433049"/>
                  <a:gd name="connsiteY4" fmla="*/ 235743 h 2107402"/>
                  <a:gd name="connsiteX5" fmla="*/ 214477 w 433049"/>
                  <a:gd name="connsiteY5" fmla="*/ 254792 h 2107402"/>
                  <a:gd name="connsiteX6" fmla="*/ 295440 w 433049"/>
                  <a:gd name="connsiteY6" fmla="*/ 261937 h 2107402"/>
                  <a:gd name="connsiteX7" fmla="*/ 316871 w 433049"/>
                  <a:gd name="connsiteY7" fmla="*/ 247650 h 2107402"/>
                  <a:gd name="connsiteX8" fmla="*/ 354972 w 433049"/>
                  <a:gd name="connsiteY8" fmla="*/ 288131 h 2107402"/>
                  <a:gd name="connsiteX9" fmla="*/ 400216 w 433049"/>
                  <a:gd name="connsiteY9" fmla="*/ 300036 h 2107402"/>
                  <a:gd name="connsiteX10" fmla="*/ 431172 w 433049"/>
                  <a:gd name="connsiteY10" fmla="*/ 435767 h 2107402"/>
                  <a:gd name="connsiteX11" fmla="*/ 404977 w 433049"/>
                  <a:gd name="connsiteY11" fmla="*/ 447674 h 2107402"/>
                  <a:gd name="connsiteX12" fmla="*/ 371641 w 433049"/>
                  <a:gd name="connsiteY12" fmla="*/ 416717 h 2107402"/>
                  <a:gd name="connsiteX13" fmla="*/ 374022 w 433049"/>
                  <a:gd name="connsiteY13" fmla="*/ 595311 h 2107402"/>
                  <a:gd name="connsiteX14" fmla="*/ 271628 w 433049"/>
                  <a:gd name="connsiteY14" fmla="*/ 588167 h 2107402"/>
                  <a:gd name="connsiteX15" fmla="*/ 254959 w 433049"/>
                  <a:gd name="connsiteY15" fmla="*/ 600074 h 2107402"/>
                  <a:gd name="connsiteX16" fmla="*/ 252578 w 433049"/>
                  <a:gd name="connsiteY16" fmla="*/ 633411 h 2107402"/>
                  <a:gd name="connsiteX17" fmla="*/ 228766 w 433049"/>
                  <a:gd name="connsiteY17" fmla="*/ 640555 h 2107402"/>
                  <a:gd name="connsiteX18" fmla="*/ 233528 w 433049"/>
                  <a:gd name="connsiteY18" fmla="*/ 769142 h 2107402"/>
                  <a:gd name="connsiteX19" fmla="*/ 352590 w 433049"/>
                  <a:gd name="connsiteY19" fmla="*/ 783430 h 2107402"/>
                  <a:gd name="connsiteX20" fmla="*/ 352590 w 433049"/>
                  <a:gd name="connsiteY20" fmla="*/ 959642 h 2107402"/>
                  <a:gd name="connsiteX21" fmla="*/ 343066 w 433049"/>
                  <a:gd name="connsiteY21" fmla="*/ 1000123 h 2107402"/>
                  <a:gd name="connsiteX22" fmla="*/ 338303 w 433049"/>
                  <a:gd name="connsiteY22" fmla="*/ 1219198 h 2107402"/>
                  <a:gd name="connsiteX23" fmla="*/ 369258 w 433049"/>
                  <a:gd name="connsiteY23" fmla="*/ 1233485 h 2107402"/>
                  <a:gd name="connsiteX24" fmla="*/ 371641 w 433049"/>
                  <a:gd name="connsiteY24" fmla="*/ 1569241 h 2107402"/>
                  <a:gd name="connsiteX25" fmla="*/ 343066 w 433049"/>
                  <a:gd name="connsiteY25" fmla="*/ 1578766 h 2107402"/>
                  <a:gd name="connsiteX26" fmla="*/ 347828 w 433049"/>
                  <a:gd name="connsiteY26" fmla="*/ 1681160 h 2107402"/>
                  <a:gd name="connsiteX27" fmla="*/ 307347 w 433049"/>
                  <a:gd name="connsiteY27" fmla="*/ 1676398 h 2107402"/>
                  <a:gd name="connsiteX28" fmla="*/ 285916 w 433049"/>
                  <a:gd name="connsiteY28" fmla="*/ 1702591 h 2107402"/>
                  <a:gd name="connsiteX29" fmla="*/ 235909 w 433049"/>
                  <a:gd name="connsiteY29" fmla="*/ 1702591 h 2107402"/>
                  <a:gd name="connsiteX30" fmla="*/ 193047 w 433049"/>
                  <a:gd name="connsiteY30" fmla="*/ 1743073 h 2107402"/>
                  <a:gd name="connsiteX31" fmla="*/ 162090 w 433049"/>
                  <a:gd name="connsiteY31" fmla="*/ 2107402 h 2107402"/>
                  <a:gd name="connsiteX0" fmla="*/ 167 w 433049"/>
                  <a:gd name="connsiteY0" fmla="*/ 0 h 2107402"/>
                  <a:gd name="connsiteX1" fmla="*/ 7310 w 433049"/>
                  <a:gd name="connsiteY1" fmla="*/ 109537 h 2107402"/>
                  <a:gd name="connsiteX2" fmla="*/ 16834 w 433049"/>
                  <a:gd name="connsiteY2" fmla="*/ 130968 h 2107402"/>
                  <a:gd name="connsiteX3" fmla="*/ 59697 w 433049"/>
                  <a:gd name="connsiteY3" fmla="*/ 126206 h 2107402"/>
                  <a:gd name="connsiteX4" fmla="*/ 54934 w 433049"/>
                  <a:gd name="connsiteY4" fmla="*/ 235743 h 2107402"/>
                  <a:gd name="connsiteX5" fmla="*/ 214477 w 433049"/>
                  <a:gd name="connsiteY5" fmla="*/ 254792 h 2107402"/>
                  <a:gd name="connsiteX6" fmla="*/ 295440 w 433049"/>
                  <a:gd name="connsiteY6" fmla="*/ 261937 h 2107402"/>
                  <a:gd name="connsiteX7" fmla="*/ 316871 w 433049"/>
                  <a:gd name="connsiteY7" fmla="*/ 247650 h 2107402"/>
                  <a:gd name="connsiteX8" fmla="*/ 354972 w 433049"/>
                  <a:gd name="connsiteY8" fmla="*/ 288131 h 2107402"/>
                  <a:gd name="connsiteX9" fmla="*/ 400216 w 433049"/>
                  <a:gd name="connsiteY9" fmla="*/ 300036 h 2107402"/>
                  <a:gd name="connsiteX10" fmla="*/ 431172 w 433049"/>
                  <a:gd name="connsiteY10" fmla="*/ 435767 h 2107402"/>
                  <a:gd name="connsiteX11" fmla="*/ 404977 w 433049"/>
                  <a:gd name="connsiteY11" fmla="*/ 447674 h 2107402"/>
                  <a:gd name="connsiteX12" fmla="*/ 371641 w 433049"/>
                  <a:gd name="connsiteY12" fmla="*/ 416717 h 2107402"/>
                  <a:gd name="connsiteX13" fmla="*/ 374022 w 433049"/>
                  <a:gd name="connsiteY13" fmla="*/ 595311 h 2107402"/>
                  <a:gd name="connsiteX14" fmla="*/ 271628 w 433049"/>
                  <a:gd name="connsiteY14" fmla="*/ 588167 h 2107402"/>
                  <a:gd name="connsiteX15" fmla="*/ 254959 w 433049"/>
                  <a:gd name="connsiteY15" fmla="*/ 600074 h 2107402"/>
                  <a:gd name="connsiteX16" fmla="*/ 252578 w 433049"/>
                  <a:gd name="connsiteY16" fmla="*/ 633411 h 2107402"/>
                  <a:gd name="connsiteX17" fmla="*/ 228766 w 433049"/>
                  <a:gd name="connsiteY17" fmla="*/ 640555 h 2107402"/>
                  <a:gd name="connsiteX18" fmla="*/ 233528 w 433049"/>
                  <a:gd name="connsiteY18" fmla="*/ 769142 h 2107402"/>
                  <a:gd name="connsiteX19" fmla="*/ 352590 w 433049"/>
                  <a:gd name="connsiteY19" fmla="*/ 783430 h 2107402"/>
                  <a:gd name="connsiteX20" fmla="*/ 352590 w 433049"/>
                  <a:gd name="connsiteY20" fmla="*/ 959642 h 2107402"/>
                  <a:gd name="connsiteX21" fmla="*/ 343066 w 433049"/>
                  <a:gd name="connsiteY21" fmla="*/ 1000123 h 2107402"/>
                  <a:gd name="connsiteX22" fmla="*/ 338303 w 433049"/>
                  <a:gd name="connsiteY22" fmla="*/ 1219198 h 2107402"/>
                  <a:gd name="connsiteX23" fmla="*/ 369258 w 433049"/>
                  <a:gd name="connsiteY23" fmla="*/ 1233485 h 2107402"/>
                  <a:gd name="connsiteX24" fmla="*/ 371641 w 433049"/>
                  <a:gd name="connsiteY24" fmla="*/ 1569241 h 2107402"/>
                  <a:gd name="connsiteX25" fmla="*/ 343066 w 433049"/>
                  <a:gd name="connsiteY25" fmla="*/ 1578766 h 2107402"/>
                  <a:gd name="connsiteX26" fmla="*/ 347828 w 433049"/>
                  <a:gd name="connsiteY26" fmla="*/ 1681160 h 2107402"/>
                  <a:gd name="connsiteX27" fmla="*/ 307347 w 433049"/>
                  <a:gd name="connsiteY27" fmla="*/ 1676398 h 2107402"/>
                  <a:gd name="connsiteX28" fmla="*/ 285916 w 433049"/>
                  <a:gd name="connsiteY28" fmla="*/ 1702591 h 2107402"/>
                  <a:gd name="connsiteX29" fmla="*/ 235909 w 433049"/>
                  <a:gd name="connsiteY29" fmla="*/ 1702591 h 2107402"/>
                  <a:gd name="connsiteX30" fmla="*/ 193047 w 433049"/>
                  <a:gd name="connsiteY30" fmla="*/ 1743073 h 2107402"/>
                  <a:gd name="connsiteX31" fmla="*/ 138278 w 433049"/>
                  <a:gd name="connsiteY31" fmla="*/ 1824034 h 2107402"/>
                  <a:gd name="connsiteX32" fmla="*/ 162090 w 433049"/>
                  <a:gd name="connsiteY32" fmla="*/ 2107402 h 2107402"/>
                  <a:gd name="connsiteX0" fmla="*/ 167 w 433049"/>
                  <a:gd name="connsiteY0" fmla="*/ 0 h 2107402"/>
                  <a:gd name="connsiteX1" fmla="*/ 7310 w 433049"/>
                  <a:gd name="connsiteY1" fmla="*/ 109537 h 2107402"/>
                  <a:gd name="connsiteX2" fmla="*/ 16834 w 433049"/>
                  <a:gd name="connsiteY2" fmla="*/ 130968 h 2107402"/>
                  <a:gd name="connsiteX3" fmla="*/ 59697 w 433049"/>
                  <a:gd name="connsiteY3" fmla="*/ 126206 h 2107402"/>
                  <a:gd name="connsiteX4" fmla="*/ 54934 w 433049"/>
                  <a:gd name="connsiteY4" fmla="*/ 235743 h 2107402"/>
                  <a:gd name="connsiteX5" fmla="*/ 214477 w 433049"/>
                  <a:gd name="connsiteY5" fmla="*/ 254792 h 2107402"/>
                  <a:gd name="connsiteX6" fmla="*/ 295440 w 433049"/>
                  <a:gd name="connsiteY6" fmla="*/ 261937 h 2107402"/>
                  <a:gd name="connsiteX7" fmla="*/ 316871 w 433049"/>
                  <a:gd name="connsiteY7" fmla="*/ 247650 h 2107402"/>
                  <a:gd name="connsiteX8" fmla="*/ 354972 w 433049"/>
                  <a:gd name="connsiteY8" fmla="*/ 288131 h 2107402"/>
                  <a:gd name="connsiteX9" fmla="*/ 400216 w 433049"/>
                  <a:gd name="connsiteY9" fmla="*/ 300036 h 2107402"/>
                  <a:gd name="connsiteX10" fmla="*/ 431172 w 433049"/>
                  <a:gd name="connsiteY10" fmla="*/ 435767 h 2107402"/>
                  <a:gd name="connsiteX11" fmla="*/ 404977 w 433049"/>
                  <a:gd name="connsiteY11" fmla="*/ 447674 h 2107402"/>
                  <a:gd name="connsiteX12" fmla="*/ 371641 w 433049"/>
                  <a:gd name="connsiteY12" fmla="*/ 416717 h 2107402"/>
                  <a:gd name="connsiteX13" fmla="*/ 374022 w 433049"/>
                  <a:gd name="connsiteY13" fmla="*/ 595311 h 2107402"/>
                  <a:gd name="connsiteX14" fmla="*/ 271628 w 433049"/>
                  <a:gd name="connsiteY14" fmla="*/ 588167 h 2107402"/>
                  <a:gd name="connsiteX15" fmla="*/ 254959 w 433049"/>
                  <a:gd name="connsiteY15" fmla="*/ 600074 h 2107402"/>
                  <a:gd name="connsiteX16" fmla="*/ 252578 w 433049"/>
                  <a:gd name="connsiteY16" fmla="*/ 633411 h 2107402"/>
                  <a:gd name="connsiteX17" fmla="*/ 228766 w 433049"/>
                  <a:gd name="connsiteY17" fmla="*/ 640555 h 2107402"/>
                  <a:gd name="connsiteX18" fmla="*/ 233528 w 433049"/>
                  <a:gd name="connsiteY18" fmla="*/ 769142 h 2107402"/>
                  <a:gd name="connsiteX19" fmla="*/ 352590 w 433049"/>
                  <a:gd name="connsiteY19" fmla="*/ 783430 h 2107402"/>
                  <a:gd name="connsiteX20" fmla="*/ 352590 w 433049"/>
                  <a:gd name="connsiteY20" fmla="*/ 959642 h 2107402"/>
                  <a:gd name="connsiteX21" fmla="*/ 343066 w 433049"/>
                  <a:gd name="connsiteY21" fmla="*/ 1000123 h 2107402"/>
                  <a:gd name="connsiteX22" fmla="*/ 338303 w 433049"/>
                  <a:gd name="connsiteY22" fmla="*/ 1219198 h 2107402"/>
                  <a:gd name="connsiteX23" fmla="*/ 369258 w 433049"/>
                  <a:gd name="connsiteY23" fmla="*/ 1233485 h 2107402"/>
                  <a:gd name="connsiteX24" fmla="*/ 371641 w 433049"/>
                  <a:gd name="connsiteY24" fmla="*/ 1569241 h 2107402"/>
                  <a:gd name="connsiteX25" fmla="*/ 343066 w 433049"/>
                  <a:gd name="connsiteY25" fmla="*/ 1578766 h 2107402"/>
                  <a:gd name="connsiteX26" fmla="*/ 347828 w 433049"/>
                  <a:gd name="connsiteY26" fmla="*/ 1681160 h 2107402"/>
                  <a:gd name="connsiteX27" fmla="*/ 307347 w 433049"/>
                  <a:gd name="connsiteY27" fmla="*/ 1676398 h 2107402"/>
                  <a:gd name="connsiteX28" fmla="*/ 285916 w 433049"/>
                  <a:gd name="connsiteY28" fmla="*/ 1702591 h 2107402"/>
                  <a:gd name="connsiteX29" fmla="*/ 235909 w 433049"/>
                  <a:gd name="connsiteY29" fmla="*/ 1702591 h 2107402"/>
                  <a:gd name="connsiteX30" fmla="*/ 193047 w 433049"/>
                  <a:gd name="connsiteY30" fmla="*/ 1743073 h 2107402"/>
                  <a:gd name="connsiteX31" fmla="*/ 138278 w 433049"/>
                  <a:gd name="connsiteY31" fmla="*/ 1824034 h 2107402"/>
                  <a:gd name="connsiteX32" fmla="*/ 100178 w 433049"/>
                  <a:gd name="connsiteY32" fmla="*/ 1864515 h 2107402"/>
                  <a:gd name="connsiteX33" fmla="*/ 162090 w 433049"/>
                  <a:gd name="connsiteY33" fmla="*/ 2107402 h 2107402"/>
                  <a:gd name="connsiteX0" fmla="*/ 167 w 433049"/>
                  <a:gd name="connsiteY0" fmla="*/ 0 h 2224083"/>
                  <a:gd name="connsiteX1" fmla="*/ 7310 w 433049"/>
                  <a:gd name="connsiteY1" fmla="*/ 109537 h 2224083"/>
                  <a:gd name="connsiteX2" fmla="*/ 16834 w 433049"/>
                  <a:gd name="connsiteY2" fmla="*/ 130968 h 2224083"/>
                  <a:gd name="connsiteX3" fmla="*/ 59697 w 433049"/>
                  <a:gd name="connsiteY3" fmla="*/ 126206 h 2224083"/>
                  <a:gd name="connsiteX4" fmla="*/ 54934 w 433049"/>
                  <a:gd name="connsiteY4" fmla="*/ 235743 h 2224083"/>
                  <a:gd name="connsiteX5" fmla="*/ 214477 w 433049"/>
                  <a:gd name="connsiteY5" fmla="*/ 254792 h 2224083"/>
                  <a:gd name="connsiteX6" fmla="*/ 295440 w 433049"/>
                  <a:gd name="connsiteY6" fmla="*/ 261937 h 2224083"/>
                  <a:gd name="connsiteX7" fmla="*/ 316871 w 433049"/>
                  <a:gd name="connsiteY7" fmla="*/ 247650 h 2224083"/>
                  <a:gd name="connsiteX8" fmla="*/ 354972 w 433049"/>
                  <a:gd name="connsiteY8" fmla="*/ 288131 h 2224083"/>
                  <a:gd name="connsiteX9" fmla="*/ 400216 w 433049"/>
                  <a:gd name="connsiteY9" fmla="*/ 300036 h 2224083"/>
                  <a:gd name="connsiteX10" fmla="*/ 431172 w 433049"/>
                  <a:gd name="connsiteY10" fmla="*/ 435767 h 2224083"/>
                  <a:gd name="connsiteX11" fmla="*/ 404977 w 433049"/>
                  <a:gd name="connsiteY11" fmla="*/ 447674 h 2224083"/>
                  <a:gd name="connsiteX12" fmla="*/ 371641 w 433049"/>
                  <a:gd name="connsiteY12" fmla="*/ 416717 h 2224083"/>
                  <a:gd name="connsiteX13" fmla="*/ 374022 w 433049"/>
                  <a:gd name="connsiteY13" fmla="*/ 595311 h 2224083"/>
                  <a:gd name="connsiteX14" fmla="*/ 271628 w 433049"/>
                  <a:gd name="connsiteY14" fmla="*/ 588167 h 2224083"/>
                  <a:gd name="connsiteX15" fmla="*/ 254959 w 433049"/>
                  <a:gd name="connsiteY15" fmla="*/ 600074 h 2224083"/>
                  <a:gd name="connsiteX16" fmla="*/ 252578 w 433049"/>
                  <a:gd name="connsiteY16" fmla="*/ 633411 h 2224083"/>
                  <a:gd name="connsiteX17" fmla="*/ 228766 w 433049"/>
                  <a:gd name="connsiteY17" fmla="*/ 640555 h 2224083"/>
                  <a:gd name="connsiteX18" fmla="*/ 233528 w 433049"/>
                  <a:gd name="connsiteY18" fmla="*/ 769142 h 2224083"/>
                  <a:gd name="connsiteX19" fmla="*/ 352590 w 433049"/>
                  <a:gd name="connsiteY19" fmla="*/ 783430 h 2224083"/>
                  <a:gd name="connsiteX20" fmla="*/ 352590 w 433049"/>
                  <a:gd name="connsiteY20" fmla="*/ 959642 h 2224083"/>
                  <a:gd name="connsiteX21" fmla="*/ 343066 w 433049"/>
                  <a:gd name="connsiteY21" fmla="*/ 1000123 h 2224083"/>
                  <a:gd name="connsiteX22" fmla="*/ 338303 w 433049"/>
                  <a:gd name="connsiteY22" fmla="*/ 1219198 h 2224083"/>
                  <a:gd name="connsiteX23" fmla="*/ 369258 w 433049"/>
                  <a:gd name="connsiteY23" fmla="*/ 1233485 h 2224083"/>
                  <a:gd name="connsiteX24" fmla="*/ 371641 w 433049"/>
                  <a:gd name="connsiteY24" fmla="*/ 1569241 h 2224083"/>
                  <a:gd name="connsiteX25" fmla="*/ 343066 w 433049"/>
                  <a:gd name="connsiteY25" fmla="*/ 1578766 h 2224083"/>
                  <a:gd name="connsiteX26" fmla="*/ 347828 w 433049"/>
                  <a:gd name="connsiteY26" fmla="*/ 1681160 h 2224083"/>
                  <a:gd name="connsiteX27" fmla="*/ 307347 w 433049"/>
                  <a:gd name="connsiteY27" fmla="*/ 1676398 h 2224083"/>
                  <a:gd name="connsiteX28" fmla="*/ 285916 w 433049"/>
                  <a:gd name="connsiteY28" fmla="*/ 1702591 h 2224083"/>
                  <a:gd name="connsiteX29" fmla="*/ 235909 w 433049"/>
                  <a:gd name="connsiteY29" fmla="*/ 1702591 h 2224083"/>
                  <a:gd name="connsiteX30" fmla="*/ 193047 w 433049"/>
                  <a:gd name="connsiteY30" fmla="*/ 1743073 h 2224083"/>
                  <a:gd name="connsiteX31" fmla="*/ 138278 w 433049"/>
                  <a:gd name="connsiteY31" fmla="*/ 1824034 h 2224083"/>
                  <a:gd name="connsiteX32" fmla="*/ 100178 w 433049"/>
                  <a:gd name="connsiteY32" fmla="*/ 1864515 h 2224083"/>
                  <a:gd name="connsiteX33" fmla="*/ 185902 w 433049"/>
                  <a:gd name="connsiteY33" fmla="*/ 2224083 h 2224083"/>
                  <a:gd name="connsiteX0" fmla="*/ 167 w 433049"/>
                  <a:gd name="connsiteY0" fmla="*/ 0 h 2224083"/>
                  <a:gd name="connsiteX1" fmla="*/ 7310 w 433049"/>
                  <a:gd name="connsiteY1" fmla="*/ 109537 h 2224083"/>
                  <a:gd name="connsiteX2" fmla="*/ 16834 w 433049"/>
                  <a:gd name="connsiteY2" fmla="*/ 130968 h 2224083"/>
                  <a:gd name="connsiteX3" fmla="*/ 59697 w 433049"/>
                  <a:gd name="connsiteY3" fmla="*/ 126206 h 2224083"/>
                  <a:gd name="connsiteX4" fmla="*/ 54934 w 433049"/>
                  <a:gd name="connsiteY4" fmla="*/ 235743 h 2224083"/>
                  <a:gd name="connsiteX5" fmla="*/ 214477 w 433049"/>
                  <a:gd name="connsiteY5" fmla="*/ 254792 h 2224083"/>
                  <a:gd name="connsiteX6" fmla="*/ 295440 w 433049"/>
                  <a:gd name="connsiteY6" fmla="*/ 261937 h 2224083"/>
                  <a:gd name="connsiteX7" fmla="*/ 316871 w 433049"/>
                  <a:gd name="connsiteY7" fmla="*/ 247650 h 2224083"/>
                  <a:gd name="connsiteX8" fmla="*/ 354972 w 433049"/>
                  <a:gd name="connsiteY8" fmla="*/ 288131 h 2224083"/>
                  <a:gd name="connsiteX9" fmla="*/ 400216 w 433049"/>
                  <a:gd name="connsiteY9" fmla="*/ 300036 h 2224083"/>
                  <a:gd name="connsiteX10" fmla="*/ 431172 w 433049"/>
                  <a:gd name="connsiteY10" fmla="*/ 435767 h 2224083"/>
                  <a:gd name="connsiteX11" fmla="*/ 404977 w 433049"/>
                  <a:gd name="connsiteY11" fmla="*/ 447674 h 2224083"/>
                  <a:gd name="connsiteX12" fmla="*/ 371641 w 433049"/>
                  <a:gd name="connsiteY12" fmla="*/ 416717 h 2224083"/>
                  <a:gd name="connsiteX13" fmla="*/ 374022 w 433049"/>
                  <a:gd name="connsiteY13" fmla="*/ 595311 h 2224083"/>
                  <a:gd name="connsiteX14" fmla="*/ 271628 w 433049"/>
                  <a:gd name="connsiteY14" fmla="*/ 588167 h 2224083"/>
                  <a:gd name="connsiteX15" fmla="*/ 254959 w 433049"/>
                  <a:gd name="connsiteY15" fmla="*/ 600074 h 2224083"/>
                  <a:gd name="connsiteX16" fmla="*/ 252578 w 433049"/>
                  <a:gd name="connsiteY16" fmla="*/ 633411 h 2224083"/>
                  <a:gd name="connsiteX17" fmla="*/ 228766 w 433049"/>
                  <a:gd name="connsiteY17" fmla="*/ 640555 h 2224083"/>
                  <a:gd name="connsiteX18" fmla="*/ 233528 w 433049"/>
                  <a:gd name="connsiteY18" fmla="*/ 769142 h 2224083"/>
                  <a:gd name="connsiteX19" fmla="*/ 352590 w 433049"/>
                  <a:gd name="connsiteY19" fmla="*/ 783430 h 2224083"/>
                  <a:gd name="connsiteX20" fmla="*/ 352590 w 433049"/>
                  <a:gd name="connsiteY20" fmla="*/ 959642 h 2224083"/>
                  <a:gd name="connsiteX21" fmla="*/ 343066 w 433049"/>
                  <a:gd name="connsiteY21" fmla="*/ 1000123 h 2224083"/>
                  <a:gd name="connsiteX22" fmla="*/ 338303 w 433049"/>
                  <a:gd name="connsiteY22" fmla="*/ 1219198 h 2224083"/>
                  <a:gd name="connsiteX23" fmla="*/ 369258 w 433049"/>
                  <a:gd name="connsiteY23" fmla="*/ 1233485 h 2224083"/>
                  <a:gd name="connsiteX24" fmla="*/ 371641 w 433049"/>
                  <a:gd name="connsiteY24" fmla="*/ 1569241 h 2224083"/>
                  <a:gd name="connsiteX25" fmla="*/ 343066 w 433049"/>
                  <a:gd name="connsiteY25" fmla="*/ 1578766 h 2224083"/>
                  <a:gd name="connsiteX26" fmla="*/ 347828 w 433049"/>
                  <a:gd name="connsiteY26" fmla="*/ 1681160 h 2224083"/>
                  <a:gd name="connsiteX27" fmla="*/ 307347 w 433049"/>
                  <a:gd name="connsiteY27" fmla="*/ 1676398 h 2224083"/>
                  <a:gd name="connsiteX28" fmla="*/ 285916 w 433049"/>
                  <a:gd name="connsiteY28" fmla="*/ 1702591 h 2224083"/>
                  <a:gd name="connsiteX29" fmla="*/ 235909 w 433049"/>
                  <a:gd name="connsiteY29" fmla="*/ 1702591 h 2224083"/>
                  <a:gd name="connsiteX30" fmla="*/ 193047 w 433049"/>
                  <a:gd name="connsiteY30" fmla="*/ 1743073 h 2224083"/>
                  <a:gd name="connsiteX31" fmla="*/ 138278 w 433049"/>
                  <a:gd name="connsiteY31" fmla="*/ 1824034 h 2224083"/>
                  <a:gd name="connsiteX32" fmla="*/ 100178 w 433049"/>
                  <a:gd name="connsiteY32" fmla="*/ 1864515 h 2224083"/>
                  <a:gd name="connsiteX33" fmla="*/ 90653 w 433049"/>
                  <a:gd name="connsiteY33" fmla="*/ 1945478 h 2224083"/>
                  <a:gd name="connsiteX34" fmla="*/ 185902 w 433049"/>
                  <a:gd name="connsiteY34" fmla="*/ 2224083 h 2224083"/>
                  <a:gd name="connsiteX0" fmla="*/ 167 w 433049"/>
                  <a:gd name="connsiteY0" fmla="*/ 0 h 2224083"/>
                  <a:gd name="connsiteX1" fmla="*/ 7310 w 433049"/>
                  <a:gd name="connsiteY1" fmla="*/ 109537 h 2224083"/>
                  <a:gd name="connsiteX2" fmla="*/ 16834 w 433049"/>
                  <a:gd name="connsiteY2" fmla="*/ 130968 h 2224083"/>
                  <a:gd name="connsiteX3" fmla="*/ 59697 w 433049"/>
                  <a:gd name="connsiteY3" fmla="*/ 126206 h 2224083"/>
                  <a:gd name="connsiteX4" fmla="*/ 54934 w 433049"/>
                  <a:gd name="connsiteY4" fmla="*/ 235743 h 2224083"/>
                  <a:gd name="connsiteX5" fmla="*/ 214477 w 433049"/>
                  <a:gd name="connsiteY5" fmla="*/ 254792 h 2224083"/>
                  <a:gd name="connsiteX6" fmla="*/ 295440 w 433049"/>
                  <a:gd name="connsiteY6" fmla="*/ 261937 h 2224083"/>
                  <a:gd name="connsiteX7" fmla="*/ 316871 w 433049"/>
                  <a:gd name="connsiteY7" fmla="*/ 247650 h 2224083"/>
                  <a:gd name="connsiteX8" fmla="*/ 354972 w 433049"/>
                  <a:gd name="connsiteY8" fmla="*/ 288131 h 2224083"/>
                  <a:gd name="connsiteX9" fmla="*/ 400216 w 433049"/>
                  <a:gd name="connsiteY9" fmla="*/ 300036 h 2224083"/>
                  <a:gd name="connsiteX10" fmla="*/ 431172 w 433049"/>
                  <a:gd name="connsiteY10" fmla="*/ 435767 h 2224083"/>
                  <a:gd name="connsiteX11" fmla="*/ 404977 w 433049"/>
                  <a:gd name="connsiteY11" fmla="*/ 447674 h 2224083"/>
                  <a:gd name="connsiteX12" fmla="*/ 371641 w 433049"/>
                  <a:gd name="connsiteY12" fmla="*/ 416717 h 2224083"/>
                  <a:gd name="connsiteX13" fmla="*/ 374022 w 433049"/>
                  <a:gd name="connsiteY13" fmla="*/ 595311 h 2224083"/>
                  <a:gd name="connsiteX14" fmla="*/ 271628 w 433049"/>
                  <a:gd name="connsiteY14" fmla="*/ 588167 h 2224083"/>
                  <a:gd name="connsiteX15" fmla="*/ 254959 w 433049"/>
                  <a:gd name="connsiteY15" fmla="*/ 600074 h 2224083"/>
                  <a:gd name="connsiteX16" fmla="*/ 252578 w 433049"/>
                  <a:gd name="connsiteY16" fmla="*/ 633411 h 2224083"/>
                  <a:gd name="connsiteX17" fmla="*/ 228766 w 433049"/>
                  <a:gd name="connsiteY17" fmla="*/ 640555 h 2224083"/>
                  <a:gd name="connsiteX18" fmla="*/ 233528 w 433049"/>
                  <a:gd name="connsiteY18" fmla="*/ 769142 h 2224083"/>
                  <a:gd name="connsiteX19" fmla="*/ 352590 w 433049"/>
                  <a:gd name="connsiteY19" fmla="*/ 783430 h 2224083"/>
                  <a:gd name="connsiteX20" fmla="*/ 352590 w 433049"/>
                  <a:gd name="connsiteY20" fmla="*/ 959642 h 2224083"/>
                  <a:gd name="connsiteX21" fmla="*/ 343066 w 433049"/>
                  <a:gd name="connsiteY21" fmla="*/ 1000123 h 2224083"/>
                  <a:gd name="connsiteX22" fmla="*/ 338303 w 433049"/>
                  <a:gd name="connsiteY22" fmla="*/ 1219198 h 2224083"/>
                  <a:gd name="connsiteX23" fmla="*/ 369258 w 433049"/>
                  <a:gd name="connsiteY23" fmla="*/ 1233485 h 2224083"/>
                  <a:gd name="connsiteX24" fmla="*/ 371641 w 433049"/>
                  <a:gd name="connsiteY24" fmla="*/ 1569241 h 2224083"/>
                  <a:gd name="connsiteX25" fmla="*/ 343066 w 433049"/>
                  <a:gd name="connsiteY25" fmla="*/ 1578766 h 2224083"/>
                  <a:gd name="connsiteX26" fmla="*/ 347828 w 433049"/>
                  <a:gd name="connsiteY26" fmla="*/ 1681160 h 2224083"/>
                  <a:gd name="connsiteX27" fmla="*/ 307347 w 433049"/>
                  <a:gd name="connsiteY27" fmla="*/ 1676398 h 2224083"/>
                  <a:gd name="connsiteX28" fmla="*/ 285916 w 433049"/>
                  <a:gd name="connsiteY28" fmla="*/ 1702591 h 2224083"/>
                  <a:gd name="connsiteX29" fmla="*/ 235909 w 433049"/>
                  <a:gd name="connsiteY29" fmla="*/ 1702591 h 2224083"/>
                  <a:gd name="connsiteX30" fmla="*/ 193047 w 433049"/>
                  <a:gd name="connsiteY30" fmla="*/ 1743073 h 2224083"/>
                  <a:gd name="connsiteX31" fmla="*/ 138278 w 433049"/>
                  <a:gd name="connsiteY31" fmla="*/ 1824034 h 2224083"/>
                  <a:gd name="connsiteX32" fmla="*/ 100178 w 433049"/>
                  <a:gd name="connsiteY32" fmla="*/ 1864515 h 2224083"/>
                  <a:gd name="connsiteX33" fmla="*/ 90653 w 433049"/>
                  <a:gd name="connsiteY33" fmla="*/ 1945478 h 2224083"/>
                  <a:gd name="connsiteX34" fmla="*/ 78747 w 433049"/>
                  <a:gd name="connsiteY34" fmla="*/ 2045490 h 2224083"/>
                  <a:gd name="connsiteX35" fmla="*/ 185902 w 433049"/>
                  <a:gd name="connsiteY35" fmla="*/ 2224083 h 2224083"/>
                  <a:gd name="connsiteX0" fmla="*/ 204790 w 637672"/>
                  <a:gd name="connsiteY0" fmla="*/ 0 h 2100258"/>
                  <a:gd name="connsiteX1" fmla="*/ 211933 w 637672"/>
                  <a:gd name="connsiteY1" fmla="*/ 109537 h 2100258"/>
                  <a:gd name="connsiteX2" fmla="*/ 221457 w 637672"/>
                  <a:gd name="connsiteY2" fmla="*/ 130968 h 2100258"/>
                  <a:gd name="connsiteX3" fmla="*/ 264320 w 637672"/>
                  <a:gd name="connsiteY3" fmla="*/ 126206 h 2100258"/>
                  <a:gd name="connsiteX4" fmla="*/ 259557 w 637672"/>
                  <a:gd name="connsiteY4" fmla="*/ 235743 h 2100258"/>
                  <a:gd name="connsiteX5" fmla="*/ 419100 w 637672"/>
                  <a:gd name="connsiteY5" fmla="*/ 254792 h 2100258"/>
                  <a:gd name="connsiteX6" fmla="*/ 500063 w 637672"/>
                  <a:gd name="connsiteY6" fmla="*/ 261937 h 2100258"/>
                  <a:gd name="connsiteX7" fmla="*/ 521494 w 637672"/>
                  <a:gd name="connsiteY7" fmla="*/ 247650 h 2100258"/>
                  <a:gd name="connsiteX8" fmla="*/ 559595 w 637672"/>
                  <a:gd name="connsiteY8" fmla="*/ 288131 h 2100258"/>
                  <a:gd name="connsiteX9" fmla="*/ 604839 w 637672"/>
                  <a:gd name="connsiteY9" fmla="*/ 300036 h 2100258"/>
                  <a:gd name="connsiteX10" fmla="*/ 635795 w 637672"/>
                  <a:gd name="connsiteY10" fmla="*/ 435767 h 2100258"/>
                  <a:gd name="connsiteX11" fmla="*/ 609600 w 637672"/>
                  <a:gd name="connsiteY11" fmla="*/ 447674 h 2100258"/>
                  <a:gd name="connsiteX12" fmla="*/ 576264 w 637672"/>
                  <a:gd name="connsiteY12" fmla="*/ 416717 h 2100258"/>
                  <a:gd name="connsiteX13" fmla="*/ 578645 w 637672"/>
                  <a:gd name="connsiteY13" fmla="*/ 595311 h 2100258"/>
                  <a:gd name="connsiteX14" fmla="*/ 476251 w 637672"/>
                  <a:gd name="connsiteY14" fmla="*/ 588167 h 2100258"/>
                  <a:gd name="connsiteX15" fmla="*/ 459582 w 637672"/>
                  <a:gd name="connsiteY15" fmla="*/ 600074 h 2100258"/>
                  <a:gd name="connsiteX16" fmla="*/ 457201 w 637672"/>
                  <a:gd name="connsiteY16" fmla="*/ 633411 h 2100258"/>
                  <a:gd name="connsiteX17" fmla="*/ 433389 w 637672"/>
                  <a:gd name="connsiteY17" fmla="*/ 640555 h 2100258"/>
                  <a:gd name="connsiteX18" fmla="*/ 438151 w 637672"/>
                  <a:gd name="connsiteY18" fmla="*/ 769142 h 2100258"/>
                  <a:gd name="connsiteX19" fmla="*/ 557213 w 637672"/>
                  <a:gd name="connsiteY19" fmla="*/ 783430 h 2100258"/>
                  <a:gd name="connsiteX20" fmla="*/ 557213 w 637672"/>
                  <a:gd name="connsiteY20" fmla="*/ 959642 h 2100258"/>
                  <a:gd name="connsiteX21" fmla="*/ 547689 w 637672"/>
                  <a:gd name="connsiteY21" fmla="*/ 1000123 h 2100258"/>
                  <a:gd name="connsiteX22" fmla="*/ 542926 w 637672"/>
                  <a:gd name="connsiteY22" fmla="*/ 1219198 h 2100258"/>
                  <a:gd name="connsiteX23" fmla="*/ 573881 w 637672"/>
                  <a:gd name="connsiteY23" fmla="*/ 1233485 h 2100258"/>
                  <a:gd name="connsiteX24" fmla="*/ 576264 w 637672"/>
                  <a:gd name="connsiteY24" fmla="*/ 1569241 h 2100258"/>
                  <a:gd name="connsiteX25" fmla="*/ 547689 w 637672"/>
                  <a:gd name="connsiteY25" fmla="*/ 1578766 h 2100258"/>
                  <a:gd name="connsiteX26" fmla="*/ 552451 w 637672"/>
                  <a:gd name="connsiteY26" fmla="*/ 1681160 h 2100258"/>
                  <a:gd name="connsiteX27" fmla="*/ 511970 w 637672"/>
                  <a:gd name="connsiteY27" fmla="*/ 1676398 h 2100258"/>
                  <a:gd name="connsiteX28" fmla="*/ 490539 w 637672"/>
                  <a:gd name="connsiteY28" fmla="*/ 1702591 h 2100258"/>
                  <a:gd name="connsiteX29" fmla="*/ 440532 w 637672"/>
                  <a:gd name="connsiteY29" fmla="*/ 1702591 h 2100258"/>
                  <a:gd name="connsiteX30" fmla="*/ 397670 w 637672"/>
                  <a:gd name="connsiteY30" fmla="*/ 1743073 h 2100258"/>
                  <a:gd name="connsiteX31" fmla="*/ 342901 w 637672"/>
                  <a:gd name="connsiteY31" fmla="*/ 1824034 h 2100258"/>
                  <a:gd name="connsiteX32" fmla="*/ 304801 w 637672"/>
                  <a:gd name="connsiteY32" fmla="*/ 1864515 h 2100258"/>
                  <a:gd name="connsiteX33" fmla="*/ 295276 w 637672"/>
                  <a:gd name="connsiteY33" fmla="*/ 1945478 h 2100258"/>
                  <a:gd name="connsiteX34" fmla="*/ 283370 w 637672"/>
                  <a:gd name="connsiteY34" fmla="*/ 2045490 h 2100258"/>
                  <a:gd name="connsiteX35" fmla="*/ 0 w 637672"/>
                  <a:gd name="connsiteY35" fmla="*/ 2100258 h 210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7672" h="2100258">
                    <a:moveTo>
                      <a:pt x="204790" y="0"/>
                    </a:moveTo>
                    <a:cubicBezTo>
                      <a:pt x="203202" y="32544"/>
                      <a:pt x="213521" y="76993"/>
                      <a:pt x="211933" y="109537"/>
                    </a:cubicBezTo>
                    <a:cubicBezTo>
                      <a:pt x="211933" y="118268"/>
                      <a:pt x="221457" y="122237"/>
                      <a:pt x="221457" y="130968"/>
                    </a:cubicBezTo>
                    <a:cubicBezTo>
                      <a:pt x="230188" y="138112"/>
                      <a:pt x="255589" y="119062"/>
                      <a:pt x="264320" y="126206"/>
                    </a:cubicBezTo>
                    <a:cubicBezTo>
                      <a:pt x="248445" y="153193"/>
                      <a:pt x="275432" y="208756"/>
                      <a:pt x="259557" y="235743"/>
                    </a:cubicBezTo>
                    <a:cubicBezTo>
                      <a:pt x="288132" y="261937"/>
                      <a:pt x="390525" y="228598"/>
                      <a:pt x="419100" y="254792"/>
                    </a:cubicBezTo>
                    <a:cubicBezTo>
                      <a:pt x="434975" y="266699"/>
                      <a:pt x="484188" y="250030"/>
                      <a:pt x="500063" y="261937"/>
                    </a:cubicBezTo>
                    <a:cubicBezTo>
                      <a:pt x="507207" y="263525"/>
                      <a:pt x="514350" y="246062"/>
                      <a:pt x="521494" y="247650"/>
                    </a:cubicBezTo>
                    <a:cubicBezTo>
                      <a:pt x="519113" y="259556"/>
                      <a:pt x="561976" y="276225"/>
                      <a:pt x="559595" y="288131"/>
                    </a:cubicBezTo>
                    <a:cubicBezTo>
                      <a:pt x="572295" y="296862"/>
                      <a:pt x="592139" y="291305"/>
                      <a:pt x="604839" y="300036"/>
                    </a:cubicBezTo>
                    <a:cubicBezTo>
                      <a:pt x="592139" y="321467"/>
                      <a:pt x="648495" y="414336"/>
                      <a:pt x="635795" y="435767"/>
                    </a:cubicBezTo>
                    <a:cubicBezTo>
                      <a:pt x="637382" y="444498"/>
                      <a:pt x="608013" y="438943"/>
                      <a:pt x="609600" y="447674"/>
                    </a:cubicBezTo>
                    <a:cubicBezTo>
                      <a:pt x="599282" y="448468"/>
                      <a:pt x="586582" y="415923"/>
                      <a:pt x="576264" y="416717"/>
                    </a:cubicBezTo>
                    <a:cubicBezTo>
                      <a:pt x="562770" y="457992"/>
                      <a:pt x="592139" y="554036"/>
                      <a:pt x="578645" y="595311"/>
                    </a:cubicBezTo>
                    <a:cubicBezTo>
                      <a:pt x="558801" y="611980"/>
                      <a:pt x="496095" y="571498"/>
                      <a:pt x="476251" y="588167"/>
                    </a:cubicBezTo>
                    <a:cubicBezTo>
                      <a:pt x="479426" y="595311"/>
                      <a:pt x="456407" y="592930"/>
                      <a:pt x="459582" y="600074"/>
                    </a:cubicBezTo>
                    <a:cubicBezTo>
                      <a:pt x="464345" y="610393"/>
                      <a:pt x="452438" y="623092"/>
                      <a:pt x="457201" y="633411"/>
                    </a:cubicBezTo>
                    <a:cubicBezTo>
                      <a:pt x="453232" y="638967"/>
                      <a:pt x="437358" y="634999"/>
                      <a:pt x="433389" y="640555"/>
                    </a:cubicBezTo>
                    <a:cubicBezTo>
                      <a:pt x="423070" y="668336"/>
                      <a:pt x="448470" y="741361"/>
                      <a:pt x="438151" y="769142"/>
                    </a:cubicBezTo>
                    <a:cubicBezTo>
                      <a:pt x="452438" y="786605"/>
                      <a:pt x="542926" y="765967"/>
                      <a:pt x="557213" y="783430"/>
                    </a:cubicBezTo>
                    <a:cubicBezTo>
                      <a:pt x="573088" y="814386"/>
                      <a:pt x="541338" y="928686"/>
                      <a:pt x="557213" y="959642"/>
                    </a:cubicBezTo>
                    <a:cubicBezTo>
                      <a:pt x="557213" y="996551"/>
                      <a:pt x="550070" y="956864"/>
                      <a:pt x="547689" y="1000123"/>
                    </a:cubicBezTo>
                    <a:cubicBezTo>
                      <a:pt x="545308" y="1043382"/>
                      <a:pt x="538958" y="1186654"/>
                      <a:pt x="542926" y="1219198"/>
                    </a:cubicBezTo>
                    <a:cubicBezTo>
                      <a:pt x="552451" y="1211260"/>
                      <a:pt x="564356" y="1241423"/>
                      <a:pt x="573881" y="1233485"/>
                    </a:cubicBezTo>
                    <a:cubicBezTo>
                      <a:pt x="586581" y="1332704"/>
                      <a:pt x="563564" y="1470022"/>
                      <a:pt x="576264" y="1569241"/>
                    </a:cubicBezTo>
                    <a:cubicBezTo>
                      <a:pt x="578645" y="1577972"/>
                      <a:pt x="545308" y="1570035"/>
                      <a:pt x="547689" y="1578766"/>
                    </a:cubicBezTo>
                    <a:cubicBezTo>
                      <a:pt x="554039" y="1603372"/>
                      <a:pt x="546101" y="1656554"/>
                      <a:pt x="552451" y="1681160"/>
                    </a:cubicBezTo>
                    <a:cubicBezTo>
                      <a:pt x="543720" y="1687510"/>
                      <a:pt x="520701" y="1670048"/>
                      <a:pt x="511970" y="1676398"/>
                    </a:cubicBezTo>
                    <a:cubicBezTo>
                      <a:pt x="511970" y="1689098"/>
                      <a:pt x="490539" y="1689891"/>
                      <a:pt x="490539" y="1702591"/>
                    </a:cubicBezTo>
                    <a:cubicBezTo>
                      <a:pt x="479426" y="1712116"/>
                      <a:pt x="451645" y="1693066"/>
                      <a:pt x="440532" y="1702591"/>
                    </a:cubicBezTo>
                    <a:cubicBezTo>
                      <a:pt x="440532" y="1715291"/>
                      <a:pt x="397670" y="1730373"/>
                      <a:pt x="397670" y="1743073"/>
                    </a:cubicBezTo>
                    <a:cubicBezTo>
                      <a:pt x="396082" y="1769266"/>
                      <a:pt x="344489" y="1797841"/>
                      <a:pt x="342901" y="1824034"/>
                    </a:cubicBezTo>
                    <a:cubicBezTo>
                      <a:pt x="343695" y="1837528"/>
                      <a:pt x="304007" y="1851021"/>
                      <a:pt x="304801" y="1864515"/>
                    </a:cubicBezTo>
                    <a:cubicBezTo>
                      <a:pt x="309564" y="1881978"/>
                      <a:pt x="290513" y="1928015"/>
                      <a:pt x="295276" y="1945478"/>
                    </a:cubicBezTo>
                    <a:cubicBezTo>
                      <a:pt x="301626" y="1965322"/>
                      <a:pt x="277020" y="2025646"/>
                      <a:pt x="283370" y="2045490"/>
                    </a:cubicBezTo>
                    <a:lnTo>
                      <a:pt x="0" y="2100258"/>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9" name="テキスト ボックス 18"/>
              <p:cNvSpPr txBox="1"/>
              <p:nvPr/>
            </p:nvSpPr>
            <p:spPr>
              <a:xfrm>
                <a:off x="5925919" y="2536276"/>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稲沢</a:t>
                </a:r>
              </a:p>
            </p:txBody>
          </p:sp>
          <p:sp>
            <p:nvSpPr>
              <p:cNvPr id="20" name="フリーフォーム 19"/>
              <p:cNvSpPr/>
              <p:nvPr/>
            </p:nvSpPr>
            <p:spPr>
              <a:xfrm>
                <a:off x="6836572" y="3540921"/>
                <a:ext cx="981073" cy="1059655"/>
              </a:xfrm>
              <a:custGeom>
                <a:avLst/>
                <a:gdLst>
                  <a:gd name="connsiteX0" fmla="*/ 0 w 623887"/>
                  <a:gd name="connsiteY0" fmla="*/ 0 h 240506"/>
                  <a:gd name="connsiteX1" fmla="*/ 623887 w 623887"/>
                  <a:gd name="connsiteY1" fmla="*/ 240506 h 240506"/>
                  <a:gd name="connsiteX0" fmla="*/ 0 w 197644"/>
                  <a:gd name="connsiteY0" fmla="*/ 0 h 319087"/>
                  <a:gd name="connsiteX1" fmla="*/ 197644 w 197644"/>
                  <a:gd name="connsiteY1" fmla="*/ 319087 h 319087"/>
                  <a:gd name="connsiteX0" fmla="*/ 0 w 197644"/>
                  <a:gd name="connsiteY0" fmla="*/ 0 h 319087"/>
                  <a:gd name="connsiteX1" fmla="*/ 52387 w 197644"/>
                  <a:gd name="connsiteY1" fmla="*/ 9525 h 319087"/>
                  <a:gd name="connsiteX2" fmla="*/ 197644 w 197644"/>
                  <a:gd name="connsiteY2" fmla="*/ 319087 h 319087"/>
                  <a:gd name="connsiteX0" fmla="*/ 0 w 492919"/>
                  <a:gd name="connsiteY0" fmla="*/ 0 h 247649"/>
                  <a:gd name="connsiteX1" fmla="*/ 52387 w 492919"/>
                  <a:gd name="connsiteY1" fmla="*/ 9525 h 247649"/>
                  <a:gd name="connsiteX2" fmla="*/ 492919 w 492919"/>
                  <a:gd name="connsiteY2" fmla="*/ 247649 h 247649"/>
                  <a:gd name="connsiteX0" fmla="*/ 0 w 492919"/>
                  <a:gd name="connsiteY0" fmla="*/ 0 h 247649"/>
                  <a:gd name="connsiteX1" fmla="*/ 52387 w 492919"/>
                  <a:gd name="connsiteY1" fmla="*/ 9525 h 247649"/>
                  <a:gd name="connsiteX2" fmla="*/ 128587 w 492919"/>
                  <a:gd name="connsiteY2" fmla="*/ 16669 h 247649"/>
                  <a:gd name="connsiteX3" fmla="*/ 492919 w 492919"/>
                  <a:gd name="connsiteY3" fmla="*/ 247649 h 247649"/>
                  <a:gd name="connsiteX0" fmla="*/ 0 w 573882"/>
                  <a:gd name="connsiteY0" fmla="*/ 0 h 104774"/>
                  <a:gd name="connsiteX1" fmla="*/ 52387 w 573882"/>
                  <a:gd name="connsiteY1" fmla="*/ 9525 h 104774"/>
                  <a:gd name="connsiteX2" fmla="*/ 128587 w 573882"/>
                  <a:gd name="connsiteY2" fmla="*/ 16669 h 104774"/>
                  <a:gd name="connsiteX3" fmla="*/ 573882 w 573882"/>
                  <a:gd name="connsiteY3" fmla="*/ 104774 h 104774"/>
                  <a:gd name="connsiteX0" fmla="*/ 0 w 564357"/>
                  <a:gd name="connsiteY0" fmla="*/ 0 h 142874"/>
                  <a:gd name="connsiteX1" fmla="*/ 52387 w 564357"/>
                  <a:gd name="connsiteY1" fmla="*/ 9525 h 142874"/>
                  <a:gd name="connsiteX2" fmla="*/ 128587 w 564357"/>
                  <a:gd name="connsiteY2" fmla="*/ 16669 h 142874"/>
                  <a:gd name="connsiteX3" fmla="*/ 564357 w 564357"/>
                  <a:gd name="connsiteY3" fmla="*/ 142874 h 142874"/>
                  <a:gd name="connsiteX0" fmla="*/ 0 w 564357"/>
                  <a:gd name="connsiteY0" fmla="*/ 0 h 142874"/>
                  <a:gd name="connsiteX1" fmla="*/ 52387 w 564357"/>
                  <a:gd name="connsiteY1" fmla="*/ 9525 h 142874"/>
                  <a:gd name="connsiteX2" fmla="*/ 128587 w 564357"/>
                  <a:gd name="connsiteY2" fmla="*/ 16669 h 142874"/>
                  <a:gd name="connsiteX3" fmla="*/ 226219 w 564357"/>
                  <a:gd name="connsiteY3" fmla="*/ 21431 h 142874"/>
                  <a:gd name="connsiteX4" fmla="*/ 564357 w 564357"/>
                  <a:gd name="connsiteY4" fmla="*/ 142874 h 142874"/>
                  <a:gd name="connsiteX0" fmla="*/ 0 w 290513"/>
                  <a:gd name="connsiteY0" fmla="*/ 0 h 273843"/>
                  <a:gd name="connsiteX1" fmla="*/ 52387 w 290513"/>
                  <a:gd name="connsiteY1" fmla="*/ 9525 h 273843"/>
                  <a:gd name="connsiteX2" fmla="*/ 128587 w 290513"/>
                  <a:gd name="connsiteY2" fmla="*/ 16669 h 273843"/>
                  <a:gd name="connsiteX3" fmla="*/ 226219 w 290513"/>
                  <a:gd name="connsiteY3" fmla="*/ 21431 h 273843"/>
                  <a:gd name="connsiteX4" fmla="*/ 290513 w 290513"/>
                  <a:gd name="connsiteY4" fmla="*/ 273843 h 273843"/>
                  <a:gd name="connsiteX0" fmla="*/ 0 w 290513"/>
                  <a:gd name="connsiteY0" fmla="*/ 0 h 273843"/>
                  <a:gd name="connsiteX1" fmla="*/ 52387 w 290513"/>
                  <a:gd name="connsiteY1" fmla="*/ 9525 h 273843"/>
                  <a:gd name="connsiteX2" fmla="*/ 128587 w 290513"/>
                  <a:gd name="connsiteY2" fmla="*/ 16669 h 273843"/>
                  <a:gd name="connsiteX3" fmla="*/ 226219 w 290513"/>
                  <a:gd name="connsiteY3" fmla="*/ 21431 h 273843"/>
                  <a:gd name="connsiteX4" fmla="*/ 257175 w 290513"/>
                  <a:gd name="connsiteY4" fmla="*/ 26194 h 273843"/>
                  <a:gd name="connsiteX5" fmla="*/ 290513 w 290513"/>
                  <a:gd name="connsiteY5" fmla="*/ 273843 h 273843"/>
                  <a:gd name="connsiteX0" fmla="*/ 0 w 257175"/>
                  <a:gd name="connsiteY0" fmla="*/ 0 h 278606"/>
                  <a:gd name="connsiteX1" fmla="*/ 52387 w 257175"/>
                  <a:gd name="connsiteY1" fmla="*/ 9525 h 278606"/>
                  <a:gd name="connsiteX2" fmla="*/ 128587 w 257175"/>
                  <a:gd name="connsiteY2" fmla="*/ 16669 h 278606"/>
                  <a:gd name="connsiteX3" fmla="*/ 226219 w 257175"/>
                  <a:gd name="connsiteY3" fmla="*/ 21431 h 278606"/>
                  <a:gd name="connsiteX4" fmla="*/ 257175 w 257175"/>
                  <a:gd name="connsiteY4" fmla="*/ 26194 h 278606"/>
                  <a:gd name="connsiteX5" fmla="*/ 80963 w 257175"/>
                  <a:gd name="connsiteY5" fmla="*/ 278606 h 278606"/>
                  <a:gd name="connsiteX0" fmla="*/ 0 w 257175"/>
                  <a:gd name="connsiteY0" fmla="*/ 0 h 278606"/>
                  <a:gd name="connsiteX1" fmla="*/ 52387 w 257175"/>
                  <a:gd name="connsiteY1" fmla="*/ 9525 h 278606"/>
                  <a:gd name="connsiteX2" fmla="*/ 128587 w 257175"/>
                  <a:gd name="connsiteY2" fmla="*/ 16669 h 278606"/>
                  <a:gd name="connsiteX3" fmla="*/ 226219 w 257175"/>
                  <a:gd name="connsiteY3" fmla="*/ 21431 h 278606"/>
                  <a:gd name="connsiteX4" fmla="*/ 257175 w 257175"/>
                  <a:gd name="connsiteY4" fmla="*/ 26194 h 278606"/>
                  <a:gd name="connsiteX5" fmla="*/ 252412 w 257175"/>
                  <a:gd name="connsiteY5" fmla="*/ 73818 h 278606"/>
                  <a:gd name="connsiteX6" fmla="*/ 80963 w 257175"/>
                  <a:gd name="connsiteY6" fmla="*/ 278606 h 278606"/>
                  <a:gd name="connsiteX0" fmla="*/ 0 w 369094"/>
                  <a:gd name="connsiteY0" fmla="*/ 0 h 333375"/>
                  <a:gd name="connsiteX1" fmla="*/ 52387 w 369094"/>
                  <a:gd name="connsiteY1" fmla="*/ 9525 h 333375"/>
                  <a:gd name="connsiteX2" fmla="*/ 128587 w 369094"/>
                  <a:gd name="connsiteY2" fmla="*/ 16669 h 333375"/>
                  <a:gd name="connsiteX3" fmla="*/ 226219 w 369094"/>
                  <a:gd name="connsiteY3" fmla="*/ 21431 h 333375"/>
                  <a:gd name="connsiteX4" fmla="*/ 257175 w 369094"/>
                  <a:gd name="connsiteY4" fmla="*/ 26194 h 333375"/>
                  <a:gd name="connsiteX5" fmla="*/ 252412 w 369094"/>
                  <a:gd name="connsiteY5" fmla="*/ 73818 h 333375"/>
                  <a:gd name="connsiteX6" fmla="*/ 369094 w 369094"/>
                  <a:gd name="connsiteY6" fmla="*/ 333375 h 333375"/>
                  <a:gd name="connsiteX0" fmla="*/ 0 w 369094"/>
                  <a:gd name="connsiteY0" fmla="*/ 0 h 333375"/>
                  <a:gd name="connsiteX1" fmla="*/ 52387 w 369094"/>
                  <a:gd name="connsiteY1" fmla="*/ 9525 h 333375"/>
                  <a:gd name="connsiteX2" fmla="*/ 128587 w 369094"/>
                  <a:gd name="connsiteY2" fmla="*/ 16669 h 333375"/>
                  <a:gd name="connsiteX3" fmla="*/ 226219 w 369094"/>
                  <a:gd name="connsiteY3" fmla="*/ 21431 h 333375"/>
                  <a:gd name="connsiteX4" fmla="*/ 257175 w 369094"/>
                  <a:gd name="connsiteY4" fmla="*/ 26194 h 333375"/>
                  <a:gd name="connsiteX5" fmla="*/ 252412 w 369094"/>
                  <a:gd name="connsiteY5" fmla="*/ 73818 h 333375"/>
                  <a:gd name="connsiteX6" fmla="*/ 304799 w 369094"/>
                  <a:gd name="connsiteY6" fmla="*/ 78580 h 333375"/>
                  <a:gd name="connsiteX7" fmla="*/ 369094 w 369094"/>
                  <a:gd name="connsiteY7" fmla="*/ 333375 h 333375"/>
                  <a:gd name="connsiteX0" fmla="*/ 0 w 469106"/>
                  <a:gd name="connsiteY0" fmla="*/ 0 h 311944"/>
                  <a:gd name="connsiteX1" fmla="*/ 52387 w 469106"/>
                  <a:gd name="connsiteY1" fmla="*/ 9525 h 311944"/>
                  <a:gd name="connsiteX2" fmla="*/ 128587 w 469106"/>
                  <a:gd name="connsiteY2" fmla="*/ 16669 h 311944"/>
                  <a:gd name="connsiteX3" fmla="*/ 226219 w 469106"/>
                  <a:gd name="connsiteY3" fmla="*/ 21431 h 311944"/>
                  <a:gd name="connsiteX4" fmla="*/ 257175 w 469106"/>
                  <a:gd name="connsiteY4" fmla="*/ 26194 h 311944"/>
                  <a:gd name="connsiteX5" fmla="*/ 252412 w 469106"/>
                  <a:gd name="connsiteY5" fmla="*/ 73818 h 311944"/>
                  <a:gd name="connsiteX6" fmla="*/ 304799 w 469106"/>
                  <a:gd name="connsiteY6" fmla="*/ 78580 h 311944"/>
                  <a:gd name="connsiteX7" fmla="*/ 469106 w 469106"/>
                  <a:gd name="connsiteY7" fmla="*/ 311944 h 311944"/>
                  <a:gd name="connsiteX0" fmla="*/ 0 w 469106"/>
                  <a:gd name="connsiteY0" fmla="*/ 0 h 311944"/>
                  <a:gd name="connsiteX1" fmla="*/ 52387 w 469106"/>
                  <a:gd name="connsiteY1" fmla="*/ 9525 h 311944"/>
                  <a:gd name="connsiteX2" fmla="*/ 128587 w 469106"/>
                  <a:gd name="connsiteY2" fmla="*/ 16669 h 311944"/>
                  <a:gd name="connsiteX3" fmla="*/ 226219 w 469106"/>
                  <a:gd name="connsiteY3" fmla="*/ 21431 h 311944"/>
                  <a:gd name="connsiteX4" fmla="*/ 257175 w 469106"/>
                  <a:gd name="connsiteY4" fmla="*/ 26194 h 311944"/>
                  <a:gd name="connsiteX5" fmla="*/ 252412 w 469106"/>
                  <a:gd name="connsiteY5" fmla="*/ 73818 h 311944"/>
                  <a:gd name="connsiteX6" fmla="*/ 304799 w 469106"/>
                  <a:gd name="connsiteY6" fmla="*/ 78580 h 311944"/>
                  <a:gd name="connsiteX7" fmla="*/ 333374 w 469106"/>
                  <a:gd name="connsiteY7" fmla="*/ 92868 h 311944"/>
                  <a:gd name="connsiteX8" fmla="*/ 469106 w 469106"/>
                  <a:gd name="connsiteY8" fmla="*/ 311944 h 311944"/>
                  <a:gd name="connsiteX0" fmla="*/ 0 w 685799"/>
                  <a:gd name="connsiteY0" fmla="*/ 0 h 209550"/>
                  <a:gd name="connsiteX1" fmla="*/ 52387 w 685799"/>
                  <a:gd name="connsiteY1" fmla="*/ 9525 h 209550"/>
                  <a:gd name="connsiteX2" fmla="*/ 128587 w 685799"/>
                  <a:gd name="connsiteY2" fmla="*/ 16669 h 209550"/>
                  <a:gd name="connsiteX3" fmla="*/ 226219 w 685799"/>
                  <a:gd name="connsiteY3" fmla="*/ 21431 h 209550"/>
                  <a:gd name="connsiteX4" fmla="*/ 257175 w 685799"/>
                  <a:gd name="connsiteY4" fmla="*/ 26194 h 209550"/>
                  <a:gd name="connsiteX5" fmla="*/ 252412 w 685799"/>
                  <a:gd name="connsiteY5" fmla="*/ 73818 h 209550"/>
                  <a:gd name="connsiteX6" fmla="*/ 304799 w 685799"/>
                  <a:gd name="connsiteY6" fmla="*/ 78580 h 209550"/>
                  <a:gd name="connsiteX7" fmla="*/ 333374 w 685799"/>
                  <a:gd name="connsiteY7" fmla="*/ 92868 h 209550"/>
                  <a:gd name="connsiteX8" fmla="*/ 685799 w 685799"/>
                  <a:gd name="connsiteY8" fmla="*/ 209550 h 209550"/>
                  <a:gd name="connsiteX0" fmla="*/ 0 w 742949"/>
                  <a:gd name="connsiteY0" fmla="*/ 0 h 92868"/>
                  <a:gd name="connsiteX1" fmla="*/ 52387 w 742949"/>
                  <a:gd name="connsiteY1" fmla="*/ 9525 h 92868"/>
                  <a:gd name="connsiteX2" fmla="*/ 128587 w 742949"/>
                  <a:gd name="connsiteY2" fmla="*/ 16669 h 92868"/>
                  <a:gd name="connsiteX3" fmla="*/ 226219 w 742949"/>
                  <a:gd name="connsiteY3" fmla="*/ 21431 h 92868"/>
                  <a:gd name="connsiteX4" fmla="*/ 257175 w 742949"/>
                  <a:gd name="connsiteY4" fmla="*/ 26194 h 92868"/>
                  <a:gd name="connsiteX5" fmla="*/ 252412 w 742949"/>
                  <a:gd name="connsiteY5" fmla="*/ 73818 h 92868"/>
                  <a:gd name="connsiteX6" fmla="*/ 304799 w 742949"/>
                  <a:gd name="connsiteY6" fmla="*/ 78580 h 92868"/>
                  <a:gd name="connsiteX7" fmla="*/ 333374 w 742949"/>
                  <a:gd name="connsiteY7" fmla="*/ 92868 h 92868"/>
                  <a:gd name="connsiteX8" fmla="*/ 742949 w 742949"/>
                  <a:gd name="connsiteY8" fmla="*/ 66675 h 92868"/>
                  <a:gd name="connsiteX0" fmla="*/ 0 w 742949"/>
                  <a:gd name="connsiteY0" fmla="*/ 0 h 92868"/>
                  <a:gd name="connsiteX1" fmla="*/ 52387 w 742949"/>
                  <a:gd name="connsiteY1" fmla="*/ 9525 h 92868"/>
                  <a:gd name="connsiteX2" fmla="*/ 128587 w 742949"/>
                  <a:gd name="connsiteY2" fmla="*/ 16669 h 92868"/>
                  <a:gd name="connsiteX3" fmla="*/ 226219 w 742949"/>
                  <a:gd name="connsiteY3" fmla="*/ 21431 h 92868"/>
                  <a:gd name="connsiteX4" fmla="*/ 257175 w 742949"/>
                  <a:gd name="connsiteY4" fmla="*/ 26194 h 92868"/>
                  <a:gd name="connsiteX5" fmla="*/ 252412 w 742949"/>
                  <a:gd name="connsiteY5" fmla="*/ 73818 h 92868"/>
                  <a:gd name="connsiteX6" fmla="*/ 304799 w 742949"/>
                  <a:gd name="connsiteY6" fmla="*/ 78580 h 92868"/>
                  <a:gd name="connsiteX7" fmla="*/ 333374 w 742949"/>
                  <a:gd name="connsiteY7" fmla="*/ 92868 h 92868"/>
                  <a:gd name="connsiteX8" fmla="*/ 347661 w 742949"/>
                  <a:gd name="connsiteY8" fmla="*/ 66674 h 92868"/>
                  <a:gd name="connsiteX9" fmla="*/ 742949 w 742949"/>
                  <a:gd name="connsiteY9" fmla="*/ 66675 h 92868"/>
                  <a:gd name="connsiteX0" fmla="*/ 0 w 421480"/>
                  <a:gd name="connsiteY0" fmla="*/ 0 h 400050"/>
                  <a:gd name="connsiteX1" fmla="*/ 52387 w 421480"/>
                  <a:gd name="connsiteY1" fmla="*/ 9525 h 400050"/>
                  <a:gd name="connsiteX2" fmla="*/ 128587 w 421480"/>
                  <a:gd name="connsiteY2" fmla="*/ 16669 h 400050"/>
                  <a:gd name="connsiteX3" fmla="*/ 226219 w 421480"/>
                  <a:gd name="connsiteY3" fmla="*/ 21431 h 400050"/>
                  <a:gd name="connsiteX4" fmla="*/ 257175 w 421480"/>
                  <a:gd name="connsiteY4" fmla="*/ 26194 h 400050"/>
                  <a:gd name="connsiteX5" fmla="*/ 252412 w 421480"/>
                  <a:gd name="connsiteY5" fmla="*/ 73818 h 400050"/>
                  <a:gd name="connsiteX6" fmla="*/ 304799 w 421480"/>
                  <a:gd name="connsiteY6" fmla="*/ 78580 h 400050"/>
                  <a:gd name="connsiteX7" fmla="*/ 333374 w 421480"/>
                  <a:gd name="connsiteY7" fmla="*/ 92868 h 400050"/>
                  <a:gd name="connsiteX8" fmla="*/ 347661 w 421480"/>
                  <a:gd name="connsiteY8" fmla="*/ 66674 h 400050"/>
                  <a:gd name="connsiteX9" fmla="*/ 421480 w 421480"/>
                  <a:gd name="connsiteY9" fmla="*/ 400050 h 400050"/>
                  <a:gd name="connsiteX0" fmla="*/ 0 w 552449"/>
                  <a:gd name="connsiteY0" fmla="*/ 0 h 381000"/>
                  <a:gd name="connsiteX1" fmla="*/ 52387 w 552449"/>
                  <a:gd name="connsiteY1" fmla="*/ 9525 h 381000"/>
                  <a:gd name="connsiteX2" fmla="*/ 128587 w 552449"/>
                  <a:gd name="connsiteY2" fmla="*/ 16669 h 381000"/>
                  <a:gd name="connsiteX3" fmla="*/ 226219 w 552449"/>
                  <a:gd name="connsiteY3" fmla="*/ 21431 h 381000"/>
                  <a:gd name="connsiteX4" fmla="*/ 257175 w 552449"/>
                  <a:gd name="connsiteY4" fmla="*/ 26194 h 381000"/>
                  <a:gd name="connsiteX5" fmla="*/ 252412 w 552449"/>
                  <a:gd name="connsiteY5" fmla="*/ 73818 h 381000"/>
                  <a:gd name="connsiteX6" fmla="*/ 304799 w 552449"/>
                  <a:gd name="connsiteY6" fmla="*/ 78580 h 381000"/>
                  <a:gd name="connsiteX7" fmla="*/ 333374 w 552449"/>
                  <a:gd name="connsiteY7" fmla="*/ 92868 h 381000"/>
                  <a:gd name="connsiteX8" fmla="*/ 347661 w 552449"/>
                  <a:gd name="connsiteY8" fmla="*/ 66674 h 381000"/>
                  <a:gd name="connsiteX9" fmla="*/ 552449 w 552449"/>
                  <a:gd name="connsiteY9" fmla="*/ 381000 h 381000"/>
                  <a:gd name="connsiteX0" fmla="*/ 0 w 552449"/>
                  <a:gd name="connsiteY0" fmla="*/ 0 h 381000"/>
                  <a:gd name="connsiteX1" fmla="*/ 52387 w 552449"/>
                  <a:gd name="connsiteY1" fmla="*/ 9525 h 381000"/>
                  <a:gd name="connsiteX2" fmla="*/ 128587 w 552449"/>
                  <a:gd name="connsiteY2" fmla="*/ 16669 h 381000"/>
                  <a:gd name="connsiteX3" fmla="*/ 226219 w 552449"/>
                  <a:gd name="connsiteY3" fmla="*/ 21431 h 381000"/>
                  <a:gd name="connsiteX4" fmla="*/ 257175 w 552449"/>
                  <a:gd name="connsiteY4" fmla="*/ 26194 h 381000"/>
                  <a:gd name="connsiteX5" fmla="*/ 252412 w 552449"/>
                  <a:gd name="connsiteY5" fmla="*/ 73818 h 381000"/>
                  <a:gd name="connsiteX6" fmla="*/ 304799 w 552449"/>
                  <a:gd name="connsiteY6" fmla="*/ 78580 h 381000"/>
                  <a:gd name="connsiteX7" fmla="*/ 333374 w 552449"/>
                  <a:gd name="connsiteY7" fmla="*/ 92868 h 381000"/>
                  <a:gd name="connsiteX8" fmla="*/ 347661 w 552449"/>
                  <a:gd name="connsiteY8" fmla="*/ 66674 h 381000"/>
                  <a:gd name="connsiteX9" fmla="*/ 428624 w 552449"/>
                  <a:gd name="connsiteY9" fmla="*/ 121443 h 381000"/>
                  <a:gd name="connsiteX10" fmla="*/ 552449 w 552449"/>
                  <a:gd name="connsiteY10" fmla="*/ 381000 h 381000"/>
                  <a:gd name="connsiteX0" fmla="*/ 0 w 507205"/>
                  <a:gd name="connsiteY0" fmla="*/ 0 h 471487"/>
                  <a:gd name="connsiteX1" fmla="*/ 52387 w 507205"/>
                  <a:gd name="connsiteY1" fmla="*/ 9525 h 471487"/>
                  <a:gd name="connsiteX2" fmla="*/ 128587 w 507205"/>
                  <a:gd name="connsiteY2" fmla="*/ 16669 h 471487"/>
                  <a:gd name="connsiteX3" fmla="*/ 226219 w 507205"/>
                  <a:gd name="connsiteY3" fmla="*/ 21431 h 471487"/>
                  <a:gd name="connsiteX4" fmla="*/ 257175 w 507205"/>
                  <a:gd name="connsiteY4" fmla="*/ 26194 h 471487"/>
                  <a:gd name="connsiteX5" fmla="*/ 252412 w 507205"/>
                  <a:gd name="connsiteY5" fmla="*/ 73818 h 471487"/>
                  <a:gd name="connsiteX6" fmla="*/ 304799 w 507205"/>
                  <a:gd name="connsiteY6" fmla="*/ 78580 h 471487"/>
                  <a:gd name="connsiteX7" fmla="*/ 333374 w 507205"/>
                  <a:gd name="connsiteY7" fmla="*/ 92868 h 471487"/>
                  <a:gd name="connsiteX8" fmla="*/ 347661 w 507205"/>
                  <a:gd name="connsiteY8" fmla="*/ 66674 h 471487"/>
                  <a:gd name="connsiteX9" fmla="*/ 428624 w 507205"/>
                  <a:gd name="connsiteY9" fmla="*/ 121443 h 471487"/>
                  <a:gd name="connsiteX10" fmla="*/ 507205 w 507205"/>
                  <a:gd name="connsiteY10" fmla="*/ 471487 h 471487"/>
                  <a:gd name="connsiteX0" fmla="*/ 0 w 507205"/>
                  <a:gd name="connsiteY0" fmla="*/ 0 h 471487"/>
                  <a:gd name="connsiteX1" fmla="*/ 52387 w 507205"/>
                  <a:gd name="connsiteY1" fmla="*/ 9525 h 471487"/>
                  <a:gd name="connsiteX2" fmla="*/ 128587 w 507205"/>
                  <a:gd name="connsiteY2" fmla="*/ 16669 h 471487"/>
                  <a:gd name="connsiteX3" fmla="*/ 226219 w 507205"/>
                  <a:gd name="connsiteY3" fmla="*/ 21431 h 471487"/>
                  <a:gd name="connsiteX4" fmla="*/ 257175 w 507205"/>
                  <a:gd name="connsiteY4" fmla="*/ 26194 h 471487"/>
                  <a:gd name="connsiteX5" fmla="*/ 252412 w 507205"/>
                  <a:gd name="connsiteY5" fmla="*/ 73818 h 471487"/>
                  <a:gd name="connsiteX6" fmla="*/ 304799 w 507205"/>
                  <a:gd name="connsiteY6" fmla="*/ 78580 h 471487"/>
                  <a:gd name="connsiteX7" fmla="*/ 333374 w 507205"/>
                  <a:gd name="connsiteY7" fmla="*/ 92868 h 471487"/>
                  <a:gd name="connsiteX8" fmla="*/ 347661 w 507205"/>
                  <a:gd name="connsiteY8" fmla="*/ 66674 h 471487"/>
                  <a:gd name="connsiteX9" fmla="*/ 428624 w 507205"/>
                  <a:gd name="connsiteY9" fmla="*/ 121443 h 471487"/>
                  <a:gd name="connsiteX10" fmla="*/ 419099 w 507205"/>
                  <a:gd name="connsiteY10" fmla="*/ 245268 h 471487"/>
                  <a:gd name="connsiteX11" fmla="*/ 507205 w 507205"/>
                  <a:gd name="connsiteY11" fmla="*/ 471487 h 471487"/>
                  <a:gd name="connsiteX0" fmla="*/ 0 w 440530"/>
                  <a:gd name="connsiteY0" fmla="*/ 0 h 500062"/>
                  <a:gd name="connsiteX1" fmla="*/ 52387 w 440530"/>
                  <a:gd name="connsiteY1" fmla="*/ 9525 h 500062"/>
                  <a:gd name="connsiteX2" fmla="*/ 128587 w 440530"/>
                  <a:gd name="connsiteY2" fmla="*/ 16669 h 500062"/>
                  <a:gd name="connsiteX3" fmla="*/ 226219 w 440530"/>
                  <a:gd name="connsiteY3" fmla="*/ 21431 h 500062"/>
                  <a:gd name="connsiteX4" fmla="*/ 257175 w 440530"/>
                  <a:gd name="connsiteY4" fmla="*/ 26194 h 500062"/>
                  <a:gd name="connsiteX5" fmla="*/ 252412 w 440530"/>
                  <a:gd name="connsiteY5" fmla="*/ 73818 h 500062"/>
                  <a:gd name="connsiteX6" fmla="*/ 304799 w 440530"/>
                  <a:gd name="connsiteY6" fmla="*/ 78580 h 500062"/>
                  <a:gd name="connsiteX7" fmla="*/ 333374 w 440530"/>
                  <a:gd name="connsiteY7" fmla="*/ 92868 h 500062"/>
                  <a:gd name="connsiteX8" fmla="*/ 347661 w 440530"/>
                  <a:gd name="connsiteY8" fmla="*/ 66674 h 500062"/>
                  <a:gd name="connsiteX9" fmla="*/ 428624 w 440530"/>
                  <a:gd name="connsiteY9" fmla="*/ 121443 h 500062"/>
                  <a:gd name="connsiteX10" fmla="*/ 419099 w 440530"/>
                  <a:gd name="connsiteY10" fmla="*/ 245268 h 500062"/>
                  <a:gd name="connsiteX11" fmla="*/ 440530 w 440530"/>
                  <a:gd name="connsiteY11" fmla="*/ 500062 h 500062"/>
                  <a:gd name="connsiteX0" fmla="*/ 0 w 452436"/>
                  <a:gd name="connsiteY0" fmla="*/ 0 h 500062"/>
                  <a:gd name="connsiteX1" fmla="*/ 52387 w 452436"/>
                  <a:gd name="connsiteY1" fmla="*/ 9525 h 500062"/>
                  <a:gd name="connsiteX2" fmla="*/ 128587 w 452436"/>
                  <a:gd name="connsiteY2" fmla="*/ 16669 h 500062"/>
                  <a:gd name="connsiteX3" fmla="*/ 226219 w 452436"/>
                  <a:gd name="connsiteY3" fmla="*/ 21431 h 500062"/>
                  <a:gd name="connsiteX4" fmla="*/ 257175 w 452436"/>
                  <a:gd name="connsiteY4" fmla="*/ 26194 h 500062"/>
                  <a:gd name="connsiteX5" fmla="*/ 252412 w 452436"/>
                  <a:gd name="connsiteY5" fmla="*/ 73818 h 500062"/>
                  <a:gd name="connsiteX6" fmla="*/ 304799 w 452436"/>
                  <a:gd name="connsiteY6" fmla="*/ 78580 h 500062"/>
                  <a:gd name="connsiteX7" fmla="*/ 333374 w 452436"/>
                  <a:gd name="connsiteY7" fmla="*/ 92868 h 500062"/>
                  <a:gd name="connsiteX8" fmla="*/ 347661 w 452436"/>
                  <a:gd name="connsiteY8" fmla="*/ 66674 h 500062"/>
                  <a:gd name="connsiteX9" fmla="*/ 428624 w 452436"/>
                  <a:gd name="connsiteY9" fmla="*/ 121443 h 500062"/>
                  <a:gd name="connsiteX10" fmla="*/ 419099 w 452436"/>
                  <a:gd name="connsiteY10" fmla="*/ 245268 h 500062"/>
                  <a:gd name="connsiteX11" fmla="*/ 452436 w 452436"/>
                  <a:gd name="connsiteY11" fmla="*/ 297654 h 500062"/>
                  <a:gd name="connsiteX12" fmla="*/ 440530 w 452436"/>
                  <a:gd name="connsiteY12" fmla="*/ 500062 h 500062"/>
                  <a:gd name="connsiteX0" fmla="*/ 0 w 531017"/>
                  <a:gd name="connsiteY0" fmla="*/ 0 h 566737"/>
                  <a:gd name="connsiteX1" fmla="*/ 52387 w 531017"/>
                  <a:gd name="connsiteY1" fmla="*/ 9525 h 566737"/>
                  <a:gd name="connsiteX2" fmla="*/ 128587 w 531017"/>
                  <a:gd name="connsiteY2" fmla="*/ 16669 h 566737"/>
                  <a:gd name="connsiteX3" fmla="*/ 226219 w 531017"/>
                  <a:gd name="connsiteY3" fmla="*/ 21431 h 566737"/>
                  <a:gd name="connsiteX4" fmla="*/ 257175 w 531017"/>
                  <a:gd name="connsiteY4" fmla="*/ 26194 h 566737"/>
                  <a:gd name="connsiteX5" fmla="*/ 252412 w 531017"/>
                  <a:gd name="connsiteY5" fmla="*/ 73818 h 566737"/>
                  <a:gd name="connsiteX6" fmla="*/ 304799 w 531017"/>
                  <a:gd name="connsiteY6" fmla="*/ 78580 h 566737"/>
                  <a:gd name="connsiteX7" fmla="*/ 333374 w 531017"/>
                  <a:gd name="connsiteY7" fmla="*/ 92868 h 566737"/>
                  <a:gd name="connsiteX8" fmla="*/ 347661 w 531017"/>
                  <a:gd name="connsiteY8" fmla="*/ 66674 h 566737"/>
                  <a:gd name="connsiteX9" fmla="*/ 428624 w 531017"/>
                  <a:gd name="connsiteY9" fmla="*/ 121443 h 566737"/>
                  <a:gd name="connsiteX10" fmla="*/ 419099 w 531017"/>
                  <a:gd name="connsiteY10" fmla="*/ 245268 h 566737"/>
                  <a:gd name="connsiteX11" fmla="*/ 452436 w 531017"/>
                  <a:gd name="connsiteY11" fmla="*/ 297654 h 566737"/>
                  <a:gd name="connsiteX12" fmla="*/ 531017 w 531017"/>
                  <a:gd name="connsiteY12" fmla="*/ 566737 h 566737"/>
                  <a:gd name="connsiteX0" fmla="*/ 0 w 531017"/>
                  <a:gd name="connsiteY0" fmla="*/ 0 h 566737"/>
                  <a:gd name="connsiteX1" fmla="*/ 52387 w 531017"/>
                  <a:gd name="connsiteY1" fmla="*/ 9525 h 566737"/>
                  <a:gd name="connsiteX2" fmla="*/ 128587 w 531017"/>
                  <a:gd name="connsiteY2" fmla="*/ 16669 h 566737"/>
                  <a:gd name="connsiteX3" fmla="*/ 226219 w 531017"/>
                  <a:gd name="connsiteY3" fmla="*/ 21431 h 566737"/>
                  <a:gd name="connsiteX4" fmla="*/ 257175 w 531017"/>
                  <a:gd name="connsiteY4" fmla="*/ 26194 h 566737"/>
                  <a:gd name="connsiteX5" fmla="*/ 252412 w 531017"/>
                  <a:gd name="connsiteY5" fmla="*/ 73818 h 566737"/>
                  <a:gd name="connsiteX6" fmla="*/ 304799 w 531017"/>
                  <a:gd name="connsiteY6" fmla="*/ 78580 h 566737"/>
                  <a:gd name="connsiteX7" fmla="*/ 333374 w 531017"/>
                  <a:gd name="connsiteY7" fmla="*/ 92868 h 566737"/>
                  <a:gd name="connsiteX8" fmla="*/ 347661 w 531017"/>
                  <a:gd name="connsiteY8" fmla="*/ 66674 h 566737"/>
                  <a:gd name="connsiteX9" fmla="*/ 428624 w 531017"/>
                  <a:gd name="connsiteY9" fmla="*/ 121443 h 566737"/>
                  <a:gd name="connsiteX10" fmla="*/ 419099 w 531017"/>
                  <a:gd name="connsiteY10" fmla="*/ 245268 h 566737"/>
                  <a:gd name="connsiteX11" fmla="*/ 452436 w 531017"/>
                  <a:gd name="connsiteY11" fmla="*/ 297654 h 566737"/>
                  <a:gd name="connsiteX12" fmla="*/ 507205 w 531017"/>
                  <a:gd name="connsiteY12" fmla="*/ 404810 h 566737"/>
                  <a:gd name="connsiteX13" fmla="*/ 531017 w 531017"/>
                  <a:gd name="connsiteY13" fmla="*/ 566737 h 566737"/>
                  <a:gd name="connsiteX0" fmla="*/ 0 w 507205"/>
                  <a:gd name="connsiteY0" fmla="*/ 0 h 607219"/>
                  <a:gd name="connsiteX1" fmla="*/ 52387 w 507205"/>
                  <a:gd name="connsiteY1" fmla="*/ 9525 h 607219"/>
                  <a:gd name="connsiteX2" fmla="*/ 128587 w 507205"/>
                  <a:gd name="connsiteY2" fmla="*/ 16669 h 607219"/>
                  <a:gd name="connsiteX3" fmla="*/ 226219 w 507205"/>
                  <a:gd name="connsiteY3" fmla="*/ 21431 h 607219"/>
                  <a:gd name="connsiteX4" fmla="*/ 257175 w 507205"/>
                  <a:gd name="connsiteY4" fmla="*/ 26194 h 607219"/>
                  <a:gd name="connsiteX5" fmla="*/ 252412 w 507205"/>
                  <a:gd name="connsiteY5" fmla="*/ 73818 h 607219"/>
                  <a:gd name="connsiteX6" fmla="*/ 304799 w 507205"/>
                  <a:gd name="connsiteY6" fmla="*/ 78580 h 607219"/>
                  <a:gd name="connsiteX7" fmla="*/ 333374 w 507205"/>
                  <a:gd name="connsiteY7" fmla="*/ 92868 h 607219"/>
                  <a:gd name="connsiteX8" fmla="*/ 347661 w 507205"/>
                  <a:gd name="connsiteY8" fmla="*/ 66674 h 607219"/>
                  <a:gd name="connsiteX9" fmla="*/ 428624 w 507205"/>
                  <a:gd name="connsiteY9" fmla="*/ 121443 h 607219"/>
                  <a:gd name="connsiteX10" fmla="*/ 419099 w 507205"/>
                  <a:gd name="connsiteY10" fmla="*/ 245268 h 607219"/>
                  <a:gd name="connsiteX11" fmla="*/ 452436 w 507205"/>
                  <a:gd name="connsiteY11" fmla="*/ 297654 h 607219"/>
                  <a:gd name="connsiteX12" fmla="*/ 507205 w 507205"/>
                  <a:gd name="connsiteY12" fmla="*/ 404810 h 607219"/>
                  <a:gd name="connsiteX13" fmla="*/ 330992 w 507205"/>
                  <a:gd name="connsiteY13" fmla="*/ 607219 h 607219"/>
                  <a:gd name="connsiteX0" fmla="*/ 0 w 512769"/>
                  <a:gd name="connsiteY0" fmla="*/ 0 h 607219"/>
                  <a:gd name="connsiteX1" fmla="*/ 52387 w 512769"/>
                  <a:gd name="connsiteY1" fmla="*/ 9525 h 607219"/>
                  <a:gd name="connsiteX2" fmla="*/ 128587 w 512769"/>
                  <a:gd name="connsiteY2" fmla="*/ 16669 h 607219"/>
                  <a:gd name="connsiteX3" fmla="*/ 226219 w 512769"/>
                  <a:gd name="connsiteY3" fmla="*/ 21431 h 607219"/>
                  <a:gd name="connsiteX4" fmla="*/ 257175 w 512769"/>
                  <a:gd name="connsiteY4" fmla="*/ 26194 h 607219"/>
                  <a:gd name="connsiteX5" fmla="*/ 252412 w 512769"/>
                  <a:gd name="connsiteY5" fmla="*/ 73818 h 607219"/>
                  <a:gd name="connsiteX6" fmla="*/ 304799 w 512769"/>
                  <a:gd name="connsiteY6" fmla="*/ 78580 h 607219"/>
                  <a:gd name="connsiteX7" fmla="*/ 333374 w 512769"/>
                  <a:gd name="connsiteY7" fmla="*/ 92868 h 607219"/>
                  <a:gd name="connsiteX8" fmla="*/ 347661 w 512769"/>
                  <a:gd name="connsiteY8" fmla="*/ 66674 h 607219"/>
                  <a:gd name="connsiteX9" fmla="*/ 428624 w 512769"/>
                  <a:gd name="connsiteY9" fmla="*/ 121443 h 607219"/>
                  <a:gd name="connsiteX10" fmla="*/ 419099 w 512769"/>
                  <a:gd name="connsiteY10" fmla="*/ 245268 h 607219"/>
                  <a:gd name="connsiteX11" fmla="*/ 452436 w 512769"/>
                  <a:gd name="connsiteY11" fmla="*/ 297654 h 607219"/>
                  <a:gd name="connsiteX12" fmla="*/ 507205 w 512769"/>
                  <a:gd name="connsiteY12" fmla="*/ 404810 h 607219"/>
                  <a:gd name="connsiteX13" fmla="*/ 509586 w 512769"/>
                  <a:gd name="connsiteY13" fmla="*/ 457198 h 607219"/>
                  <a:gd name="connsiteX14" fmla="*/ 330992 w 512769"/>
                  <a:gd name="connsiteY14" fmla="*/ 607219 h 607219"/>
                  <a:gd name="connsiteX0" fmla="*/ 0 w 516422"/>
                  <a:gd name="connsiteY0" fmla="*/ 0 h 607219"/>
                  <a:gd name="connsiteX1" fmla="*/ 52387 w 516422"/>
                  <a:gd name="connsiteY1" fmla="*/ 9525 h 607219"/>
                  <a:gd name="connsiteX2" fmla="*/ 128587 w 516422"/>
                  <a:gd name="connsiteY2" fmla="*/ 16669 h 607219"/>
                  <a:gd name="connsiteX3" fmla="*/ 226219 w 516422"/>
                  <a:gd name="connsiteY3" fmla="*/ 21431 h 607219"/>
                  <a:gd name="connsiteX4" fmla="*/ 257175 w 516422"/>
                  <a:gd name="connsiteY4" fmla="*/ 26194 h 607219"/>
                  <a:gd name="connsiteX5" fmla="*/ 252412 w 516422"/>
                  <a:gd name="connsiteY5" fmla="*/ 73818 h 607219"/>
                  <a:gd name="connsiteX6" fmla="*/ 304799 w 516422"/>
                  <a:gd name="connsiteY6" fmla="*/ 78580 h 607219"/>
                  <a:gd name="connsiteX7" fmla="*/ 333374 w 516422"/>
                  <a:gd name="connsiteY7" fmla="*/ 92868 h 607219"/>
                  <a:gd name="connsiteX8" fmla="*/ 347661 w 516422"/>
                  <a:gd name="connsiteY8" fmla="*/ 66674 h 607219"/>
                  <a:gd name="connsiteX9" fmla="*/ 428624 w 516422"/>
                  <a:gd name="connsiteY9" fmla="*/ 121443 h 607219"/>
                  <a:gd name="connsiteX10" fmla="*/ 419099 w 516422"/>
                  <a:gd name="connsiteY10" fmla="*/ 245268 h 607219"/>
                  <a:gd name="connsiteX11" fmla="*/ 452436 w 516422"/>
                  <a:gd name="connsiteY11" fmla="*/ 297654 h 607219"/>
                  <a:gd name="connsiteX12" fmla="*/ 507205 w 516422"/>
                  <a:gd name="connsiteY12" fmla="*/ 404810 h 607219"/>
                  <a:gd name="connsiteX13" fmla="*/ 509586 w 516422"/>
                  <a:gd name="connsiteY13" fmla="*/ 457198 h 607219"/>
                  <a:gd name="connsiteX14" fmla="*/ 514349 w 516422"/>
                  <a:gd name="connsiteY14" fmla="*/ 535779 h 607219"/>
                  <a:gd name="connsiteX15" fmla="*/ 330992 w 516422"/>
                  <a:gd name="connsiteY15" fmla="*/ 607219 h 607219"/>
                  <a:gd name="connsiteX0" fmla="*/ 0 w 516422"/>
                  <a:gd name="connsiteY0" fmla="*/ 0 h 695325"/>
                  <a:gd name="connsiteX1" fmla="*/ 52387 w 516422"/>
                  <a:gd name="connsiteY1" fmla="*/ 9525 h 695325"/>
                  <a:gd name="connsiteX2" fmla="*/ 128587 w 516422"/>
                  <a:gd name="connsiteY2" fmla="*/ 16669 h 695325"/>
                  <a:gd name="connsiteX3" fmla="*/ 226219 w 516422"/>
                  <a:gd name="connsiteY3" fmla="*/ 21431 h 695325"/>
                  <a:gd name="connsiteX4" fmla="*/ 257175 w 516422"/>
                  <a:gd name="connsiteY4" fmla="*/ 26194 h 695325"/>
                  <a:gd name="connsiteX5" fmla="*/ 252412 w 516422"/>
                  <a:gd name="connsiteY5" fmla="*/ 73818 h 695325"/>
                  <a:gd name="connsiteX6" fmla="*/ 304799 w 516422"/>
                  <a:gd name="connsiteY6" fmla="*/ 78580 h 695325"/>
                  <a:gd name="connsiteX7" fmla="*/ 333374 w 516422"/>
                  <a:gd name="connsiteY7" fmla="*/ 92868 h 695325"/>
                  <a:gd name="connsiteX8" fmla="*/ 347661 w 516422"/>
                  <a:gd name="connsiteY8" fmla="*/ 66674 h 695325"/>
                  <a:gd name="connsiteX9" fmla="*/ 428624 w 516422"/>
                  <a:gd name="connsiteY9" fmla="*/ 121443 h 695325"/>
                  <a:gd name="connsiteX10" fmla="*/ 419099 w 516422"/>
                  <a:gd name="connsiteY10" fmla="*/ 245268 h 695325"/>
                  <a:gd name="connsiteX11" fmla="*/ 452436 w 516422"/>
                  <a:gd name="connsiteY11" fmla="*/ 297654 h 695325"/>
                  <a:gd name="connsiteX12" fmla="*/ 507205 w 516422"/>
                  <a:gd name="connsiteY12" fmla="*/ 404810 h 695325"/>
                  <a:gd name="connsiteX13" fmla="*/ 509586 w 516422"/>
                  <a:gd name="connsiteY13" fmla="*/ 457198 h 695325"/>
                  <a:gd name="connsiteX14" fmla="*/ 514349 w 516422"/>
                  <a:gd name="connsiteY14" fmla="*/ 535779 h 695325"/>
                  <a:gd name="connsiteX15" fmla="*/ 400049 w 516422"/>
                  <a:gd name="connsiteY15" fmla="*/ 695325 h 695325"/>
                  <a:gd name="connsiteX0" fmla="*/ 0 w 516422"/>
                  <a:gd name="connsiteY0" fmla="*/ 0 h 695325"/>
                  <a:gd name="connsiteX1" fmla="*/ 52387 w 516422"/>
                  <a:gd name="connsiteY1" fmla="*/ 9525 h 695325"/>
                  <a:gd name="connsiteX2" fmla="*/ 128587 w 516422"/>
                  <a:gd name="connsiteY2" fmla="*/ 16669 h 695325"/>
                  <a:gd name="connsiteX3" fmla="*/ 226219 w 516422"/>
                  <a:gd name="connsiteY3" fmla="*/ 21431 h 695325"/>
                  <a:gd name="connsiteX4" fmla="*/ 257175 w 516422"/>
                  <a:gd name="connsiteY4" fmla="*/ 26194 h 695325"/>
                  <a:gd name="connsiteX5" fmla="*/ 252412 w 516422"/>
                  <a:gd name="connsiteY5" fmla="*/ 73818 h 695325"/>
                  <a:gd name="connsiteX6" fmla="*/ 304799 w 516422"/>
                  <a:gd name="connsiteY6" fmla="*/ 78580 h 695325"/>
                  <a:gd name="connsiteX7" fmla="*/ 333374 w 516422"/>
                  <a:gd name="connsiteY7" fmla="*/ 92868 h 695325"/>
                  <a:gd name="connsiteX8" fmla="*/ 347661 w 516422"/>
                  <a:gd name="connsiteY8" fmla="*/ 66674 h 695325"/>
                  <a:gd name="connsiteX9" fmla="*/ 428624 w 516422"/>
                  <a:gd name="connsiteY9" fmla="*/ 121443 h 695325"/>
                  <a:gd name="connsiteX10" fmla="*/ 419099 w 516422"/>
                  <a:gd name="connsiteY10" fmla="*/ 245268 h 695325"/>
                  <a:gd name="connsiteX11" fmla="*/ 452436 w 516422"/>
                  <a:gd name="connsiteY11" fmla="*/ 297654 h 695325"/>
                  <a:gd name="connsiteX12" fmla="*/ 507205 w 516422"/>
                  <a:gd name="connsiteY12" fmla="*/ 404810 h 695325"/>
                  <a:gd name="connsiteX13" fmla="*/ 509586 w 516422"/>
                  <a:gd name="connsiteY13" fmla="*/ 457198 h 695325"/>
                  <a:gd name="connsiteX14" fmla="*/ 514349 w 516422"/>
                  <a:gd name="connsiteY14" fmla="*/ 535779 h 695325"/>
                  <a:gd name="connsiteX15" fmla="*/ 492917 w 516422"/>
                  <a:gd name="connsiteY15" fmla="*/ 609598 h 695325"/>
                  <a:gd name="connsiteX16" fmla="*/ 400049 w 516422"/>
                  <a:gd name="connsiteY16" fmla="*/ 695325 h 695325"/>
                  <a:gd name="connsiteX0" fmla="*/ 0 w 516422"/>
                  <a:gd name="connsiteY0" fmla="*/ 0 h 640556"/>
                  <a:gd name="connsiteX1" fmla="*/ 52387 w 516422"/>
                  <a:gd name="connsiteY1" fmla="*/ 9525 h 640556"/>
                  <a:gd name="connsiteX2" fmla="*/ 128587 w 516422"/>
                  <a:gd name="connsiteY2" fmla="*/ 16669 h 640556"/>
                  <a:gd name="connsiteX3" fmla="*/ 226219 w 516422"/>
                  <a:gd name="connsiteY3" fmla="*/ 21431 h 640556"/>
                  <a:gd name="connsiteX4" fmla="*/ 257175 w 516422"/>
                  <a:gd name="connsiteY4" fmla="*/ 26194 h 640556"/>
                  <a:gd name="connsiteX5" fmla="*/ 252412 w 516422"/>
                  <a:gd name="connsiteY5" fmla="*/ 73818 h 640556"/>
                  <a:gd name="connsiteX6" fmla="*/ 304799 w 516422"/>
                  <a:gd name="connsiteY6" fmla="*/ 78580 h 640556"/>
                  <a:gd name="connsiteX7" fmla="*/ 333374 w 516422"/>
                  <a:gd name="connsiteY7" fmla="*/ 92868 h 640556"/>
                  <a:gd name="connsiteX8" fmla="*/ 347661 w 516422"/>
                  <a:gd name="connsiteY8" fmla="*/ 66674 h 640556"/>
                  <a:gd name="connsiteX9" fmla="*/ 428624 w 516422"/>
                  <a:gd name="connsiteY9" fmla="*/ 121443 h 640556"/>
                  <a:gd name="connsiteX10" fmla="*/ 419099 w 516422"/>
                  <a:gd name="connsiteY10" fmla="*/ 245268 h 640556"/>
                  <a:gd name="connsiteX11" fmla="*/ 452436 w 516422"/>
                  <a:gd name="connsiteY11" fmla="*/ 297654 h 640556"/>
                  <a:gd name="connsiteX12" fmla="*/ 507205 w 516422"/>
                  <a:gd name="connsiteY12" fmla="*/ 404810 h 640556"/>
                  <a:gd name="connsiteX13" fmla="*/ 509586 w 516422"/>
                  <a:gd name="connsiteY13" fmla="*/ 457198 h 640556"/>
                  <a:gd name="connsiteX14" fmla="*/ 514349 w 516422"/>
                  <a:gd name="connsiteY14" fmla="*/ 535779 h 640556"/>
                  <a:gd name="connsiteX15" fmla="*/ 492917 w 516422"/>
                  <a:gd name="connsiteY15" fmla="*/ 609598 h 640556"/>
                  <a:gd name="connsiteX16" fmla="*/ 335755 w 516422"/>
                  <a:gd name="connsiteY16" fmla="*/ 640556 h 640556"/>
                  <a:gd name="connsiteX0" fmla="*/ 0 w 516422"/>
                  <a:gd name="connsiteY0" fmla="*/ 0 h 704849"/>
                  <a:gd name="connsiteX1" fmla="*/ 52387 w 516422"/>
                  <a:gd name="connsiteY1" fmla="*/ 9525 h 704849"/>
                  <a:gd name="connsiteX2" fmla="*/ 128587 w 516422"/>
                  <a:gd name="connsiteY2" fmla="*/ 16669 h 704849"/>
                  <a:gd name="connsiteX3" fmla="*/ 226219 w 516422"/>
                  <a:gd name="connsiteY3" fmla="*/ 21431 h 704849"/>
                  <a:gd name="connsiteX4" fmla="*/ 257175 w 516422"/>
                  <a:gd name="connsiteY4" fmla="*/ 26194 h 704849"/>
                  <a:gd name="connsiteX5" fmla="*/ 252412 w 516422"/>
                  <a:gd name="connsiteY5" fmla="*/ 73818 h 704849"/>
                  <a:gd name="connsiteX6" fmla="*/ 304799 w 516422"/>
                  <a:gd name="connsiteY6" fmla="*/ 78580 h 704849"/>
                  <a:gd name="connsiteX7" fmla="*/ 333374 w 516422"/>
                  <a:gd name="connsiteY7" fmla="*/ 92868 h 704849"/>
                  <a:gd name="connsiteX8" fmla="*/ 347661 w 516422"/>
                  <a:gd name="connsiteY8" fmla="*/ 66674 h 704849"/>
                  <a:gd name="connsiteX9" fmla="*/ 428624 w 516422"/>
                  <a:gd name="connsiteY9" fmla="*/ 121443 h 704849"/>
                  <a:gd name="connsiteX10" fmla="*/ 419099 w 516422"/>
                  <a:gd name="connsiteY10" fmla="*/ 245268 h 704849"/>
                  <a:gd name="connsiteX11" fmla="*/ 452436 w 516422"/>
                  <a:gd name="connsiteY11" fmla="*/ 297654 h 704849"/>
                  <a:gd name="connsiteX12" fmla="*/ 507205 w 516422"/>
                  <a:gd name="connsiteY12" fmla="*/ 404810 h 704849"/>
                  <a:gd name="connsiteX13" fmla="*/ 509586 w 516422"/>
                  <a:gd name="connsiteY13" fmla="*/ 457198 h 704849"/>
                  <a:gd name="connsiteX14" fmla="*/ 514349 w 516422"/>
                  <a:gd name="connsiteY14" fmla="*/ 535779 h 704849"/>
                  <a:gd name="connsiteX15" fmla="*/ 492917 w 516422"/>
                  <a:gd name="connsiteY15" fmla="*/ 609598 h 704849"/>
                  <a:gd name="connsiteX16" fmla="*/ 228598 w 516422"/>
                  <a:gd name="connsiteY16" fmla="*/ 704849 h 704849"/>
                  <a:gd name="connsiteX0" fmla="*/ 0 w 516422"/>
                  <a:gd name="connsiteY0" fmla="*/ 0 h 704849"/>
                  <a:gd name="connsiteX1" fmla="*/ 52387 w 516422"/>
                  <a:gd name="connsiteY1" fmla="*/ 9525 h 704849"/>
                  <a:gd name="connsiteX2" fmla="*/ 128587 w 516422"/>
                  <a:gd name="connsiteY2" fmla="*/ 16669 h 704849"/>
                  <a:gd name="connsiteX3" fmla="*/ 226219 w 516422"/>
                  <a:gd name="connsiteY3" fmla="*/ 21431 h 704849"/>
                  <a:gd name="connsiteX4" fmla="*/ 257175 w 516422"/>
                  <a:gd name="connsiteY4" fmla="*/ 26194 h 704849"/>
                  <a:gd name="connsiteX5" fmla="*/ 252412 w 516422"/>
                  <a:gd name="connsiteY5" fmla="*/ 73818 h 704849"/>
                  <a:gd name="connsiteX6" fmla="*/ 304799 w 516422"/>
                  <a:gd name="connsiteY6" fmla="*/ 78580 h 704849"/>
                  <a:gd name="connsiteX7" fmla="*/ 333374 w 516422"/>
                  <a:gd name="connsiteY7" fmla="*/ 92868 h 704849"/>
                  <a:gd name="connsiteX8" fmla="*/ 347661 w 516422"/>
                  <a:gd name="connsiteY8" fmla="*/ 66674 h 704849"/>
                  <a:gd name="connsiteX9" fmla="*/ 428624 w 516422"/>
                  <a:gd name="connsiteY9" fmla="*/ 121443 h 704849"/>
                  <a:gd name="connsiteX10" fmla="*/ 419099 w 516422"/>
                  <a:gd name="connsiteY10" fmla="*/ 245268 h 704849"/>
                  <a:gd name="connsiteX11" fmla="*/ 452436 w 516422"/>
                  <a:gd name="connsiteY11" fmla="*/ 297654 h 704849"/>
                  <a:gd name="connsiteX12" fmla="*/ 507205 w 516422"/>
                  <a:gd name="connsiteY12" fmla="*/ 404810 h 704849"/>
                  <a:gd name="connsiteX13" fmla="*/ 509586 w 516422"/>
                  <a:gd name="connsiteY13" fmla="*/ 457198 h 704849"/>
                  <a:gd name="connsiteX14" fmla="*/ 514349 w 516422"/>
                  <a:gd name="connsiteY14" fmla="*/ 535779 h 704849"/>
                  <a:gd name="connsiteX15" fmla="*/ 492917 w 516422"/>
                  <a:gd name="connsiteY15" fmla="*/ 609598 h 704849"/>
                  <a:gd name="connsiteX16" fmla="*/ 457198 w 516422"/>
                  <a:gd name="connsiteY16" fmla="*/ 638173 h 704849"/>
                  <a:gd name="connsiteX17" fmla="*/ 228598 w 516422"/>
                  <a:gd name="connsiteY17" fmla="*/ 704849 h 704849"/>
                  <a:gd name="connsiteX0" fmla="*/ 0 w 516422"/>
                  <a:gd name="connsiteY0" fmla="*/ 0 h 1000124"/>
                  <a:gd name="connsiteX1" fmla="*/ 52387 w 516422"/>
                  <a:gd name="connsiteY1" fmla="*/ 9525 h 1000124"/>
                  <a:gd name="connsiteX2" fmla="*/ 128587 w 516422"/>
                  <a:gd name="connsiteY2" fmla="*/ 16669 h 1000124"/>
                  <a:gd name="connsiteX3" fmla="*/ 226219 w 516422"/>
                  <a:gd name="connsiteY3" fmla="*/ 21431 h 1000124"/>
                  <a:gd name="connsiteX4" fmla="*/ 257175 w 516422"/>
                  <a:gd name="connsiteY4" fmla="*/ 26194 h 1000124"/>
                  <a:gd name="connsiteX5" fmla="*/ 252412 w 516422"/>
                  <a:gd name="connsiteY5" fmla="*/ 73818 h 1000124"/>
                  <a:gd name="connsiteX6" fmla="*/ 304799 w 516422"/>
                  <a:gd name="connsiteY6" fmla="*/ 78580 h 1000124"/>
                  <a:gd name="connsiteX7" fmla="*/ 333374 w 516422"/>
                  <a:gd name="connsiteY7" fmla="*/ 92868 h 1000124"/>
                  <a:gd name="connsiteX8" fmla="*/ 347661 w 516422"/>
                  <a:gd name="connsiteY8" fmla="*/ 66674 h 1000124"/>
                  <a:gd name="connsiteX9" fmla="*/ 428624 w 516422"/>
                  <a:gd name="connsiteY9" fmla="*/ 121443 h 1000124"/>
                  <a:gd name="connsiteX10" fmla="*/ 419099 w 516422"/>
                  <a:gd name="connsiteY10" fmla="*/ 245268 h 1000124"/>
                  <a:gd name="connsiteX11" fmla="*/ 452436 w 516422"/>
                  <a:gd name="connsiteY11" fmla="*/ 297654 h 1000124"/>
                  <a:gd name="connsiteX12" fmla="*/ 507205 w 516422"/>
                  <a:gd name="connsiteY12" fmla="*/ 404810 h 1000124"/>
                  <a:gd name="connsiteX13" fmla="*/ 509586 w 516422"/>
                  <a:gd name="connsiteY13" fmla="*/ 457198 h 1000124"/>
                  <a:gd name="connsiteX14" fmla="*/ 514349 w 516422"/>
                  <a:gd name="connsiteY14" fmla="*/ 535779 h 1000124"/>
                  <a:gd name="connsiteX15" fmla="*/ 492917 w 516422"/>
                  <a:gd name="connsiteY15" fmla="*/ 609598 h 1000124"/>
                  <a:gd name="connsiteX16" fmla="*/ 457198 w 516422"/>
                  <a:gd name="connsiteY16" fmla="*/ 638173 h 1000124"/>
                  <a:gd name="connsiteX17" fmla="*/ 511967 w 516422"/>
                  <a:gd name="connsiteY17" fmla="*/ 1000124 h 1000124"/>
                  <a:gd name="connsiteX0" fmla="*/ 0 w 573879"/>
                  <a:gd name="connsiteY0" fmla="*/ 0 h 1000124"/>
                  <a:gd name="connsiteX1" fmla="*/ 52387 w 573879"/>
                  <a:gd name="connsiteY1" fmla="*/ 9525 h 1000124"/>
                  <a:gd name="connsiteX2" fmla="*/ 128587 w 573879"/>
                  <a:gd name="connsiteY2" fmla="*/ 16669 h 1000124"/>
                  <a:gd name="connsiteX3" fmla="*/ 226219 w 573879"/>
                  <a:gd name="connsiteY3" fmla="*/ 21431 h 1000124"/>
                  <a:gd name="connsiteX4" fmla="*/ 257175 w 573879"/>
                  <a:gd name="connsiteY4" fmla="*/ 26194 h 1000124"/>
                  <a:gd name="connsiteX5" fmla="*/ 252412 w 573879"/>
                  <a:gd name="connsiteY5" fmla="*/ 73818 h 1000124"/>
                  <a:gd name="connsiteX6" fmla="*/ 304799 w 573879"/>
                  <a:gd name="connsiteY6" fmla="*/ 78580 h 1000124"/>
                  <a:gd name="connsiteX7" fmla="*/ 333374 w 573879"/>
                  <a:gd name="connsiteY7" fmla="*/ 92868 h 1000124"/>
                  <a:gd name="connsiteX8" fmla="*/ 347661 w 573879"/>
                  <a:gd name="connsiteY8" fmla="*/ 66674 h 1000124"/>
                  <a:gd name="connsiteX9" fmla="*/ 428624 w 573879"/>
                  <a:gd name="connsiteY9" fmla="*/ 121443 h 1000124"/>
                  <a:gd name="connsiteX10" fmla="*/ 419099 w 573879"/>
                  <a:gd name="connsiteY10" fmla="*/ 245268 h 1000124"/>
                  <a:gd name="connsiteX11" fmla="*/ 452436 w 573879"/>
                  <a:gd name="connsiteY11" fmla="*/ 297654 h 1000124"/>
                  <a:gd name="connsiteX12" fmla="*/ 507205 w 573879"/>
                  <a:gd name="connsiteY12" fmla="*/ 404810 h 1000124"/>
                  <a:gd name="connsiteX13" fmla="*/ 509586 w 573879"/>
                  <a:gd name="connsiteY13" fmla="*/ 457198 h 1000124"/>
                  <a:gd name="connsiteX14" fmla="*/ 514349 w 573879"/>
                  <a:gd name="connsiteY14" fmla="*/ 535779 h 1000124"/>
                  <a:gd name="connsiteX15" fmla="*/ 492917 w 573879"/>
                  <a:gd name="connsiteY15" fmla="*/ 609598 h 1000124"/>
                  <a:gd name="connsiteX16" fmla="*/ 457198 w 573879"/>
                  <a:gd name="connsiteY16" fmla="*/ 638173 h 1000124"/>
                  <a:gd name="connsiteX17" fmla="*/ 573879 w 573879"/>
                  <a:gd name="connsiteY17" fmla="*/ 783428 h 1000124"/>
                  <a:gd name="connsiteX18" fmla="*/ 511967 w 573879"/>
                  <a:gd name="connsiteY18" fmla="*/ 1000124 h 1000124"/>
                  <a:gd name="connsiteX0" fmla="*/ 0 w 573879"/>
                  <a:gd name="connsiteY0" fmla="*/ 0 h 959643"/>
                  <a:gd name="connsiteX1" fmla="*/ 52387 w 573879"/>
                  <a:gd name="connsiteY1" fmla="*/ 9525 h 959643"/>
                  <a:gd name="connsiteX2" fmla="*/ 128587 w 573879"/>
                  <a:gd name="connsiteY2" fmla="*/ 16669 h 959643"/>
                  <a:gd name="connsiteX3" fmla="*/ 226219 w 573879"/>
                  <a:gd name="connsiteY3" fmla="*/ 21431 h 959643"/>
                  <a:gd name="connsiteX4" fmla="*/ 257175 w 573879"/>
                  <a:gd name="connsiteY4" fmla="*/ 26194 h 959643"/>
                  <a:gd name="connsiteX5" fmla="*/ 252412 w 573879"/>
                  <a:gd name="connsiteY5" fmla="*/ 73818 h 959643"/>
                  <a:gd name="connsiteX6" fmla="*/ 304799 w 573879"/>
                  <a:gd name="connsiteY6" fmla="*/ 78580 h 959643"/>
                  <a:gd name="connsiteX7" fmla="*/ 333374 w 573879"/>
                  <a:gd name="connsiteY7" fmla="*/ 92868 h 959643"/>
                  <a:gd name="connsiteX8" fmla="*/ 347661 w 573879"/>
                  <a:gd name="connsiteY8" fmla="*/ 66674 h 959643"/>
                  <a:gd name="connsiteX9" fmla="*/ 428624 w 573879"/>
                  <a:gd name="connsiteY9" fmla="*/ 121443 h 959643"/>
                  <a:gd name="connsiteX10" fmla="*/ 419099 w 573879"/>
                  <a:gd name="connsiteY10" fmla="*/ 245268 h 959643"/>
                  <a:gd name="connsiteX11" fmla="*/ 452436 w 573879"/>
                  <a:gd name="connsiteY11" fmla="*/ 297654 h 959643"/>
                  <a:gd name="connsiteX12" fmla="*/ 507205 w 573879"/>
                  <a:gd name="connsiteY12" fmla="*/ 404810 h 959643"/>
                  <a:gd name="connsiteX13" fmla="*/ 509586 w 573879"/>
                  <a:gd name="connsiteY13" fmla="*/ 457198 h 959643"/>
                  <a:gd name="connsiteX14" fmla="*/ 514349 w 573879"/>
                  <a:gd name="connsiteY14" fmla="*/ 535779 h 959643"/>
                  <a:gd name="connsiteX15" fmla="*/ 492917 w 573879"/>
                  <a:gd name="connsiteY15" fmla="*/ 609598 h 959643"/>
                  <a:gd name="connsiteX16" fmla="*/ 457198 w 573879"/>
                  <a:gd name="connsiteY16" fmla="*/ 638173 h 959643"/>
                  <a:gd name="connsiteX17" fmla="*/ 573879 w 573879"/>
                  <a:gd name="connsiteY17" fmla="*/ 783428 h 959643"/>
                  <a:gd name="connsiteX18" fmla="*/ 376236 w 573879"/>
                  <a:gd name="connsiteY18" fmla="*/ 959643 h 959643"/>
                  <a:gd name="connsiteX0" fmla="*/ 0 w 576857"/>
                  <a:gd name="connsiteY0" fmla="*/ 0 h 959643"/>
                  <a:gd name="connsiteX1" fmla="*/ 52387 w 576857"/>
                  <a:gd name="connsiteY1" fmla="*/ 9525 h 959643"/>
                  <a:gd name="connsiteX2" fmla="*/ 128587 w 576857"/>
                  <a:gd name="connsiteY2" fmla="*/ 16669 h 959643"/>
                  <a:gd name="connsiteX3" fmla="*/ 226219 w 576857"/>
                  <a:gd name="connsiteY3" fmla="*/ 21431 h 959643"/>
                  <a:gd name="connsiteX4" fmla="*/ 257175 w 576857"/>
                  <a:gd name="connsiteY4" fmla="*/ 26194 h 959643"/>
                  <a:gd name="connsiteX5" fmla="*/ 252412 w 576857"/>
                  <a:gd name="connsiteY5" fmla="*/ 73818 h 959643"/>
                  <a:gd name="connsiteX6" fmla="*/ 304799 w 576857"/>
                  <a:gd name="connsiteY6" fmla="*/ 78580 h 959643"/>
                  <a:gd name="connsiteX7" fmla="*/ 333374 w 576857"/>
                  <a:gd name="connsiteY7" fmla="*/ 92868 h 959643"/>
                  <a:gd name="connsiteX8" fmla="*/ 347661 w 576857"/>
                  <a:gd name="connsiteY8" fmla="*/ 66674 h 959643"/>
                  <a:gd name="connsiteX9" fmla="*/ 428624 w 576857"/>
                  <a:gd name="connsiteY9" fmla="*/ 121443 h 959643"/>
                  <a:gd name="connsiteX10" fmla="*/ 419099 w 576857"/>
                  <a:gd name="connsiteY10" fmla="*/ 245268 h 959643"/>
                  <a:gd name="connsiteX11" fmla="*/ 452436 w 576857"/>
                  <a:gd name="connsiteY11" fmla="*/ 297654 h 959643"/>
                  <a:gd name="connsiteX12" fmla="*/ 507205 w 576857"/>
                  <a:gd name="connsiteY12" fmla="*/ 404810 h 959643"/>
                  <a:gd name="connsiteX13" fmla="*/ 509586 w 576857"/>
                  <a:gd name="connsiteY13" fmla="*/ 457198 h 959643"/>
                  <a:gd name="connsiteX14" fmla="*/ 514349 w 576857"/>
                  <a:gd name="connsiteY14" fmla="*/ 535779 h 959643"/>
                  <a:gd name="connsiteX15" fmla="*/ 492917 w 576857"/>
                  <a:gd name="connsiteY15" fmla="*/ 609598 h 959643"/>
                  <a:gd name="connsiteX16" fmla="*/ 457198 w 576857"/>
                  <a:gd name="connsiteY16" fmla="*/ 638173 h 959643"/>
                  <a:gd name="connsiteX17" fmla="*/ 573879 w 576857"/>
                  <a:gd name="connsiteY17" fmla="*/ 783428 h 959643"/>
                  <a:gd name="connsiteX18" fmla="*/ 573879 w 576857"/>
                  <a:gd name="connsiteY18" fmla="*/ 833435 h 959643"/>
                  <a:gd name="connsiteX19" fmla="*/ 376236 w 576857"/>
                  <a:gd name="connsiteY19" fmla="*/ 959643 h 959643"/>
                  <a:gd name="connsiteX0" fmla="*/ 0 w 609598"/>
                  <a:gd name="connsiteY0" fmla="*/ 0 h 1076325"/>
                  <a:gd name="connsiteX1" fmla="*/ 52387 w 609598"/>
                  <a:gd name="connsiteY1" fmla="*/ 9525 h 1076325"/>
                  <a:gd name="connsiteX2" fmla="*/ 128587 w 609598"/>
                  <a:gd name="connsiteY2" fmla="*/ 16669 h 1076325"/>
                  <a:gd name="connsiteX3" fmla="*/ 226219 w 609598"/>
                  <a:gd name="connsiteY3" fmla="*/ 21431 h 1076325"/>
                  <a:gd name="connsiteX4" fmla="*/ 257175 w 609598"/>
                  <a:gd name="connsiteY4" fmla="*/ 26194 h 1076325"/>
                  <a:gd name="connsiteX5" fmla="*/ 252412 w 609598"/>
                  <a:gd name="connsiteY5" fmla="*/ 73818 h 1076325"/>
                  <a:gd name="connsiteX6" fmla="*/ 304799 w 609598"/>
                  <a:gd name="connsiteY6" fmla="*/ 78580 h 1076325"/>
                  <a:gd name="connsiteX7" fmla="*/ 333374 w 609598"/>
                  <a:gd name="connsiteY7" fmla="*/ 92868 h 1076325"/>
                  <a:gd name="connsiteX8" fmla="*/ 347661 w 609598"/>
                  <a:gd name="connsiteY8" fmla="*/ 66674 h 1076325"/>
                  <a:gd name="connsiteX9" fmla="*/ 428624 w 609598"/>
                  <a:gd name="connsiteY9" fmla="*/ 121443 h 1076325"/>
                  <a:gd name="connsiteX10" fmla="*/ 419099 w 609598"/>
                  <a:gd name="connsiteY10" fmla="*/ 245268 h 1076325"/>
                  <a:gd name="connsiteX11" fmla="*/ 452436 w 609598"/>
                  <a:gd name="connsiteY11" fmla="*/ 297654 h 1076325"/>
                  <a:gd name="connsiteX12" fmla="*/ 507205 w 609598"/>
                  <a:gd name="connsiteY12" fmla="*/ 404810 h 1076325"/>
                  <a:gd name="connsiteX13" fmla="*/ 509586 w 609598"/>
                  <a:gd name="connsiteY13" fmla="*/ 457198 h 1076325"/>
                  <a:gd name="connsiteX14" fmla="*/ 514349 w 609598"/>
                  <a:gd name="connsiteY14" fmla="*/ 535779 h 1076325"/>
                  <a:gd name="connsiteX15" fmla="*/ 492917 w 609598"/>
                  <a:gd name="connsiteY15" fmla="*/ 609598 h 1076325"/>
                  <a:gd name="connsiteX16" fmla="*/ 457198 w 609598"/>
                  <a:gd name="connsiteY16" fmla="*/ 638173 h 1076325"/>
                  <a:gd name="connsiteX17" fmla="*/ 573879 w 609598"/>
                  <a:gd name="connsiteY17" fmla="*/ 783428 h 1076325"/>
                  <a:gd name="connsiteX18" fmla="*/ 573879 w 609598"/>
                  <a:gd name="connsiteY18" fmla="*/ 833435 h 1076325"/>
                  <a:gd name="connsiteX19" fmla="*/ 609598 w 609598"/>
                  <a:gd name="connsiteY19" fmla="*/ 1076325 h 1076325"/>
                  <a:gd name="connsiteX0" fmla="*/ 0 w 623884"/>
                  <a:gd name="connsiteY0" fmla="*/ 0 h 1076325"/>
                  <a:gd name="connsiteX1" fmla="*/ 52387 w 623884"/>
                  <a:gd name="connsiteY1" fmla="*/ 9525 h 1076325"/>
                  <a:gd name="connsiteX2" fmla="*/ 128587 w 623884"/>
                  <a:gd name="connsiteY2" fmla="*/ 16669 h 1076325"/>
                  <a:gd name="connsiteX3" fmla="*/ 226219 w 623884"/>
                  <a:gd name="connsiteY3" fmla="*/ 21431 h 1076325"/>
                  <a:gd name="connsiteX4" fmla="*/ 257175 w 623884"/>
                  <a:gd name="connsiteY4" fmla="*/ 26194 h 1076325"/>
                  <a:gd name="connsiteX5" fmla="*/ 252412 w 623884"/>
                  <a:gd name="connsiteY5" fmla="*/ 73818 h 1076325"/>
                  <a:gd name="connsiteX6" fmla="*/ 304799 w 623884"/>
                  <a:gd name="connsiteY6" fmla="*/ 78580 h 1076325"/>
                  <a:gd name="connsiteX7" fmla="*/ 333374 w 623884"/>
                  <a:gd name="connsiteY7" fmla="*/ 92868 h 1076325"/>
                  <a:gd name="connsiteX8" fmla="*/ 347661 w 623884"/>
                  <a:gd name="connsiteY8" fmla="*/ 66674 h 1076325"/>
                  <a:gd name="connsiteX9" fmla="*/ 428624 w 623884"/>
                  <a:gd name="connsiteY9" fmla="*/ 121443 h 1076325"/>
                  <a:gd name="connsiteX10" fmla="*/ 419099 w 623884"/>
                  <a:gd name="connsiteY10" fmla="*/ 245268 h 1076325"/>
                  <a:gd name="connsiteX11" fmla="*/ 452436 w 623884"/>
                  <a:gd name="connsiteY11" fmla="*/ 297654 h 1076325"/>
                  <a:gd name="connsiteX12" fmla="*/ 507205 w 623884"/>
                  <a:gd name="connsiteY12" fmla="*/ 404810 h 1076325"/>
                  <a:gd name="connsiteX13" fmla="*/ 509586 w 623884"/>
                  <a:gd name="connsiteY13" fmla="*/ 457198 h 1076325"/>
                  <a:gd name="connsiteX14" fmla="*/ 514349 w 623884"/>
                  <a:gd name="connsiteY14" fmla="*/ 535779 h 1076325"/>
                  <a:gd name="connsiteX15" fmla="*/ 492917 w 623884"/>
                  <a:gd name="connsiteY15" fmla="*/ 609598 h 1076325"/>
                  <a:gd name="connsiteX16" fmla="*/ 457198 w 623884"/>
                  <a:gd name="connsiteY16" fmla="*/ 638173 h 1076325"/>
                  <a:gd name="connsiteX17" fmla="*/ 573879 w 623884"/>
                  <a:gd name="connsiteY17" fmla="*/ 783428 h 1076325"/>
                  <a:gd name="connsiteX18" fmla="*/ 573879 w 623884"/>
                  <a:gd name="connsiteY18" fmla="*/ 833435 h 1076325"/>
                  <a:gd name="connsiteX19" fmla="*/ 623884 w 623884"/>
                  <a:gd name="connsiteY19" fmla="*/ 857248 h 1076325"/>
                  <a:gd name="connsiteX20" fmla="*/ 609598 w 623884"/>
                  <a:gd name="connsiteY20" fmla="*/ 1076325 h 1076325"/>
                  <a:gd name="connsiteX0" fmla="*/ 0 w 716754"/>
                  <a:gd name="connsiteY0" fmla="*/ 0 h 1085850"/>
                  <a:gd name="connsiteX1" fmla="*/ 52387 w 716754"/>
                  <a:gd name="connsiteY1" fmla="*/ 9525 h 1085850"/>
                  <a:gd name="connsiteX2" fmla="*/ 128587 w 716754"/>
                  <a:gd name="connsiteY2" fmla="*/ 16669 h 1085850"/>
                  <a:gd name="connsiteX3" fmla="*/ 226219 w 716754"/>
                  <a:gd name="connsiteY3" fmla="*/ 21431 h 1085850"/>
                  <a:gd name="connsiteX4" fmla="*/ 257175 w 716754"/>
                  <a:gd name="connsiteY4" fmla="*/ 26194 h 1085850"/>
                  <a:gd name="connsiteX5" fmla="*/ 252412 w 716754"/>
                  <a:gd name="connsiteY5" fmla="*/ 73818 h 1085850"/>
                  <a:gd name="connsiteX6" fmla="*/ 304799 w 716754"/>
                  <a:gd name="connsiteY6" fmla="*/ 78580 h 1085850"/>
                  <a:gd name="connsiteX7" fmla="*/ 333374 w 716754"/>
                  <a:gd name="connsiteY7" fmla="*/ 92868 h 1085850"/>
                  <a:gd name="connsiteX8" fmla="*/ 347661 w 716754"/>
                  <a:gd name="connsiteY8" fmla="*/ 66674 h 1085850"/>
                  <a:gd name="connsiteX9" fmla="*/ 428624 w 716754"/>
                  <a:gd name="connsiteY9" fmla="*/ 121443 h 1085850"/>
                  <a:gd name="connsiteX10" fmla="*/ 419099 w 716754"/>
                  <a:gd name="connsiteY10" fmla="*/ 245268 h 1085850"/>
                  <a:gd name="connsiteX11" fmla="*/ 452436 w 716754"/>
                  <a:gd name="connsiteY11" fmla="*/ 297654 h 1085850"/>
                  <a:gd name="connsiteX12" fmla="*/ 507205 w 716754"/>
                  <a:gd name="connsiteY12" fmla="*/ 404810 h 1085850"/>
                  <a:gd name="connsiteX13" fmla="*/ 509586 w 716754"/>
                  <a:gd name="connsiteY13" fmla="*/ 457198 h 1085850"/>
                  <a:gd name="connsiteX14" fmla="*/ 514349 w 716754"/>
                  <a:gd name="connsiteY14" fmla="*/ 535779 h 1085850"/>
                  <a:gd name="connsiteX15" fmla="*/ 492917 w 716754"/>
                  <a:gd name="connsiteY15" fmla="*/ 609598 h 1085850"/>
                  <a:gd name="connsiteX16" fmla="*/ 457198 w 716754"/>
                  <a:gd name="connsiteY16" fmla="*/ 638173 h 1085850"/>
                  <a:gd name="connsiteX17" fmla="*/ 573879 w 716754"/>
                  <a:gd name="connsiteY17" fmla="*/ 783428 h 1085850"/>
                  <a:gd name="connsiteX18" fmla="*/ 573879 w 716754"/>
                  <a:gd name="connsiteY18" fmla="*/ 833435 h 1085850"/>
                  <a:gd name="connsiteX19" fmla="*/ 623884 w 716754"/>
                  <a:gd name="connsiteY19" fmla="*/ 857248 h 1085850"/>
                  <a:gd name="connsiteX20" fmla="*/ 716754 w 716754"/>
                  <a:gd name="connsiteY20" fmla="*/ 1085850 h 1085850"/>
                  <a:gd name="connsiteX0" fmla="*/ 0 w 895347"/>
                  <a:gd name="connsiteY0" fmla="*/ 0 h 962025"/>
                  <a:gd name="connsiteX1" fmla="*/ 52387 w 895347"/>
                  <a:gd name="connsiteY1" fmla="*/ 9525 h 962025"/>
                  <a:gd name="connsiteX2" fmla="*/ 128587 w 895347"/>
                  <a:gd name="connsiteY2" fmla="*/ 16669 h 962025"/>
                  <a:gd name="connsiteX3" fmla="*/ 226219 w 895347"/>
                  <a:gd name="connsiteY3" fmla="*/ 21431 h 962025"/>
                  <a:gd name="connsiteX4" fmla="*/ 257175 w 895347"/>
                  <a:gd name="connsiteY4" fmla="*/ 26194 h 962025"/>
                  <a:gd name="connsiteX5" fmla="*/ 252412 w 895347"/>
                  <a:gd name="connsiteY5" fmla="*/ 73818 h 962025"/>
                  <a:gd name="connsiteX6" fmla="*/ 304799 w 895347"/>
                  <a:gd name="connsiteY6" fmla="*/ 78580 h 962025"/>
                  <a:gd name="connsiteX7" fmla="*/ 333374 w 895347"/>
                  <a:gd name="connsiteY7" fmla="*/ 92868 h 962025"/>
                  <a:gd name="connsiteX8" fmla="*/ 347661 w 895347"/>
                  <a:gd name="connsiteY8" fmla="*/ 66674 h 962025"/>
                  <a:gd name="connsiteX9" fmla="*/ 428624 w 895347"/>
                  <a:gd name="connsiteY9" fmla="*/ 121443 h 962025"/>
                  <a:gd name="connsiteX10" fmla="*/ 419099 w 895347"/>
                  <a:gd name="connsiteY10" fmla="*/ 245268 h 962025"/>
                  <a:gd name="connsiteX11" fmla="*/ 452436 w 895347"/>
                  <a:gd name="connsiteY11" fmla="*/ 297654 h 962025"/>
                  <a:gd name="connsiteX12" fmla="*/ 507205 w 895347"/>
                  <a:gd name="connsiteY12" fmla="*/ 404810 h 962025"/>
                  <a:gd name="connsiteX13" fmla="*/ 509586 w 895347"/>
                  <a:gd name="connsiteY13" fmla="*/ 457198 h 962025"/>
                  <a:gd name="connsiteX14" fmla="*/ 514349 w 895347"/>
                  <a:gd name="connsiteY14" fmla="*/ 535779 h 962025"/>
                  <a:gd name="connsiteX15" fmla="*/ 492917 w 895347"/>
                  <a:gd name="connsiteY15" fmla="*/ 609598 h 962025"/>
                  <a:gd name="connsiteX16" fmla="*/ 457198 w 895347"/>
                  <a:gd name="connsiteY16" fmla="*/ 638173 h 962025"/>
                  <a:gd name="connsiteX17" fmla="*/ 573879 w 895347"/>
                  <a:gd name="connsiteY17" fmla="*/ 783428 h 962025"/>
                  <a:gd name="connsiteX18" fmla="*/ 573879 w 895347"/>
                  <a:gd name="connsiteY18" fmla="*/ 833435 h 962025"/>
                  <a:gd name="connsiteX19" fmla="*/ 623884 w 895347"/>
                  <a:gd name="connsiteY19" fmla="*/ 857248 h 962025"/>
                  <a:gd name="connsiteX20" fmla="*/ 895347 w 895347"/>
                  <a:gd name="connsiteY20" fmla="*/ 962025 h 962025"/>
                  <a:gd name="connsiteX0" fmla="*/ 0 w 895347"/>
                  <a:gd name="connsiteY0" fmla="*/ 0 h 962025"/>
                  <a:gd name="connsiteX1" fmla="*/ 52387 w 895347"/>
                  <a:gd name="connsiteY1" fmla="*/ 9525 h 962025"/>
                  <a:gd name="connsiteX2" fmla="*/ 128587 w 895347"/>
                  <a:gd name="connsiteY2" fmla="*/ 16669 h 962025"/>
                  <a:gd name="connsiteX3" fmla="*/ 226219 w 895347"/>
                  <a:gd name="connsiteY3" fmla="*/ 21431 h 962025"/>
                  <a:gd name="connsiteX4" fmla="*/ 257175 w 895347"/>
                  <a:gd name="connsiteY4" fmla="*/ 26194 h 962025"/>
                  <a:gd name="connsiteX5" fmla="*/ 252412 w 895347"/>
                  <a:gd name="connsiteY5" fmla="*/ 73818 h 962025"/>
                  <a:gd name="connsiteX6" fmla="*/ 304799 w 895347"/>
                  <a:gd name="connsiteY6" fmla="*/ 78580 h 962025"/>
                  <a:gd name="connsiteX7" fmla="*/ 333374 w 895347"/>
                  <a:gd name="connsiteY7" fmla="*/ 92868 h 962025"/>
                  <a:gd name="connsiteX8" fmla="*/ 347661 w 895347"/>
                  <a:gd name="connsiteY8" fmla="*/ 66674 h 962025"/>
                  <a:gd name="connsiteX9" fmla="*/ 428624 w 895347"/>
                  <a:gd name="connsiteY9" fmla="*/ 121443 h 962025"/>
                  <a:gd name="connsiteX10" fmla="*/ 419099 w 895347"/>
                  <a:gd name="connsiteY10" fmla="*/ 245268 h 962025"/>
                  <a:gd name="connsiteX11" fmla="*/ 452436 w 895347"/>
                  <a:gd name="connsiteY11" fmla="*/ 297654 h 962025"/>
                  <a:gd name="connsiteX12" fmla="*/ 507205 w 895347"/>
                  <a:gd name="connsiteY12" fmla="*/ 404810 h 962025"/>
                  <a:gd name="connsiteX13" fmla="*/ 509586 w 895347"/>
                  <a:gd name="connsiteY13" fmla="*/ 457198 h 962025"/>
                  <a:gd name="connsiteX14" fmla="*/ 514349 w 895347"/>
                  <a:gd name="connsiteY14" fmla="*/ 535779 h 962025"/>
                  <a:gd name="connsiteX15" fmla="*/ 492917 w 895347"/>
                  <a:gd name="connsiteY15" fmla="*/ 609598 h 962025"/>
                  <a:gd name="connsiteX16" fmla="*/ 457198 w 895347"/>
                  <a:gd name="connsiteY16" fmla="*/ 638173 h 962025"/>
                  <a:gd name="connsiteX17" fmla="*/ 573879 w 895347"/>
                  <a:gd name="connsiteY17" fmla="*/ 783428 h 962025"/>
                  <a:gd name="connsiteX18" fmla="*/ 573879 w 895347"/>
                  <a:gd name="connsiteY18" fmla="*/ 833435 h 962025"/>
                  <a:gd name="connsiteX19" fmla="*/ 623884 w 895347"/>
                  <a:gd name="connsiteY19" fmla="*/ 857248 h 962025"/>
                  <a:gd name="connsiteX20" fmla="*/ 642934 w 895347"/>
                  <a:gd name="connsiteY20" fmla="*/ 835817 h 962025"/>
                  <a:gd name="connsiteX21" fmla="*/ 895347 w 895347"/>
                  <a:gd name="connsiteY21" fmla="*/ 962025 h 962025"/>
                  <a:gd name="connsiteX0" fmla="*/ 0 w 902491"/>
                  <a:gd name="connsiteY0" fmla="*/ 0 h 1195387"/>
                  <a:gd name="connsiteX1" fmla="*/ 52387 w 902491"/>
                  <a:gd name="connsiteY1" fmla="*/ 9525 h 1195387"/>
                  <a:gd name="connsiteX2" fmla="*/ 128587 w 902491"/>
                  <a:gd name="connsiteY2" fmla="*/ 16669 h 1195387"/>
                  <a:gd name="connsiteX3" fmla="*/ 226219 w 902491"/>
                  <a:gd name="connsiteY3" fmla="*/ 21431 h 1195387"/>
                  <a:gd name="connsiteX4" fmla="*/ 257175 w 902491"/>
                  <a:gd name="connsiteY4" fmla="*/ 26194 h 1195387"/>
                  <a:gd name="connsiteX5" fmla="*/ 252412 w 902491"/>
                  <a:gd name="connsiteY5" fmla="*/ 73818 h 1195387"/>
                  <a:gd name="connsiteX6" fmla="*/ 304799 w 902491"/>
                  <a:gd name="connsiteY6" fmla="*/ 78580 h 1195387"/>
                  <a:gd name="connsiteX7" fmla="*/ 333374 w 902491"/>
                  <a:gd name="connsiteY7" fmla="*/ 92868 h 1195387"/>
                  <a:gd name="connsiteX8" fmla="*/ 347661 w 902491"/>
                  <a:gd name="connsiteY8" fmla="*/ 66674 h 1195387"/>
                  <a:gd name="connsiteX9" fmla="*/ 428624 w 902491"/>
                  <a:gd name="connsiteY9" fmla="*/ 121443 h 1195387"/>
                  <a:gd name="connsiteX10" fmla="*/ 419099 w 902491"/>
                  <a:gd name="connsiteY10" fmla="*/ 245268 h 1195387"/>
                  <a:gd name="connsiteX11" fmla="*/ 452436 w 902491"/>
                  <a:gd name="connsiteY11" fmla="*/ 297654 h 1195387"/>
                  <a:gd name="connsiteX12" fmla="*/ 507205 w 902491"/>
                  <a:gd name="connsiteY12" fmla="*/ 404810 h 1195387"/>
                  <a:gd name="connsiteX13" fmla="*/ 509586 w 902491"/>
                  <a:gd name="connsiteY13" fmla="*/ 457198 h 1195387"/>
                  <a:gd name="connsiteX14" fmla="*/ 514349 w 902491"/>
                  <a:gd name="connsiteY14" fmla="*/ 535779 h 1195387"/>
                  <a:gd name="connsiteX15" fmla="*/ 492917 w 902491"/>
                  <a:gd name="connsiteY15" fmla="*/ 609598 h 1195387"/>
                  <a:gd name="connsiteX16" fmla="*/ 457198 w 902491"/>
                  <a:gd name="connsiteY16" fmla="*/ 638173 h 1195387"/>
                  <a:gd name="connsiteX17" fmla="*/ 573879 w 902491"/>
                  <a:gd name="connsiteY17" fmla="*/ 783428 h 1195387"/>
                  <a:gd name="connsiteX18" fmla="*/ 573879 w 902491"/>
                  <a:gd name="connsiteY18" fmla="*/ 833435 h 1195387"/>
                  <a:gd name="connsiteX19" fmla="*/ 623884 w 902491"/>
                  <a:gd name="connsiteY19" fmla="*/ 857248 h 1195387"/>
                  <a:gd name="connsiteX20" fmla="*/ 642934 w 902491"/>
                  <a:gd name="connsiteY20" fmla="*/ 835817 h 1195387"/>
                  <a:gd name="connsiteX21" fmla="*/ 902491 w 902491"/>
                  <a:gd name="connsiteY21" fmla="*/ 1195387 h 1195387"/>
                  <a:gd name="connsiteX0" fmla="*/ 0 w 902491"/>
                  <a:gd name="connsiteY0" fmla="*/ 0 h 1195387"/>
                  <a:gd name="connsiteX1" fmla="*/ 52387 w 902491"/>
                  <a:gd name="connsiteY1" fmla="*/ 9525 h 1195387"/>
                  <a:gd name="connsiteX2" fmla="*/ 128587 w 902491"/>
                  <a:gd name="connsiteY2" fmla="*/ 16669 h 1195387"/>
                  <a:gd name="connsiteX3" fmla="*/ 226219 w 902491"/>
                  <a:gd name="connsiteY3" fmla="*/ 21431 h 1195387"/>
                  <a:gd name="connsiteX4" fmla="*/ 257175 w 902491"/>
                  <a:gd name="connsiteY4" fmla="*/ 26194 h 1195387"/>
                  <a:gd name="connsiteX5" fmla="*/ 252412 w 902491"/>
                  <a:gd name="connsiteY5" fmla="*/ 73818 h 1195387"/>
                  <a:gd name="connsiteX6" fmla="*/ 304799 w 902491"/>
                  <a:gd name="connsiteY6" fmla="*/ 78580 h 1195387"/>
                  <a:gd name="connsiteX7" fmla="*/ 333374 w 902491"/>
                  <a:gd name="connsiteY7" fmla="*/ 92868 h 1195387"/>
                  <a:gd name="connsiteX8" fmla="*/ 347661 w 902491"/>
                  <a:gd name="connsiteY8" fmla="*/ 66674 h 1195387"/>
                  <a:gd name="connsiteX9" fmla="*/ 428624 w 902491"/>
                  <a:gd name="connsiteY9" fmla="*/ 121443 h 1195387"/>
                  <a:gd name="connsiteX10" fmla="*/ 419099 w 902491"/>
                  <a:gd name="connsiteY10" fmla="*/ 245268 h 1195387"/>
                  <a:gd name="connsiteX11" fmla="*/ 452436 w 902491"/>
                  <a:gd name="connsiteY11" fmla="*/ 297654 h 1195387"/>
                  <a:gd name="connsiteX12" fmla="*/ 507205 w 902491"/>
                  <a:gd name="connsiteY12" fmla="*/ 404810 h 1195387"/>
                  <a:gd name="connsiteX13" fmla="*/ 509586 w 902491"/>
                  <a:gd name="connsiteY13" fmla="*/ 457198 h 1195387"/>
                  <a:gd name="connsiteX14" fmla="*/ 514349 w 902491"/>
                  <a:gd name="connsiteY14" fmla="*/ 535779 h 1195387"/>
                  <a:gd name="connsiteX15" fmla="*/ 492917 w 902491"/>
                  <a:gd name="connsiteY15" fmla="*/ 609598 h 1195387"/>
                  <a:gd name="connsiteX16" fmla="*/ 457198 w 902491"/>
                  <a:gd name="connsiteY16" fmla="*/ 638173 h 1195387"/>
                  <a:gd name="connsiteX17" fmla="*/ 573879 w 902491"/>
                  <a:gd name="connsiteY17" fmla="*/ 783428 h 1195387"/>
                  <a:gd name="connsiteX18" fmla="*/ 573879 w 902491"/>
                  <a:gd name="connsiteY18" fmla="*/ 833435 h 1195387"/>
                  <a:gd name="connsiteX19" fmla="*/ 623884 w 902491"/>
                  <a:gd name="connsiteY19" fmla="*/ 857248 h 1195387"/>
                  <a:gd name="connsiteX20" fmla="*/ 642934 w 902491"/>
                  <a:gd name="connsiteY20" fmla="*/ 835817 h 1195387"/>
                  <a:gd name="connsiteX21" fmla="*/ 847722 w 902491"/>
                  <a:gd name="connsiteY21" fmla="*/ 1050129 h 1195387"/>
                  <a:gd name="connsiteX22" fmla="*/ 902491 w 902491"/>
                  <a:gd name="connsiteY22" fmla="*/ 1195387 h 1195387"/>
                  <a:gd name="connsiteX0" fmla="*/ 0 w 981073"/>
                  <a:gd name="connsiteY0" fmla="*/ 0 h 1059655"/>
                  <a:gd name="connsiteX1" fmla="*/ 52387 w 981073"/>
                  <a:gd name="connsiteY1" fmla="*/ 9525 h 1059655"/>
                  <a:gd name="connsiteX2" fmla="*/ 128587 w 981073"/>
                  <a:gd name="connsiteY2" fmla="*/ 16669 h 1059655"/>
                  <a:gd name="connsiteX3" fmla="*/ 226219 w 981073"/>
                  <a:gd name="connsiteY3" fmla="*/ 21431 h 1059655"/>
                  <a:gd name="connsiteX4" fmla="*/ 257175 w 981073"/>
                  <a:gd name="connsiteY4" fmla="*/ 26194 h 1059655"/>
                  <a:gd name="connsiteX5" fmla="*/ 252412 w 981073"/>
                  <a:gd name="connsiteY5" fmla="*/ 73818 h 1059655"/>
                  <a:gd name="connsiteX6" fmla="*/ 304799 w 981073"/>
                  <a:gd name="connsiteY6" fmla="*/ 78580 h 1059655"/>
                  <a:gd name="connsiteX7" fmla="*/ 333374 w 981073"/>
                  <a:gd name="connsiteY7" fmla="*/ 92868 h 1059655"/>
                  <a:gd name="connsiteX8" fmla="*/ 347661 w 981073"/>
                  <a:gd name="connsiteY8" fmla="*/ 66674 h 1059655"/>
                  <a:gd name="connsiteX9" fmla="*/ 428624 w 981073"/>
                  <a:gd name="connsiteY9" fmla="*/ 121443 h 1059655"/>
                  <a:gd name="connsiteX10" fmla="*/ 419099 w 981073"/>
                  <a:gd name="connsiteY10" fmla="*/ 245268 h 1059655"/>
                  <a:gd name="connsiteX11" fmla="*/ 452436 w 981073"/>
                  <a:gd name="connsiteY11" fmla="*/ 297654 h 1059655"/>
                  <a:gd name="connsiteX12" fmla="*/ 507205 w 981073"/>
                  <a:gd name="connsiteY12" fmla="*/ 404810 h 1059655"/>
                  <a:gd name="connsiteX13" fmla="*/ 509586 w 981073"/>
                  <a:gd name="connsiteY13" fmla="*/ 457198 h 1059655"/>
                  <a:gd name="connsiteX14" fmla="*/ 514349 w 981073"/>
                  <a:gd name="connsiteY14" fmla="*/ 535779 h 1059655"/>
                  <a:gd name="connsiteX15" fmla="*/ 492917 w 981073"/>
                  <a:gd name="connsiteY15" fmla="*/ 609598 h 1059655"/>
                  <a:gd name="connsiteX16" fmla="*/ 457198 w 981073"/>
                  <a:gd name="connsiteY16" fmla="*/ 638173 h 1059655"/>
                  <a:gd name="connsiteX17" fmla="*/ 573879 w 981073"/>
                  <a:gd name="connsiteY17" fmla="*/ 783428 h 1059655"/>
                  <a:gd name="connsiteX18" fmla="*/ 573879 w 981073"/>
                  <a:gd name="connsiteY18" fmla="*/ 833435 h 1059655"/>
                  <a:gd name="connsiteX19" fmla="*/ 623884 w 981073"/>
                  <a:gd name="connsiteY19" fmla="*/ 857248 h 1059655"/>
                  <a:gd name="connsiteX20" fmla="*/ 642934 w 981073"/>
                  <a:gd name="connsiteY20" fmla="*/ 835817 h 1059655"/>
                  <a:gd name="connsiteX21" fmla="*/ 847722 w 981073"/>
                  <a:gd name="connsiteY21" fmla="*/ 1050129 h 1059655"/>
                  <a:gd name="connsiteX22" fmla="*/ 981073 w 981073"/>
                  <a:gd name="connsiteY22" fmla="*/ 1059655 h 105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073" h="1059655">
                    <a:moveTo>
                      <a:pt x="0" y="0"/>
                    </a:moveTo>
                    <a:cubicBezTo>
                      <a:pt x="7144" y="13494"/>
                      <a:pt x="45243" y="-3969"/>
                      <a:pt x="52387" y="9525"/>
                    </a:cubicBezTo>
                    <a:cubicBezTo>
                      <a:pt x="72231" y="19050"/>
                      <a:pt x="108743" y="7144"/>
                      <a:pt x="128587" y="16669"/>
                    </a:cubicBezTo>
                    <a:cubicBezTo>
                      <a:pt x="154781" y="23019"/>
                      <a:pt x="200025" y="15081"/>
                      <a:pt x="226219" y="21431"/>
                    </a:cubicBezTo>
                    <a:cubicBezTo>
                      <a:pt x="227806" y="28575"/>
                      <a:pt x="255588" y="19050"/>
                      <a:pt x="257175" y="26194"/>
                    </a:cubicBezTo>
                    <a:cubicBezTo>
                      <a:pt x="250825" y="37306"/>
                      <a:pt x="258762" y="62706"/>
                      <a:pt x="252412" y="73818"/>
                    </a:cubicBezTo>
                    <a:cubicBezTo>
                      <a:pt x="256381" y="84137"/>
                      <a:pt x="300830" y="68261"/>
                      <a:pt x="304799" y="78580"/>
                    </a:cubicBezTo>
                    <a:cubicBezTo>
                      <a:pt x="309561" y="85724"/>
                      <a:pt x="328612" y="85724"/>
                      <a:pt x="333374" y="92868"/>
                    </a:cubicBezTo>
                    <a:cubicBezTo>
                      <a:pt x="342899" y="92868"/>
                      <a:pt x="338136" y="66674"/>
                      <a:pt x="347661" y="66674"/>
                    </a:cubicBezTo>
                    <a:cubicBezTo>
                      <a:pt x="361155" y="88105"/>
                      <a:pt x="415130" y="100012"/>
                      <a:pt x="428624" y="121443"/>
                    </a:cubicBezTo>
                    <a:cubicBezTo>
                      <a:pt x="435768" y="154780"/>
                      <a:pt x="411955" y="211931"/>
                      <a:pt x="419099" y="245268"/>
                    </a:cubicBezTo>
                    <a:cubicBezTo>
                      <a:pt x="419893" y="261936"/>
                      <a:pt x="451642" y="280986"/>
                      <a:pt x="452436" y="297654"/>
                    </a:cubicBezTo>
                    <a:cubicBezTo>
                      <a:pt x="461167" y="333373"/>
                      <a:pt x="498474" y="369091"/>
                      <a:pt x="507205" y="404810"/>
                    </a:cubicBezTo>
                    <a:cubicBezTo>
                      <a:pt x="495299" y="416716"/>
                      <a:pt x="521492" y="445292"/>
                      <a:pt x="509586" y="457198"/>
                    </a:cubicBezTo>
                    <a:cubicBezTo>
                      <a:pt x="500855" y="465929"/>
                      <a:pt x="523080" y="527048"/>
                      <a:pt x="514349" y="535779"/>
                    </a:cubicBezTo>
                    <a:cubicBezTo>
                      <a:pt x="503236" y="553242"/>
                      <a:pt x="504030" y="592135"/>
                      <a:pt x="492917" y="609598"/>
                    </a:cubicBezTo>
                    <a:cubicBezTo>
                      <a:pt x="478629" y="614360"/>
                      <a:pt x="471486" y="633411"/>
                      <a:pt x="457198" y="638173"/>
                    </a:cubicBezTo>
                    <a:cubicBezTo>
                      <a:pt x="461960" y="673891"/>
                      <a:pt x="569117" y="747710"/>
                      <a:pt x="573879" y="783428"/>
                    </a:cubicBezTo>
                    <a:cubicBezTo>
                      <a:pt x="563560" y="790572"/>
                      <a:pt x="584198" y="826291"/>
                      <a:pt x="573879" y="833435"/>
                    </a:cubicBezTo>
                    <a:cubicBezTo>
                      <a:pt x="575466" y="845341"/>
                      <a:pt x="622297" y="845342"/>
                      <a:pt x="623884" y="857248"/>
                    </a:cubicBezTo>
                    <a:cubicBezTo>
                      <a:pt x="631028" y="859629"/>
                      <a:pt x="635790" y="833436"/>
                      <a:pt x="642934" y="835817"/>
                    </a:cubicBezTo>
                    <a:cubicBezTo>
                      <a:pt x="692147" y="906461"/>
                      <a:pt x="798509" y="979485"/>
                      <a:pt x="847722" y="1050129"/>
                    </a:cubicBezTo>
                    <a:lnTo>
                      <a:pt x="981073" y="1059655"/>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1" name="テキスト ボックス 20"/>
              <p:cNvSpPr txBox="1"/>
              <p:nvPr/>
            </p:nvSpPr>
            <p:spPr>
              <a:xfrm>
                <a:off x="6498862" y="4516871"/>
                <a:ext cx="877163" cy="369332"/>
              </a:xfrm>
              <a:prstGeom prst="rect">
                <a:avLst/>
              </a:prstGeom>
              <a:noFill/>
            </p:spPr>
            <p:txBody>
              <a:bodyPr wrap="none" rtlCol="0">
                <a:spAutoFit/>
              </a:bodyPr>
              <a:lstStyle/>
              <a:p>
                <a:pPr algn="ctr"/>
                <a:r>
                  <a:rPr kumimoji="1" lang="ja-JP" altLang="en-US" b="1" dirty="0" smtClean="0">
                    <a:latin typeface="ＭＳ ゴシック" panose="020B0609070205080204" pitchFamily="49" charset="-128"/>
                    <a:ea typeface="ＭＳ ゴシック" panose="020B0609070205080204" pitchFamily="49" charset="-128"/>
                  </a:rPr>
                  <a:t>大里</a:t>
                </a:r>
                <a:r>
                  <a:rPr kumimoji="1" lang="ja-JP" altLang="en-US" b="1" dirty="0">
                    <a:latin typeface="ＭＳ ゴシック" panose="020B0609070205080204" pitchFamily="49" charset="-128"/>
                    <a:ea typeface="ＭＳ ゴシック" panose="020B0609070205080204" pitchFamily="49" charset="-128"/>
                  </a:rPr>
                  <a:t>西</a:t>
                </a:r>
              </a:p>
            </p:txBody>
          </p:sp>
          <p:sp>
            <p:nvSpPr>
              <p:cNvPr id="22" name="フリーフォーム 21"/>
              <p:cNvSpPr/>
              <p:nvPr/>
            </p:nvSpPr>
            <p:spPr>
              <a:xfrm>
                <a:off x="7247998" y="3142888"/>
                <a:ext cx="769671" cy="512331"/>
              </a:xfrm>
              <a:custGeom>
                <a:avLst/>
                <a:gdLst>
                  <a:gd name="connsiteX0" fmla="*/ 0 w 183356"/>
                  <a:gd name="connsiteY0" fmla="*/ 461963 h 461963"/>
                  <a:gd name="connsiteX1" fmla="*/ 183356 w 183356"/>
                  <a:gd name="connsiteY1" fmla="*/ 0 h 461963"/>
                  <a:gd name="connsiteX0" fmla="*/ 3407 w 186763"/>
                  <a:gd name="connsiteY0" fmla="*/ 461963 h 461963"/>
                  <a:gd name="connsiteX1" fmla="*/ 5788 w 186763"/>
                  <a:gd name="connsiteY1" fmla="*/ 285750 h 461963"/>
                  <a:gd name="connsiteX2" fmla="*/ 186763 w 186763"/>
                  <a:gd name="connsiteY2" fmla="*/ 0 h 461963"/>
                  <a:gd name="connsiteX0" fmla="*/ 3407 w 65319"/>
                  <a:gd name="connsiteY0" fmla="*/ 426244 h 426244"/>
                  <a:gd name="connsiteX1" fmla="*/ 5788 w 65319"/>
                  <a:gd name="connsiteY1" fmla="*/ 250031 h 426244"/>
                  <a:gd name="connsiteX2" fmla="*/ 65319 w 65319"/>
                  <a:gd name="connsiteY2" fmla="*/ 0 h 426244"/>
                  <a:gd name="connsiteX0" fmla="*/ 10051 w 71963"/>
                  <a:gd name="connsiteY0" fmla="*/ 426244 h 426244"/>
                  <a:gd name="connsiteX1" fmla="*/ 12432 w 71963"/>
                  <a:gd name="connsiteY1" fmla="*/ 250031 h 426244"/>
                  <a:gd name="connsiteX2" fmla="*/ 527 w 71963"/>
                  <a:gd name="connsiteY2" fmla="*/ 188118 h 426244"/>
                  <a:gd name="connsiteX3" fmla="*/ 71963 w 71963"/>
                  <a:gd name="connsiteY3" fmla="*/ 0 h 426244"/>
                  <a:gd name="connsiteX0" fmla="*/ 30957 w 36745"/>
                  <a:gd name="connsiteY0" fmla="*/ 616744 h 616744"/>
                  <a:gd name="connsiteX1" fmla="*/ 33338 w 36745"/>
                  <a:gd name="connsiteY1" fmla="*/ 440531 h 616744"/>
                  <a:gd name="connsiteX2" fmla="*/ 21433 w 36745"/>
                  <a:gd name="connsiteY2" fmla="*/ 378618 h 616744"/>
                  <a:gd name="connsiteX3" fmla="*/ 0 w 36745"/>
                  <a:gd name="connsiteY3" fmla="*/ 0 h 616744"/>
                  <a:gd name="connsiteX0" fmla="*/ 30957 w 43233"/>
                  <a:gd name="connsiteY0" fmla="*/ 616744 h 616744"/>
                  <a:gd name="connsiteX1" fmla="*/ 33338 w 43233"/>
                  <a:gd name="connsiteY1" fmla="*/ 440531 h 616744"/>
                  <a:gd name="connsiteX2" fmla="*/ 21433 w 43233"/>
                  <a:gd name="connsiteY2" fmla="*/ 378618 h 616744"/>
                  <a:gd name="connsiteX3" fmla="*/ 42864 w 43233"/>
                  <a:gd name="connsiteY3" fmla="*/ 219074 h 616744"/>
                  <a:gd name="connsiteX4" fmla="*/ 0 w 43233"/>
                  <a:gd name="connsiteY4" fmla="*/ 0 h 616744"/>
                  <a:gd name="connsiteX0" fmla="*/ 10052 w 271988"/>
                  <a:gd name="connsiteY0" fmla="*/ 397670 h 397670"/>
                  <a:gd name="connsiteX1" fmla="*/ 12433 w 271988"/>
                  <a:gd name="connsiteY1" fmla="*/ 221457 h 397670"/>
                  <a:gd name="connsiteX2" fmla="*/ 528 w 271988"/>
                  <a:gd name="connsiteY2" fmla="*/ 159544 h 397670"/>
                  <a:gd name="connsiteX3" fmla="*/ 21959 w 271988"/>
                  <a:gd name="connsiteY3" fmla="*/ 0 h 397670"/>
                  <a:gd name="connsiteX4" fmla="*/ 271988 w 271988"/>
                  <a:gd name="connsiteY4" fmla="*/ 90488 h 397670"/>
                  <a:gd name="connsiteX0" fmla="*/ 10052 w 271988"/>
                  <a:gd name="connsiteY0" fmla="*/ 404284 h 404284"/>
                  <a:gd name="connsiteX1" fmla="*/ 12433 w 271988"/>
                  <a:gd name="connsiteY1" fmla="*/ 228071 h 404284"/>
                  <a:gd name="connsiteX2" fmla="*/ 528 w 271988"/>
                  <a:gd name="connsiteY2" fmla="*/ 166158 h 404284"/>
                  <a:gd name="connsiteX3" fmla="*/ 21959 w 271988"/>
                  <a:gd name="connsiteY3" fmla="*/ 6614 h 404284"/>
                  <a:gd name="connsiteX4" fmla="*/ 112446 w 271988"/>
                  <a:gd name="connsiteY4" fmla="*/ 1852 h 404284"/>
                  <a:gd name="connsiteX5" fmla="*/ 271988 w 271988"/>
                  <a:gd name="connsiteY5" fmla="*/ 97102 h 404284"/>
                  <a:gd name="connsiteX0" fmla="*/ 10052 w 286275"/>
                  <a:gd name="connsiteY0" fmla="*/ 676276 h 676276"/>
                  <a:gd name="connsiteX1" fmla="*/ 12433 w 286275"/>
                  <a:gd name="connsiteY1" fmla="*/ 500063 h 676276"/>
                  <a:gd name="connsiteX2" fmla="*/ 528 w 286275"/>
                  <a:gd name="connsiteY2" fmla="*/ 438150 h 676276"/>
                  <a:gd name="connsiteX3" fmla="*/ 21959 w 286275"/>
                  <a:gd name="connsiteY3" fmla="*/ 278606 h 676276"/>
                  <a:gd name="connsiteX4" fmla="*/ 112446 w 286275"/>
                  <a:gd name="connsiteY4" fmla="*/ 273844 h 676276"/>
                  <a:gd name="connsiteX5" fmla="*/ 286275 w 286275"/>
                  <a:gd name="connsiteY5" fmla="*/ 0 h 676276"/>
                  <a:gd name="connsiteX0" fmla="*/ 10052 w 286275"/>
                  <a:gd name="connsiteY0" fmla="*/ 676276 h 676276"/>
                  <a:gd name="connsiteX1" fmla="*/ 12433 w 286275"/>
                  <a:gd name="connsiteY1" fmla="*/ 500063 h 676276"/>
                  <a:gd name="connsiteX2" fmla="*/ 528 w 286275"/>
                  <a:gd name="connsiteY2" fmla="*/ 438150 h 676276"/>
                  <a:gd name="connsiteX3" fmla="*/ 21959 w 286275"/>
                  <a:gd name="connsiteY3" fmla="*/ 278606 h 676276"/>
                  <a:gd name="connsiteX4" fmla="*/ 112446 w 286275"/>
                  <a:gd name="connsiteY4" fmla="*/ 273844 h 676276"/>
                  <a:gd name="connsiteX5" fmla="*/ 119590 w 286275"/>
                  <a:gd name="connsiteY5" fmla="*/ 171450 h 676276"/>
                  <a:gd name="connsiteX6" fmla="*/ 286275 w 286275"/>
                  <a:gd name="connsiteY6" fmla="*/ 0 h 676276"/>
                  <a:gd name="connsiteX0" fmla="*/ 10052 w 641081"/>
                  <a:gd name="connsiteY0" fmla="*/ 504826 h 504826"/>
                  <a:gd name="connsiteX1" fmla="*/ 12433 w 641081"/>
                  <a:gd name="connsiteY1" fmla="*/ 328613 h 504826"/>
                  <a:gd name="connsiteX2" fmla="*/ 528 w 641081"/>
                  <a:gd name="connsiteY2" fmla="*/ 266700 h 504826"/>
                  <a:gd name="connsiteX3" fmla="*/ 21959 w 641081"/>
                  <a:gd name="connsiteY3" fmla="*/ 107156 h 504826"/>
                  <a:gd name="connsiteX4" fmla="*/ 112446 w 641081"/>
                  <a:gd name="connsiteY4" fmla="*/ 102394 h 504826"/>
                  <a:gd name="connsiteX5" fmla="*/ 119590 w 641081"/>
                  <a:gd name="connsiteY5" fmla="*/ 0 h 504826"/>
                  <a:gd name="connsiteX6" fmla="*/ 641081 w 641081"/>
                  <a:gd name="connsiteY6" fmla="*/ 104775 h 504826"/>
                  <a:gd name="connsiteX0" fmla="*/ 10052 w 641081"/>
                  <a:gd name="connsiteY0" fmla="*/ 512331 h 512331"/>
                  <a:gd name="connsiteX1" fmla="*/ 12433 w 641081"/>
                  <a:gd name="connsiteY1" fmla="*/ 336118 h 512331"/>
                  <a:gd name="connsiteX2" fmla="*/ 528 w 641081"/>
                  <a:gd name="connsiteY2" fmla="*/ 274205 h 512331"/>
                  <a:gd name="connsiteX3" fmla="*/ 21959 w 641081"/>
                  <a:gd name="connsiteY3" fmla="*/ 114661 h 512331"/>
                  <a:gd name="connsiteX4" fmla="*/ 112446 w 641081"/>
                  <a:gd name="connsiteY4" fmla="*/ 109899 h 512331"/>
                  <a:gd name="connsiteX5" fmla="*/ 119590 w 641081"/>
                  <a:gd name="connsiteY5" fmla="*/ 7505 h 512331"/>
                  <a:gd name="connsiteX6" fmla="*/ 298183 w 641081"/>
                  <a:gd name="connsiteY6" fmla="*/ 2742 h 512331"/>
                  <a:gd name="connsiteX7" fmla="*/ 641081 w 641081"/>
                  <a:gd name="connsiteY7" fmla="*/ 112280 h 512331"/>
                  <a:gd name="connsiteX0" fmla="*/ 10052 w 526781"/>
                  <a:gd name="connsiteY0" fmla="*/ 512331 h 512331"/>
                  <a:gd name="connsiteX1" fmla="*/ 12433 w 526781"/>
                  <a:gd name="connsiteY1" fmla="*/ 336118 h 512331"/>
                  <a:gd name="connsiteX2" fmla="*/ 528 w 526781"/>
                  <a:gd name="connsiteY2" fmla="*/ 274205 h 512331"/>
                  <a:gd name="connsiteX3" fmla="*/ 21959 w 526781"/>
                  <a:gd name="connsiteY3" fmla="*/ 114661 h 512331"/>
                  <a:gd name="connsiteX4" fmla="*/ 112446 w 526781"/>
                  <a:gd name="connsiteY4" fmla="*/ 109899 h 512331"/>
                  <a:gd name="connsiteX5" fmla="*/ 119590 w 526781"/>
                  <a:gd name="connsiteY5" fmla="*/ 7505 h 512331"/>
                  <a:gd name="connsiteX6" fmla="*/ 298183 w 526781"/>
                  <a:gd name="connsiteY6" fmla="*/ 2742 h 512331"/>
                  <a:gd name="connsiteX7" fmla="*/ 526781 w 526781"/>
                  <a:gd name="connsiteY7" fmla="*/ 248011 h 512331"/>
                  <a:gd name="connsiteX0" fmla="*/ 10052 w 638699"/>
                  <a:gd name="connsiteY0" fmla="*/ 512331 h 512331"/>
                  <a:gd name="connsiteX1" fmla="*/ 12433 w 638699"/>
                  <a:gd name="connsiteY1" fmla="*/ 336118 h 512331"/>
                  <a:gd name="connsiteX2" fmla="*/ 528 w 638699"/>
                  <a:gd name="connsiteY2" fmla="*/ 274205 h 512331"/>
                  <a:gd name="connsiteX3" fmla="*/ 21959 w 638699"/>
                  <a:gd name="connsiteY3" fmla="*/ 114661 h 512331"/>
                  <a:gd name="connsiteX4" fmla="*/ 112446 w 638699"/>
                  <a:gd name="connsiteY4" fmla="*/ 109899 h 512331"/>
                  <a:gd name="connsiteX5" fmla="*/ 119590 w 638699"/>
                  <a:gd name="connsiteY5" fmla="*/ 7505 h 512331"/>
                  <a:gd name="connsiteX6" fmla="*/ 298183 w 638699"/>
                  <a:gd name="connsiteY6" fmla="*/ 2742 h 512331"/>
                  <a:gd name="connsiteX7" fmla="*/ 638699 w 638699"/>
                  <a:gd name="connsiteY7" fmla="*/ 121804 h 512331"/>
                  <a:gd name="connsiteX0" fmla="*/ 10052 w 638699"/>
                  <a:gd name="connsiteY0" fmla="*/ 512331 h 512331"/>
                  <a:gd name="connsiteX1" fmla="*/ 12433 w 638699"/>
                  <a:gd name="connsiteY1" fmla="*/ 336118 h 512331"/>
                  <a:gd name="connsiteX2" fmla="*/ 528 w 638699"/>
                  <a:gd name="connsiteY2" fmla="*/ 274205 h 512331"/>
                  <a:gd name="connsiteX3" fmla="*/ 21959 w 638699"/>
                  <a:gd name="connsiteY3" fmla="*/ 114661 h 512331"/>
                  <a:gd name="connsiteX4" fmla="*/ 112446 w 638699"/>
                  <a:gd name="connsiteY4" fmla="*/ 109899 h 512331"/>
                  <a:gd name="connsiteX5" fmla="*/ 119590 w 638699"/>
                  <a:gd name="connsiteY5" fmla="*/ 7505 h 512331"/>
                  <a:gd name="connsiteX6" fmla="*/ 298183 w 638699"/>
                  <a:gd name="connsiteY6" fmla="*/ 2742 h 512331"/>
                  <a:gd name="connsiteX7" fmla="*/ 412483 w 638699"/>
                  <a:gd name="connsiteY7" fmla="*/ 5125 h 512331"/>
                  <a:gd name="connsiteX8" fmla="*/ 638699 w 638699"/>
                  <a:gd name="connsiteY8" fmla="*/ 121804 h 512331"/>
                  <a:gd name="connsiteX0" fmla="*/ 10052 w 412483"/>
                  <a:gd name="connsiteY0" fmla="*/ 512331 h 512331"/>
                  <a:gd name="connsiteX1" fmla="*/ 12433 w 412483"/>
                  <a:gd name="connsiteY1" fmla="*/ 336118 h 512331"/>
                  <a:gd name="connsiteX2" fmla="*/ 528 w 412483"/>
                  <a:gd name="connsiteY2" fmla="*/ 274205 h 512331"/>
                  <a:gd name="connsiteX3" fmla="*/ 21959 w 412483"/>
                  <a:gd name="connsiteY3" fmla="*/ 114661 h 512331"/>
                  <a:gd name="connsiteX4" fmla="*/ 112446 w 412483"/>
                  <a:gd name="connsiteY4" fmla="*/ 109899 h 512331"/>
                  <a:gd name="connsiteX5" fmla="*/ 119590 w 412483"/>
                  <a:gd name="connsiteY5" fmla="*/ 7505 h 512331"/>
                  <a:gd name="connsiteX6" fmla="*/ 298183 w 412483"/>
                  <a:gd name="connsiteY6" fmla="*/ 2742 h 512331"/>
                  <a:gd name="connsiteX7" fmla="*/ 412483 w 412483"/>
                  <a:gd name="connsiteY7" fmla="*/ 5125 h 512331"/>
                  <a:gd name="connsiteX8" fmla="*/ 276749 w 412483"/>
                  <a:gd name="connsiteY8" fmla="*/ 305160 h 512331"/>
                  <a:gd name="connsiteX0" fmla="*/ 10052 w 427247"/>
                  <a:gd name="connsiteY0" fmla="*/ 512331 h 512331"/>
                  <a:gd name="connsiteX1" fmla="*/ 12433 w 427247"/>
                  <a:gd name="connsiteY1" fmla="*/ 336118 h 512331"/>
                  <a:gd name="connsiteX2" fmla="*/ 528 w 427247"/>
                  <a:gd name="connsiteY2" fmla="*/ 274205 h 512331"/>
                  <a:gd name="connsiteX3" fmla="*/ 21959 w 427247"/>
                  <a:gd name="connsiteY3" fmla="*/ 114661 h 512331"/>
                  <a:gd name="connsiteX4" fmla="*/ 112446 w 427247"/>
                  <a:gd name="connsiteY4" fmla="*/ 109899 h 512331"/>
                  <a:gd name="connsiteX5" fmla="*/ 119590 w 427247"/>
                  <a:gd name="connsiteY5" fmla="*/ 7505 h 512331"/>
                  <a:gd name="connsiteX6" fmla="*/ 298183 w 427247"/>
                  <a:gd name="connsiteY6" fmla="*/ 2742 h 512331"/>
                  <a:gd name="connsiteX7" fmla="*/ 412483 w 427247"/>
                  <a:gd name="connsiteY7" fmla="*/ 5125 h 512331"/>
                  <a:gd name="connsiteX8" fmla="*/ 426771 w 427247"/>
                  <a:gd name="connsiteY8" fmla="*/ 24175 h 512331"/>
                  <a:gd name="connsiteX9" fmla="*/ 276749 w 427247"/>
                  <a:gd name="connsiteY9" fmla="*/ 305160 h 512331"/>
                  <a:gd name="connsiteX0" fmla="*/ 10052 w 795862"/>
                  <a:gd name="connsiteY0" fmla="*/ 512331 h 512331"/>
                  <a:gd name="connsiteX1" fmla="*/ 12433 w 795862"/>
                  <a:gd name="connsiteY1" fmla="*/ 336118 h 512331"/>
                  <a:gd name="connsiteX2" fmla="*/ 528 w 795862"/>
                  <a:gd name="connsiteY2" fmla="*/ 274205 h 512331"/>
                  <a:gd name="connsiteX3" fmla="*/ 21959 w 795862"/>
                  <a:gd name="connsiteY3" fmla="*/ 114661 h 512331"/>
                  <a:gd name="connsiteX4" fmla="*/ 112446 w 795862"/>
                  <a:gd name="connsiteY4" fmla="*/ 109899 h 512331"/>
                  <a:gd name="connsiteX5" fmla="*/ 119590 w 795862"/>
                  <a:gd name="connsiteY5" fmla="*/ 7505 h 512331"/>
                  <a:gd name="connsiteX6" fmla="*/ 298183 w 795862"/>
                  <a:gd name="connsiteY6" fmla="*/ 2742 h 512331"/>
                  <a:gd name="connsiteX7" fmla="*/ 412483 w 795862"/>
                  <a:gd name="connsiteY7" fmla="*/ 5125 h 512331"/>
                  <a:gd name="connsiteX8" fmla="*/ 426771 w 795862"/>
                  <a:gd name="connsiteY8" fmla="*/ 24175 h 512331"/>
                  <a:gd name="connsiteX9" fmla="*/ 795862 w 795862"/>
                  <a:gd name="connsiteY9" fmla="*/ 93229 h 512331"/>
                  <a:gd name="connsiteX0" fmla="*/ 10052 w 795862"/>
                  <a:gd name="connsiteY0" fmla="*/ 512331 h 512331"/>
                  <a:gd name="connsiteX1" fmla="*/ 12433 w 795862"/>
                  <a:gd name="connsiteY1" fmla="*/ 336118 h 512331"/>
                  <a:gd name="connsiteX2" fmla="*/ 528 w 795862"/>
                  <a:gd name="connsiteY2" fmla="*/ 274205 h 512331"/>
                  <a:gd name="connsiteX3" fmla="*/ 21959 w 795862"/>
                  <a:gd name="connsiteY3" fmla="*/ 114661 h 512331"/>
                  <a:gd name="connsiteX4" fmla="*/ 112446 w 795862"/>
                  <a:gd name="connsiteY4" fmla="*/ 109899 h 512331"/>
                  <a:gd name="connsiteX5" fmla="*/ 119590 w 795862"/>
                  <a:gd name="connsiteY5" fmla="*/ 7505 h 512331"/>
                  <a:gd name="connsiteX6" fmla="*/ 298183 w 795862"/>
                  <a:gd name="connsiteY6" fmla="*/ 2742 h 512331"/>
                  <a:gd name="connsiteX7" fmla="*/ 412483 w 795862"/>
                  <a:gd name="connsiteY7" fmla="*/ 5125 h 512331"/>
                  <a:gd name="connsiteX8" fmla="*/ 426771 w 795862"/>
                  <a:gd name="connsiteY8" fmla="*/ 24175 h 512331"/>
                  <a:gd name="connsiteX9" fmla="*/ 474395 w 795862"/>
                  <a:gd name="connsiteY9" fmla="*/ 2743 h 512331"/>
                  <a:gd name="connsiteX10" fmla="*/ 795862 w 795862"/>
                  <a:gd name="connsiteY10" fmla="*/ 93229 h 512331"/>
                  <a:gd name="connsiteX0" fmla="*/ 10052 w 905400"/>
                  <a:gd name="connsiteY0" fmla="*/ 512331 h 512331"/>
                  <a:gd name="connsiteX1" fmla="*/ 12433 w 905400"/>
                  <a:gd name="connsiteY1" fmla="*/ 336118 h 512331"/>
                  <a:gd name="connsiteX2" fmla="*/ 528 w 905400"/>
                  <a:gd name="connsiteY2" fmla="*/ 274205 h 512331"/>
                  <a:gd name="connsiteX3" fmla="*/ 21959 w 905400"/>
                  <a:gd name="connsiteY3" fmla="*/ 114661 h 512331"/>
                  <a:gd name="connsiteX4" fmla="*/ 112446 w 905400"/>
                  <a:gd name="connsiteY4" fmla="*/ 109899 h 512331"/>
                  <a:gd name="connsiteX5" fmla="*/ 119590 w 905400"/>
                  <a:gd name="connsiteY5" fmla="*/ 7505 h 512331"/>
                  <a:gd name="connsiteX6" fmla="*/ 298183 w 905400"/>
                  <a:gd name="connsiteY6" fmla="*/ 2742 h 512331"/>
                  <a:gd name="connsiteX7" fmla="*/ 412483 w 905400"/>
                  <a:gd name="connsiteY7" fmla="*/ 5125 h 512331"/>
                  <a:gd name="connsiteX8" fmla="*/ 426771 w 905400"/>
                  <a:gd name="connsiteY8" fmla="*/ 24175 h 512331"/>
                  <a:gd name="connsiteX9" fmla="*/ 474395 w 905400"/>
                  <a:gd name="connsiteY9" fmla="*/ 2743 h 512331"/>
                  <a:gd name="connsiteX10" fmla="*/ 905400 w 905400"/>
                  <a:gd name="connsiteY10" fmla="*/ 95611 h 512331"/>
                  <a:gd name="connsiteX0" fmla="*/ 10052 w 905400"/>
                  <a:gd name="connsiteY0" fmla="*/ 512331 h 512331"/>
                  <a:gd name="connsiteX1" fmla="*/ 12433 w 905400"/>
                  <a:gd name="connsiteY1" fmla="*/ 336118 h 512331"/>
                  <a:gd name="connsiteX2" fmla="*/ 528 w 905400"/>
                  <a:gd name="connsiteY2" fmla="*/ 274205 h 512331"/>
                  <a:gd name="connsiteX3" fmla="*/ 21959 w 905400"/>
                  <a:gd name="connsiteY3" fmla="*/ 114661 h 512331"/>
                  <a:gd name="connsiteX4" fmla="*/ 112446 w 905400"/>
                  <a:gd name="connsiteY4" fmla="*/ 109899 h 512331"/>
                  <a:gd name="connsiteX5" fmla="*/ 119590 w 905400"/>
                  <a:gd name="connsiteY5" fmla="*/ 7505 h 512331"/>
                  <a:gd name="connsiteX6" fmla="*/ 298183 w 905400"/>
                  <a:gd name="connsiteY6" fmla="*/ 2742 h 512331"/>
                  <a:gd name="connsiteX7" fmla="*/ 412483 w 905400"/>
                  <a:gd name="connsiteY7" fmla="*/ 5125 h 512331"/>
                  <a:gd name="connsiteX8" fmla="*/ 426771 w 905400"/>
                  <a:gd name="connsiteY8" fmla="*/ 24175 h 512331"/>
                  <a:gd name="connsiteX9" fmla="*/ 474395 w 905400"/>
                  <a:gd name="connsiteY9" fmla="*/ 2743 h 512331"/>
                  <a:gd name="connsiteX10" fmla="*/ 691089 w 905400"/>
                  <a:gd name="connsiteY10" fmla="*/ 9887 h 512331"/>
                  <a:gd name="connsiteX11" fmla="*/ 905400 w 905400"/>
                  <a:gd name="connsiteY11" fmla="*/ 95611 h 512331"/>
                  <a:gd name="connsiteX0" fmla="*/ 10052 w 891113"/>
                  <a:gd name="connsiteY0" fmla="*/ 512331 h 512331"/>
                  <a:gd name="connsiteX1" fmla="*/ 12433 w 891113"/>
                  <a:gd name="connsiteY1" fmla="*/ 336118 h 512331"/>
                  <a:gd name="connsiteX2" fmla="*/ 528 w 891113"/>
                  <a:gd name="connsiteY2" fmla="*/ 274205 h 512331"/>
                  <a:gd name="connsiteX3" fmla="*/ 21959 w 891113"/>
                  <a:gd name="connsiteY3" fmla="*/ 114661 h 512331"/>
                  <a:gd name="connsiteX4" fmla="*/ 112446 w 891113"/>
                  <a:gd name="connsiteY4" fmla="*/ 109899 h 512331"/>
                  <a:gd name="connsiteX5" fmla="*/ 119590 w 891113"/>
                  <a:gd name="connsiteY5" fmla="*/ 7505 h 512331"/>
                  <a:gd name="connsiteX6" fmla="*/ 298183 w 891113"/>
                  <a:gd name="connsiteY6" fmla="*/ 2742 h 512331"/>
                  <a:gd name="connsiteX7" fmla="*/ 412483 w 891113"/>
                  <a:gd name="connsiteY7" fmla="*/ 5125 h 512331"/>
                  <a:gd name="connsiteX8" fmla="*/ 426771 w 891113"/>
                  <a:gd name="connsiteY8" fmla="*/ 24175 h 512331"/>
                  <a:gd name="connsiteX9" fmla="*/ 474395 w 891113"/>
                  <a:gd name="connsiteY9" fmla="*/ 2743 h 512331"/>
                  <a:gd name="connsiteX10" fmla="*/ 691089 w 891113"/>
                  <a:gd name="connsiteY10" fmla="*/ 9887 h 512331"/>
                  <a:gd name="connsiteX11" fmla="*/ 891113 w 891113"/>
                  <a:gd name="connsiteY11" fmla="*/ 138474 h 512331"/>
                  <a:gd name="connsiteX0" fmla="*/ 10052 w 891113"/>
                  <a:gd name="connsiteY0" fmla="*/ 512331 h 512331"/>
                  <a:gd name="connsiteX1" fmla="*/ 12433 w 891113"/>
                  <a:gd name="connsiteY1" fmla="*/ 336118 h 512331"/>
                  <a:gd name="connsiteX2" fmla="*/ 528 w 891113"/>
                  <a:gd name="connsiteY2" fmla="*/ 274205 h 512331"/>
                  <a:gd name="connsiteX3" fmla="*/ 21959 w 891113"/>
                  <a:gd name="connsiteY3" fmla="*/ 114661 h 512331"/>
                  <a:gd name="connsiteX4" fmla="*/ 112446 w 891113"/>
                  <a:gd name="connsiteY4" fmla="*/ 109899 h 512331"/>
                  <a:gd name="connsiteX5" fmla="*/ 119590 w 891113"/>
                  <a:gd name="connsiteY5" fmla="*/ 7505 h 512331"/>
                  <a:gd name="connsiteX6" fmla="*/ 298183 w 891113"/>
                  <a:gd name="connsiteY6" fmla="*/ 2742 h 512331"/>
                  <a:gd name="connsiteX7" fmla="*/ 412483 w 891113"/>
                  <a:gd name="connsiteY7" fmla="*/ 5125 h 512331"/>
                  <a:gd name="connsiteX8" fmla="*/ 426771 w 891113"/>
                  <a:gd name="connsiteY8" fmla="*/ 24175 h 512331"/>
                  <a:gd name="connsiteX9" fmla="*/ 474395 w 891113"/>
                  <a:gd name="connsiteY9" fmla="*/ 2743 h 512331"/>
                  <a:gd name="connsiteX10" fmla="*/ 691089 w 891113"/>
                  <a:gd name="connsiteY10" fmla="*/ 9887 h 512331"/>
                  <a:gd name="connsiteX11" fmla="*/ 769671 w 891113"/>
                  <a:gd name="connsiteY11" fmla="*/ 19412 h 512331"/>
                  <a:gd name="connsiteX12" fmla="*/ 891113 w 891113"/>
                  <a:gd name="connsiteY12" fmla="*/ 138474 h 512331"/>
                  <a:gd name="connsiteX0" fmla="*/ 10052 w 769671"/>
                  <a:gd name="connsiteY0" fmla="*/ 512331 h 512331"/>
                  <a:gd name="connsiteX1" fmla="*/ 12433 w 769671"/>
                  <a:gd name="connsiteY1" fmla="*/ 336118 h 512331"/>
                  <a:gd name="connsiteX2" fmla="*/ 528 w 769671"/>
                  <a:gd name="connsiteY2" fmla="*/ 274205 h 512331"/>
                  <a:gd name="connsiteX3" fmla="*/ 21959 w 769671"/>
                  <a:gd name="connsiteY3" fmla="*/ 114661 h 512331"/>
                  <a:gd name="connsiteX4" fmla="*/ 112446 w 769671"/>
                  <a:gd name="connsiteY4" fmla="*/ 109899 h 512331"/>
                  <a:gd name="connsiteX5" fmla="*/ 119590 w 769671"/>
                  <a:gd name="connsiteY5" fmla="*/ 7505 h 512331"/>
                  <a:gd name="connsiteX6" fmla="*/ 298183 w 769671"/>
                  <a:gd name="connsiteY6" fmla="*/ 2742 h 512331"/>
                  <a:gd name="connsiteX7" fmla="*/ 412483 w 769671"/>
                  <a:gd name="connsiteY7" fmla="*/ 5125 h 512331"/>
                  <a:gd name="connsiteX8" fmla="*/ 426771 w 769671"/>
                  <a:gd name="connsiteY8" fmla="*/ 24175 h 512331"/>
                  <a:gd name="connsiteX9" fmla="*/ 474395 w 769671"/>
                  <a:gd name="connsiteY9" fmla="*/ 2743 h 512331"/>
                  <a:gd name="connsiteX10" fmla="*/ 691089 w 769671"/>
                  <a:gd name="connsiteY10" fmla="*/ 9887 h 512331"/>
                  <a:gd name="connsiteX11" fmla="*/ 769671 w 769671"/>
                  <a:gd name="connsiteY11" fmla="*/ 19412 h 512331"/>
                  <a:gd name="connsiteX12" fmla="*/ 598219 w 769671"/>
                  <a:gd name="connsiteY12" fmla="*/ 238487 h 512331"/>
                  <a:gd name="connsiteX0" fmla="*/ 10052 w 769671"/>
                  <a:gd name="connsiteY0" fmla="*/ 512331 h 512331"/>
                  <a:gd name="connsiteX1" fmla="*/ 12433 w 769671"/>
                  <a:gd name="connsiteY1" fmla="*/ 336118 h 512331"/>
                  <a:gd name="connsiteX2" fmla="*/ 528 w 769671"/>
                  <a:gd name="connsiteY2" fmla="*/ 274205 h 512331"/>
                  <a:gd name="connsiteX3" fmla="*/ 21959 w 769671"/>
                  <a:gd name="connsiteY3" fmla="*/ 114661 h 512331"/>
                  <a:gd name="connsiteX4" fmla="*/ 112446 w 769671"/>
                  <a:gd name="connsiteY4" fmla="*/ 109899 h 512331"/>
                  <a:gd name="connsiteX5" fmla="*/ 119590 w 769671"/>
                  <a:gd name="connsiteY5" fmla="*/ 7505 h 512331"/>
                  <a:gd name="connsiteX6" fmla="*/ 298183 w 769671"/>
                  <a:gd name="connsiteY6" fmla="*/ 2742 h 512331"/>
                  <a:gd name="connsiteX7" fmla="*/ 412483 w 769671"/>
                  <a:gd name="connsiteY7" fmla="*/ 5125 h 512331"/>
                  <a:gd name="connsiteX8" fmla="*/ 426771 w 769671"/>
                  <a:gd name="connsiteY8" fmla="*/ 24175 h 512331"/>
                  <a:gd name="connsiteX9" fmla="*/ 474395 w 769671"/>
                  <a:gd name="connsiteY9" fmla="*/ 2743 h 512331"/>
                  <a:gd name="connsiteX10" fmla="*/ 691089 w 769671"/>
                  <a:gd name="connsiteY10" fmla="*/ 9887 h 512331"/>
                  <a:gd name="connsiteX11" fmla="*/ 769671 w 769671"/>
                  <a:gd name="connsiteY11" fmla="*/ 19412 h 512331"/>
                  <a:gd name="connsiteX12" fmla="*/ 733952 w 769671"/>
                  <a:gd name="connsiteY12" fmla="*/ 136093 h 512331"/>
                  <a:gd name="connsiteX13" fmla="*/ 598219 w 769671"/>
                  <a:gd name="connsiteY13" fmla="*/ 238487 h 512331"/>
                  <a:gd name="connsiteX0" fmla="*/ 10052 w 864919"/>
                  <a:gd name="connsiteY0" fmla="*/ 512331 h 512331"/>
                  <a:gd name="connsiteX1" fmla="*/ 12433 w 864919"/>
                  <a:gd name="connsiteY1" fmla="*/ 336118 h 512331"/>
                  <a:gd name="connsiteX2" fmla="*/ 528 w 864919"/>
                  <a:gd name="connsiteY2" fmla="*/ 274205 h 512331"/>
                  <a:gd name="connsiteX3" fmla="*/ 21959 w 864919"/>
                  <a:gd name="connsiteY3" fmla="*/ 114661 h 512331"/>
                  <a:gd name="connsiteX4" fmla="*/ 112446 w 864919"/>
                  <a:gd name="connsiteY4" fmla="*/ 109899 h 512331"/>
                  <a:gd name="connsiteX5" fmla="*/ 119590 w 864919"/>
                  <a:gd name="connsiteY5" fmla="*/ 7505 h 512331"/>
                  <a:gd name="connsiteX6" fmla="*/ 298183 w 864919"/>
                  <a:gd name="connsiteY6" fmla="*/ 2742 h 512331"/>
                  <a:gd name="connsiteX7" fmla="*/ 412483 w 864919"/>
                  <a:gd name="connsiteY7" fmla="*/ 5125 h 512331"/>
                  <a:gd name="connsiteX8" fmla="*/ 426771 w 864919"/>
                  <a:gd name="connsiteY8" fmla="*/ 24175 h 512331"/>
                  <a:gd name="connsiteX9" fmla="*/ 474395 w 864919"/>
                  <a:gd name="connsiteY9" fmla="*/ 2743 h 512331"/>
                  <a:gd name="connsiteX10" fmla="*/ 691089 w 864919"/>
                  <a:gd name="connsiteY10" fmla="*/ 9887 h 512331"/>
                  <a:gd name="connsiteX11" fmla="*/ 769671 w 864919"/>
                  <a:gd name="connsiteY11" fmla="*/ 19412 h 512331"/>
                  <a:gd name="connsiteX12" fmla="*/ 733952 w 864919"/>
                  <a:gd name="connsiteY12" fmla="*/ 136093 h 512331"/>
                  <a:gd name="connsiteX13" fmla="*/ 864919 w 864919"/>
                  <a:gd name="connsiteY13" fmla="*/ 255156 h 512331"/>
                  <a:gd name="connsiteX0" fmla="*/ 10052 w 864919"/>
                  <a:gd name="connsiteY0" fmla="*/ 512331 h 512331"/>
                  <a:gd name="connsiteX1" fmla="*/ 12433 w 864919"/>
                  <a:gd name="connsiteY1" fmla="*/ 336118 h 512331"/>
                  <a:gd name="connsiteX2" fmla="*/ 528 w 864919"/>
                  <a:gd name="connsiteY2" fmla="*/ 274205 h 512331"/>
                  <a:gd name="connsiteX3" fmla="*/ 21959 w 864919"/>
                  <a:gd name="connsiteY3" fmla="*/ 114661 h 512331"/>
                  <a:gd name="connsiteX4" fmla="*/ 112446 w 864919"/>
                  <a:gd name="connsiteY4" fmla="*/ 109899 h 512331"/>
                  <a:gd name="connsiteX5" fmla="*/ 119590 w 864919"/>
                  <a:gd name="connsiteY5" fmla="*/ 7505 h 512331"/>
                  <a:gd name="connsiteX6" fmla="*/ 298183 w 864919"/>
                  <a:gd name="connsiteY6" fmla="*/ 2742 h 512331"/>
                  <a:gd name="connsiteX7" fmla="*/ 412483 w 864919"/>
                  <a:gd name="connsiteY7" fmla="*/ 5125 h 512331"/>
                  <a:gd name="connsiteX8" fmla="*/ 426771 w 864919"/>
                  <a:gd name="connsiteY8" fmla="*/ 24175 h 512331"/>
                  <a:gd name="connsiteX9" fmla="*/ 474395 w 864919"/>
                  <a:gd name="connsiteY9" fmla="*/ 2743 h 512331"/>
                  <a:gd name="connsiteX10" fmla="*/ 691089 w 864919"/>
                  <a:gd name="connsiteY10" fmla="*/ 9887 h 512331"/>
                  <a:gd name="connsiteX11" fmla="*/ 769671 w 864919"/>
                  <a:gd name="connsiteY11" fmla="*/ 19412 h 512331"/>
                  <a:gd name="connsiteX12" fmla="*/ 733952 w 864919"/>
                  <a:gd name="connsiteY12" fmla="*/ 136093 h 512331"/>
                  <a:gd name="connsiteX13" fmla="*/ 726808 w 864919"/>
                  <a:gd name="connsiteY13" fmla="*/ 159906 h 512331"/>
                  <a:gd name="connsiteX14" fmla="*/ 864919 w 864919"/>
                  <a:gd name="connsiteY14" fmla="*/ 255156 h 512331"/>
                  <a:gd name="connsiteX0" fmla="*/ 10052 w 769671"/>
                  <a:gd name="connsiteY0" fmla="*/ 512331 h 512331"/>
                  <a:gd name="connsiteX1" fmla="*/ 12433 w 769671"/>
                  <a:gd name="connsiteY1" fmla="*/ 336118 h 512331"/>
                  <a:gd name="connsiteX2" fmla="*/ 528 w 769671"/>
                  <a:gd name="connsiteY2" fmla="*/ 274205 h 512331"/>
                  <a:gd name="connsiteX3" fmla="*/ 21959 w 769671"/>
                  <a:gd name="connsiteY3" fmla="*/ 114661 h 512331"/>
                  <a:gd name="connsiteX4" fmla="*/ 112446 w 769671"/>
                  <a:gd name="connsiteY4" fmla="*/ 109899 h 512331"/>
                  <a:gd name="connsiteX5" fmla="*/ 119590 w 769671"/>
                  <a:gd name="connsiteY5" fmla="*/ 7505 h 512331"/>
                  <a:gd name="connsiteX6" fmla="*/ 298183 w 769671"/>
                  <a:gd name="connsiteY6" fmla="*/ 2742 h 512331"/>
                  <a:gd name="connsiteX7" fmla="*/ 412483 w 769671"/>
                  <a:gd name="connsiteY7" fmla="*/ 5125 h 512331"/>
                  <a:gd name="connsiteX8" fmla="*/ 426771 w 769671"/>
                  <a:gd name="connsiteY8" fmla="*/ 24175 h 512331"/>
                  <a:gd name="connsiteX9" fmla="*/ 474395 w 769671"/>
                  <a:gd name="connsiteY9" fmla="*/ 2743 h 512331"/>
                  <a:gd name="connsiteX10" fmla="*/ 691089 w 769671"/>
                  <a:gd name="connsiteY10" fmla="*/ 9887 h 512331"/>
                  <a:gd name="connsiteX11" fmla="*/ 769671 w 769671"/>
                  <a:gd name="connsiteY11" fmla="*/ 19412 h 512331"/>
                  <a:gd name="connsiteX12" fmla="*/ 733952 w 769671"/>
                  <a:gd name="connsiteY12" fmla="*/ 136093 h 512331"/>
                  <a:gd name="connsiteX13" fmla="*/ 726808 w 769671"/>
                  <a:gd name="connsiteY13" fmla="*/ 159906 h 512331"/>
                  <a:gd name="connsiteX14" fmla="*/ 550594 w 769671"/>
                  <a:gd name="connsiteY14" fmla="*/ 300399 h 512331"/>
                  <a:gd name="connsiteX0" fmla="*/ 10052 w 769671"/>
                  <a:gd name="connsiteY0" fmla="*/ 512331 h 512331"/>
                  <a:gd name="connsiteX1" fmla="*/ 12433 w 769671"/>
                  <a:gd name="connsiteY1" fmla="*/ 336118 h 512331"/>
                  <a:gd name="connsiteX2" fmla="*/ 528 w 769671"/>
                  <a:gd name="connsiteY2" fmla="*/ 274205 h 512331"/>
                  <a:gd name="connsiteX3" fmla="*/ 21959 w 769671"/>
                  <a:gd name="connsiteY3" fmla="*/ 114661 h 512331"/>
                  <a:gd name="connsiteX4" fmla="*/ 112446 w 769671"/>
                  <a:gd name="connsiteY4" fmla="*/ 109899 h 512331"/>
                  <a:gd name="connsiteX5" fmla="*/ 119590 w 769671"/>
                  <a:gd name="connsiteY5" fmla="*/ 7505 h 512331"/>
                  <a:gd name="connsiteX6" fmla="*/ 298183 w 769671"/>
                  <a:gd name="connsiteY6" fmla="*/ 2742 h 512331"/>
                  <a:gd name="connsiteX7" fmla="*/ 412483 w 769671"/>
                  <a:gd name="connsiteY7" fmla="*/ 5125 h 512331"/>
                  <a:gd name="connsiteX8" fmla="*/ 426771 w 769671"/>
                  <a:gd name="connsiteY8" fmla="*/ 24175 h 512331"/>
                  <a:gd name="connsiteX9" fmla="*/ 474395 w 769671"/>
                  <a:gd name="connsiteY9" fmla="*/ 2743 h 512331"/>
                  <a:gd name="connsiteX10" fmla="*/ 691089 w 769671"/>
                  <a:gd name="connsiteY10" fmla="*/ 9887 h 512331"/>
                  <a:gd name="connsiteX11" fmla="*/ 769671 w 769671"/>
                  <a:gd name="connsiteY11" fmla="*/ 19412 h 512331"/>
                  <a:gd name="connsiteX12" fmla="*/ 733952 w 769671"/>
                  <a:gd name="connsiteY12" fmla="*/ 136093 h 512331"/>
                  <a:gd name="connsiteX13" fmla="*/ 726808 w 769671"/>
                  <a:gd name="connsiteY13" fmla="*/ 159906 h 512331"/>
                  <a:gd name="connsiteX14" fmla="*/ 729188 w 769671"/>
                  <a:gd name="connsiteY14" fmla="*/ 188480 h 51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9671" h="512331">
                    <a:moveTo>
                      <a:pt x="10052" y="512331"/>
                    </a:moveTo>
                    <a:cubicBezTo>
                      <a:pt x="29102" y="464706"/>
                      <a:pt x="-6617" y="383743"/>
                      <a:pt x="12433" y="336118"/>
                    </a:cubicBezTo>
                    <a:cubicBezTo>
                      <a:pt x="16402" y="318655"/>
                      <a:pt x="-3441" y="291668"/>
                      <a:pt x="528" y="274205"/>
                    </a:cubicBezTo>
                    <a:cubicBezTo>
                      <a:pt x="-3441" y="219436"/>
                      <a:pt x="25928" y="169430"/>
                      <a:pt x="21959" y="114661"/>
                    </a:cubicBezTo>
                    <a:cubicBezTo>
                      <a:pt x="46565" y="122599"/>
                      <a:pt x="87840" y="101961"/>
                      <a:pt x="112446" y="109899"/>
                    </a:cubicBezTo>
                    <a:cubicBezTo>
                      <a:pt x="128321" y="82911"/>
                      <a:pt x="103715" y="34493"/>
                      <a:pt x="119590" y="7505"/>
                    </a:cubicBezTo>
                    <a:cubicBezTo>
                      <a:pt x="172771" y="18617"/>
                      <a:pt x="245002" y="-8370"/>
                      <a:pt x="298183" y="2742"/>
                    </a:cubicBezTo>
                    <a:cubicBezTo>
                      <a:pt x="328346" y="12267"/>
                      <a:pt x="382320" y="-4400"/>
                      <a:pt x="412483" y="5125"/>
                    </a:cubicBezTo>
                    <a:cubicBezTo>
                      <a:pt x="408514" y="14650"/>
                      <a:pt x="430740" y="14650"/>
                      <a:pt x="426771" y="24175"/>
                    </a:cubicBezTo>
                    <a:cubicBezTo>
                      <a:pt x="441852" y="27350"/>
                      <a:pt x="459314" y="-432"/>
                      <a:pt x="474395" y="2743"/>
                    </a:cubicBezTo>
                    <a:cubicBezTo>
                      <a:pt x="538689" y="17824"/>
                      <a:pt x="626795" y="-5194"/>
                      <a:pt x="691089" y="9887"/>
                    </a:cubicBezTo>
                    <a:cubicBezTo>
                      <a:pt x="706170" y="21000"/>
                      <a:pt x="754590" y="8299"/>
                      <a:pt x="769671" y="19412"/>
                    </a:cubicBezTo>
                    <a:cubicBezTo>
                      <a:pt x="747446" y="47193"/>
                      <a:pt x="756177" y="108312"/>
                      <a:pt x="733952" y="136093"/>
                    </a:cubicBezTo>
                    <a:cubicBezTo>
                      <a:pt x="741096" y="142443"/>
                      <a:pt x="719664" y="153556"/>
                      <a:pt x="726808" y="159906"/>
                    </a:cubicBezTo>
                    <a:lnTo>
                      <a:pt x="729188" y="188480"/>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3" name="テキスト ボックス 22"/>
              <p:cNvSpPr txBox="1"/>
              <p:nvPr/>
            </p:nvSpPr>
            <p:spPr>
              <a:xfrm>
                <a:off x="7284751" y="3943231"/>
                <a:ext cx="877163" cy="369332"/>
              </a:xfrm>
              <a:prstGeom prst="rect">
                <a:avLst/>
              </a:prstGeom>
              <a:noFill/>
            </p:spPr>
            <p:txBody>
              <a:bodyPr wrap="none" rtlCol="0">
                <a:spAutoFit/>
              </a:bodyPr>
              <a:lstStyle/>
              <a:p>
                <a:pPr algn="ctr"/>
                <a:r>
                  <a:rPr kumimoji="1" lang="ja-JP" altLang="en-US" b="1" dirty="0" smtClean="0">
                    <a:latin typeface="ＭＳ ゴシック" panose="020B0609070205080204" pitchFamily="49" charset="-128"/>
                    <a:ea typeface="ＭＳ ゴシック" panose="020B0609070205080204" pitchFamily="49" charset="-128"/>
                  </a:rPr>
                  <a:t>大里東</a:t>
                </a:r>
                <a:endParaRPr kumimoji="1" lang="ja-JP" altLang="en-US" b="1" dirty="0">
                  <a:latin typeface="ＭＳ ゴシック" panose="020B0609070205080204" pitchFamily="49" charset="-128"/>
                  <a:ea typeface="ＭＳ ゴシック" panose="020B0609070205080204" pitchFamily="49" charset="-128"/>
                </a:endParaRPr>
              </a:p>
            </p:txBody>
          </p:sp>
          <p:sp>
            <p:nvSpPr>
              <p:cNvPr id="24" name="フリーフォーム 23"/>
              <p:cNvSpPr/>
              <p:nvPr/>
            </p:nvSpPr>
            <p:spPr>
              <a:xfrm>
                <a:off x="7023409" y="1433515"/>
                <a:ext cx="713281" cy="1707355"/>
              </a:xfrm>
              <a:custGeom>
                <a:avLst/>
                <a:gdLst>
                  <a:gd name="connsiteX0" fmla="*/ 140494 w 140494"/>
                  <a:gd name="connsiteY0" fmla="*/ 0 h 528637"/>
                  <a:gd name="connsiteX1" fmla="*/ 0 w 140494"/>
                  <a:gd name="connsiteY1" fmla="*/ 528637 h 528637"/>
                  <a:gd name="connsiteX0" fmla="*/ 0 w 452437"/>
                  <a:gd name="connsiteY0" fmla="*/ 0 h 257175"/>
                  <a:gd name="connsiteX1" fmla="*/ 452437 w 452437"/>
                  <a:gd name="connsiteY1" fmla="*/ 257175 h 257175"/>
                  <a:gd name="connsiteX0" fmla="*/ 3666 w 456103"/>
                  <a:gd name="connsiteY0" fmla="*/ 0 h 257175"/>
                  <a:gd name="connsiteX1" fmla="*/ 3666 w 456103"/>
                  <a:gd name="connsiteY1" fmla="*/ 59531 h 257175"/>
                  <a:gd name="connsiteX2" fmla="*/ 456103 w 456103"/>
                  <a:gd name="connsiteY2" fmla="*/ 257175 h 257175"/>
                  <a:gd name="connsiteX0" fmla="*/ 47626 w 51292"/>
                  <a:gd name="connsiteY0" fmla="*/ 0 h 416719"/>
                  <a:gd name="connsiteX1" fmla="*/ 47626 w 51292"/>
                  <a:gd name="connsiteY1" fmla="*/ 59531 h 416719"/>
                  <a:gd name="connsiteX2" fmla="*/ 0 w 51292"/>
                  <a:gd name="connsiteY2" fmla="*/ 416719 h 416719"/>
                  <a:gd name="connsiteX0" fmla="*/ 47626 w 85821"/>
                  <a:gd name="connsiteY0" fmla="*/ 0 h 416719"/>
                  <a:gd name="connsiteX1" fmla="*/ 47626 w 85821"/>
                  <a:gd name="connsiteY1" fmla="*/ 59531 h 416719"/>
                  <a:gd name="connsiteX2" fmla="*/ 85726 w 85821"/>
                  <a:gd name="connsiteY2" fmla="*/ 126206 h 416719"/>
                  <a:gd name="connsiteX3" fmla="*/ 0 w 85821"/>
                  <a:gd name="connsiteY3" fmla="*/ 416719 h 416719"/>
                  <a:gd name="connsiteX0" fmla="*/ 47626 w 87758"/>
                  <a:gd name="connsiteY0" fmla="*/ 0 h 416719"/>
                  <a:gd name="connsiteX1" fmla="*/ 47626 w 87758"/>
                  <a:gd name="connsiteY1" fmla="*/ 59531 h 416719"/>
                  <a:gd name="connsiteX2" fmla="*/ 64295 w 87758"/>
                  <a:gd name="connsiteY2" fmla="*/ 69056 h 416719"/>
                  <a:gd name="connsiteX3" fmla="*/ 85726 w 87758"/>
                  <a:gd name="connsiteY3" fmla="*/ 126206 h 416719"/>
                  <a:gd name="connsiteX4" fmla="*/ 0 w 87758"/>
                  <a:gd name="connsiteY4" fmla="*/ 416719 h 416719"/>
                  <a:gd name="connsiteX0" fmla="*/ 3667 w 251316"/>
                  <a:gd name="connsiteY0" fmla="*/ 0 h 235744"/>
                  <a:gd name="connsiteX1" fmla="*/ 3667 w 251316"/>
                  <a:gd name="connsiteY1" fmla="*/ 59531 h 235744"/>
                  <a:gd name="connsiteX2" fmla="*/ 20336 w 251316"/>
                  <a:gd name="connsiteY2" fmla="*/ 69056 h 235744"/>
                  <a:gd name="connsiteX3" fmla="*/ 41767 w 251316"/>
                  <a:gd name="connsiteY3" fmla="*/ 126206 h 235744"/>
                  <a:gd name="connsiteX4" fmla="*/ 251316 w 251316"/>
                  <a:gd name="connsiteY4" fmla="*/ 235744 h 235744"/>
                  <a:gd name="connsiteX0" fmla="*/ 3667 w 251316"/>
                  <a:gd name="connsiteY0" fmla="*/ 0 h 235744"/>
                  <a:gd name="connsiteX1" fmla="*/ 3667 w 251316"/>
                  <a:gd name="connsiteY1" fmla="*/ 59531 h 235744"/>
                  <a:gd name="connsiteX2" fmla="*/ 20336 w 251316"/>
                  <a:gd name="connsiteY2" fmla="*/ 69056 h 235744"/>
                  <a:gd name="connsiteX3" fmla="*/ 41767 w 251316"/>
                  <a:gd name="connsiteY3" fmla="*/ 126206 h 235744"/>
                  <a:gd name="connsiteX4" fmla="*/ 98915 w 251316"/>
                  <a:gd name="connsiteY4" fmla="*/ 119062 h 235744"/>
                  <a:gd name="connsiteX5" fmla="*/ 251316 w 251316"/>
                  <a:gd name="connsiteY5" fmla="*/ 235744 h 235744"/>
                  <a:gd name="connsiteX0" fmla="*/ 3667 w 101297"/>
                  <a:gd name="connsiteY0" fmla="*/ 0 h 366713"/>
                  <a:gd name="connsiteX1" fmla="*/ 3667 w 101297"/>
                  <a:gd name="connsiteY1" fmla="*/ 59531 h 366713"/>
                  <a:gd name="connsiteX2" fmla="*/ 20336 w 101297"/>
                  <a:gd name="connsiteY2" fmla="*/ 69056 h 366713"/>
                  <a:gd name="connsiteX3" fmla="*/ 41767 w 101297"/>
                  <a:gd name="connsiteY3" fmla="*/ 126206 h 366713"/>
                  <a:gd name="connsiteX4" fmla="*/ 98915 w 101297"/>
                  <a:gd name="connsiteY4" fmla="*/ 119062 h 366713"/>
                  <a:gd name="connsiteX5" fmla="*/ 101297 w 101297"/>
                  <a:gd name="connsiteY5" fmla="*/ 366713 h 366713"/>
                  <a:gd name="connsiteX0" fmla="*/ 3667 w 115610"/>
                  <a:gd name="connsiteY0" fmla="*/ 0 h 366713"/>
                  <a:gd name="connsiteX1" fmla="*/ 3667 w 115610"/>
                  <a:gd name="connsiteY1" fmla="*/ 59531 h 366713"/>
                  <a:gd name="connsiteX2" fmla="*/ 20336 w 115610"/>
                  <a:gd name="connsiteY2" fmla="*/ 69056 h 366713"/>
                  <a:gd name="connsiteX3" fmla="*/ 41767 w 115610"/>
                  <a:gd name="connsiteY3" fmla="*/ 126206 h 366713"/>
                  <a:gd name="connsiteX4" fmla="*/ 98915 w 115610"/>
                  <a:gd name="connsiteY4" fmla="*/ 119062 h 366713"/>
                  <a:gd name="connsiteX5" fmla="*/ 115585 w 115610"/>
                  <a:gd name="connsiteY5" fmla="*/ 130968 h 366713"/>
                  <a:gd name="connsiteX6" fmla="*/ 101297 w 115610"/>
                  <a:gd name="connsiteY6" fmla="*/ 366713 h 366713"/>
                  <a:gd name="connsiteX0" fmla="*/ 3667 w 308465"/>
                  <a:gd name="connsiteY0" fmla="*/ 0 h 304801"/>
                  <a:gd name="connsiteX1" fmla="*/ 3667 w 308465"/>
                  <a:gd name="connsiteY1" fmla="*/ 59531 h 304801"/>
                  <a:gd name="connsiteX2" fmla="*/ 20336 w 308465"/>
                  <a:gd name="connsiteY2" fmla="*/ 69056 h 304801"/>
                  <a:gd name="connsiteX3" fmla="*/ 41767 w 308465"/>
                  <a:gd name="connsiteY3" fmla="*/ 126206 h 304801"/>
                  <a:gd name="connsiteX4" fmla="*/ 98915 w 308465"/>
                  <a:gd name="connsiteY4" fmla="*/ 119062 h 304801"/>
                  <a:gd name="connsiteX5" fmla="*/ 115585 w 308465"/>
                  <a:gd name="connsiteY5" fmla="*/ 130968 h 304801"/>
                  <a:gd name="connsiteX6" fmla="*/ 308465 w 308465"/>
                  <a:gd name="connsiteY6" fmla="*/ 304801 h 304801"/>
                  <a:gd name="connsiteX0" fmla="*/ 3667 w 308465"/>
                  <a:gd name="connsiteY0" fmla="*/ 0 h 304801"/>
                  <a:gd name="connsiteX1" fmla="*/ 3667 w 308465"/>
                  <a:gd name="connsiteY1" fmla="*/ 59531 h 304801"/>
                  <a:gd name="connsiteX2" fmla="*/ 20336 w 308465"/>
                  <a:gd name="connsiteY2" fmla="*/ 69056 h 304801"/>
                  <a:gd name="connsiteX3" fmla="*/ 41767 w 308465"/>
                  <a:gd name="connsiteY3" fmla="*/ 126206 h 304801"/>
                  <a:gd name="connsiteX4" fmla="*/ 98915 w 308465"/>
                  <a:gd name="connsiteY4" fmla="*/ 119062 h 304801"/>
                  <a:gd name="connsiteX5" fmla="*/ 115585 w 308465"/>
                  <a:gd name="connsiteY5" fmla="*/ 130968 h 304801"/>
                  <a:gd name="connsiteX6" fmla="*/ 139396 w 308465"/>
                  <a:gd name="connsiteY6" fmla="*/ 119062 h 304801"/>
                  <a:gd name="connsiteX7" fmla="*/ 308465 w 308465"/>
                  <a:gd name="connsiteY7" fmla="*/ 304801 h 304801"/>
                  <a:gd name="connsiteX0" fmla="*/ 3667 w 139396"/>
                  <a:gd name="connsiteY0" fmla="*/ 0 h 385764"/>
                  <a:gd name="connsiteX1" fmla="*/ 3667 w 139396"/>
                  <a:gd name="connsiteY1" fmla="*/ 59531 h 385764"/>
                  <a:gd name="connsiteX2" fmla="*/ 20336 w 139396"/>
                  <a:gd name="connsiteY2" fmla="*/ 69056 h 385764"/>
                  <a:gd name="connsiteX3" fmla="*/ 41767 w 139396"/>
                  <a:gd name="connsiteY3" fmla="*/ 126206 h 385764"/>
                  <a:gd name="connsiteX4" fmla="*/ 98915 w 139396"/>
                  <a:gd name="connsiteY4" fmla="*/ 119062 h 385764"/>
                  <a:gd name="connsiteX5" fmla="*/ 115585 w 139396"/>
                  <a:gd name="connsiteY5" fmla="*/ 130968 h 385764"/>
                  <a:gd name="connsiteX6" fmla="*/ 139396 w 139396"/>
                  <a:gd name="connsiteY6" fmla="*/ 119062 h 385764"/>
                  <a:gd name="connsiteX7" fmla="*/ 60815 w 139396"/>
                  <a:gd name="connsiteY7" fmla="*/ 385764 h 385764"/>
                  <a:gd name="connsiteX0" fmla="*/ 3667 w 171119"/>
                  <a:gd name="connsiteY0" fmla="*/ 0 h 385764"/>
                  <a:gd name="connsiteX1" fmla="*/ 3667 w 171119"/>
                  <a:gd name="connsiteY1" fmla="*/ 59531 h 385764"/>
                  <a:gd name="connsiteX2" fmla="*/ 20336 w 171119"/>
                  <a:gd name="connsiteY2" fmla="*/ 69056 h 385764"/>
                  <a:gd name="connsiteX3" fmla="*/ 41767 w 171119"/>
                  <a:gd name="connsiteY3" fmla="*/ 126206 h 385764"/>
                  <a:gd name="connsiteX4" fmla="*/ 98915 w 171119"/>
                  <a:gd name="connsiteY4" fmla="*/ 119062 h 385764"/>
                  <a:gd name="connsiteX5" fmla="*/ 115585 w 171119"/>
                  <a:gd name="connsiteY5" fmla="*/ 130968 h 385764"/>
                  <a:gd name="connsiteX6" fmla="*/ 139396 w 171119"/>
                  <a:gd name="connsiteY6" fmla="*/ 119062 h 385764"/>
                  <a:gd name="connsiteX7" fmla="*/ 170352 w 171119"/>
                  <a:gd name="connsiteY7" fmla="*/ 197642 h 385764"/>
                  <a:gd name="connsiteX8" fmla="*/ 60815 w 171119"/>
                  <a:gd name="connsiteY8" fmla="*/ 385764 h 385764"/>
                  <a:gd name="connsiteX0" fmla="*/ 3667 w 171119"/>
                  <a:gd name="connsiteY0" fmla="*/ 0 h 490539"/>
                  <a:gd name="connsiteX1" fmla="*/ 3667 w 171119"/>
                  <a:gd name="connsiteY1" fmla="*/ 59531 h 490539"/>
                  <a:gd name="connsiteX2" fmla="*/ 20336 w 171119"/>
                  <a:gd name="connsiteY2" fmla="*/ 69056 h 490539"/>
                  <a:gd name="connsiteX3" fmla="*/ 41767 w 171119"/>
                  <a:gd name="connsiteY3" fmla="*/ 126206 h 490539"/>
                  <a:gd name="connsiteX4" fmla="*/ 98915 w 171119"/>
                  <a:gd name="connsiteY4" fmla="*/ 119062 h 490539"/>
                  <a:gd name="connsiteX5" fmla="*/ 115585 w 171119"/>
                  <a:gd name="connsiteY5" fmla="*/ 130968 h 490539"/>
                  <a:gd name="connsiteX6" fmla="*/ 139396 w 171119"/>
                  <a:gd name="connsiteY6" fmla="*/ 119062 h 490539"/>
                  <a:gd name="connsiteX7" fmla="*/ 170352 w 171119"/>
                  <a:gd name="connsiteY7" fmla="*/ 197642 h 490539"/>
                  <a:gd name="connsiteX8" fmla="*/ 148921 w 171119"/>
                  <a:gd name="connsiteY8" fmla="*/ 490539 h 490539"/>
                  <a:gd name="connsiteX0" fmla="*/ 3667 w 192037"/>
                  <a:gd name="connsiteY0" fmla="*/ 0 h 490539"/>
                  <a:gd name="connsiteX1" fmla="*/ 3667 w 192037"/>
                  <a:gd name="connsiteY1" fmla="*/ 59531 h 490539"/>
                  <a:gd name="connsiteX2" fmla="*/ 20336 w 192037"/>
                  <a:gd name="connsiteY2" fmla="*/ 69056 h 490539"/>
                  <a:gd name="connsiteX3" fmla="*/ 41767 w 192037"/>
                  <a:gd name="connsiteY3" fmla="*/ 126206 h 490539"/>
                  <a:gd name="connsiteX4" fmla="*/ 98915 w 192037"/>
                  <a:gd name="connsiteY4" fmla="*/ 119062 h 490539"/>
                  <a:gd name="connsiteX5" fmla="*/ 115585 w 192037"/>
                  <a:gd name="connsiteY5" fmla="*/ 130968 h 490539"/>
                  <a:gd name="connsiteX6" fmla="*/ 139396 w 192037"/>
                  <a:gd name="connsiteY6" fmla="*/ 119062 h 490539"/>
                  <a:gd name="connsiteX7" fmla="*/ 170352 w 192037"/>
                  <a:gd name="connsiteY7" fmla="*/ 197642 h 490539"/>
                  <a:gd name="connsiteX8" fmla="*/ 191784 w 192037"/>
                  <a:gd name="connsiteY8" fmla="*/ 278605 h 490539"/>
                  <a:gd name="connsiteX9" fmla="*/ 148921 w 192037"/>
                  <a:gd name="connsiteY9" fmla="*/ 490539 h 490539"/>
                  <a:gd name="connsiteX0" fmla="*/ 3667 w 341802"/>
                  <a:gd name="connsiteY0" fmla="*/ 0 h 526258"/>
                  <a:gd name="connsiteX1" fmla="*/ 3667 w 341802"/>
                  <a:gd name="connsiteY1" fmla="*/ 59531 h 526258"/>
                  <a:gd name="connsiteX2" fmla="*/ 20336 w 341802"/>
                  <a:gd name="connsiteY2" fmla="*/ 69056 h 526258"/>
                  <a:gd name="connsiteX3" fmla="*/ 41767 w 341802"/>
                  <a:gd name="connsiteY3" fmla="*/ 126206 h 526258"/>
                  <a:gd name="connsiteX4" fmla="*/ 98915 w 341802"/>
                  <a:gd name="connsiteY4" fmla="*/ 119062 h 526258"/>
                  <a:gd name="connsiteX5" fmla="*/ 115585 w 341802"/>
                  <a:gd name="connsiteY5" fmla="*/ 130968 h 526258"/>
                  <a:gd name="connsiteX6" fmla="*/ 139396 w 341802"/>
                  <a:gd name="connsiteY6" fmla="*/ 119062 h 526258"/>
                  <a:gd name="connsiteX7" fmla="*/ 170352 w 341802"/>
                  <a:gd name="connsiteY7" fmla="*/ 197642 h 526258"/>
                  <a:gd name="connsiteX8" fmla="*/ 191784 w 341802"/>
                  <a:gd name="connsiteY8" fmla="*/ 278605 h 526258"/>
                  <a:gd name="connsiteX9" fmla="*/ 341802 w 341802"/>
                  <a:gd name="connsiteY9" fmla="*/ 526258 h 526258"/>
                  <a:gd name="connsiteX0" fmla="*/ 3667 w 341802"/>
                  <a:gd name="connsiteY0" fmla="*/ 0 h 526258"/>
                  <a:gd name="connsiteX1" fmla="*/ 3667 w 341802"/>
                  <a:gd name="connsiteY1" fmla="*/ 59531 h 526258"/>
                  <a:gd name="connsiteX2" fmla="*/ 20336 w 341802"/>
                  <a:gd name="connsiteY2" fmla="*/ 69056 h 526258"/>
                  <a:gd name="connsiteX3" fmla="*/ 41767 w 341802"/>
                  <a:gd name="connsiteY3" fmla="*/ 126206 h 526258"/>
                  <a:gd name="connsiteX4" fmla="*/ 98915 w 341802"/>
                  <a:gd name="connsiteY4" fmla="*/ 119062 h 526258"/>
                  <a:gd name="connsiteX5" fmla="*/ 115585 w 341802"/>
                  <a:gd name="connsiteY5" fmla="*/ 130968 h 526258"/>
                  <a:gd name="connsiteX6" fmla="*/ 139396 w 341802"/>
                  <a:gd name="connsiteY6" fmla="*/ 119062 h 526258"/>
                  <a:gd name="connsiteX7" fmla="*/ 170352 w 341802"/>
                  <a:gd name="connsiteY7" fmla="*/ 197642 h 526258"/>
                  <a:gd name="connsiteX8" fmla="*/ 191784 w 341802"/>
                  <a:gd name="connsiteY8" fmla="*/ 278605 h 526258"/>
                  <a:gd name="connsiteX9" fmla="*/ 201308 w 341802"/>
                  <a:gd name="connsiteY9" fmla="*/ 330991 h 526258"/>
                  <a:gd name="connsiteX10" fmla="*/ 341802 w 341802"/>
                  <a:gd name="connsiteY10" fmla="*/ 526258 h 526258"/>
                  <a:gd name="connsiteX0" fmla="*/ 42865 w 240506"/>
                  <a:gd name="connsiteY0" fmla="*/ 0 h 531020"/>
                  <a:gd name="connsiteX1" fmla="*/ 42865 w 240506"/>
                  <a:gd name="connsiteY1" fmla="*/ 59531 h 531020"/>
                  <a:gd name="connsiteX2" fmla="*/ 59534 w 240506"/>
                  <a:gd name="connsiteY2" fmla="*/ 69056 h 531020"/>
                  <a:gd name="connsiteX3" fmla="*/ 80965 w 240506"/>
                  <a:gd name="connsiteY3" fmla="*/ 126206 h 531020"/>
                  <a:gd name="connsiteX4" fmla="*/ 138113 w 240506"/>
                  <a:gd name="connsiteY4" fmla="*/ 119062 h 531020"/>
                  <a:gd name="connsiteX5" fmla="*/ 154783 w 240506"/>
                  <a:gd name="connsiteY5" fmla="*/ 130968 h 531020"/>
                  <a:gd name="connsiteX6" fmla="*/ 178594 w 240506"/>
                  <a:gd name="connsiteY6" fmla="*/ 119062 h 531020"/>
                  <a:gd name="connsiteX7" fmla="*/ 209550 w 240506"/>
                  <a:gd name="connsiteY7" fmla="*/ 197642 h 531020"/>
                  <a:gd name="connsiteX8" fmla="*/ 230982 w 240506"/>
                  <a:gd name="connsiteY8" fmla="*/ 278605 h 531020"/>
                  <a:gd name="connsiteX9" fmla="*/ 240506 w 240506"/>
                  <a:gd name="connsiteY9" fmla="*/ 330991 h 531020"/>
                  <a:gd name="connsiteX10" fmla="*/ 0 w 240506"/>
                  <a:gd name="connsiteY10" fmla="*/ 531020 h 531020"/>
                  <a:gd name="connsiteX0" fmla="*/ 42865 w 240506"/>
                  <a:gd name="connsiteY0" fmla="*/ 0 h 531020"/>
                  <a:gd name="connsiteX1" fmla="*/ 42865 w 240506"/>
                  <a:gd name="connsiteY1" fmla="*/ 59531 h 531020"/>
                  <a:gd name="connsiteX2" fmla="*/ 59534 w 240506"/>
                  <a:gd name="connsiteY2" fmla="*/ 69056 h 531020"/>
                  <a:gd name="connsiteX3" fmla="*/ 80965 w 240506"/>
                  <a:gd name="connsiteY3" fmla="*/ 126206 h 531020"/>
                  <a:gd name="connsiteX4" fmla="*/ 138113 w 240506"/>
                  <a:gd name="connsiteY4" fmla="*/ 119062 h 531020"/>
                  <a:gd name="connsiteX5" fmla="*/ 154783 w 240506"/>
                  <a:gd name="connsiteY5" fmla="*/ 130968 h 531020"/>
                  <a:gd name="connsiteX6" fmla="*/ 178594 w 240506"/>
                  <a:gd name="connsiteY6" fmla="*/ 119062 h 531020"/>
                  <a:gd name="connsiteX7" fmla="*/ 209550 w 240506"/>
                  <a:gd name="connsiteY7" fmla="*/ 197642 h 531020"/>
                  <a:gd name="connsiteX8" fmla="*/ 230982 w 240506"/>
                  <a:gd name="connsiteY8" fmla="*/ 278605 h 531020"/>
                  <a:gd name="connsiteX9" fmla="*/ 240506 w 240506"/>
                  <a:gd name="connsiteY9" fmla="*/ 330991 h 531020"/>
                  <a:gd name="connsiteX10" fmla="*/ 157162 w 240506"/>
                  <a:gd name="connsiteY10" fmla="*/ 354804 h 531020"/>
                  <a:gd name="connsiteX11" fmla="*/ 0 w 240506"/>
                  <a:gd name="connsiteY11" fmla="*/ 531020 h 531020"/>
                  <a:gd name="connsiteX0" fmla="*/ 3667 w 315609"/>
                  <a:gd name="connsiteY0" fmla="*/ 0 h 559595"/>
                  <a:gd name="connsiteX1" fmla="*/ 3667 w 315609"/>
                  <a:gd name="connsiteY1" fmla="*/ 59531 h 559595"/>
                  <a:gd name="connsiteX2" fmla="*/ 20336 w 315609"/>
                  <a:gd name="connsiteY2" fmla="*/ 69056 h 559595"/>
                  <a:gd name="connsiteX3" fmla="*/ 41767 w 315609"/>
                  <a:gd name="connsiteY3" fmla="*/ 126206 h 559595"/>
                  <a:gd name="connsiteX4" fmla="*/ 98915 w 315609"/>
                  <a:gd name="connsiteY4" fmla="*/ 119062 h 559595"/>
                  <a:gd name="connsiteX5" fmla="*/ 115585 w 315609"/>
                  <a:gd name="connsiteY5" fmla="*/ 130968 h 559595"/>
                  <a:gd name="connsiteX6" fmla="*/ 139396 w 315609"/>
                  <a:gd name="connsiteY6" fmla="*/ 119062 h 559595"/>
                  <a:gd name="connsiteX7" fmla="*/ 170352 w 315609"/>
                  <a:gd name="connsiteY7" fmla="*/ 197642 h 559595"/>
                  <a:gd name="connsiteX8" fmla="*/ 191784 w 315609"/>
                  <a:gd name="connsiteY8" fmla="*/ 278605 h 559595"/>
                  <a:gd name="connsiteX9" fmla="*/ 201308 w 315609"/>
                  <a:gd name="connsiteY9" fmla="*/ 330991 h 559595"/>
                  <a:gd name="connsiteX10" fmla="*/ 117964 w 315609"/>
                  <a:gd name="connsiteY10" fmla="*/ 354804 h 559595"/>
                  <a:gd name="connsiteX11" fmla="*/ 315609 w 315609"/>
                  <a:gd name="connsiteY11" fmla="*/ 559595 h 559595"/>
                  <a:gd name="connsiteX0" fmla="*/ 3667 w 315609"/>
                  <a:gd name="connsiteY0" fmla="*/ 0 h 559595"/>
                  <a:gd name="connsiteX1" fmla="*/ 3667 w 315609"/>
                  <a:gd name="connsiteY1" fmla="*/ 59531 h 559595"/>
                  <a:gd name="connsiteX2" fmla="*/ 20336 w 315609"/>
                  <a:gd name="connsiteY2" fmla="*/ 69056 h 559595"/>
                  <a:gd name="connsiteX3" fmla="*/ 41767 w 315609"/>
                  <a:gd name="connsiteY3" fmla="*/ 126206 h 559595"/>
                  <a:gd name="connsiteX4" fmla="*/ 98915 w 315609"/>
                  <a:gd name="connsiteY4" fmla="*/ 119062 h 559595"/>
                  <a:gd name="connsiteX5" fmla="*/ 115585 w 315609"/>
                  <a:gd name="connsiteY5" fmla="*/ 130968 h 559595"/>
                  <a:gd name="connsiteX6" fmla="*/ 139396 w 315609"/>
                  <a:gd name="connsiteY6" fmla="*/ 119062 h 559595"/>
                  <a:gd name="connsiteX7" fmla="*/ 170352 w 315609"/>
                  <a:gd name="connsiteY7" fmla="*/ 197642 h 559595"/>
                  <a:gd name="connsiteX8" fmla="*/ 191784 w 315609"/>
                  <a:gd name="connsiteY8" fmla="*/ 278605 h 559595"/>
                  <a:gd name="connsiteX9" fmla="*/ 201308 w 315609"/>
                  <a:gd name="connsiteY9" fmla="*/ 330991 h 559595"/>
                  <a:gd name="connsiteX10" fmla="*/ 117964 w 315609"/>
                  <a:gd name="connsiteY10" fmla="*/ 354804 h 559595"/>
                  <a:gd name="connsiteX11" fmla="*/ 125108 w 315609"/>
                  <a:gd name="connsiteY11" fmla="*/ 376235 h 559595"/>
                  <a:gd name="connsiteX12" fmla="*/ 315609 w 315609"/>
                  <a:gd name="connsiteY12" fmla="*/ 559595 h 559595"/>
                  <a:gd name="connsiteX0" fmla="*/ 7145 w 204786"/>
                  <a:gd name="connsiteY0" fmla="*/ 0 h 673895"/>
                  <a:gd name="connsiteX1" fmla="*/ 7145 w 204786"/>
                  <a:gd name="connsiteY1" fmla="*/ 59531 h 673895"/>
                  <a:gd name="connsiteX2" fmla="*/ 23814 w 204786"/>
                  <a:gd name="connsiteY2" fmla="*/ 69056 h 673895"/>
                  <a:gd name="connsiteX3" fmla="*/ 45245 w 204786"/>
                  <a:gd name="connsiteY3" fmla="*/ 126206 h 673895"/>
                  <a:gd name="connsiteX4" fmla="*/ 102393 w 204786"/>
                  <a:gd name="connsiteY4" fmla="*/ 119062 h 673895"/>
                  <a:gd name="connsiteX5" fmla="*/ 119063 w 204786"/>
                  <a:gd name="connsiteY5" fmla="*/ 130968 h 673895"/>
                  <a:gd name="connsiteX6" fmla="*/ 142874 w 204786"/>
                  <a:gd name="connsiteY6" fmla="*/ 119062 h 673895"/>
                  <a:gd name="connsiteX7" fmla="*/ 173830 w 204786"/>
                  <a:gd name="connsiteY7" fmla="*/ 197642 h 673895"/>
                  <a:gd name="connsiteX8" fmla="*/ 195262 w 204786"/>
                  <a:gd name="connsiteY8" fmla="*/ 278605 h 673895"/>
                  <a:gd name="connsiteX9" fmla="*/ 204786 w 204786"/>
                  <a:gd name="connsiteY9" fmla="*/ 330991 h 673895"/>
                  <a:gd name="connsiteX10" fmla="*/ 121442 w 204786"/>
                  <a:gd name="connsiteY10" fmla="*/ 354804 h 673895"/>
                  <a:gd name="connsiteX11" fmla="*/ 128586 w 204786"/>
                  <a:gd name="connsiteY11" fmla="*/ 376235 h 673895"/>
                  <a:gd name="connsiteX12" fmla="*/ 0 w 204786"/>
                  <a:gd name="connsiteY12" fmla="*/ 673895 h 673895"/>
                  <a:gd name="connsiteX0" fmla="*/ 7145 w 204786"/>
                  <a:gd name="connsiteY0" fmla="*/ 0 h 673895"/>
                  <a:gd name="connsiteX1" fmla="*/ 7145 w 204786"/>
                  <a:gd name="connsiteY1" fmla="*/ 59531 h 673895"/>
                  <a:gd name="connsiteX2" fmla="*/ 23814 w 204786"/>
                  <a:gd name="connsiteY2" fmla="*/ 69056 h 673895"/>
                  <a:gd name="connsiteX3" fmla="*/ 45245 w 204786"/>
                  <a:gd name="connsiteY3" fmla="*/ 126206 h 673895"/>
                  <a:gd name="connsiteX4" fmla="*/ 102393 w 204786"/>
                  <a:gd name="connsiteY4" fmla="*/ 119062 h 673895"/>
                  <a:gd name="connsiteX5" fmla="*/ 119063 w 204786"/>
                  <a:gd name="connsiteY5" fmla="*/ 130968 h 673895"/>
                  <a:gd name="connsiteX6" fmla="*/ 142874 w 204786"/>
                  <a:gd name="connsiteY6" fmla="*/ 119062 h 673895"/>
                  <a:gd name="connsiteX7" fmla="*/ 173830 w 204786"/>
                  <a:gd name="connsiteY7" fmla="*/ 197642 h 673895"/>
                  <a:gd name="connsiteX8" fmla="*/ 195262 w 204786"/>
                  <a:gd name="connsiteY8" fmla="*/ 278605 h 673895"/>
                  <a:gd name="connsiteX9" fmla="*/ 204786 w 204786"/>
                  <a:gd name="connsiteY9" fmla="*/ 330991 h 673895"/>
                  <a:gd name="connsiteX10" fmla="*/ 121442 w 204786"/>
                  <a:gd name="connsiteY10" fmla="*/ 354804 h 673895"/>
                  <a:gd name="connsiteX11" fmla="*/ 128586 w 204786"/>
                  <a:gd name="connsiteY11" fmla="*/ 376235 h 673895"/>
                  <a:gd name="connsiteX12" fmla="*/ 100011 w 204786"/>
                  <a:gd name="connsiteY12" fmla="*/ 390523 h 673895"/>
                  <a:gd name="connsiteX13" fmla="*/ 0 w 204786"/>
                  <a:gd name="connsiteY13" fmla="*/ 673895 h 673895"/>
                  <a:gd name="connsiteX0" fmla="*/ 3667 w 201308"/>
                  <a:gd name="connsiteY0" fmla="*/ 0 h 821532"/>
                  <a:gd name="connsiteX1" fmla="*/ 3667 w 201308"/>
                  <a:gd name="connsiteY1" fmla="*/ 59531 h 821532"/>
                  <a:gd name="connsiteX2" fmla="*/ 20336 w 201308"/>
                  <a:gd name="connsiteY2" fmla="*/ 69056 h 821532"/>
                  <a:gd name="connsiteX3" fmla="*/ 41767 w 201308"/>
                  <a:gd name="connsiteY3" fmla="*/ 126206 h 821532"/>
                  <a:gd name="connsiteX4" fmla="*/ 98915 w 201308"/>
                  <a:gd name="connsiteY4" fmla="*/ 119062 h 821532"/>
                  <a:gd name="connsiteX5" fmla="*/ 115585 w 201308"/>
                  <a:gd name="connsiteY5" fmla="*/ 130968 h 821532"/>
                  <a:gd name="connsiteX6" fmla="*/ 139396 w 201308"/>
                  <a:gd name="connsiteY6" fmla="*/ 119062 h 821532"/>
                  <a:gd name="connsiteX7" fmla="*/ 170352 w 201308"/>
                  <a:gd name="connsiteY7" fmla="*/ 197642 h 821532"/>
                  <a:gd name="connsiteX8" fmla="*/ 191784 w 201308"/>
                  <a:gd name="connsiteY8" fmla="*/ 278605 h 821532"/>
                  <a:gd name="connsiteX9" fmla="*/ 201308 w 201308"/>
                  <a:gd name="connsiteY9" fmla="*/ 330991 h 821532"/>
                  <a:gd name="connsiteX10" fmla="*/ 117964 w 201308"/>
                  <a:gd name="connsiteY10" fmla="*/ 354804 h 821532"/>
                  <a:gd name="connsiteX11" fmla="*/ 125108 w 201308"/>
                  <a:gd name="connsiteY11" fmla="*/ 376235 h 821532"/>
                  <a:gd name="connsiteX12" fmla="*/ 96533 w 201308"/>
                  <a:gd name="connsiteY12" fmla="*/ 390523 h 821532"/>
                  <a:gd name="connsiteX13" fmla="*/ 113204 w 201308"/>
                  <a:gd name="connsiteY13" fmla="*/ 821532 h 821532"/>
                  <a:gd name="connsiteX0" fmla="*/ 3667 w 201308"/>
                  <a:gd name="connsiteY0" fmla="*/ 0 h 821532"/>
                  <a:gd name="connsiteX1" fmla="*/ 3667 w 201308"/>
                  <a:gd name="connsiteY1" fmla="*/ 59531 h 821532"/>
                  <a:gd name="connsiteX2" fmla="*/ 20336 w 201308"/>
                  <a:gd name="connsiteY2" fmla="*/ 69056 h 821532"/>
                  <a:gd name="connsiteX3" fmla="*/ 41767 w 201308"/>
                  <a:gd name="connsiteY3" fmla="*/ 126206 h 821532"/>
                  <a:gd name="connsiteX4" fmla="*/ 98915 w 201308"/>
                  <a:gd name="connsiteY4" fmla="*/ 119062 h 821532"/>
                  <a:gd name="connsiteX5" fmla="*/ 115585 w 201308"/>
                  <a:gd name="connsiteY5" fmla="*/ 130968 h 821532"/>
                  <a:gd name="connsiteX6" fmla="*/ 139396 w 201308"/>
                  <a:gd name="connsiteY6" fmla="*/ 119062 h 821532"/>
                  <a:gd name="connsiteX7" fmla="*/ 170352 w 201308"/>
                  <a:gd name="connsiteY7" fmla="*/ 197642 h 821532"/>
                  <a:gd name="connsiteX8" fmla="*/ 191784 w 201308"/>
                  <a:gd name="connsiteY8" fmla="*/ 278605 h 821532"/>
                  <a:gd name="connsiteX9" fmla="*/ 201308 w 201308"/>
                  <a:gd name="connsiteY9" fmla="*/ 330991 h 821532"/>
                  <a:gd name="connsiteX10" fmla="*/ 117964 w 201308"/>
                  <a:gd name="connsiteY10" fmla="*/ 354804 h 821532"/>
                  <a:gd name="connsiteX11" fmla="*/ 125108 w 201308"/>
                  <a:gd name="connsiteY11" fmla="*/ 376235 h 821532"/>
                  <a:gd name="connsiteX12" fmla="*/ 96533 w 201308"/>
                  <a:gd name="connsiteY12" fmla="*/ 390523 h 821532"/>
                  <a:gd name="connsiteX13" fmla="*/ 146539 w 201308"/>
                  <a:gd name="connsiteY13" fmla="*/ 559590 h 821532"/>
                  <a:gd name="connsiteX14" fmla="*/ 113204 w 201308"/>
                  <a:gd name="connsiteY14" fmla="*/ 821532 h 821532"/>
                  <a:gd name="connsiteX0" fmla="*/ 3667 w 394191"/>
                  <a:gd name="connsiteY0" fmla="*/ 0 h 804863"/>
                  <a:gd name="connsiteX1" fmla="*/ 3667 w 394191"/>
                  <a:gd name="connsiteY1" fmla="*/ 59531 h 804863"/>
                  <a:gd name="connsiteX2" fmla="*/ 20336 w 394191"/>
                  <a:gd name="connsiteY2" fmla="*/ 69056 h 804863"/>
                  <a:gd name="connsiteX3" fmla="*/ 41767 w 394191"/>
                  <a:gd name="connsiteY3" fmla="*/ 126206 h 804863"/>
                  <a:gd name="connsiteX4" fmla="*/ 98915 w 394191"/>
                  <a:gd name="connsiteY4" fmla="*/ 119062 h 804863"/>
                  <a:gd name="connsiteX5" fmla="*/ 115585 w 394191"/>
                  <a:gd name="connsiteY5" fmla="*/ 130968 h 804863"/>
                  <a:gd name="connsiteX6" fmla="*/ 139396 w 394191"/>
                  <a:gd name="connsiteY6" fmla="*/ 119062 h 804863"/>
                  <a:gd name="connsiteX7" fmla="*/ 170352 w 394191"/>
                  <a:gd name="connsiteY7" fmla="*/ 197642 h 804863"/>
                  <a:gd name="connsiteX8" fmla="*/ 191784 w 394191"/>
                  <a:gd name="connsiteY8" fmla="*/ 278605 h 804863"/>
                  <a:gd name="connsiteX9" fmla="*/ 201308 w 394191"/>
                  <a:gd name="connsiteY9" fmla="*/ 330991 h 804863"/>
                  <a:gd name="connsiteX10" fmla="*/ 117964 w 394191"/>
                  <a:gd name="connsiteY10" fmla="*/ 354804 h 804863"/>
                  <a:gd name="connsiteX11" fmla="*/ 125108 w 394191"/>
                  <a:gd name="connsiteY11" fmla="*/ 376235 h 804863"/>
                  <a:gd name="connsiteX12" fmla="*/ 96533 w 394191"/>
                  <a:gd name="connsiteY12" fmla="*/ 390523 h 804863"/>
                  <a:gd name="connsiteX13" fmla="*/ 146539 w 394191"/>
                  <a:gd name="connsiteY13" fmla="*/ 559590 h 804863"/>
                  <a:gd name="connsiteX14" fmla="*/ 394191 w 394191"/>
                  <a:gd name="connsiteY14" fmla="*/ 804863 h 804863"/>
                  <a:gd name="connsiteX0" fmla="*/ 3667 w 394191"/>
                  <a:gd name="connsiteY0" fmla="*/ 0 h 804863"/>
                  <a:gd name="connsiteX1" fmla="*/ 3667 w 394191"/>
                  <a:gd name="connsiteY1" fmla="*/ 59531 h 804863"/>
                  <a:gd name="connsiteX2" fmla="*/ 20336 w 394191"/>
                  <a:gd name="connsiteY2" fmla="*/ 69056 h 804863"/>
                  <a:gd name="connsiteX3" fmla="*/ 41767 w 394191"/>
                  <a:gd name="connsiteY3" fmla="*/ 126206 h 804863"/>
                  <a:gd name="connsiteX4" fmla="*/ 98915 w 394191"/>
                  <a:gd name="connsiteY4" fmla="*/ 119062 h 804863"/>
                  <a:gd name="connsiteX5" fmla="*/ 115585 w 394191"/>
                  <a:gd name="connsiteY5" fmla="*/ 130968 h 804863"/>
                  <a:gd name="connsiteX6" fmla="*/ 139396 w 394191"/>
                  <a:gd name="connsiteY6" fmla="*/ 119062 h 804863"/>
                  <a:gd name="connsiteX7" fmla="*/ 170352 w 394191"/>
                  <a:gd name="connsiteY7" fmla="*/ 197642 h 804863"/>
                  <a:gd name="connsiteX8" fmla="*/ 191784 w 394191"/>
                  <a:gd name="connsiteY8" fmla="*/ 278605 h 804863"/>
                  <a:gd name="connsiteX9" fmla="*/ 201308 w 394191"/>
                  <a:gd name="connsiteY9" fmla="*/ 330991 h 804863"/>
                  <a:gd name="connsiteX10" fmla="*/ 117964 w 394191"/>
                  <a:gd name="connsiteY10" fmla="*/ 354804 h 804863"/>
                  <a:gd name="connsiteX11" fmla="*/ 125108 w 394191"/>
                  <a:gd name="connsiteY11" fmla="*/ 376235 h 804863"/>
                  <a:gd name="connsiteX12" fmla="*/ 96533 w 394191"/>
                  <a:gd name="connsiteY12" fmla="*/ 390523 h 804863"/>
                  <a:gd name="connsiteX13" fmla="*/ 146539 w 394191"/>
                  <a:gd name="connsiteY13" fmla="*/ 559590 h 804863"/>
                  <a:gd name="connsiteX14" fmla="*/ 160826 w 394191"/>
                  <a:gd name="connsiteY14" fmla="*/ 600073 h 804863"/>
                  <a:gd name="connsiteX15" fmla="*/ 394191 w 394191"/>
                  <a:gd name="connsiteY15" fmla="*/ 804863 h 804863"/>
                  <a:gd name="connsiteX0" fmla="*/ 3667 w 346566"/>
                  <a:gd name="connsiteY0" fmla="*/ 0 h 835819"/>
                  <a:gd name="connsiteX1" fmla="*/ 3667 w 346566"/>
                  <a:gd name="connsiteY1" fmla="*/ 59531 h 835819"/>
                  <a:gd name="connsiteX2" fmla="*/ 20336 w 346566"/>
                  <a:gd name="connsiteY2" fmla="*/ 69056 h 835819"/>
                  <a:gd name="connsiteX3" fmla="*/ 41767 w 346566"/>
                  <a:gd name="connsiteY3" fmla="*/ 126206 h 835819"/>
                  <a:gd name="connsiteX4" fmla="*/ 98915 w 346566"/>
                  <a:gd name="connsiteY4" fmla="*/ 119062 h 835819"/>
                  <a:gd name="connsiteX5" fmla="*/ 115585 w 346566"/>
                  <a:gd name="connsiteY5" fmla="*/ 130968 h 835819"/>
                  <a:gd name="connsiteX6" fmla="*/ 139396 w 346566"/>
                  <a:gd name="connsiteY6" fmla="*/ 119062 h 835819"/>
                  <a:gd name="connsiteX7" fmla="*/ 170352 w 346566"/>
                  <a:gd name="connsiteY7" fmla="*/ 197642 h 835819"/>
                  <a:gd name="connsiteX8" fmla="*/ 191784 w 346566"/>
                  <a:gd name="connsiteY8" fmla="*/ 278605 h 835819"/>
                  <a:gd name="connsiteX9" fmla="*/ 201308 w 346566"/>
                  <a:gd name="connsiteY9" fmla="*/ 330991 h 835819"/>
                  <a:gd name="connsiteX10" fmla="*/ 117964 w 346566"/>
                  <a:gd name="connsiteY10" fmla="*/ 354804 h 835819"/>
                  <a:gd name="connsiteX11" fmla="*/ 125108 w 346566"/>
                  <a:gd name="connsiteY11" fmla="*/ 376235 h 835819"/>
                  <a:gd name="connsiteX12" fmla="*/ 96533 w 346566"/>
                  <a:gd name="connsiteY12" fmla="*/ 390523 h 835819"/>
                  <a:gd name="connsiteX13" fmla="*/ 146539 w 346566"/>
                  <a:gd name="connsiteY13" fmla="*/ 559590 h 835819"/>
                  <a:gd name="connsiteX14" fmla="*/ 160826 w 346566"/>
                  <a:gd name="connsiteY14" fmla="*/ 600073 h 835819"/>
                  <a:gd name="connsiteX15" fmla="*/ 346566 w 346566"/>
                  <a:gd name="connsiteY15" fmla="*/ 835819 h 835819"/>
                  <a:gd name="connsiteX0" fmla="*/ 3667 w 346566"/>
                  <a:gd name="connsiteY0" fmla="*/ 0 h 835819"/>
                  <a:gd name="connsiteX1" fmla="*/ 3667 w 346566"/>
                  <a:gd name="connsiteY1" fmla="*/ 59531 h 835819"/>
                  <a:gd name="connsiteX2" fmla="*/ 20336 w 346566"/>
                  <a:gd name="connsiteY2" fmla="*/ 69056 h 835819"/>
                  <a:gd name="connsiteX3" fmla="*/ 41767 w 346566"/>
                  <a:gd name="connsiteY3" fmla="*/ 126206 h 835819"/>
                  <a:gd name="connsiteX4" fmla="*/ 98915 w 346566"/>
                  <a:gd name="connsiteY4" fmla="*/ 119062 h 835819"/>
                  <a:gd name="connsiteX5" fmla="*/ 115585 w 346566"/>
                  <a:gd name="connsiteY5" fmla="*/ 130968 h 835819"/>
                  <a:gd name="connsiteX6" fmla="*/ 139396 w 346566"/>
                  <a:gd name="connsiteY6" fmla="*/ 119062 h 835819"/>
                  <a:gd name="connsiteX7" fmla="*/ 170352 w 346566"/>
                  <a:gd name="connsiteY7" fmla="*/ 197642 h 835819"/>
                  <a:gd name="connsiteX8" fmla="*/ 191784 w 346566"/>
                  <a:gd name="connsiteY8" fmla="*/ 278605 h 835819"/>
                  <a:gd name="connsiteX9" fmla="*/ 201308 w 346566"/>
                  <a:gd name="connsiteY9" fmla="*/ 330991 h 835819"/>
                  <a:gd name="connsiteX10" fmla="*/ 117964 w 346566"/>
                  <a:gd name="connsiteY10" fmla="*/ 354804 h 835819"/>
                  <a:gd name="connsiteX11" fmla="*/ 125108 w 346566"/>
                  <a:gd name="connsiteY11" fmla="*/ 376235 h 835819"/>
                  <a:gd name="connsiteX12" fmla="*/ 96533 w 346566"/>
                  <a:gd name="connsiteY12" fmla="*/ 390523 h 835819"/>
                  <a:gd name="connsiteX13" fmla="*/ 146539 w 346566"/>
                  <a:gd name="connsiteY13" fmla="*/ 559590 h 835819"/>
                  <a:gd name="connsiteX14" fmla="*/ 160826 w 346566"/>
                  <a:gd name="connsiteY14" fmla="*/ 600073 h 835819"/>
                  <a:gd name="connsiteX15" fmla="*/ 194164 w 346566"/>
                  <a:gd name="connsiteY15" fmla="*/ 704848 h 835819"/>
                  <a:gd name="connsiteX16" fmla="*/ 346566 w 346566"/>
                  <a:gd name="connsiteY16" fmla="*/ 835819 h 835819"/>
                  <a:gd name="connsiteX0" fmla="*/ 3667 w 201308"/>
                  <a:gd name="connsiteY0" fmla="*/ 0 h 962025"/>
                  <a:gd name="connsiteX1" fmla="*/ 3667 w 201308"/>
                  <a:gd name="connsiteY1" fmla="*/ 59531 h 962025"/>
                  <a:gd name="connsiteX2" fmla="*/ 20336 w 201308"/>
                  <a:gd name="connsiteY2" fmla="*/ 69056 h 962025"/>
                  <a:gd name="connsiteX3" fmla="*/ 41767 w 201308"/>
                  <a:gd name="connsiteY3" fmla="*/ 126206 h 962025"/>
                  <a:gd name="connsiteX4" fmla="*/ 98915 w 201308"/>
                  <a:gd name="connsiteY4" fmla="*/ 119062 h 962025"/>
                  <a:gd name="connsiteX5" fmla="*/ 115585 w 201308"/>
                  <a:gd name="connsiteY5" fmla="*/ 130968 h 962025"/>
                  <a:gd name="connsiteX6" fmla="*/ 139396 w 201308"/>
                  <a:gd name="connsiteY6" fmla="*/ 119062 h 962025"/>
                  <a:gd name="connsiteX7" fmla="*/ 170352 w 201308"/>
                  <a:gd name="connsiteY7" fmla="*/ 197642 h 962025"/>
                  <a:gd name="connsiteX8" fmla="*/ 191784 w 201308"/>
                  <a:gd name="connsiteY8" fmla="*/ 278605 h 962025"/>
                  <a:gd name="connsiteX9" fmla="*/ 201308 w 201308"/>
                  <a:gd name="connsiteY9" fmla="*/ 330991 h 962025"/>
                  <a:gd name="connsiteX10" fmla="*/ 117964 w 201308"/>
                  <a:gd name="connsiteY10" fmla="*/ 354804 h 962025"/>
                  <a:gd name="connsiteX11" fmla="*/ 125108 w 201308"/>
                  <a:gd name="connsiteY11" fmla="*/ 376235 h 962025"/>
                  <a:gd name="connsiteX12" fmla="*/ 96533 w 201308"/>
                  <a:gd name="connsiteY12" fmla="*/ 390523 h 962025"/>
                  <a:gd name="connsiteX13" fmla="*/ 146539 w 201308"/>
                  <a:gd name="connsiteY13" fmla="*/ 559590 h 962025"/>
                  <a:gd name="connsiteX14" fmla="*/ 160826 w 201308"/>
                  <a:gd name="connsiteY14" fmla="*/ 600073 h 962025"/>
                  <a:gd name="connsiteX15" fmla="*/ 194164 w 201308"/>
                  <a:gd name="connsiteY15" fmla="*/ 704848 h 962025"/>
                  <a:gd name="connsiteX16" fmla="*/ 125110 w 201308"/>
                  <a:gd name="connsiteY16" fmla="*/ 962025 h 962025"/>
                  <a:gd name="connsiteX0" fmla="*/ 3667 w 291798"/>
                  <a:gd name="connsiteY0" fmla="*/ 0 h 969168"/>
                  <a:gd name="connsiteX1" fmla="*/ 3667 w 291798"/>
                  <a:gd name="connsiteY1" fmla="*/ 59531 h 969168"/>
                  <a:gd name="connsiteX2" fmla="*/ 20336 w 291798"/>
                  <a:gd name="connsiteY2" fmla="*/ 69056 h 969168"/>
                  <a:gd name="connsiteX3" fmla="*/ 41767 w 291798"/>
                  <a:gd name="connsiteY3" fmla="*/ 126206 h 969168"/>
                  <a:gd name="connsiteX4" fmla="*/ 98915 w 291798"/>
                  <a:gd name="connsiteY4" fmla="*/ 119062 h 969168"/>
                  <a:gd name="connsiteX5" fmla="*/ 115585 w 291798"/>
                  <a:gd name="connsiteY5" fmla="*/ 130968 h 969168"/>
                  <a:gd name="connsiteX6" fmla="*/ 139396 w 291798"/>
                  <a:gd name="connsiteY6" fmla="*/ 119062 h 969168"/>
                  <a:gd name="connsiteX7" fmla="*/ 170352 w 291798"/>
                  <a:gd name="connsiteY7" fmla="*/ 197642 h 969168"/>
                  <a:gd name="connsiteX8" fmla="*/ 191784 w 291798"/>
                  <a:gd name="connsiteY8" fmla="*/ 278605 h 969168"/>
                  <a:gd name="connsiteX9" fmla="*/ 201308 w 291798"/>
                  <a:gd name="connsiteY9" fmla="*/ 330991 h 969168"/>
                  <a:gd name="connsiteX10" fmla="*/ 117964 w 291798"/>
                  <a:gd name="connsiteY10" fmla="*/ 354804 h 969168"/>
                  <a:gd name="connsiteX11" fmla="*/ 125108 w 291798"/>
                  <a:gd name="connsiteY11" fmla="*/ 376235 h 969168"/>
                  <a:gd name="connsiteX12" fmla="*/ 96533 w 291798"/>
                  <a:gd name="connsiteY12" fmla="*/ 390523 h 969168"/>
                  <a:gd name="connsiteX13" fmla="*/ 146539 w 291798"/>
                  <a:gd name="connsiteY13" fmla="*/ 559590 h 969168"/>
                  <a:gd name="connsiteX14" fmla="*/ 160826 w 291798"/>
                  <a:gd name="connsiteY14" fmla="*/ 600073 h 969168"/>
                  <a:gd name="connsiteX15" fmla="*/ 194164 w 291798"/>
                  <a:gd name="connsiteY15" fmla="*/ 704848 h 969168"/>
                  <a:gd name="connsiteX16" fmla="*/ 291798 w 291798"/>
                  <a:gd name="connsiteY16" fmla="*/ 969168 h 969168"/>
                  <a:gd name="connsiteX0" fmla="*/ 3667 w 291798"/>
                  <a:gd name="connsiteY0" fmla="*/ 0 h 969168"/>
                  <a:gd name="connsiteX1" fmla="*/ 3667 w 291798"/>
                  <a:gd name="connsiteY1" fmla="*/ 59531 h 969168"/>
                  <a:gd name="connsiteX2" fmla="*/ 20336 w 291798"/>
                  <a:gd name="connsiteY2" fmla="*/ 69056 h 969168"/>
                  <a:gd name="connsiteX3" fmla="*/ 41767 w 291798"/>
                  <a:gd name="connsiteY3" fmla="*/ 126206 h 969168"/>
                  <a:gd name="connsiteX4" fmla="*/ 98915 w 291798"/>
                  <a:gd name="connsiteY4" fmla="*/ 119062 h 969168"/>
                  <a:gd name="connsiteX5" fmla="*/ 115585 w 291798"/>
                  <a:gd name="connsiteY5" fmla="*/ 130968 h 969168"/>
                  <a:gd name="connsiteX6" fmla="*/ 139396 w 291798"/>
                  <a:gd name="connsiteY6" fmla="*/ 119062 h 969168"/>
                  <a:gd name="connsiteX7" fmla="*/ 170352 w 291798"/>
                  <a:gd name="connsiteY7" fmla="*/ 197642 h 969168"/>
                  <a:gd name="connsiteX8" fmla="*/ 191784 w 291798"/>
                  <a:gd name="connsiteY8" fmla="*/ 278605 h 969168"/>
                  <a:gd name="connsiteX9" fmla="*/ 201308 w 291798"/>
                  <a:gd name="connsiteY9" fmla="*/ 330991 h 969168"/>
                  <a:gd name="connsiteX10" fmla="*/ 117964 w 291798"/>
                  <a:gd name="connsiteY10" fmla="*/ 354804 h 969168"/>
                  <a:gd name="connsiteX11" fmla="*/ 125108 w 291798"/>
                  <a:gd name="connsiteY11" fmla="*/ 376235 h 969168"/>
                  <a:gd name="connsiteX12" fmla="*/ 96533 w 291798"/>
                  <a:gd name="connsiteY12" fmla="*/ 390523 h 969168"/>
                  <a:gd name="connsiteX13" fmla="*/ 146539 w 291798"/>
                  <a:gd name="connsiteY13" fmla="*/ 559590 h 969168"/>
                  <a:gd name="connsiteX14" fmla="*/ 160826 w 291798"/>
                  <a:gd name="connsiteY14" fmla="*/ 600073 h 969168"/>
                  <a:gd name="connsiteX15" fmla="*/ 194164 w 291798"/>
                  <a:gd name="connsiteY15" fmla="*/ 704848 h 969168"/>
                  <a:gd name="connsiteX16" fmla="*/ 227501 w 291798"/>
                  <a:gd name="connsiteY16" fmla="*/ 711990 h 969168"/>
                  <a:gd name="connsiteX17" fmla="*/ 291798 w 291798"/>
                  <a:gd name="connsiteY17" fmla="*/ 969168 h 969168"/>
                  <a:gd name="connsiteX0" fmla="*/ 3667 w 356091"/>
                  <a:gd name="connsiteY0" fmla="*/ 0 h 912018"/>
                  <a:gd name="connsiteX1" fmla="*/ 3667 w 356091"/>
                  <a:gd name="connsiteY1" fmla="*/ 59531 h 912018"/>
                  <a:gd name="connsiteX2" fmla="*/ 20336 w 356091"/>
                  <a:gd name="connsiteY2" fmla="*/ 69056 h 912018"/>
                  <a:gd name="connsiteX3" fmla="*/ 41767 w 356091"/>
                  <a:gd name="connsiteY3" fmla="*/ 126206 h 912018"/>
                  <a:gd name="connsiteX4" fmla="*/ 98915 w 356091"/>
                  <a:gd name="connsiteY4" fmla="*/ 119062 h 912018"/>
                  <a:gd name="connsiteX5" fmla="*/ 115585 w 356091"/>
                  <a:gd name="connsiteY5" fmla="*/ 130968 h 912018"/>
                  <a:gd name="connsiteX6" fmla="*/ 139396 w 356091"/>
                  <a:gd name="connsiteY6" fmla="*/ 119062 h 912018"/>
                  <a:gd name="connsiteX7" fmla="*/ 170352 w 356091"/>
                  <a:gd name="connsiteY7" fmla="*/ 197642 h 912018"/>
                  <a:gd name="connsiteX8" fmla="*/ 191784 w 356091"/>
                  <a:gd name="connsiteY8" fmla="*/ 278605 h 912018"/>
                  <a:gd name="connsiteX9" fmla="*/ 201308 w 356091"/>
                  <a:gd name="connsiteY9" fmla="*/ 330991 h 912018"/>
                  <a:gd name="connsiteX10" fmla="*/ 117964 w 356091"/>
                  <a:gd name="connsiteY10" fmla="*/ 354804 h 912018"/>
                  <a:gd name="connsiteX11" fmla="*/ 125108 w 356091"/>
                  <a:gd name="connsiteY11" fmla="*/ 376235 h 912018"/>
                  <a:gd name="connsiteX12" fmla="*/ 96533 w 356091"/>
                  <a:gd name="connsiteY12" fmla="*/ 390523 h 912018"/>
                  <a:gd name="connsiteX13" fmla="*/ 146539 w 356091"/>
                  <a:gd name="connsiteY13" fmla="*/ 559590 h 912018"/>
                  <a:gd name="connsiteX14" fmla="*/ 160826 w 356091"/>
                  <a:gd name="connsiteY14" fmla="*/ 600073 h 912018"/>
                  <a:gd name="connsiteX15" fmla="*/ 194164 w 356091"/>
                  <a:gd name="connsiteY15" fmla="*/ 704848 h 912018"/>
                  <a:gd name="connsiteX16" fmla="*/ 227501 w 356091"/>
                  <a:gd name="connsiteY16" fmla="*/ 711990 h 912018"/>
                  <a:gd name="connsiteX17" fmla="*/ 356091 w 356091"/>
                  <a:gd name="connsiteY17" fmla="*/ 912018 h 912018"/>
                  <a:gd name="connsiteX0" fmla="*/ 3667 w 356091"/>
                  <a:gd name="connsiteY0" fmla="*/ 0 h 912018"/>
                  <a:gd name="connsiteX1" fmla="*/ 3667 w 356091"/>
                  <a:gd name="connsiteY1" fmla="*/ 59531 h 912018"/>
                  <a:gd name="connsiteX2" fmla="*/ 20336 w 356091"/>
                  <a:gd name="connsiteY2" fmla="*/ 69056 h 912018"/>
                  <a:gd name="connsiteX3" fmla="*/ 41767 w 356091"/>
                  <a:gd name="connsiteY3" fmla="*/ 126206 h 912018"/>
                  <a:gd name="connsiteX4" fmla="*/ 98915 w 356091"/>
                  <a:gd name="connsiteY4" fmla="*/ 119062 h 912018"/>
                  <a:gd name="connsiteX5" fmla="*/ 115585 w 356091"/>
                  <a:gd name="connsiteY5" fmla="*/ 130968 h 912018"/>
                  <a:gd name="connsiteX6" fmla="*/ 139396 w 356091"/>
                  <a:gd name="connsiteY6" fmla="*/ 119062 h 912018"/>
                  <a:gd name="connsiteX7" fmla="*/ 170352 w 356091"/>
                  <a:gd name="connsiteY7" fmla="*/ 197642 h 912018"/>
                  <a:gd name="connsiteX8" fmla="*/ 191784 w 356091"/>
                  <a:gd name="connsiteY8" fmla="*/ 278605 h 912018"/>
                  <a:gd name="connsiteX9" fmla="*/ 201308 w 356091"/>
                  <a:gd name="connsiteY9" fmla="*/ 330991 h 912018"/>
                  <a:gd name="connsiteX10" fmla="*/ 117964 w 356091"/>
                  <a:gd name="connsiteY10" fmla="*/ 354804 h 912018"/>
                  <a:gd name="connsiteX11" fmla="*/ 125108 w 356091"/>
                  <a:gd name="connsiteY11" fmla="*/ 376235 h 912018"/>
                  <a:gd name="connsiteX12" fmla="*/ 96533 w 356091"/>
                  <a:gd name="connsiteY12" fmla="*/ 390523 h 912018"/>
                  <a:gd name="connsiteX13" fmla="*/ 146539 w 356091"/>
                  <a:gd name="connsiteY13" fmla="*/ 559590 h 912018"/>
                  <a:gd name="connsiteX14" fmla="*/ 160826 w 356091"/>
                  <a:gd name="connsiteY14" fmla="*/ 600073 h 912018"/>
                  <a:gd name="connsiteX15" fmla="*/ 194164 w 356091"/>
                  <a:gd name="connsiteY15" fmla="*/ 704848 h 912018"/>
                  <a:gd name="connsiteX16" fmla="*/ 227501 w 356091"/>
                  <a:gd name="connsiteY16" fmla="*/ 711990 h 912018"/>
                  <a:gd name="connsiteX17" fmla="*/ 234645 w 356091"/>
                  <a:gd name="connsiteY17" fmla="*/ 814384 h 912018"/>
                  <a:gd name="connsiteX18" fmla="*/ 356091 w 356091"/>
                  <a:gd name="connsiteY18" fmla="*/ 912018 h 912018"/>
                  <a:gd name="connsiteX0" fmla="*/ 3667 w 234645"/>
                  <a:gd name="connsiteY0" fmla="*/ 0 h 1116806"/>
                  <a:gd name="connsiteX1" fmla="*/ 3667 w 234645"/>
                  <a:gd name="connsiteY1" fmla="*/ 59531 h 1116806"/>
                  <a:gd name="connsiteX2" fmla="*/ 20336 w 234645"/>
                  <a:gd name="connsiteY2" fmla="*/ 69056 h 1116806"/>
                  <a:gd name="connsiteX3" fmla="*/ 41767 w 234645"/>
                  <a:gd name="connsiteY3" fmla="*/ 126206 h 1116806"/>
                  <a:gd name="connsiteX4" fmla="*/ 98915 w 234645"/>
                  <a:gd name="connsiteY4" fmla="*/ 119062 h 1116806"/>
                  <a:gd name="connsiteX5" fmla="*/ 115585 w 234645"/>
                  <a:gd name="connsiteY5" fmla="*/ 130968 h 1116806"/>
                  <a:gd name="connsiteX6" fmla="*/ 139396 w 234645"/>
                  <a:gd name="connsiteY6" fmla="*/ 119062 h 1116806"/>
                  <a:gd name="connsiteX7" fmla="*/ 170352 w 234645"/>
                  <a:gd name="connsiteY7" fmla="*/ 197642 h 1116806"/>
                  <a:gd name="connsiteX8" fmla="*/ 191784 w 234645"/>
                  <a:gd name="connsiteY8" fmla="*/ 278605 h 1116806"/>
                  <a:gd name="connsiteX9" fmla="*/ 201308 w 234645"/>
                  <a:gd name="connsiteY9" fmla="*/ 330991 h 1116806"/>
                  <a:gd name="connsiteX10" fmla="*/ 117964 w 234645"/>
                  <a:gd name="connsiteY10" fmla="*/ 354804 h 1116806"/>
                  <a:gd name="connsiteX11" fmla="*/ 125108 w 234645"/>
                  <a:gd name="connsiteY11" fmla="*/ 376235 h 1116806"/>
                  <a:gd name="connsiteX12" fmla="*/ 96533 w 234645"/>
                  <a:gd name="connsiteY12" fmla="*/ 390523 h 1116806"/>
                  <a:gd name="connsiteX13" fmla="*/ 146539 w 234645"/>
                  <a:gd name="connsiteY13" fmla="*/ 559590 h 1116806"/>
                  <a:gd name="connsiteX14" fmla="*/ 160826 w 234645"/>
                  <a:gd name="connsiteY14" fmla="*/ 600073 h 1116806"/>
                  <a:gd name="connsiteX15" fmla="*/ 194164 w 234645"/>
                  <a:gd name="connsiteY15" fmla="*/ 704848 h 1116806"/>
                  <a:gd name="connsiteX16" fmla="*/ 227501 w 234645"/>
                  <a:gd name="connsiteY16" fmla="*/ 711990 h 1116806"/>
                  <a:gd name="connsiteX17" fmla="*/ 234645 w 234645"/>
                  <a:gd name="connsiteY17" fmla="*/ 814384 h 1116806"/>
                  <a:gd name="connsiteX18" fmla="*/ 194166 w 234645"/>
                  <a:gd name="connsiteY18" fmla="*/ 1116806 h 1116806"/>
                  <a:gd name="connsiteX0" fmla="*/ 3667 w 265792"/>
                  <a:gd name="connsiteY0" fmla="*/ 0 h 1116806"/>
                  <a:gd name="connsiteX1" fmla="*/ 3667 w 265792"/>
                  <a:gd name="connsiteY1" fmla="*/ 59531 h 1116806"/>
                  <a:gd name="connsiteX2" fmla="*/ 20336 w 265792"/>
                  <a:gd name="connsiteY2" fmla="*/ 69056 h 1116806"/>
                  <a:gd name="connsiteX3" fmla="*/ 41767 w 265792"/>
                  <a:gd name="connsiteY3" fmla="*/ 126206 h 1116806"/>
                  <a:gd name="connsiteX4" fmla="*/ 98915 w 265792"/>
                  <a:gd name="connsiteY4" fmla="*/ 119062 h 1116806"/>
                  <a:gd name="connsiteX5" fmla="*/ 115585 w 265792"/>
                  <a:gd name="connsiteY5" fmla="*/ 130968 h 1116806"/>
                  <a:gd name="connsiteX6" fmla="*/ 139396 w 265792"/>
                  <a:gd name="connsiteY6" fmla="*/ 119062 h 1116806"/>
                  <a:gd name="connsiteX7" fmla="*/ 170352 w 265792"/>
                  <a:gd name="connsiteY7" fmla="*/ 197642 h 1116806"/>
                  <a:gd name="connsiteX8" fmla="*/ 191784 w 265792"/>
                  <a:gd name="connsiteY8" fmla="*/ 278605 h 1116806"/>
                  <a:gd name="connsiteX9" fmla="*/ 201308 w 265792"/>
                  <a:gd name="connsiteY9" fmla="*/ 330991 h 1116806"/>
                  <a:gd name="connsiteX10" fmla="*/ 117964 w 265792"/>
                  <a:gd name="connsiteY10" fmla="*/ 354804 h 1116806"/>
                  <a:gd name="connsiteX11" fmla="*/ 125108 w 265792"/>
                  <a:gd name="connsiteY11" fmla="*/ 376235 h 1116806"/>
                  <a:gd name="connsiteX12" fmla="*/ 96533 w 265792"/>
                  <a:gd name="connsiteY12" fmla="*/ 390523 h 1116806"/>
                  <a:gd name="connsiteX13" fmla="*/ 146539 w 265792"/>
                  <a:gd name="connsiteY13" fmla="*/ 559590 h 1116806"/>
                  <a:gd name="connsiteX14" fmla="*/ 160826 w 265792"/>
                  <a:gd name="connsiteY14" fmla="*/ 600073 h 1116806"/>
                  <a:gd name="connsiteX15" fmla="*/ 194164 w 265792"/>
                  <a:gd name="connsiteY15" fmla="*/ 704848 h 1116806"/>
                  <a:gd name="connsiteX16" fmla="*/ 227501 w 265792"/>
                  <a:gd name="connsiteY16" fmla="*/ 711990 h 1116806"/>
                  <a:gd name="connsiteX17" fmla="*/ 234645 w 265792"/>
                  <a:gd name="connsiteY17" fmla="*/ 814384 h 1116806"/>
                  <a:gd name="connsiteX18" fmla="*/ 265601 w 265792"/>
                  <a:gd name="connsiteY18" fmla="*/ 895347 h 1116806"/>
                  <a:gd name="connsiteX19" fmla="*/ 194166 w 265792"/>
                  <a:gd name="connsiteY19" fmla="*/ 1116806 h 1116806"/>
                  <a:gd name="connsiteX0" fmla="*/ 3667 w 465629"/>
                  <a:gd name="connsiteY0" fmla="*/ 0 h 1033462"/>
                  <a:gd name="connsiteX1" fmla="*/ 3667 w 465629"/>
                  <a:gd name="connsiteY1" fmla="*/ 59531 h 1033462"/>
                  <a:gd name="connsiteX2" fmla="*/ 20336 w 465629"/>
                  <a:gd name="connsiteY2" fmla="*/ 69056 h 1033462"/>
                  <a:gd name="connsiteX3" fmla="*/ 41767 w 465629"/>
                  <a:gd name="connsiteY3" fmla="*/ 126206 h 1033462"/>
                  <a:gd name="connsiteX4" fmla="*/ 98915 w 465629"/>
                  <a:gd name="connsiteY4" fmla="*/ 119062 h 1033462"/>
                  <a:gd name="connsiteX5" fmla="*/ 115585 w 465629"/>
                  <a:gd name="connsiteY5" fmla="*/ 130968 h 1033462"/>
                  <a:gd name="connsiteX6" fmla="*/ 139396 w 465629"/>
                  <a:gd name="connsiteY6" fmla="*/ 119062 h 1033462"/>
                  <a:gd name="connsiteX7" fmla="*/ 170352 w 465629"/>
                  <a:gd name="connsiteY7" fmla="*/ 197642 h 1033462"/>
                  <a:gd name="connsiteX8" fmla="*/ 191784 w 465629"/>
                  <a:gd name="connsiteY8" fmla="*/ 278605 h 1033462"/>
                  <a:gd name="connsiteX9" fmla="*/ 201308 w 465629"/>
                  <a:gd name="connsiteY9" fmla="*/ 330991 h 1033462"/>
                  <a:gd name="connsiteX10" fmla="*/ 117964 w 465629"/>
                  <a:gd name="connsiteY10" fmla="*/ 354804 h 1033462"/>
                  <a:gd name="connsiteX11" fmla="*/ 125108 w 465629"/>
                  <a:gd name="connsiteY11" fmla="*/ 376235 h 1033462"/>
                  <a:gd name="connsiteX12" fmla="*/ 96533 w 465629"/>
                  <a:gd name="connsiteY12" fmla="*/ 390523 h 1033462"/>
                  <a:gd name="connsiteX13" fmla="*/ 146539 w 465629"/>
                  <a:gd name="connsiteY13" fmla="*/ 559590 h 1033462"/>
                  <a:gd name="connsiteX14" fmla="*/ 160826 w 465629"/>
                  <a:gd name="connsiteY14" fmla="*/ 600073 h 1033462"/>
                  <a:gd name="connsiteX15" fmla="*/ 194164 w 465629"/>
                  <a:gd name="connsiteY15" fmla="*/ 704848 h 1033462"/>
                  <a:gd name="connsiteX16" fmla="*/ 227501 w 465629"/>
                  <a:gd name="connsiteY16" fmla="*/ 711990 h 1033462"/>
                  <a:gd name="connsiteX17" fmla="*/ 234645 w 465629"/>
                  <a:gd name="connsiteY17" fmla="*/ 814384 h 1033462"/>
                  <a:gd name="connsiteX18" fmla="*/ 265601 w 465629"/>
                  <a:gd name="connsiteY18" fmla="*/ 895347 h 1033462"/>
                  <a:gd name="connsiteX19" fmla="*/ 465629 w 465629"/>
                  <a:gd name="connsiteY19" fmla="*/ 1033462 h 1033462"/>
                  <a:gd name="connsiteX0" fmla="*/ 3667 w 465629"/>
                  <a:gd name="connsiteY0" fmla="*/ 0 h 1033462"/>
                  <a:gd name="connsiteX1" fmla="*/ 3667 w 465629"/>
                  <a:gd name="connsiteY1" fmla="*/ 59531 h 1033462"/>
                  <a:gd name="connsiteX2" fmla="*/ 20336 w 465629"/>
                  <a:gd name="connsiteY2" fmla="*/ 69056 h 1033462"/>
                  <a:gd name="connsiteX3" fmla="*/ 41767 w 465629"/>
                  <a:gd name="connsiteY3" fmla="*/ 126206 h 1033462"/>
                  <a:gd name="connsiteX4" fmla="*/ 98915 w 465629"/>
                  <a:gd name="connsiteY4" fmla="*/ 119062 h 1033462"/>
                  <a:gd name="connsiteX5" fmla="*/ 115585 w 465629"/>
                  <a:gd name="connsiteY5" fmla="*/ 130968 h 1033462"/>
                  <a:gd name="connsiteX6" fmla="*/ 139396 w 465629"/>
                  <a:gd name="connsiteY6" fmla="*/ 119062 h 1033462"/>
                  <a:gd name="connsiteX7" fmla="*/ 170352 w 465629"/>
                  <a:gd name="connsiteY7" fmla="*/ 197642 h 1033462"/>
                  <a:gd name="connsiteX8" fmla="*/ 191784 w 465629"/>
                  <a:gd name="connsiteY8" fmla="*/ 278605 h 1033462"/>
                  <a:gd name="connsiteX9" fmla="*/ 201308 w 465629"/>
                  <a:gd name="connsiteY9" fmla="*/ 330991 h 1033462"/>
                  <a:gd name="connsiteX10" fmla="*/ 117964 w 465629"/>
                  <a:gd name="connsiteY10" fmla="*/ 354804 h 1033462"/>
                  <a:gd name="connsiteX11" fmla="*/ 125108 w 465629"/>
                  <a:gd name="connsiteY11" fmla="*/ 376235 h 1033462"/>
                  <a:gd name="connsiteX12" fmla="*/ 96533 w 465629"/>
                  <a:gd name="connsiteY12" fmla="*/ 390523 h 1033462"/>
                  <a:gd name="connsiteX13" fmla="*/ 146539 w 465629"/>
                  <a:gd name="connsiteY13" fmla="*/ 559590 h 1033462"/>
                  <a:gd name="connsiteX14" fmla="*/ 160826 w 465629"/>
                  <a:gd name="connsiteY14" fmla="*/ 600073 h 1033462"/>
                  <a:gd name="connsiteX15" fmla="*/ 194164 w 465629"/>
                  <a:gd name="connsiteY15" fmla="*/ 704848 h 1033462"/>
                  <a:gd name="connsiteX16" fmla="*/ 227501 w 465629"/>
                  <a:gd name="connsiteY16" fmla="*/ 711990 h 1033462"/>
                  <a:gd name="connsiteX17" fmla="*/ 234645 w 465629"/>
                  <a:gd name="connsiteY17" fmla="*/ 814384 h 1033462"/>
                  <a:gd name="connsiteX18" fmla="*/ 265601 w 465629"/>
                  <a:gd name="connsiteY18" fmla="*/ 895347 h 1033462"/>
                  <a:gd name="connsiteX19" fmla="*/ 327513 w 465629"/>
                  <a:gd name="connsiteY19" fmla="*/ 888203 h 1033462"/>
                  <a:gd name="connsiteX20" fmla="*/ 465629 w 465629"/>
                  <a:gd name="connsiteY20" fmla="*/ 1033462 h 1033462"/>
                  <a:gd name="connsiteX0" fmla="*/ 3667 w 606123"/>
                  <a:gd name="connsiteY0" fmla="*/ 0 h 897468"/>
                  <a:gd name="connsiteX1" fmla="*/ 3667 w 606123"/>
                  <a:gd name="connsiteY1" fmla="*/ 59531 h 897468"/>
                  <a:gd name="connsiteX2" fmla="*/ 20336 w 606123"/>
                  <a:gd name="connsiteY2" fmla="*/ 69056 h 897468"/>
                  <a:gd name="connsiteX3" fmla="*/ 41767 w 606123"/>
                  <a:gd name="connsiteY3" fmla="*/ 126206 h 897468"/>
                  <a:gd name="connsiteX4" fmla="*/ 98915 w 606123"/>
                  <a:gd name="connsiteY4" fmla="*/ 119062 h 897468"/>
                  <a:gd name="connsiteX5" fmla="*/ 115585 w 606123"/>
                  <a:gd name="connsiteY5" fmla="*/ 130968 h 897468"/>
                  <a:gd name="connsiteX6" fmla="*/ 139396 w 606123"/>
                  <a:gd name="connsiteY6" fmla="*/ 119062 h 897468"/>
                  <a:gd name="connsiteX7" fmla="*/ 170352 w 606123"/>
                  <a:gd name="connsiteY7" fmla="*/ 197642 h 897468"/>
                  <a:gd name="connsiteX8" fmla="*/ 191784 w 606123"/>
                  <a:gd name="connsiteY8" fmla="*/ 278605 h 897468"/>
                  <a:gd name="connsiteX9" fmla="*/ 201308 w 606123"/>
                  <a:gd name="connsiteY9" fmla="*/ 330991 h 897468"/>
                  <a:gd name="connsiteX10" fmla="*/ 117964 w 606123"/>
                  <a:gd name="connsiteY10" fmla="*/ 354804 h 897468"/>
                  <a:gd name="connsiteX11" fmla="*/ 125108 w 606123"/>
                  <a:gd name="connsiteY11" fmla="*/ 376235 h 897468"/>
                  <a:gd name="connsiteX12" fmla="*/ 96533 w 606123"/>
                  <a:gd name="connsiteY12" fmla="*/ 390523 h 897468"/>
                  <a:gd name="connsiteX13" fmla="*/ 146539 w 606123"/>
                  <a:gd name="connsiteY13" fmla="*/ 559590 h 897468"/>
                  <a:gd name="connsiteX14" fmla="*/ 160826 w 606123"/>
                  <a:gd name="connsiteY14" fmla="*/ 600073 h 897468"/>
                  <a:gd name="connsiteX15" fmla="*/ 194164 w 606123"/>
                  <a:gd name="connsiteY15" fmla="*/ 704848 h 897468"/>
                  <a:gd name="connsiteX16" fmla="*/ 227501 w 606123"/>
                  <a:gd name="connsiteY16" fmla="*/ 711990 h 897468"/>
                  <a:gd name="connsiteX17" fmla="*/ 234645 w 606123"/>
                  <a:gd name="connsiteY17" fmla="*/ 814384 h 897468"/>
                  <a:gd name="connsiteX18" fmla="*/ 265601 w 606123"/>
                  <a:gd name="connsiteY18" fmla="*/ 895347 h 897468"/>
                  <a:gd name="connsiteX19" fmla="*/ 327513 w 606123"/>
                  <a:gd name="connsiteY19" fmla="*/ 888203 h 897468"/>
                  <a:gd name="connsiteX20" fmla="*/ 606123 w 606123"/>
                  <a:gd name="connsiteY20" fmla="*/ 826294 h 897468"/>
                  <a:gd name="connsiteX0" fmla="*/ 3667 w 606123"/>
                  <a:gd name="connsiteY0" fmla="*/ 0 h 897468"/>
                  <a:gd name="connsiteX1" fmla="*/ 3667 w 606123"/>
                  <a:gd name="connsiteY1" fmla="*/ 59531 h 897468"/>
                  <a:gd name="connsiteX2" fmla="*/ 20336 w 606123"/>
                  <a:gd name="connsiteY2" fmla="*/ 69056 h 897468"/>
                  <a:gd name="connsiteX3" fmla="*/ 41767 w 606123"/>
                  <a:gd name="connsiteY3" fmla="*/ 126206 h 897468"/>
                  <a:gd name="connsiteX4" fmla="*/ 98915 w 606123"/>
                  <a:gd name="connsiteY4" fmla="*/ 119062 h 897468"/>
                  <a:gd name="connsiteX5" fmla="*/ 115585 w 606123"/>
                  <a:gd name="connsiteY5" fmla="*/ 130968 h 897468"/>
                  <a:gd name="connsiteX6" fmla="*/ 139396 w 606123"/>
                  <a:gd name="connsiteY6" fmla="*/ 119062 h 897468"/>
                  <a:gd name="connsiteX7" fmla="*/ 170352 w 606123"/>
                  <a:gd name="connsiteY7" fmla="*/ 197642 h 897468"/>
                  <a:gd name="connsiteX8" fmla="*/ 191784 w 606123"/>
                  <a:gd name="connsiteY8" fmla="*/ 278605 h 897468"/>
                  <a:gd name="connsiteX9" fmla="*/ 201308 w 606123"/>
                  <a:gd name="connsiteY9" fmla="*/ 330991 h 897468"/>
                  <a:gd name="connsiteX10" fmla="*/ 117964 w 606123"/>
                  <a:gd name="connsiteY10" fmla="*/ 354804 h 897468"/>
                  <a:gd name="connsiteX11" fmla="*/ 125108 w 606123"/>
                  <a:gd name="connsiteY11" fmla="*/ 376235 h 897468"/>
                  <a:gd name="connsiteX12" fmla="*/ 96533 w 606123"/>
                  <a:gd name="connsiteY12" fmla="*/ 390523 h 897468"/>
                  <a:gd name="connsiteX13" fmla="*/ 146539 w 606123"/>
                  <a:gd name="connsiteY13" fmla="*/ 559590 h 897468"/>
                  <a:gd name="connsiteX14" fmla="*/ 160826 w 606123"/>
                  <a:gd name="connsiteY14" fmla="*/ 600073 h 897468"/>
                  <a:gd name="connsiteX15" fmla="*/ 194164 w 606123"/>
                  <a:gd name="connsiteY15" fmla="*/ 704848 h 897468"/>
                  <a:gd name="connsiteX16" fmla="*/ 227501 w 606123"/>
                  <a:gd name="connsiteY16" fmla="*/ 711990 h 897468"/>
                  <a:gd name="connsiteX17" fmla="*/ 234645 w 606123"/>
                  <a:gd name="connsiteY17" fmla="*/ 814384 h 897468"/>
                  <a:gd name="connsiteX18" fmla="*/ 265601 w 606123"/>
                  <a:gd name="connsiteY18" fmla="*/ 895347 h 897468"/>
                  <a:gd name="connsiteX19" fmla="*/ 327513 w 606123"/>
                  <a:gd name="connsiteY19" fmla="*/ 888203 h 897468"/>
                  <a:gd name="connsiteX20" fmla="*/ 346563 w 606123"/>
                  <a:gd name="connsiteY20" fmla="*/ 859628 h 897468"/>
                  <a:gd name="connsiteX21" fmla="*/ 606123 w 606123"/>
                  <a:gd name="connsiteY21" fmla="*/ 826294 h 897468"/>
                  <a:gd name="connsiteX0" fmla="*/ 3667 w 606123"/>
                  <a:gd name="connsiteY0" fmla="*/ 0 h 897468"/>
                  <a:gd name="connsiteX1" fmla="*/ 3667 w 606123"/>
                  <a:gd name="connsiteY1" fmla="*/ 59531 h 897468"/>
                  <a:gd name="connsiteX2" fmla="*/ 20336 w 606123"/>
                  <a:gd name="connsiteY2" fmla="*/ 69056 h 897468"/>
                  <a:gd name="connsiteX3" fmla="*/ 41767 w 606123"/>
                  <a:gd name="connsiteY3" fmla="*/ 126206 h 897468"/>
                  <a:gd name="connsiteX4" fmla="*/ 98915 w 606123"/>
                  <a:gd name="connsiteY4" fmla="*/ 119062 h 897468"/>
                  <a:gd name="connsiteX5" fmla="*/ 115585 w 606123"/>
                  <a:gd name="connsiteY5" fmla="*/ 130968 h 897468"/>
                  <a:gd name="connsiteX6" fmla="*/ 139396 w 606123"/>
                  <a:gd name="connsiteY6" fmla="*/ 119062 h 897468"/>
                  <a:gd name="connsiteX7" fmla="*/ 170352 w 606123"/>
                  <a:gd name="connsiteY7" fmla="*/ 197642 h 897468"/>
                  <a:gd name="connsiteX8" fmla="*/ 191784 w 606123"/>
                  <a:gd name="connsiteY8" fmla="*/ 278605 h 897468"/>
                  <a:gd name="connsiteX9" fmla="*/ 201308 w 606123"/>
                  <a:gd name="connsiteY9" fmla="*/ 330991 h 897468"/>
                  <a:gd name="connsiteX10" fmla="*/ 117964 w 606123"/>
                  <a:gd name="connsiteY10" fmla="*/ 354804 h 897468"/>
                  <a:gd name="connsiteX11" fmla="*/ 125108 w 606123"/>
                  <a:gd name="connsiteY11" fmla="*/ 376235 h 897468"/>
                  <a:gd name="connsiteX12" fmla="*/ 96533 w 606123"/>
                  <a:gd name="connsiteY12" fmla="*/ 390523 h 897468"/>
                  <a:gd name="connsiteX13" fmla="*/ 146539 w 606123"/>
                  <a:gd name="connsiteY13" fmla="*/ 559590 h 897468"/>
                  <a:gd name="connsiteX14" fmla="*/ 160826 w 606123"/>
                  <a:gd name="connsiteY14" fmla="*/ 600073 h 897468"/>
                  <a:gd name="connsiteX15" fmla="*/ 194164 w 606123"/>
                  <a:gd name="connsiteY15" fmla="*/ 704848 h 897468"/>
                  <a:gd name="connsiteX16" fmla="*/ 227501 w 606123"/>
                  <a:gd name="connsiteY16" fmla="*/ 711990 h 897468"/>
                  <a:gd name="connsiteX17" fmla="*/ 234645 w 606123"/>
                  <a:gd name="connsiteY17" fmla="*/ 814384 h 897468"/>
                  <a:gd name="connsiteX18" fmla="*/ 265601 w 606123"/>
                  <a:gd name="connsiteY18" fmla="*/ 895347 h 897468"/>
                  <a:gd name="connsiteX19" fmla="*/ 327513 w 606123"/>
                  <a:gd name="connsiteY19" fmla="*/ 888203 h 897468"/>
                  <a:gd name="connsiteX20" fmla="*/ 346563 w 606123"/>
                  <a:gd name="connsiteY20" fmla="*/ 859628 h 897468"/>
                  <a:gd name="connsiteX21" fmla="*/ 375138 w 606123"/>
                  <a:gd name="connsiteY21" fmla="*/ 847722 h 897468"/>
                  <a:gd name="connsiteX22" fmla="*/ 606123 w 606123"/>
                  <a:gd name="connsiteY22" fmla="*/ 826294 h 897468"/>
                  <a:gd name="connsiteX0" fmla="*/ 3667 w 684704"/>
                  <a:gd name="connsiteY0" fmla="*/ 0 h 1002506"/>
                  <a:gd name="connsiteX1" fmla="*/ 3667 w 684704"/>
                  <a:gd name="connsiteY1" fmla="*/ 59531 h 1002506"/>
                  <a:gd name="connsiteX2" fmla="*/ 20336 w 684704"/>
                  <a:gd name="connsiteY2" fmla="*/ 69056 h 1002506"/>
                  <a:gd name="connsiteX3" fmla="*/ 41767 w 684704"/>
                  <a:gd name="connsiteY3" fmla="*/ 126206 h 1002506"/>
                  <a:gd name="connsiteX4" fmla="*/ 98915 w 684704"/>
                  <a:gd name="connsiteY4" fmla="*/ 119062 h 1002506"/>
                  <a:gd name="connsiteX5" fmla="*/ 115585 w 684704"/>
                  <a:gd name="connsiteY5" fmla="*/ 130968 h 1002506"/>
                  <a:gd name="connsiteX6" fmla="*/ 139396 w 684704"/>
                  <a:gd name="connsiteY6" fmla="*/ 119062 h 1002506"/>
                  <a:gd name="connsiteX7" fmla="*/ 170352 w 684704"/>
                  <a:gd name="connsiteY7" fmla="*/ 197642 h 1002506"/>
                  <a:gd name="connsiteX8" fmla="*/ 191784 w 684704"/>
                  <a:gd name="connsiteY8" fmla="*/ 278605 h 1002506"/>
                  <a:gd name="connsiteX9" fmla="*/ 201308 w 684704"/>
                  <a:gd name="connsiteY9" fmla="*/ 330991 h 1002506"/>
                  <a:gd name="connsiteX10" fmla="*/ 117964 w 684704"/>
                  <a:gd name="connsiteY10" fmla="*/ 354804 h 1002506"/>
                  <a:gd name="connsiteX11" fmla="*/ 125108 w 684704"/>
                  <a:gd name="connsiteY11" fmla="*/ 376235 h 1002506"/>
                  <a:gd name="connsiteX12" fmla="*/ 96533 w 684704"/>
                  <a:gd name="connsiteY12" fmla="*/ 390523 h 1002506"/>
                  <a:gd name="connsiteX13" fmla="*/ 146539 w 684704"/>
                  <a:gd name="connsiteY13" fmla="*/ 559590 h 1002506"/>
                  <a:gd name="connsiteX14" fmla="*/ 160826 w 684704"/>
                  <a:gd name="connsiteY14" fmla="*/ 600073 h 1002506"/>
                  <a:gd name="connsiteX15" fmla="*/ 194164 w 684704"/>
                  <a:gd name="connsiteY15" fmla="*/ 704848 h 1002506"/>
                  <a:gd name="connsiteX16" fmla="*/ 227501 w 684704"/>
                  <a:gd name="connsiteY16" fmla="*/ 711990 h 1002506"/>
                  <a:gd name="connsiteX17" fmla="*/ 234645 w 684704"/>
                  <a:gd name="connsiteY17" fmla="*/ 814384 h 1002506"/>
                  <a:gd name="connsiteX18" fmla="*/ 265601 w 684704"/>
                  <a:gd name="connsiteY18" fmla="*/ 895347 h 1002506"/>
                  <a:gd name="connsiteX19" fmla="*/ 327513 w 684704"/>
                  <a:gd name="connsiteY19" fmla="*/ 888203 h 1002506"/>
                  <a:gd name="connsiteX20" fmla="*/ 346563 w 684704"/>
                  <a:gd name="connsiteY20" fmla="*/ 859628 h 1002506"/>
                  <a:gd name="connsiteX21" fmla="*/ 375138 w 684704"/>
                  <a:gd name="connsiteY21" fmla="*/ 847722 h 1002506"/>
                  <a:gd name="connsiteX22" fmla="*/ 684704 w 684704"/>
                  <a:gd name="connsiteY22" fmla="*/ 1002506 h 1002506"/>
                  <a:gd name="connsiteX0" fmla="*/ 3667 w 734711"/>
                  <a:gd name="connsiteY0" fmla="*/ 0 h 897468"/>
                  <a:gd name="connsiteX1" fmla="*/ 3667 w 734711"/>
                  <a:gd name="connsiteY1" fmla="*/ 59531 h 897468"/>
                  <a:gd name="connsiteX2" fmla="*/ 20336 w 734711"/>
                  <a:gd name="connsiteY2" fmla="*/ 69056 h 897468"/>
                  <a:gd name="connsiteX3" fmla="*/ 41767 w 734711"/>
                  <a:gd name="connsiteY3" fmla="*/ 126206 h 897468"/>
                  <a:gd name="connsiteX4" fmla="*/ 98915 w 734711"/>
                  <a:gd name="connsiteY4" fmla="*/ 119062 h 897468"/>
                  <a:gd name="connsiteX5" fmla="*/ 115585 w 734711"/>
                  <a:gd name="connsiteY5" fmla="*/ 130968 h 897468"/>
                  <a:gd name="connsiteX6" fmla="*/ 139396 w 734711"/>
                  <a:gd name="connsiteY6" fmla="*/ 119062 h 897468"/>
                  <a:gd name="connsiteX7" fmla="*/ 170352 w 734711"/>
                  <a:gd name="connsiteY7" fmla="*/ 197642 h 897468"/>
                  <a:gd name="connsiteX8" fmla="*/ 191784 w 734711"/>
                  <a:gd name="connsiteY8" fmla="*/ 278605 h 897468"/>
                  <a:gd name="connsiteX9" fmla="*/ 201308 w 734711"/>
                  <a:gd name="connsiteY9" fmla="*/ 330991 h 897468"/>
                  <a:gd name="connsiteX10" fmla="*/ 117964 w 734711"/>
                  <a:gd name="connsiteY10" fmla="*/ 354804 h 897468"/>
                  <a:gd name="connsiteX11" fmla="*/ 125108 w 734711"/>
                  <a:gd name="connsiteY11" fmla="*/ 376235 h 897468"/>
                  <a:gd name="connsiteX12" fmla="*/ 96533 w 734711"/>
                  <a:gd name="connsiteY12" fmla="*/ 390523 h 897468"/>
                  <a:gd name="connsiteX13" fmla="*/ 146539 w 734711"/>
                  <a:gd name="connsiteY13" fmla="*/ 559590 h 897468"/>
                  <a:gd name="connsiteX14" fmla="*/ 160826 w 734711"/>
                  <a:gd name="connsiteY14" fmla="*/ 600073 h 897468"/>
                  <a:gd name="connsiteX15" fmla="*/ 194164 w 734711"/>
                  <a:gd name="connsiteY15" fmla="*/ 704848 h 897468"/>
                  <a:gd name="connsiteX16" fmla="*/ 227501 w 734711"/>
                  <a:gd name="connsiteY16" fmla="*/ 711990 h 897468"/>
                  <a:gd name="connsiteX17" fmla="*/ 234645 w 734711"/>
                  <a:gd name="connsiteY17" fmla="*/ 814384 h 897468"/>
                  <a:gd name="connsiteX18" fmla="*/ 265601 w 734711"/>
                  <a:gd name="connsiteY18" fmla="*/ 895347 h 897468"/>
                  <a:gd name="connsiteX19" fmla="*/ 327513 w 734711"/>
                  <a:gd name="connsiteY19" fmla="*/ 888203 h 897468"/>
                  <a:gd name="connsiteX20" fmla="*/ 346563 w 734711"/>
                  <a:gd name="connsiteY20" fmla="*/ 859628 h 897468"/>
                  <a:gd name="connsiteX21" fmla="*/ 375138 w 734711"/>
                  <a:gd name="connsiteY21" fmla="*/ 847722 h 897468"/>
                  <a:gd name="connsiteX22" fmla="*/ 734711 w 734711"/>
                  <a:gd name="connsiteY22" fmla="*/ 890587 h 897468"/>
                  <a:gd name="connsiteX0" fmla="*/ 3667 w 763286"/>
                  <a:gd name="connsiteY0" fmla="*/ 0 h 897468"/>
                  <a:gd name="connsiteX1" fmla="*/ 3667 w 763286"/>
                  <a:gd name="connsiteY1" fmla="*/ 59531 h 897468"/>
                  <a:gd name="connsiteX2" fmla="*/ 20336 w 763286"/>
                  <a:gd name="connsiteY2" fmla="*/ 69056 h 897468"/>
                  <a:gd name="connsiteX3" fmla="*/ 41767 w 763286"/>
                  <a:gd name="connsiteY3" fmla="*/ 126206 h 897468"/>
                  <a:gd name="connsiteX4" fmla="*/ 98915 w 763286"/>
                  <a:gd name="connsiteY4" fmla="*/ 119062 h 897468"/>
                  <a:gd name="connsiteX5" fmla="*/ 115585 w 763286"/>
                  <a:gd name="connsiteY5" fmla="*/ 130968 h 897468"/>
                  <a:gd name="connsiteX6" fmla="*/ 139396 w 763286"/>
                  <a:gd name="connsiteY6" fmla="*/ 119062 h 897468"/>
                  <a:gd name="connsiteX7" fmla="*/ 170352 w 763286"/>
                  <a:gd name="connsiteY7" fmla="*/ 197642 h 897468"/>
                  <a:gd name="connsiteX8" fmla="*/ 191784 w 763286"/>
                  <a:gd name="connsiteY8" fmla="*/ 278605 h 897468"/>
                  <a:gd name="connsiteX9" fmla="*/ 201308 w 763286"/>
                  <a:gd name="connsiteY9" fmla="*/ 330991 h 897468"/>
                  <a:gd name="connsiteX10" fmla="*/ 117964 w 763286"/>
                  <a:gd name="connsiteY10" fmla="*/ 354804 h 897468"/>
                  <a:gd name="connsiteX11" fmla="*/ 125108 w 763286"/>
                  <a:gd name="connsiteY11" fmla="*/ 376235 h 897468"/>
                  <a:gd name="connsiteX12" fmla="*/ 96533 w 763286"/>
                  <a:gd name="connsiteY12" fmla="*/ 390523 h 897468"/>
                  <a:gd name="connsiteX13" fmla="*/ 146539 w 763286"/>
                  <a:gd name="connsiteY13" fmla="*/ 559590 h 897468"/>
                  <a:gd name="connsiteX14" fmla="*/ 160826 w 763286"/>
                  <a:gd name="connsiteY14" fmla="*/ 600073 h 897468"/>
                  <a:gd name="connsiteX15" fmla="*/ 194164 w 763286"/>
                  <a:gd name="connsiteY15" fmla="*/ 704848 h 897468"/>
                  <a:gd name="connsiteX16" fmla="*/ 227501 w 763286"/>
                  <a:gd name="connsiteY16" fmla="*/ 711990 h 897468"/>
                  <a:gd name="connsiteX17" fmla="*/ 234645 w 763286"/>
                  <a:gd name="connsiteY17" fmla="*/ 814384 h 897468"/>
                  <a:gd name="connsiteX18" fmla="*/ 265601 w 763286"/>
                  <a:gd name="connsiteY18" fmla="*/ 895347 h 897468"/>
                  <a:gd name="connsiteX19" fmla="*/ 327513 w 763286"/>
                  <a:gd name="connsiteY19" fmla="*/ 888203 h 897468"/>
                  <a:gd name="connsiteX20" fmla="*/ 346563 w 763286"/>
                  <a:gd name="connsiteY20" fmla="*/ 859628 h 897468"/>
                  <a:gd name="connsiteX21" fmla="*/ 375138 w 763286"/>
                  <a:gd name="connsiteY21" fmla="*/ 847722 h 897468"/>
                  <a:gd name="connsiteX22" fmla="*/ 763286 w 763286"/>
                  <a:gd name="connsiteY22" fmla="*/ 823912 h 897468"/>
                  <a:gd name="connsiteX0" fmla="*/ 3667 w 763286"/>
                  <a:gd name="connsiteY0" fmla="*/ 0 h 897468"/>
                  <a:gd name="connsiteX1" fmla="*/ 3667 w 763286"/>
                  <a:gd name="connsiteY1" fmla="*/ 59531 h 897468"/>
                  <a:gd name="connsiteX2" fmla="*/ 20336 w 763286"/>
                  <a:gd name="connsiteY2" fmla="*/ 69056 h 897468"/>
                  <a:gd name="connsiteX3" fmla="*/ 41767 w 763286"/>
                  <a:gd name="connsiteY3" fmla="*/ 126206 h 897468"/>
                  <a:gd name="connsiteX4" fmla="*/ 98915 w 763286"/>
                  <a:gd name="connsiteY4" fmla="*/ 119062 h 897468"/>
                  <a:gd name="connsiteX5" fmla="*/ 115585 w 763286"/>
                  <a:gd name="connsiteY5" fmla="*/ 130968 h 897468"/>
                  <a:gd name="connsiteX6" fmla="*/ 139396 w 763286"/>
                  <a:gd name="connsiteY6" fmla="*/ 119062 h 897468"/>
                  <a:gd name="connsiteX7" fmla="*/ 170352 w 763286"/>
                  <a:gd name="connsiteY7" fmla="*/ 197642 h 897468"/>
                  <a:gd name="connsiteX8" fmla="*/ 191784 w 763286"/>
                  <a:gd name="connsiteY8" fmla="*/ 278605 h 897468"/>
                  <a:gd name="connsiteX9" fmla="*/ 201308 w 763286"/>
                  <a:gd name="connsiteY9" fmla="*/ 330991 h 897468"/>
                  <a:gd name="connsiteX10" fmla="*/ 117964 w 763286"/>
                  <a:gd name="connsiteY10" fmla="*/ 354804 h 897468"/>
                  <a:gd name="connsiteX11" fmla="*/ 125108 w 763286"/>
                  <a:gd name="connsiteY11" fmla="*/ 376235 h 897468"/>
                  <a:gd name="connsiteX12" fmla="*/ 96533 w 763286"/>
                  <a:gd name="connsiteY12" fmla="*/ 390523 h 897468"/>
                  <a:gd name="connsiteX13" fmla="*/ 146539 w 763286"/>
                  <a:gd name="connsiteY13" fmla="*/ 559590 h 897468"/>
                  <a:gd name="connsiteX14" fmla="*/ 160826 w 763286"/>
                  <a:gd name="connsiteY14" fmla="*/ 600073 h 897468"/>
                  <a:gd name="connsiteX15" fmla="*/ 194164 w 763286"/>
                  <a:gd name="connsiteY15" fmla="*/ 704848 h 897468"/>
                  <a:gd name="connsiteX16" fmla="*/ 227501 w 763286"/>
                  <a:gd name="connsiteY16" fmla="*/ 711990 h 897468"/>
                  <a:gd name="connsiteX17" fmla="*/ 234645 w 763286"/>
                  <a:gd name="connsiteY17" fmla="*/ 814384 h 897468"/>
                  <a:gd name="connsiteX18" fmla="*/ 265601 w 763286"/>
                  <a:gd name="connsiteY18" fmla="*/ 895347 h 897468"/>
                  <a:gd name="connsiteX19" fmla="*/ 327513 w 763286"/>
                  <a:gd name="connsiteY19" fmla="*/ 888203 h 897468"/>
                  <a:gd name="connsiteX20" fmla="*/ 346563 w 763286"/>
                  <a:gd name="connsiteY20" fmla="*/ 859628 h 897468"/>
                  <a:gd name="connsiteX21" fmla="*/ 375138 w 763286"/>
                  <a:gd name="connsiteY21" fmla="*/ 847722 h 897468"/>
                  <a:gd name="connsiteX22" fmla="*/ 494198 w 763286"/>
                  <a:gd name="connsiteY22" fmla="*/ 804859 h 897468"/>
                  <a:gd name="connsiteX23" fmla="*/ 763286 w 763286"/>
                  <a:gd name="connsiteY23" fmla="*/ 823912 h 897468"/>
                  <a:gd name="connsiteX0" fmla="*/ 3667 w 1084755"/>
                  <a:gd name="connsiteY0" fmla="*/ 0 h 897468"/>
                  <a:gd name="connsiteX1" fmla="*/ 3667 w 1084755"/>
                  <a:gd name="connsiteY1" fmla="*/ 59531 h 897468"/>
                  <a:gd name="connsiteX2" fmla="*/ 20336 w 1084755"/>
                  <a:gd name="connsiteY2" fmla="*/ 69056 h 897468"/>
                  <a:gd name="connsiteX3" fmla="*/ 41767 w 1084755"/>
                  <a:gd name="connsiteY3" fmla="*/ 126206 h 897468"/>
                  <a:gd name="connsiteX4" fmla="*/ 98915 w 1084755"/>
                  <a:gd name="connsiteY4" fmla="*/ 119062 h 897468"/>
                  <a:gd name="connsiteX5" fmla="*/ 115585 w 1084755"/>
                  <a:gd name="connsiteY5" fmla="*/ 130968 h 897468"/>
                  <a:gd name="connsiteX6" fmla="*/ 139396 w 1084755"/>
                  <a:gd name="connsiteY6" fmla="*/ 119062 h 897468"/>
                  <a:gd name="connsiteX7" fmla="*/ 170352 w 1084755"/>
                  <a:gd name="connsiteY7" fmla="*/ 197642 h 897468"/>
                  <a:gd name="connsiteX8" fmla="*/ 191784 w 1084755"/>
                  <a:gd name="connsiteY8" fmla="*/ 278605 h 897468"/>
                  <a:gd name="connsiteX9" fmla="*/ 201308 w 1084755"/>
                  <a:gd name="connsiteY9" fmla="*/ 330991 h 897468"/>
                  <a:gd name="connsiteX10" fmla="*/ 117964 w 1084755"/>
                  <a:gd name="connsiteY10" fmla="*/ 354804 h 897468"/>
                  <a:gd name="connsiteX11" fmla="*/ 125108 w 1084755"/>
                  <a:gd name="connsiteY11" fmla="*/ 376235 h 897468"/>
                  <a:gd name="connsiteX12" fmla="*/ 96533 w 1084755"/>
                  <a:gd name="connsiteY12" fmla="*/ 390523 h 897468"/>
                  <a:gd name="connsiteX13" fmla="*/ 146539 w 1084755"/>
                  <a:gd name="connsiteY13" fmla="*/ 559590 h 897468"/>
                  <a:gd name="connsiteX14" fmla="*/ 160826 w 1084755"/>
                  <a:gd name="connsiteY14" fmla="*/ 600073 h 897468"/>
                  <a:gd name="connsiteX15" fmla="*/ 194164 w 1084755"/>
                  <a:gd name="connsiteY15" fmla="*/ 704848 h 897468"/>
                  <a:gd name="connsiteX16" fmla="*/ 227501 w 1084755"/>
                  <a:gd name="connsiteY16" fmla="*/ 711990 h 897468"/>
                  <a:gd name="connsiteX17" fmla="*/ 234645 w 1084755"/>
                  <a:gd name="connsiteY17" fmla="*/ 814384 h 897468"/>
                  <a:gd name="connsiteX18" fmla="*/ 265601 w 1084755"/>
                  <a:gd name="connsiteY18" fmla="*/ 895347 h 897468"/>
                  <a:gd name="connsiteX19" fmla="*/ 327513 w 1084755"/>
                  <a:gd name="connsiteY19" fmla="*/ 888203 h 897468"/>
                  <a:gd name="connsiteX20" fmla="*/ 346563 w 1084755"/>
                  <a:gd name="connsiteY20" fmla="*/ 859628 h 897468"/>
                  <a:gd name="connsiteX21" fmla="*/ 375138 w 1084755"/>
                  <a:gd name="connsiteY21" fmla="*/ 847722 h 897468"/>
                  <a:gd name="connsiteX22" fmla="*/ 494198 w 1084755"/>
                  <a:gd name="connsiteY22" fmla="*/ 804859 h 897468"/>
                  <a:gd name="connsiteX23" fmla="*/ 1084755 w 1084755"/>
                  <a:gd name="connsiteY23" fmla="*/ 847724 h 897468"/>
                  <a:gd name="connsiteX0" fmla="*/ 3667 w 1084755"/>
                  <a:gd name="connsiteY0" fmla="*/ 0 h 928684"/>
                  <a:gd name="connsiteX1" fmla="*/ 3667 w 1084755"/>
                  <a:gd name="connsiteY1" fmla="*/ 59531 h 928684"/>
                  <a:gd name="connsiteX2" fmla="*/ 20336 w 1084755"/>
                  <a:gd name="connsiteY2" fmla="*/ 69056 h 928684"/>
                  <a:gd name="connsiteX3" fmla="*/ 41767 w 1084755"/>
                  <a:gd name="connsiteY3" fmla="*/ 126206 h 928684"/>
                  <a:gd name="connsiteX4" fmla="*/ 98915 w 1084755"/>
                  <a:gd name="connsiteY4" fmla="*/ 119062 h 928684"/>
                  <a:gd name="connsiteX5" fmla="*/ 115585 w 1084755"/>
                  <a:gd name="connsiteY5" fmla="*/ 130968 h 928684"/>
                  <a:gd name="connsiteX6" fmla="*/ 139396 w 1084755"/>
                  <a:gd name="connsiteY6" fmla="*/ 119062 h 928684"/>
                  <a:gd name="connsiteX7" fmla="*/ 170352 w 1084755"/>
                  <a:gd name="connsiteY7" fmla="*/ 197642 h 928684"/>
                  <a:gd name="connsiteX8" fmla="*/ 191784 w 1084755"/>
                  <a:gd name="connsiteY8" fmla="*/ 278605 h 928684"/>
                  <a:gd name="connsiteX9" fmla="*/ 201308 w 1084755"/>
                  <a:gd name="connsiteY9" fmla="*/ 330991 h 928684"/>
                  <a:gd name="connsiteX10" fmla="*/ 117964 w 1084755"/>
                  <a:gd name="connsiteY10" fmla="*/ 354804 h 928684"/>
                  <a:gd name="connsiteX11" fmla="*/ 125108 w 1084755"/>
                  <a:gd name="connsiteY11" fmla="*/ 376235 h 928684"/>
                  <a:gd name="connsiteX12" fmla="*/ 96533 w 1084755"/>
                  <a:gd name="connsiteY12" fmla="*/ 390523 h 928684"/>
                  <a:gd name="connsiteX13" fmla="*/ 146539 w 1084755"/>
                  <a:gd name="connsiteY13" fmla="*/ 559590 h 928684"/>
                  <a:gd name="connsiteX14" fmla="*/ 160826 w 1084755"/>
                  <a:gd name="connsiteY14" fmla="*/ 600073 h 928684"/>
                  <a:gd name="connsiteX15" fmla="*/ 194164 w 1084755"/>
                  <a:gd name="connsiteY15" fmla="*/ 704848 h 928684"/>
                  <a:gd name="connsiteX16" fmla="*/ 227501 w 1084755"/>
                  <a:gd name="connsiteY16" fmla="*/ 711990 h 928684"/>
                  <a:gd name="connsiteX17" fmla="*/ 234645 w 1084755"/>
                  <a:gd name="connsiteY17" fmla="*/ 814384 h 928684"/>
                  <a:gd name="connsiteX18" fmla="*/ 265601 w 1084755"/>
                  <a:gd name="connsiteY18" fmla="*/ 895347 h 928684"/>
                  <a:gd name="connsiteX19" fmla="*/ 327513 w 1084755"/>
                  <a:gd name="connsiteY19" fmla="*/ 888203 h 928684"/>
                  <a:gd name="connsiteX20" fmla="*/ 346563 w 1084755"/>
                  <a:gd name="connsiteY20" fmla="*/ 859628 h 928684"/>
                  <a:gd name="connsiteX21" fmla="*/ 375138 w 1084755"/>
                  <a:gd name="connsiteY21" fmla="*/ 847722 h 928684"/>
                  <a:gd name="connsiteX22" fmla="*/ 494198 w 1084755"/>
                  <a:gd name="connsiteY22" fmla="*/ 804859 h 928684"/>
                  <a:gd name="connsiteX23" fmla="*/ 568017 w 1084755"/>
                  <a:gd name="connsiteY23" fmla="*/ 928684 h 928684"/>
                  <a:gd name="connsiteX24" fmla="*/ 1084755 w 1084755"/>
                  <a:gd name="connsiteY24" fmla="*/ 847724 h 928684"/>
                  <a:gd name="connsiteX0" fmla="*/ 3667 w 568017"/>
                  <a:gd name="connsiteY0" fmla="*/ 0 h 1366836"/>
                  <a:gd name="connsiteX1" fmla="*/ 3667 w 568017"/>
                  <a:gd name="connsiteY1" fmla="*/ 59531 h 1366836"/>
                  <a:gd name="connsiteX2" fmla="*/ 20336 w 568017"/>
                  <a:gd name="connsiteY2" fmla="*/ 69056 h 1366836"/>
                  <a:gd name="connsiteX3" fmla="*/ 41767 w 568017"/>
                  <a:gd name="connsiteY3" fmla="*/ 126206 h 1366836"/>
                  <a:gd name="connsiteX4" fmla="*/ 98915 w 568017"/>
                  <a:gd name="connsiteY4" fmla="*/ 119062 h 1366836"/>
                  <a:gd name="connsiteX5" fmla="*/ 115585 w 568017"/>
                  <a:gd name="connsiteY5" fmla="*/ 130968 h 1366836"/>
                  <a:gd name="connsiteX6" fmla="*/ 139396 w 568017"/>
                  <a:gd name="connsiteY6" fmla="*/ 119062 h 1366836"/>
                  <a:gd name="connsiteX7" fmla="*/ 170352 w 568017"/>
                  <a:gd name="connsiteY7" fmla="*/ 197642 h 1366836"/>
                  <a:gd name="connsiteX8" fmla="*/ 191784 w 568017"/>
                  <a:gd name="connsiteY8" fmla="*/ 278605 h 1366836"/>
                  <a:gd name="connsiteX9" fmla="*/ 201308 w 568017"/>
                  <a:gd name="connsiteY9" fmla="*/ 330991 h 1366836"/>
                  <a:gd name="connsiteX10" fmla="*/ 117964 w 568017"/>
                  <a:gd name="connsiteY10" fmla="*/ 354804 h 1366836"/>
                  <a:gd name="connsiteX11" fmla="*/ 125108 w 568017"/>
                  <a:gd name="connsiteY11" fmla="*/ 376235 h 1366836"/>
                  <a:gd name="connsiteX12" fmla="*/ 96533 w 568017"/>
                  <a:gd name="connsiteY12" fmla="*/ 390523 h 1366836"/>
                  <a:gd name="connsiteX13" fmla="*/ 146539 w 568017"/>
                  <a:gd name="connsiteY13" fmla="*/ 559590 h 1366836"/>
                  <a:gd name="connsiteX14" fmla="*/ 160826 w 568017"/>
                  <a:gd name="connsiteY14" fmla="*/ 600073 h 1366836"/>
                  <a:gd name="connsiteX15" fmla="*/ 194164 w 568017"/>
                  <a:gd name="connsiteY15" fmla="*/ 704848 h 1366836"/>
                  <a:gd name="connsiteX16" fmla="*/ 227501 w 568017"/>
                  <a:gd name="connsiteY16" fmla="*/ 711990 h 1366836"/>
                  <a:gd name="connsiteX17" fmla="*/ 234645 w 568017"/>
                  <a:gd name="connsiteY17" fmla="*/ 814384 h 1366836"/>
                  <a:gd name="connsiteX18" fmla="*/ 265601 w 568017"/>
                  <a:gd name="connsiteY18" fmla="*/ 895347 h 1366836"/>
                  <a:gd name="connsiteX19" fmla="*/ 327513 w 568017"/>
                  <a:gd name="connsiteY19" fmla="*/ 888203 h 1366836"/>
                  <a:gd name="connsiteX20" fmla="*/ 346563 w 568017"/>
                  <a:gd name="connsiteY20" fmla="*/ 859628 h 1366836"/>
                  <a:gd name="connsiteX21" fmla="*/ 375138 w 568017"/>
                  <a:gd name="connsiteY21" fmla="*/ 847722 h 1366836"/>
                  <a:gd name="connsiteX22" fmla="*/ 494198 w 568017"/>
                  <a:gd name="connsiteY22" fmla="*/ 804859 h 1366836"/>
                  <a:gd name="connsiteX23" fmla="*/ 568017 w 568017"/>
                  <a:gd name="connsiteY23" fmla="*/ 928684 h 1366836"/>
                  <a:gd name="connsiteX24" fmla="*/ 284655 w 568017"/>
                  <a:gd name="connsiteY24" fmla="*/ 1366836 h 1366836"/>
                  <a:gd name="connsiteX0" fmla="*/ 3667 w 568017"/>
                  <a:gd name="connsiteY0" fmla="*/ 0 h 1366836"/>
                  <a:gd name="connsiteX1" fmla="*/ 3667 w 568017"/>
                  <a:gd name="connsiteY1" fmla="*/ 59531 h 1366836"/>
                  <a:gd name="connsiteX2" fmla="*/ 20336 w 568017"/>
                  <a:gd name="connsiteY2" fmla="*/ 69056 h 1366836"/>
                  <a:gd name="connsiteX3" fmla="*/ 41767 w 568017"/>
                  <a:gd name="connsiteY3" fmla="*/ 126206 h 1366836"/>
                  <a:gd name="connsiteX4" fmla="*/ 98915 w 568017"/>
                  <a:gd name="connsiteY4" fmla="*/ 119062 h 1366836"/>
                  <a:gd name="connsiteX5" fmla="*/ 115585 w 568017"/>
                  <a:gd name="connsiteY5" fmla="*/ 130968 h 1366836"/>
                  <a:gd name="connsiteX6" fmla="*/ 139396 w 568017"/>
                  <a:gd name="connsiteY6" fmla="*/ 119062 h 1366836"/>
                  <a:gd name="connsiteX7" fmla="*/ 170352 w 568017"/>
                  <a:gd name="connsiteY7" fmla="*/ 197642 h 1366836"/>
                  <a:gd name="connsiteX8" fmla="*/ 191784 w 568017"/>
                  <a:gd name="connsiteY8" fmla="*/ 278605 h 1366836"/>
                  <a:gd name="connsiteX9" fmla="*/ 201308 w 568017"/>
                  <a:gd name="connsiteY9" fmla="*/ 330991 h 1366836"/>
                  <a:gd name="connsiteX10" fmla="*/ 117964 w 568017"/>
                  <a:gd name="connsiteY10" fmla="*/ 354804 h 1366836"/>
                  <a:gd name="connsiteX11" fmla="*/ 125108 w 568017"/>
                  <a:gd name="connsiteY11" fmla="*/ 376235 h 1366836"/>
                  <a:gd name="connsiteX12" fmla="*/ 96533 w 568017"/>
                  <a:gd name="connsiteY12" fmla="*/ 390523 h 1366836"/>
                  <a:gd name="connsiteX13" fmla="*/ 146539 w 568017"/>
                  <a:gd name="connsiteY13" fmla="*/ 559590 h 1366836"/>
                  <a:gd name="connsiteX14" fmla="*/ 160826 w 568017"/>
                  <a:gd name="connsiteY14" fmla="*/ 600073 h 1366836"/>
                  <a:gd name="connsiteX15" fmla="*/ 194164 w 568017"/>
                  <a:gd name="connsiteY15" fmla="*/ 704848 h 1366836"/>
                  <a:gd name="connsiteX16" fmla="*/ 227501 w 568017"/>
                  <a:gd name="connsiteY16" fmla="*/ 711990 h 1366836"/>
                  <a:gd name="connsiteX17" fmla="*/ 234645 w 568017"/>
                  <a:gd name="connsiteY17" fmla="*/ 814384 h 1366836"/>
                  <a:gd name="connsiteX18" fmla="*/ 265601 w 568017"/>
                  <a:gd name="connsiteY18" fmla="*/ 895347 h 1366836"/>
                  <a:gd name="connsiteX19" fmla="*/ 327513 w 568017"/>
                  <a:gd name="connsiteY19" fmla="*/ 888203 h 1366836"/>
                  <a:gd name="connsiteX20" fmla="*/ 346563 w 568017"/>
                  <a:gd name="connsiteY20" fmla="*/ 859628 h 1366836"/>
                  <a:gd name="connsiteX21" fmla="*/ 375138 w 568017"/>
                  <a:gd name="connsiteY21" fmla="*/ 847722 h 1366836"/>
                  <a:gd name="connsiteX22" fmla="*/ 494198 w 568017"/>
                  <a:gd name="connsiteY22" fmla="*/ 804859 h 1366836"/>
                  <a:gd name="connsiteX23" fmla="*/ 568017 w 568017"/>
                  <a:gd name="connsiteY23" fmla="*/ 928684 h 1366836"/>
                  <a:gd name="connsiteX24" fmla="*/ 437048 w 568017"/>
                  <a:gd name="connsiteY24" fmla="*/ 990597 h 1366836"/>
                  <a:gd name="connsiteX25" fmla="*/ 284655 w 568017"/>
                  <a:gd name="connsiteY25" fmla="*/ 1366836 h 1366836"/>
                  <a:gd name="connsiteX0" fmla="*/ 3667 w 568017"/>
                  <a:gd name="connsiteY0" fmla="*/ 0 h 1419224"/>
                  <a:gd name="connsiteX1" fmla="*/ 3667 w 568017"/>
                  <a:gd name="connsiteY1" fmla="*/ 59531 h 1419224"/>
                  <a:gd name="connsiteX2" fmla="*/ 20336 w 568017"/>
                  <a:gd name="connsiteY2" fmla="*/ 69056 h 1419224"/>
                  <a:gd name="connsiteX3" fmla="*/ 41767 w 568017"/>
                  <a:gd name="connsiteY3" fmla="*/ 126206 h 1419224"/>
                  <a:gd name="connsiteX4" fmla="*/ 98915 w 568017"/>
                  <a:gd name="connsiteY4" fmla="*/ 119062 h 1419224"/>
                  <a:gd name="connsiteX5" fmla="*/ 115585 w 568017"/>
                  <a:gd name="connsiteY5" fmla="*/ 130968 h 1419224"/>
                  <a:gd name="connsiteX6" fmla="*/ 139396 w 568017"/>
                  <a:gd name="connsiteY6" fmla="*/ 119062 h 1419224"/>
                  <a:gd name="connsiteX7" fmla="*/ 170352 w 568017"/>
                  <a:gd name="connsiteY7" fmla="*/ 197642 h 1419224"/>
                  <a:gd name="connsiteX8" fmla="*/ 191784 w 568017"/>
                  <a:gd name="connsiteY8" fmla="*/ 278605 h 1419224"/>
                  <a:gd name="connsiteX9" fmla="*/ 201308 w 568017"/>
                  <a:gd name="connsiteY9" fmla="*/ 330991 h 1419224"/>
                  <a:gd name="connsiteX10" fmla="*/ 117964 w 568017"/>
                  <a:gd name="connsiteY10" fmla="*/ 354804 h 1419224"/>
                  <a:gd name="connsiteX11" fmla="*/ 125108 w 568017"/>
                  <a:gd name="connsiteY11" fmla="*/ 376235 h 1419224"/>
                  <a:gd name="connsiteX12" fmla="*/ 96533 w 568017"/>
                  <a:gd name="connsiteY12" fmla="*/ 390523 h 1419224"/>
                  <a:gd name="connsiteX13" fmla="*/ 146539 w 568017"/>
                  <a:gd name="connsiteY13" fmla="*/ 559590 h 1419224"/>
                  <a:gd name="connsiteX14" fmla="*/ 160826 w 568017"/>
                  <a:gd name="connsiteY14" fmla="*/ 600073 h 1419224"/>
                  <a:gd name="connsiteX15" fmla="*/ 194164 w 568017"/>
                  <a:gd name="connsiteY15" fmla="*/ 704848 h 1419224"/>
                  <a:gd name="connsiteX16" fmla="*/ 227501 w 568017"/>
                  <a:gd name="connsiteY16" fmla="*/ 711990 h 1419224"/>
                  <a:gd name="connsiteX17" fmla="*/ 234645 w 568017"/>
                  <a:gd name="connsiteY17" fmla="*/ 814384 h 1419224"/>
                  <a:gd name="connsiteX18" fmla="*/ 265601 w 568017"/>
                  <a:gd name="connsiteY18" fmla="*/ 895347 h 1419224"/>
                  <a:gd name="connsiteX19" fmla="*/ 327513 w 568017"/>
                  <a:gd name="connsiteY19" fmla="*/ 888203 h 1419224"/>
                  <a:gd name="connsiteX20" fmla="*/ 346563 w 568017"/>
                  <a:gd name="connsiteY20" fmla="*/ 859628 h 1419224"/>
                  <a:gd name="connsiteX21" fmla="*/ 375138 w 568017"/>
                  <a:gd name="connsiteY21" fmla="*/ 847722 h 1419224"/>
                  <a:gd name="connsiteX22" fmla="*/ 494198 w 568017"/>
                  <a:gd name="connsiteY22" fmla="*/ 804859 h 1419224"/>
                  <a:gd name="connsiteX23" fmla="*/ 568017 w 568017"/>
                  <a:gd name="connsiteY23" fmla="*/ 928684 h 1419224"/>
                  <a:gd name="connsiteX24" fmla="*/ 437048 w 568017"/>
                  <a:gd name="connsiteY24" fmla="*/ 990597 h 1419224"/>
                  <a:gd name="connsiteX25" fmla="*/ 498968 w 568017"/>
                  <a:gd name="connsiteY25" fmla="*/ 1419224 h 1419224"/>
                  <a:gd name="connsiteX0" fmla="*/ 3667 w 568017"/>
                  <a:gd name="connsiteY0" fmla="*/ 0 h 1419224"/>
                  <a:gd name="connsiteX1" fmla="*/ 3667 w 568017"/>
                  <a:gd name="connsiteY1" fmla="*/ 59531 h 1419224"/>
                  <a:gd name="connsiteX2" fmla="*/ 20336 w 568017"/>
                  <a:gd name="connsiteY2" fmla="*/ 69056 h 1419224"/>
                  <a:gd name="connsiteX3" fmla="*/ 41767 w 568017"/>
                  <a:gd name="connsiteY3" fmla="*/ 126206 h 1419224"/>
                  <a:gd name="connsiteX4" fmla="*/ 98915 w 568017"/>
                  <a:gd name="connsiteY4" fmla="*/ 119062 h 1419224"/>
                  <a:gd name="connsiteX5" fmla="*/ 115585 w 568017"/>
                  <a:gd name="connsiteY5" fmla="*/ 130968 h 1419224"/>
                  <a:gd name="connsiteX6" fmla="*/ 139396 w 568017"/>
                  <a:gd name="connsiteY6" fmla="*/ 119062 h 1419224"/>
                  <a:gd name="connsiteX7" fmla="*/ 170352 w 568017"/>
                  <a:gd name="connsiteY7" fmla="*/ 197642 h 1419224"/>
                  <a:gd name="connsiteX8" fmla="*/ 191784 w 568017"/>
                  <a:gd name="connsiteY8" fmla="*/ 278605 h 1419224"/>
                  <a:gd name="connsiteX9" fmla="*/ 201308 w 568017"/>
                  <a:gd name="connsiteY9" fmla="*/ 330991 h 1419224"/>
                  <a:gd name="connsiteX10" fmla="*/ 117964 w 568017"/>
                  <a:gd name="connsiteY10" fmla="*/ 354804 h 1419224"/>
                  <a:gd name="connsiteX11" fmla="*/ 125108 w 568017"/>
                  <a:gd name="connsiteY11" fmla="*/ 376235 h 1419224"/>
                  <a:gd name="connsiteX12" fmla="*/ 96533 w 568017"/>
                  <a:gd name="connsiteY12" fmla="*/ 390523 h 1419224"/>
                  <a:gd name="connsiteX13" fmla="*/ 146539 w 568017"/>
                  <a:gd name="connsiteY13" fmla="*/ 559590 h 1419224"/>
                  <a:gd name="connsiteX14" fmla="*/ 160826 w 568017"/>
                  <a:gd name="connsiteY14" fmla="*/ 600073 h 1419224"/>
                  <a:gd name="connsiteX15" fmla="*/ 194164 w 568017"/>
                  <a:gd name="connsiteY15" fmla="*/ 704848 h 1419224"/>
                  <a:gd name="connsiteX16" fmla="*/ 227501 w 568017"/>
                  <a:gd name="connsiteY16" fmla="*/ 711990 h 1419224"/>
                  <a:gd name="connsiteX17" fmla="*/ 234645 w 568017"/>
                  <a:gd name="connsiteY17" fmla="*/ 814384 h 1419224"/>
                  <a:gd name="connsiteX18" fmla="*/ 265601 w 568017"/>
                  <a:gd name="connsiteY18" fmla="*/ 895347 h 1419224"/>
                  <a:gd name="connsiteX19" fmla="*/ 327513 w 568017"/>
                  <a:gd name="connsiteY19" fmla="*/ 888203 h 1419224"/>
                  <a:gd name="connsiteX20" fmla="*/ 346563 w 568017"/>
                  <a:gd name="connsiteY20" fmla="*/ 859628 h 1419224"/>
                  <a:gd name="connsiteX21" fmla="*/ 375138 w 568017"/>
                  <a:gd name="connsiteY21" fmla="*/ 847722 h 1419224"/>
                  <a:gd name="connsiteX22" fmla="*/ 494198 w 568017"/>
                  <a:gd name="connsiteY22" fmla="*/ 804859 h 1419224"/>
                  <a:gd name="connsiteX23" fmla="*/ 568017 w 568017"/>
                  <a:gd name="connsiteY23" fmla="*/ 928684 h 1419224"/>
                  <a:gd name="connsiteX24" fmla="*/ 437048 w 568017"/>
                  <a:gd name="connsiteY24" fmla="*/ 990597 h 1419224"/>
                  <a:gd name="connsiteX25" fmla="*/ 513248 w 568017"/>
                  <a:gd name="connsiteY25" fmla="*/ 1166809 h 1419224"/>
                  <a:gd name="connsiteX26" fmla="*/ 498968 w 568017"/>
                  <a:gd name="connsiteY26" fmla="*/ 1419224 h 1419224"/>
                  <a:gd name="connsiteX0" fmla="*/ 3667 w 632318"/>
                  <a:gd name="connsiteY0" fmla="*/ 0 h 1352549"/>
                  <a:gd name="connsiteX1" fmla="*/ 3667 w 632318"/>
                  <a:gd name="connsiteY1" fmla="*/ 59531 h 1352549"/>
                  <a:gd name="connsiteX2" fmla="*/ 20336 w 632318"/>
                  <a:gd name="connsiteY2" fmla="*/ 69056 h 1352549"/>
                  <a:gd name="connsiteX3" fmla="*/ 41767 w 632318"/>
                  <a:gd name="connsiteY3" fmla="*/ 126206 h 1352549"/>
                  <a:gd name="connsiteX4" fmla="*/ 98915 w 632318"/>
                  <a:gd name="connsiteY4" fmla="*/ 119062 h 1352549"/>
                  <a:gd name="connsiteX5" fmla="*/ 115585 w 632318"/>
                  <a:gd name="connsiteY5" fmla="*/ 130968 h 1352549"/>
                  <a:gd name="connsiteX6" fmla="*/ 139396 w 632318"/>
                  <a:gd name="connsiteY6" fmla="*/ 119062 h 1352549"/>
                  <a:gd name="connsiteX7" fmla="*/ 170352 w 632318"/>
                  <a:gd name="connsiteY7" fmla="*/ 197642 h 1352549"/>
                  <a:gd name="connsiteX8" fmla="*/ 191784 w 632318"/>
                  <a:gd name="connsiteY8" fmla="*/ 278605 h 1352549"/>
                  <a:gd name="connsiteX9" fmla="*/ 201308 w 632318"/>
                  <a:gd name="connsiteY9" fmla="*/ 330991 h 1352549"/>
                  <a:gd name="connsiteX10" fmla="*/ 117964 w 632318"/>
                  <a:gd name="connsiteY10" fmla="*/ 354804 h 1352549"/>
                  <a:gd name="connsiteX11" fmla="*/ 125108 w 632318"/>
                  <a:gd name="connsiteY11" fmla="*/ 376235 h 1352549"/>
                  <a:gd name="connsiteX12" fmla="*/ 96533 w 632318"/>
                  <a:gd name="connsiteY12" fmla="*/ 390523 h 1352549"/>
                  <a:gd name="connsiteX13" fmla="*/ 146539 w 632318"/>
                  <a:gd name="connsiteY13" fmla="*/ 559590 h 1352549"/>
                  <a:gd name="connsiteX14" fmla="*/ 160826 w 632318"/>
                  <a:gd name="connsiteY14" fmla="*/ 600073 h 1352549"/>
                  <a:gd name="connsiteX15" fmla="*/ 194164 w 632318"/>
                  <a:gd name="connsiteY15" fmla="*/ 704848 h 1352549"/>
                  <a:gd name="connsiteX16" fmla="*/ 227501 w 632318"/>
                  <a:gd name="connsiteY16" fmla="*/ 711990 h 1352549"/>
                  <a:gd name="connsiteX17" fmla="*/ 234645 w 632318"/>
                  <a:gd name="connsiteY17" fmla="*/ 814384 h 1352549"/>
                  <a:gd name="connsiteX18" fmla="*/ 265601 w 632318"/>
                  <a:gd name="connsiteY18" fmla="*/ 895347 h 1352549"/>
                  <a:gd name="connsiteX19" fmla="*/ 327513 w 632318"/>
                  <a:gd name="connsiteY19" fmla="*/ 888203 h 1352549"/>
                  <a:gd name="connsiteX20" fmla="*/ 346563 w 632318"/>
                  <a:gd name="connsiteY20" fmla="*/ 859628 h 1352549"/>
                  <a:gd name="connsiteX21" fmla="*/ 375138 w 632318"/>
                  <a:gd name="connsiteY21" fmla="*/ 847722 h 1352549"/>
                  <a:gd name="connsiteX22" fmla="*/ 494198 w 632318"/>
                  <a:gd name="connsiteY22" fmla="*/ 804859 h 1352549"/>
                  <a:gd name="connsiteX23" fmla="*/ 568017 w 632318"/>
                  <a:gd name="connsiteY23" fmla="*/ 928684 h 1352549"/>
                  <a:gd name="connsiteX24" fmla="*/ 437048 w 632318"/>
                  <a:gd name="connsiteY24" fmla="*/ 990597 h 1352549"/>
                  <a:gd name="connsiteX25" fmla="*/ 513248 w 632318"/>
                  <a:gd name="connsiteY25" fmla="*/ 1166809 h 1352549"/>
                  <a:gd name="connsiteX26" fmla="*/ 632318 w 632318"/>
                  <a:gd name="connsiteY26" fmla="*/ 1352549 h 1352549"/>
                  <a:gd name="connsiteX0" fmla="*/ 3667 w 632318"/>
                  <a:gd name="connsiteY0" fmla="*/ 0 h 1352549"/>
                  <a:gd name="connsiteX1" fmla="*/ 3667 w 632318"/>
                  <a:gd name="connsiteY1" fmla="*/ 59531 h 1352549"/>
                  <a:gd name="connsiteX2" fmla="*/ 20336 w 632318"/>
                  <a:gd name="connsiteY2" fmla="*/ 69056 h 1352549"/>
                  <a:gd name="connsiteX3" fmla="*/ 41767 w 632318"/>
                  <a:gd name="connsiteY3" fmla="*/ 126206 h 1352549"/>
                  <a:gd name="connsiteX4" fmla="*/ 98915 w 632318"/>
                  <a:gd name="connsiteY4" fmla="*/ 119062 h 1352549"/>
                  <a:gd name="connsiteX5" fmla="*/ 115585 w 632318"/>
                  <a:gd name="connsiteY5" fmla="*/ 130968 h 1352549"/>
                  <a:gd name="connsiteX6" fmla="*/ 139396 w 632318"/>
                  <a:gd name="connsiteY6" fmla="*/ 119062 h 1352549"/>
                  <a:gd name="connsiteX7" fmla="*/ 170352 w 632318"/>
                  <a:gd name="connsiteY7" fmla="*/ 197642 h 1352549"/>
                  <a:gd name="connsiteX8" fmla="*/ 191784 w 632318"/>
                  <a:gd name="connsiteY8" fmla="*/ 278605 h 1352549"/>
                  <a:gd name="connsiteX9" fmla="*/ 201308 w 632318"/>
                  <a:gd name="connsiteY9" fmla="*/ 330991 h 1352549"/>
                  <a:gd name="connsiteX10" fmla="*/ 117964 w 632318"/>
                  <a:gd name="connsiteY10" fmla="*/ 354804 h 1352549"/>
                  <a:gd name="connsiteX11" fmla="*/ 125108 w 632318"/>
                  <a:gd name="connsiteY11" fmla="*/ 376235 h 1352549"/>
                  <a:gd name="connsiteX12" fmla="*/ 96533 w 632318"/>
                  <a:gd name="connsiteY12" fmla="*/ 390523 h 1352549"/>
                  <a:gd name="connsiteX13" fmla="*/ 146539 w 632318"/>
                  <a:gd name="connsiteY13" fmla="*/ 559590 h 1352549"/>
                  <a:gd name="connsiteX14" fmla="*/ 160826 w 632318"/>
                  <a:gd name="connsiteY14" fmla="*/ 600073 h 1352549"/>
                  <a:gd name="connsiteX15" fmla="*/ 194164 w 632318"/>
                  <a:gd name="connsiteY15" fmla="*/ 704848 h 1352549"/>
                  <a:gd name="connsiteX16" fmla="*/ 227501 w 632318"/>
                  <a:gd name="connsiteY16" fmla="*/ 711990 h 1352549"/>
                  <a:gd name="connsiteX17" fmla="*/ 234645 w 632318"/>
                  <a:gd name="connsiteY17" fmla="*/ 814384 h 1352549"/>
                  <a:gd name="connsiteX18" fmla="*/ 265601 w 632318"/>
                  <a:gd name="connsiteY18" fmla="*/ 895347 h 1352549"/>
                  <a:gd name="connsiteX19" fmla="*/ 327513 w 632318"/>
                  <a:gd name="connsiteY19" fmla="*/ 888203 h 1352549"/>
                  <a:gd name="connsiteX20" fmla="*/ 346563 w 632318"/>
                  <a:gd name="connsiteY20" fmla="*/ 859628 h 1352549"/>
                  <a:gd name="connsiteX21" fmla="*/ 375138 w 632318"/>
                  <a:gd name="connsiteY21" fmla="*/ 847722 h 1352549"/>
                  <a:gd name="connsiteX22" fmla="*/ 494198 w 632318"/>
                  <a:gd name="connsiteY22" fmla="*/ 804859 h 1352549"/>
                  <a:gd name="connsiteX23" fmla="*/ 568017 w 632318"/>
                  <a:gd name="connsiteY23" fmla="*/ 928684 h 1352549"/>
                  <a:gd name="connsiteX24" fmla="*/ 437048 w 632318"/>
                  <a:gd name="connsiteY24" fmla="*/ 990597 h 1352549"/>
                  <a:gd name="connsiteX25" fmla="*/ 513248 w 632318"/>
                  <a:gd name="connsiteY25" fmla="*/ 1166809 h 1352549"/>
                  <a:gd name="connsiteX26" fmla="*/ 515629 w 632318"/>
                  <a:gd name="connsiteY26" fmla="*/ 1221579 h 1352549"/>
                  <a:gd name="connsiteX27" fmla="*/ 632318 w 632318"/>
                  <a:gd name="connsiteY27" fmla="*/ 1352549 h 1352549"/>
                  <a:gd name="connsiteX0" fmla="*/ 3667 w 713281"/>
                  <a:gd name="connsiteY0" fmla="*/ 0 h 1707355"/>
                  <a:gd name="connsiteX1" fmla="*/ 3667 w 713281"/>
                  <a:gd name="connsiteY1" fmla="*/ 59531 h 1707355"/>
                  <a:gd name="connsiteX2" fmla="*/ 20336 w 713281"/>
                  <a:gd name="connsiteY2" fmla="*/ 69056 h 1707355"/>
                  <a:gd name="connsiteX3" fmla="*/ 41767 w 713281"/>
                  <a:gd name="connsiteY3" fmla="*/ 126206 h 1707355"/>
                  <a:gd name="connsiteX4" fmla="*/ 98915 w 713281"/>
                  <a:gd name="connsiteY4" fmla="*/ 119062 h 1707355"/>
                  <a:gd name="connsiteX5" fmla="*/ 115585 w 713281"/>
                  <a:gd name="connsiteY5" fmla="*/ 130968 h 1707355"/>
                  <a:gd name="connsiteX6" fmla="*/ 139396 w 713281"/>
                  <a:gd name="connsiteY6" fmla="*/ 119062 h 1707355"/>
                  <a:gd name="connsiteX7" fmla="*/ 170352 w 713281"/>
                  <a:gd name="connsiteY7" fmla="*/ 197642 h 1707355"/>
                  <a:gd name="connsiteX8" fmla="*/ 191784 w 713281"/>
                  <a:gd name="connsiteY8" fmla="*/ 278605 h 1707355"/>
                  <a:gd name="connsiteX9" fmla="*/ 201308 w 713281"/>
                  <a:gd name="connsiteY9" fmla="*/ 330991 h 1707355"/>
                  <a:gd name="connsiteX10" fmla="*/ 117964 w 713281"/>
                  <a:gd name="connsiteY10" fmla="*/ 354804 h 1707355"/>
                  <a:gd name="connsiteX11" fmla="*/ 125108 w 713281"/>
                  <a:gd name="connsiteY11" fmla="*/ 376235 h 1707355"/>
                  <a:gd name="connsiteX12" fmla="*/ 96533 w 713281"/>
                  <a:gd name="connsiteY12" fmla="*/ 390523 h 1707355"/>
                  <a:gd name="connsiteX13" fmla="*/ 146539 w 713281"/>
                  <a:gd name="connsiteY13" fmla="*/ 559590 h 1707355"/>
                  <a:gd name="connsiteX14" fmla="*/ 160826 w 713281"/>
                  <a:gd name="connsiteY14" fmla="*/ 600073 h 1707355"/>
                  <a:gd name="connsiteX15" fmla="*/ 194164 w 713281"/>
                  <a:gd name="connsiteY15" fmla="*/ 704848 h 1707355"/>
                  <a:gd name="connsiteX16" fmla="*/ 227501 w 713281"/>
                  <a:gd name="connsiteY16" fmla="*/ 711990 h 1707355"/>
                  <a:gd name="connsiteX17" fmla="*/ 234645 w 713281"/>
                  <a:gd name="connsiteY17" fmla="*/ 814384 h 1707355"/>
                  <a:gd name="connsiteX18" fmla="*/ 265601 w 713281"/>
                  <a:gd name="connsiteY18" fmla="*/ 895347 h 1707355"/>
                  <a:gd name="connsiteX19" fmla="*/ 327513 w 713281"/>
                  <a:gd name="connsiteY19" fmla="*/ 888203 h 1707355"/>
                  <a:gd name="connsiteX20" fmla="*/ 346563 w 713281"/>
                  <a:gd name="connsiteY20" fmla="*/ 859628 h 1707355"/>
                  <a:gd name="connsiteX21" fmla="*/ 375138 w 713281"/>
                  <a:gd name="connsiteY21" fmla="*/ 847722 h 1707355"/>
                  <a:gd name="connsiteX22" fmla="*/ 494198 w 713281"/>
                  <a:gd name="connsiteY22" fmla="*/ 804859 h 1707355"/>
                  <a:gd name="connsiteX23" fmla="*/ 568017 w 713281"/>
                  <a:gd name="connsiteY23" fmla="*/ 928684 h 1707355"/>
                  <a:gd name="connsiteX24" fmla="*/ 437048 w 713281"/>
                  <a:gd name="connsiteY24" fmla="*/ 990597 h 1707355"/>
                  <a:gd name="connsiteX25" fmla="*/ 513248 w 713281"/>
                  <a:gd name="connsiteY25" fmla="*/ 1166809 h 1707355"/>
                  <a:gd name="connsiteX26" fmla="*/ 515629 w 713281"/>
                  <a:gd name="connsiteY26" fmla="*/ 1221579 h 1707355"/>
                  <a:gd name="connsiteX27" fmla="*/ 713281 w 713281"/>
                  <a:gd name="connsiteY27" fmla="*/ 1707355 h 170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3281" h="1707355">
                    <a:moveTo>
                      <a:pt x="3667" y="0"/>
                    </a:moveTo>
                    <a:cubicBezTo>
                      <a:pt x="16367" y="7144"/>
                      <a:pt x="-9033" y="52387"/>
                      <a:pt x="3667" y="59531"/>
                    </a:cubicBezTo>
                    <a:cubicBezTo>
                      <a:pt x="4858" y="73421"/>
                      <a:pt x="13986" y="57944"/>
                      <a:pt x="20336" y="69056"/>
                    </a:cubicBezTo>
                    <a:cubicBezTo>
                      <a:pt x="26686" y="80168"/>
                      <a:pt x="32639" y="113506"/>
                      <a:pt x="41767" y="126206"/>
                    </a:cubicBezTo>
                    <a:cubicBezTo>
                      <a:pt x="52879" y="132556"/>
                      <a:pt x="87803" y="112712"/>
                      <a:pt x="98915" y="119062"/>
                    </a:cubicBezTo>
                    <a:cubicBezTo>
                      <a:pt x="98122" y="124618"/>
                      <a:pt x="116378" y="125412"/>
                      <a:pt x="115585" y="130968"/>
                    </a:cubicBezTo>
                    <a:cubicBezTo>
                      <a:pt x="121141" y="136524"/>
                      <a:pt x="133840" y="113506"/>
                      <a:pt x="139396" y="119062"/>
                    </a:cubicBezTo>
                    <a:cubicBezTo>
                      <a:pt x="132252" y="138905"/>
                      <a:pt x="177496" y="177799"/>
                      <a:pt x="170352" y="197642"/>
                    </a:cubicBezTo>
                    <a:cubicBezTo>
                      <a:pt x="167177" y="217486"/>
                      <a:pt x="194959" y="258761"/>
                      <a:pt x="191784" y="278605"/>
                    </a:cubicBezTo>
                    <a:cubicBezTo>
                      <a:pt x="200515" y="292098"/>
                      <a:pt x="192577" y="317498"/>
                      <a:pt x="201308" y="330991"/>
                    </a:cubicBezTo>
                    <a:cubicBezTo>
                      <a:pt x="183052" y="344485"/>
                      <a:pt x="136220" y="341310"/>
                      <a:pt x="117964" y="354804"/>
                    </a:cubicBezTo>
                    <a:cubicBezTo>
                      <a:pt x="125108" y="361948"/>
                      <a:pt x="117964" y="369091"/>
                      <a:pt x="125108" y="376235"/>
                    </a:cubicBezTo>
                    <a:cubicBezTo>
                      <a:pt x="121139" y="386554"/>
                      <a:pt x="100502" y="380204"/>
                      <a:pt x="96533" y="390523"/>
                    </a:cubicBezTo>
                    <a:cubicBezTo>
                      <a:pt x="98120" y="439735"/>
                      <a:pt x="144952" y="510378"/>
                      <a:pt x="146539" y="559590"/>
                    </a:cubicBezTo>
                    <a:cubicBezTo>
                      <a:pt x="156858" y="569909"/>
                      <a:pt x="150507" y="589754"/>
                      <a:pt x="160826" y="600073"/>
                    </a:cubicBezTo>
                    <a:cubicBezTo>
                      <a:pt x="178289" y="625473"/>
                      <a:pt x="176701" y="679448"/>
                      <a:pt x="194164" y="704848"/>
                    </a:cubicBezTo>
                    <a:cubicBezTo>
                      <a:pt x="195751" y="715166"/>
                      <a:pt x="225914" y="701672"/>
                      <a:pt x="227501" y="711990"/>
                    </a:cubicBezTo>
                    <a:cubicBezTo>
                      <a:pt x="240201" y="730246"/>
                      <a:pt x="221945" y="796128"/>
                      <a:pt x="234645" y="814384"/>
                    </a:cubicBezTo>
                    <a:cubicBezTo>
                      <a:pt x="231470" y="836609"/>
                      <a:pt x="268776" y="873122"/>
                      <a:pt x="265601" y="895347"/>
                    </a:cubicBezTo>
                    <a:cubicBezTo>
                      <a:pt x="280682" y="904872"/>
                      <a:pt x="312432" y="878678"/>
                      <a:pt x="327513" y="888203"/>
                    </a:cubicBezTo>
                    <a:cubicBezTo>
                      <a:pt x="335450" y="886615"/>
                      <a:pt x="338626" y="861216"/>
                      <a:pt x="346563" y="859628"/>
                    </a:cubicBezTo>
                    <a:cubicBezTo>
                      <a:pt x="356088" y="858834"/>
                      <a:pt x="365613" y="848516"/>
                      <a:pt x="375138" y="847722"/>
                    </a:cubicBezTo>
                    <a:cubicBezTo>
                      <a:pt x="414031" y="846134"/>
                      <a:pt x="455305" y="806447"/>
                      <a:pt x="494198" y="804859"/>
                    </a:cubicBezTo>
                    <a:cubicBezTo>
                      <a:pt x="531504" y="808034"/>
                      <a:pt x="530711" y="925509"/>
                      <a:pt x="568017" y="928684"/>
                    </a:cubicBezTo>
                    <a:cubicBezTo>
                      <a:pt x="548967" y="960434"/>
                      <a:pt x="456098" y="958847"/>
                      <a:pt x="437048" y="990597"/>
                    </a:cubicBezTo>
                    <a:cubicBezTo>
                      <a:pt x="445779" y="1046953"/>
                      <a:pt x="504517" y="1110453"/>
                      <a:pt x="513248" y="1166809"/>
                    </a:cubicBezTo>
                    <a:cubicBezTo>
                      <a:pt x="521185" y="1178716"/>
                      <a:pt x="507692" y="1209672"/>
                      <a:pt x="515629" y="1221579"/>
                    </a:cubicBezTo>
                    <a:lnTo>
                      <a:pt x="713281" y="1707355"/>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5" name="テキスト ボックス 24"/>
              <p:cNvSpPr txBox="1"/>
              <p:nvPr/>
            </p:nvSpPr>
            <p:spPr>
              <a:xfrm>
                <a:off x="7341076" y="1782156"/>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下津</a:t>
                </a:r>
              </a:p>
            </p:txBody>
          </p:sp>
          <p:sp>
            <p:nvSpPr>
              <p:cNvPr id="26" name="テキスト ボックス 25"/>
              <p:cNvSpPr txBox="1"/>
              <p:nvPr/>
            </p:nvSpPr>
            <p:spPr>
              <a:xfrm>
                <a:off x="6781524" y="2315206"/>
                <a:ext cx="649537" cy="369332"/>
              </a:xfrm>
              <a:prstGeom prst="rect">
                <a:avLst/>
              </a:prstGeom>
              <a:noFill/>
            </p:spPr>
            <p:txBody>
              <a:bodyPr wrap="none" rtlCol="0">
                <a:spAutoFit/>
              </a:bodyPr>
              <a:lstStyle/>
              <a:p>
                <a:pPr algn="ctr"/>
                <a:r>
                  <a:rPr kumimoji="1" lang="ja-JP" altLang="en-US" b="1" dirty="0" smtClean="0">
                    <a:latin typeface="ＭＳ ゴシック" panose="020B0609070205080204" pitchFamily="49" charset="-128"/>
                    <a:ea typeface="ＭＳ ゴシック" panose="020B0609070205080204" pitchFamily="49" charset="-128"/>
                  </a:rPr>
                  <a:t>小正</a:t>
                </a:r>
                <a:endParaRPr kumimoji="1" lang="ja-JP" altLang="en-US" b="1" dirty="0">
                  <a:latin typeface="ＭＳ ゴシック" panose="020B0609070205080204" pitchFamily="49" charset="-128"/>
                  <a:ea typeface="ＭＳ ゴシック" panose="020B0609070205080204" pitchFamily="49" charset="-128"/>
                </a:endParaRPr>
              </a:p>
            </p:txBody>
          </p:sp>
          <p:sp>
            <p:nvSpPr>
              <p:cNvPr id="13" name="テキスト ボックス 12"/>
              <p:cNvSpPr txBox="1"/>
              <p:nvPr/>
            </p:nvSpPr>
            <p:spPr>
              <a:xfrm>
                <a:off x="3771678" y="4177269"/>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平和</a:t>
                </a:r>
              </a:p>
            </p:txBody>
          </p:sp>
        </p:grpSp>
        <p:sp>
          <p:nvSpPr>
            <p:cNvPr id="61" name="テキスト ボックス 60"/>
            <p:cNvSpPr txBox="1"/>
            <p:nvPr/>
          </p:nvSpPr>
          <p:spPr>
            <a:xfrm>
              <a:off x="5500135" y="3212145"/>
              <a:ext cx="287258" cy="215444"/>
            </a:xfrm>
            <a:prstGeom prst="rect">
              <a:avLst/>
            </a:prstGeom>
            <a:noFill/>
          </p:spPr>
          <p:txBody>
            <a:bodyPr wrap="none" rtlCol="0">
              <a:spAutoFit/>
            </a:bodyPr>
            <a:lstStyle/>
            <a:p>
              <a:r>
                <a:rPr kumimoji="1" lang="ja-JP" altLang="en-US" sz="800" b="1" dirty="0" smtClean="0">
                  <a:solidFill>
                    <a:srgbClr val="0066FF"/>
                  </a:solidFill>
                  <a:latin typeface="ＭＳ ゴシック" panose="020B0609070205080204" pitchFamily="49" charset="-128"/>
                  <a:ea typeface="ＭＳ ゴシック" panose="020B0609070205080204" pitchFamily="49" charset="-128"/>
                </a:rPr>
                <a:t>◎</a:t>
              </a:r>
              <a:endParaRPr kumimoji="1" lang="ja-JP" altLang="en-US" sz="800" b="1" dirty="0">
                <a:solidFill>
                  <a:srgbClr val="0066FF"/>
                </a:solidFill>
                <a:latin typeface="ＭＳ ゴシック" panose="020B0609070205080204" pitchFamily="49" charset="-128"/>
                <a:ea typeface="ＭＳ ゴシック" panose="020B0609070205080204" pitchFamily="49" charset="-128"/>
              </a:endParaRPr>
            </a:p>
          </p:txBody>
        </p:sp>
        <p:cxnSp>
          <p:nvCxnSpPr>
            <p:cNvPr id="63" name="直線コネクタ 62"/>
            <p:cNvCxnSpPr/>
            <p:nvPr/>
          </p:nvCxnSpPr>
          <p:spPr>
            <a:xfrm>
              <a:off x="5680492" y="3378893"/>
              <a:ext cx="432000" cy="0"/>
            </a:xfrm>
            <a:prstGeom prst="line">
              <a:avLst/>
            </a:prstGeom>
            <a:ln w="19050">
              <a:solidFill>
                <a:srgbClr val="0066FF"/>
              </a:solidFill>
            </a:ln>
          </p:spPr>
          <p:style>
            <a:lnRef idx="1">
              <a:schemeClr val="accent1"/>
            </a:lnRef>
            <a:fillRef idx="0">
              <a:schemeClr val="accent1"/>
            </a:fillRef>
            <a:effectRef idx="0">
              <a:schemeClr val="accent1"/>
            </a:effectRef>
            <a:fontRef idx="minor">
              <a:schemeClr val="tx1"/>
            </a:fontRef>
          </p:style>
        </p:cxnSp>
      </p:grpSp>
      <p:sp>
        <p:nvSpPr>
          <p:cNvPr id="29" name="正方形/長方形 28"/>
          <p:cNvSpPr/>
          <p:nvPr/>
        </p:nvSpPr>
        <p:spPr>
          <a:xfrm>
            <a:off x="6481332" y="5646703"/>
            <a:ext cx="2484000" cy="972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200" b="1" dirty="0" smtClean="0">
                <a:solidFill>
                  <a:srgbClr val="FF0000"/>
                </a:solidFill>
                <a:latin typeface="ＭＳ ゴシック" panose="020B0609070205080204" pitchFamily="49" charset="-128"/>
                <a:ea typeface="ＭＳ ゴシック" panose="020B0609070205080204" pitchFamily="49" charset="-128"/>
              </a:rPr>
              <a:t>※</a:t>
            </a:r>
            <a:r>
              <a:rPr lang="ja-JP" altLang="en-US" sz="1200" b="1" dirty="0" smtClean="0">
                <a:solidFill>
                  <a:srgbClr val="FF0000"/>
                </a:solidFill>
                <a:latin typeface="ＭＳ ゴシック" panose="020B0609070205080204" pitchFamily="49" charset="-128"/>
                <a:ea typeface="ＭＳ ゴシック" panose="020B0609070205080204" pitchFamily="49" charset="-128"/>
              </a:rPr>
              <a:t>Ｐ</a:t>
            </a:r>
            <a:r>
              <a:rPr lang="ja-JP" altLang="en-US" sz="1200" b="1" dirty="0">
                <a:solidFill>
                  <a:srgbClr val="FF0000"/>
                </a:solidFill>
                <a:latin typeface="ＭＳ ゴシック" panose="020B0609070205080204" pitchFamily="49" charset="-128"/>
                <a:ea typeface="ＭＳ ゴシック" panose="020B0609070205080204" pitchFamily="49" charset="-128"/>
              </a:rPr>
              <a:t>Ｌ</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値</a:t>
            </a:r>
            <a:endParaRPr kumimoji="1" lang="en-US" altLang="ja-JP" sz="1200" b="1" dirty="0" smtClean="0">
              <a:solidFill>
                <a:srgbClr val="FF0000"/>
              </a:solidFill>
              <a:latin typeface="ＭＳ ゴシック" panose="020B0609070205080204" pitchFamily="49" charset="-128"/>
              <a:ea typeface="ＭＳ ゴシック" panose="020B0609070205080204" pitchFamily="49" charset="-128"/>
            </a:endParaRPr>
          </a:p>
          <a:p>
            <a:r>
              <a:rPr kumimoji="1" lang="ja-JP" altLang="en-US" sz="1200" b="1" dirty="0">
                <a:solidFill>
                  <a:srgbClr val="FF0000"/>
                </a:solidFill>
                <a:latin typeface="ＭＳ ゴシック" panose="020B0609070205080204" pitchFamily="49" charset="-128"/>
                <a:ea typeface="ＭＳ ゴシック" panose="020B0609070205080204" pitchFamily="49" charset="-128"/>
              </a:rPr>
              <a:t>地</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震動、地盤特性、地下水位から求められる液状化しやすさを表す指標、大きいほど液状化の危険性が高いと判断できる。</a:t>
            </a:r>
            <a:endParaRPr kumimoji="1" lang="ja-JP" altLang="en-US" sz="1200" b="1" dirty="0">
              <a:solidFill>
                <a:srgbClr val="FF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025355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lstStyle/>
          <a:p>
            <a:pPr eaLnBrk="1" fontAlgn="auto" hangingPunct="1">
              <a:spcAft>
                <a:spcPts val="0"/>
              </a:spcAft>
              <a:defRPr/>
            </a:pPr>
            <a:r>
              <a:rPr lang="ja-JP" altLang="en-US" b="1" dirty="0" smtClean="0">
                <a:solidFill>
                  <a:schemeClr val="tx1"/>
                </a:solidFill>
                <a:latin typeface="ＭＳ ゴシック" panose="020B0609070205080204" pitchFamily="49" charset="-128"/>
                <a:ea typeface="ＭＳ ゴシック" panose="020B0609070205080204" pitchFamily="49" charset="-128"/>
              </a:rPr>
              <a:t>地震に備えよう！！</a:t>
            </a:r>
            <a:r>
              <a:rPr lang="en-US" altLang="ja-JP" b="1" dirty="0" smtClean="0">
                <a:solidFill>
                  <a:schemeClr val="tx1"/>
                </a:solidFill>
                <a:latin typeface="ＭＳ ゴシック" panose="020B0609070205080204" pitchFamily="49" charset="-128"/>
                <a:ea typeface="ＭＳ ゴシック" panose="020B0609070205080204" pitchFamily="49" charset="-128"/>
              </a:rPr>
              <a:t/>
            </a:r>
            <a:br>
              <a:rPr lang="en-US" altLang="ja-JP" b="1" dirty="0" smtClean="0">
                <a:solidFill>
                  <a:schemeClr val="tx1"/>
                </a:solidFill>
                <a:latin typeface="ＭＳ ゴシック" panose="020B0609070205080204" pitchFamily="49" charset="-128"/>
                <a:ea typeface="ＭＳ ゴシック" panose="020B0609070205080204" pitchFamily="49" charset="-128"/>
              </a:rPr>
            </a:br>
            <a:r>
              <a:rPr lang="ja-JP" altLang="en-US" b="1" dirty="0" smtClean="0">
                <a:solidFill>
                  <a:schemeClr val="tx1"/>
                </a:solidFill>
                <a:latin typeface="ＭＳ ゴシック" panose="020B0609070205080204" pitchFamily="49" charset="-128"/>
                <a:ea typeface="ＭＳ ゴシック" panose="020B0609070205080204" pitchFamily="49" charset="-128"/>
              </a:rPr>
              <a:t>稲沢市では「液状化現象」が発生する。</a:t>
            </a:r>
            <a:endParaRPr lang="ja-JP" altLang="en-US" b="1" dirty="0">
              <a:solidFill>
                <a:schemeClr val="tx1"/>
              </a:solidFill>
              <a:latin typeface="ＭＳ ゴシック" panose="020B0609070205080204" pitchFamily="49" charset="-128"/>
              <a:ea typeface="ＭＳ ゴシック" panose="020B0609070205080204" pitchFamily="49" charset="-128"/>
            </a:endParaRPr>
          </a:p>
        </p:txBody>
      </p:sp>
      <p:sp>
        <p:nvSpPr>
          <p:cNvPr id="23555" name="コンテンツ プレースホルダ 2"/>
          <p:cNvSpPr>
            <a:spLocks noGrp="1"/>
          </p:cNvSpPr>
          <p:nvPr>
            <p:ph sz="quarter" idx="1"/>
          </p:nvPr>
        </p:nvSpPr>
        <p:spPr>
          <a:xfrm>
            <a:off x="457200" y="1600200"/>
            <a:ext cx="7329488" cy="614363"/>
          </a:xfrm>
        </p:spPr>
        <p:txBody>
          <a:bodyPr/>
          <a:lstStyle/>
          <a:p>
            <a:pPr eaLnBrk="1" hangingPunct="1"/>
            <a:r>
              <a:rPr lang="ja-JP" altLang="en-US" dirty="0" smtClean="0">
                <a:latin typeface="ＭＳ ゴシック" panose="020B0609070205080204" pitchFamily="49" charset="-128"/>
                <a:ea typeface="ＭＳ ゴシック" panose="020B0609070205080204" pitchFamily="49" charset="-128"/>
              </a:rPr>
              <a:t>液状化現象とは・・・</a:t>
            </a:r>
            <a:endParaRPr lang="en-US" altLang="ja-JP" dirty="0" smtClean="0">
              <a:latin typeface="ＭＳ ゴシック" panose="020B0609070205080204" pitchFamily="49" charset="-128"/>
              <a:ea typeface="ＭＳ ゴシック" panose="020B0609070205080204" pitchFamily="49" charset="-128"/>
            </a:endParaRPr>
          </a:p>
          <a:p>
            <a:pPr eaLnBrk="1" hangingPunct="1"/>
            <a:endParaRPr lang="en-US" altLang="ja-JP" dirty="0" smtClean="0">
              <a:latin typeface="ＭＳ ゴシック" panose="020B0609070205080204" pitchFamily="49" charset="-128"/>
              <a:ea typeface="ＭＳ ゴシック" panose="020B0609070205080204" pitchFamily="49" charset="-128"/>
            </a:endParaRPr>
          </a:p>
          <a:p>
            <a:pPr eaLnBrk="1" hangingPunct="1"/>
            <a:endParaRPr lang="ja-JP" altLang="en-US" dirty="0" smtClean="0">
              <a:latin typeface="ＭＳ ゴシック" panose="020B0609070205080204" pitchFamily="49" charset="-128"/>
              <a:ea typeface="ＭＳ ゴシック" panose="020B0609070205080204" pitchFamily="49" charset="-128"/>
            </a:endParaRPr>
          </a:p>
        </p:txBody>
      </p:sp>
      <p:pic>
        <p:nvPicPr>
          <p:cNvPr id="4" name="図 3" descr="240px-Chuetsu_earthquake-earthquake_liquefaction1.jpg"/>
          <p:cNvPicPr>
            <a:picLocks noChangeAspect="1"/>
          </p:cNvPicPr>
          <p:nvPr/>
        </p:nvPicPr>
        <p:blipFill>
          <a:blip r:embed="rId3" cstate="print"/>
          <a:stretch>
            <a:fillRect/>
          </a:stretch>
        </p:blipFill>
        <p:spPr>
          <a:xfrm>
            <a:off x="547687" y="2286000"/>
            <a:ext cx="3524250" cy="2643188"/>
          </a:xfrm>
          <a:prstGeom prst="rect">
            <a:avLst/>
          </a:prstGeom>
          <a:ln>
            <a:noFill/>
          </a:ln>
          <a:effectLst>
            <a:outerShdw blurRad="292100" dist="139700" dir="2700000" algn="tl" rotWithShape="0">
              <a:srgbClr val="333333">
                <a:alpha val="65000"/>
              </a:srgbClr>
            </a:outerShdw>
          </a:effectLst>
        </p:spPr>
      </p:pic>
      <p:pic>
        <p:nvPicPr>
          <p:cNvPr id="5" name="図 4" descr="240px-Liquefaction_in_Peterborough_St.JPG"/>
          <p:cNvPicPr>
            <a:picLocks noChangeAspect="1"/>
          </p:cNvPicPr>
          <p:nvPr/>
        </p:nvPicPr>
        <p:blipFill>
          <a:blip r:embed="rId4" cstate="print"/>
          <a:stretch>
            <a:fillRect/>
          </a:stretch>
        </p:blipFill>
        <p:spPr>
          <a:xfrm>
            <a:off x="4572000" y="2286000"/>
            <a:ext cx="3524250" cy="2643188"/>
          </a:xfrm>
          <a:prstGeom prst="rect">
            <a:avLst/>
          </a:prstGeom>
          <a:ln>
            <a:noFill/>
          </a:ln>
          <a:effectLst>
            <a:outerShdw blurRad="292100" dist="139700" dir="2700000" algn="tl" rotWithShape="0">
              <a:srgbClr val="333333">
                <a:alpha val="65000"/>
              </a:srgbClr>
            </a:outerShdw>
          </a:effectLst>
        </p:spPr>
      </p:pic>
      <p:sp>
        <p:nvSpPr>
          <p:cNvPr id="23558" name="テキスト ボックス 5"/>
          <p:cNvSpPr txBox="1">
            <a:spLocks noChangeArrowheads="1"/>
          </p:cNvSpPr>
          <p:nvPr/>
        </p:nvSpPr>
        <p:spPr bwMode="auto">
          <a:xfrm>
            <a:off x="611560" y="5087143"/>
            <a:ext cx="3532385" cy="646113"/>
          </a:xfrm>
          <a:prstGeom prst="rect">
            <a:avLst/>
          </a:prstGeom>
          <a:noFill/>
          <a:ln w="9525">
            <a:noFill/>
            <a:miter lim="800000"/>
            <a:headEnd/>
            <a:tailEnd/>
          </a:ln>
        </p:spPr>
        <p:txBody>
          <a:bodyPr wrap="square">
            <a:spAutoFit/>
          </a:bodyPr>
          <a:lstStyle/>
          <a:p>
            <a:r>
              <a:rPr lang="ja-JP" altLang="en-US" b="1" dirty="0">
                <a:latin typeface="ＭＳ ゴシック" panose="020B0609070205080204" pitchFamily="49" charset="-128"/>
                <a:ea typeface="ＭＳ ゴシック" panose="020B0609070205080204" pitchFamily="49" charset="-128"/>
              </a:rPr>
              <a:t>マンホールが浮き出て、電柱が傾いている様子</a:t>
            </a:r>
          </a:p>
        </p:txBody>
      </p:sp>
      <p:sp>
        <p:nvSpPr>
          <p:cNvPr id="23559" name="テキスト ボックス 6"/>
          <p:cNvSpPr txBox="1">
            <a:spLocks noChangeArrowheads="1"/>
          </p:cNvSpPr>
          <p:nvPr/>
        </p:nvSpPr>
        <p:spPr bwMode="auto">
          <a:xfrm>
            <a:off x="4813473" y="5105399"/>
            <a:ext cx="3358927" cy="646113"/>
          </a:xfrm>
          <a:prstGeom prst="rect">
            <a:avLst/>
          </a:prstGeom>
          <a:noFill/>
          <a:ln w="9525">
            <a:noFill/>
            <a:miter lim="800000"/>
            <a:headEnd/>
            <a:tailEnd/>
          </a:ln>
        </p:spPr>
        <p:txBody>
          <a:bodyPr wrap="square">
            <a:spAutoFit/>
          </a:bodyPr>
          <a:lstStyle/>
          <a:p>
            <a:r>
              <a:rPr lang="ja-JP" altLang="en-US" b="1" dirty="0">
                <a:latin typeface="ＭＳ ゴシック" panose="020B0609070205080204" pitchFamily="49" charset="-128"/>
                <a:ea typeface="ＭＳ ゴシック" panose="020B0609070205080204" pitchFamily="49" charset="-128"/>
              </a:rPr>
              <a:t>車のタイヤが地中に沈み込む様子</a:t>
            </a:r>
          </a:p>
        </p:txBody>
      </p:sp>
      <p:sp>
        <p:nvSpPr>
          <p:cNvPr id="8" name="正方形/長方形 7"/>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6628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p:cNvSpPr>
            <a:spLocks noGrp="1"/>
          </p:cNvSpPr>
          <p:nvPr>
            <p:ph type="title"/>
          </p:nvPr>
        </p:nvSpPr>
        <p:spPr>
          <a:xfrm>
            <a:off x="2843808" y="232298"/>
            <a:ext cx="3456384" cy="576023"/>
          </a:xfrm>
        </p:spPr>
        <p:txBody>
          <a:bodyPr>
            <a:noAutofit/>
          </a:bodyPr>
          <a:lstStyle/>
          <a:p>
            <a:pPr algn="ctr"/>
            <a:r>
              <a:rPr lang="ja-JP" altLang="en-US" sz="3600" b="1" dirty="0" smtClean="0">
                <a:solidFill>
                  <a:schemeClr val="tx1"/>
                </a:solidFill>
                <a:latin typeface="ＭＳ ゴシック" panose="020B0609070205080204" pitchFamily="49" charset="-128"/>
                <a:ea typeface="ＭＳ ゴシック" panose="020B0609070205080204" pitchFamily="49" charset="-128"/>
                <a:cs typeface="メイリオ"/>
              </a:rPr>
              <a:t>液状化現象</a:t>
            </a:r>
            <a:endParaRPr kumimoji="1" lang="ja-JP" altLang="en-US" sz="3600" b="1" dirty="0">
              <a:solidFill>
                <a:schemeClr val="tx1"/>
              </a:solidFill>
              <a:latin typeface="ＭＳ ゴシック" panose="020B0609070205080204" pitchFamily="49" charset="-128"/>
              <a:ea typeface="ＭＳ ゴシック" panose="020B0609070205080204" pitchFamily="49" charset="-128"/>
            </a:endParaRPr>
          </a:p>
        </p:txBody>
      </p:sp>
      <p:sp>
        <p:nvSpPr>
          <p:cNvPr id="6" name="正方形/長方形 5"/>
          <p:cNvSpPr/>
          <p:nvPr/>
        </p:nvSpPr>
        <p:spPr>
          <a:xfrm>
            <a:off x="1817418" y="926625"/>
            <a:ext cx="5519461"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ＭＳ ゴシック" panose="020B0609070205080204" pitchFamily="49" charset="-128"/>
                <a:ea typeface="ＭＳ ゴシック" panose="020B0609070205080204" pitchFamily="49" charset="-128"/>
              </a:rPr>
              <a:t>地面が液体のようになること</a:t>
            </a:r>
            <a:endParaRPr kumimoji="1" lang="ja-JP" altLang="en-US" sz="32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ＭＳ ゴシック" panose="020B0609070205080204" pitchFamily="49" charset="-128"/>
              <a:ea typeface="ＭＳ ゴシック" panose="020B0609070205080204" pitchFamily="49" charset="-128"/>
            </a:endParaRPr>
          </a:p>
        </p:txBody>
      </p:sp>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551" y="1954213"/>
            <a:ext cx="6379698" cy="3538228"/>
          </a:xfrm>
          <a:prstGeom prst="rect">
            <a:avLst/>
          </a:prstGeom>
        </p:spPr>
      </p:pic>
      <p:sp>
        <p:nvSpPr>
          <p:cNvPr id="8" name="正方形/長方形 7"/>
          <p:cNvSpPr/>
          <p:nvPr/>
        </p:nvSpPr>
        <p:spPr>
          <a:xfrm>
            <a:off x="1923024" y="5610745"/>
            <a:ext cx="64654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出典：http</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://sciencewindow.jst.go.jp/html/sw43/sr-experiment</a:t>
            </a:r>
          </a:p>
        </p:txBody>
      </p:sp>
      <p:pic>
        <p:nvPicPr>
          <p:cNvPr id="9" name="液状化実験">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6887" y="1796825"/>
            <a:ext cx="8150225" cy="4584502"/>
          </a:xfrm>
          <a:prstGeom prst="rect">
            <a:avLst/>
          </a:prstGeom>
        </p:spPr>
      </p:pic>
    </p:spTree>
    <p:extLst>
      <p:ext uri="{BB962C8B-B14F-4D97-AF65-F5344CB8AC3E}">
        <p14:creationId xmlns:p14="http://schemas.microsoft.com/office/powerpoint/2010/main" val="146398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9592" y="274638"/>
            <a:ext cx="7354888" cy="1354137"/>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nchor="ctr" anchorCtr="0"/>
          <a:lstStyle/>
          <a:p>
            <a:pPr eaLnBrk="1" fontAlgn="auto" hangingPunct="1">
              <a:spcAft>
                <a:spcPts val="0"/>
              </a:spcAft>
              <a:defRPr/>
            </a:pPr>
            <a:r>
              <a:rPr lang="ja-JP" altLang="en-US" b="1" dirty="0" smtClean="0">
                <a:solidFill>
                  <a:schemeClr val="tx1"/>
                </a:solidFill>
                <a:latin typeface="ＭＳ ゴシック" panose="020B0609070205080204" pitchFamily="49" charset="-128"/>
                <a:ea typeface="ＭＳ ゴシック" panose="020B0609070205080204" pitchFamily="49" charset="-128"/>
              </a:rPr>
              <a:t>地震は必ず起こる。</a:t>
            </a:r>
            <a:r>
              <a:rPr lang="en-US" altLang="ja-JP" b="1" dirty="0" smtClean="0">
                <a:solidFill>
                  <a:schemeClr val="tx1"/>
                </a:solidFill>
                <a:latin typeface="ＭＳ ゴシック" panose="020B0609070205080204" pitchFamily="49" charset="-128"/>
                <a:ea typeface="ＭＳ ゴシック" panose="020B0609070205080204" pitchFamily="49" charset="-128"/>
              </a:rPr>
              <a:t/>
            </a:r>
            <a:br>
              <a:rPr lang="en-US" altLang="ja-JP" b="1" dirty="0" smtClean="0">
                <a:solidFill>
                  <a:schemeClr val="tx1"/>
                </a:solidFill>
                <a:latin typeface="ＭＳ ゴシック" panose="020B0609070205080204" pitchFamily="49" charset="-128"/>
                <a:ea typeface="ＭＳ ゴシック" panose="020B0609070205080204" pitchFamily="49" charset="-128"/>
              </a:rPr>
            </a:br>
            <a:r>
              <a:rPr lang="ja-JP" altLang="en-US" sz="2400" b="1" dirty="0" smtClean="0">
                <a:solidFill>
                  <a:srgbClr val="FF0000"/>
                </a:solidFill>
                <a:latin typeface="ＭＳ ゴシック" panose="020B0609070205080204" pitchFamily="49" charset="-128"/>
                <a:ea typeface="ＭＳ ゴシック" panose="020B0609070205080204" pitchFamily="49" charset="-128"/>
              </a:rPr>
              <a:t>◎ </a:t>
            </a:r>
            <a:r>
              <a:rPr lang="ja-JP" altLang="en-US" sz="2400" b="1" dirty="0" smtClean="0">
                <a:solidFill>
                  <a:schemeClr val="tx1"/>
                </a:solidFill>
                <a:latin typeface="ＭＳ ゴシック" panose="020B0609070205080204" pitchFamily="49" charset="-128"/>
                <a:ea typeface="ＭＳ ゴシック" panose="020B0609070205080204" pitchFamily="49" charset="-128"/>
              </a:rPr>
              <a:t>過去に発生したこの地方での大地震</a:t>
            </a:r>
            <a:r>
              <a:rPr lang="en-US" altLang="ja-JP" sz="2400" b="1" dirty="0" smtClean="0">
                <a:solidFill>
                  <a:schemeClr val="tx1"/>
                </a:solidFill>
                <a:latin typeface="ＭＳ ゴシック" panose="020B0609070205080204" pitchFamily="49" charset="-128"/>
                <a:ea typeface="ＭＳ ゴシック" panose="020B0609070205080204" pitchFamily="49" charset="-128"/>
              </a:rPr>
              <a:t/>
            </a:r>
            <a:br>
              <a:rPr lang="en-US" altLang="ja-JP" sz="2400" b="1" dirty="0" smtClean="0">
                <a:solidFill>
                  <a:schemeClr val="tx1"/>
                </a:solidFill>
                <a:latin typeface="ＭＳ ゴシック" panose="020B0609070205080204" pitchFamily="49" charset="-128"/>
                <a:ea typeface="ＭＳ ゴシック" panose="020B0609070205080204" pitchFamily="49" charset="-128"/>
              </a:rPr>
            </a:br>
            <a:r>
              <a:rPr lang="ja-JP" altLang="en-US" sz="2400" b="1" dirty="0" smtClean="0">
                <a:solidFill>
                  <a:schemeClr val="tx1"/>
                </a:solidFill>
                <a:latin typeface="ＭＳ ゴシック" panose="020B0609070205080204" pitchFamily="49" charset="-128"/>
                <a:ea typeface="ＭＳ ゴシック" panose="020B0609070205080204" pitchFamily="49" charset="-128"/>
              </a:rPr>
              <a:t>　 「東海地震、東南海地震、南海地震」</a:t>
            </a:r>
            <a:endParaRPr lang="ja-JP" altLang="en-US" sz="2400" b="1" dirty="0">
              <a:solidFill>
                <a:srgbClr val="FF0000"/>
              </a:solidFill>
              <a:latin typeface="ＭＳ ゴシック" panose="020B0609070205080204" pitchFamily="49" charset="-128"/>
              <a:ea typeface="ＭＳ ゴシック" panose="020B0609070205080204" pitchFamily="49" charset="-128"/>
            </a:endParaRPr>
          </a:p>
        </p:txBody>
      </p:sp>
      <p:pic>
        <p:nvPicPr>
          <p:cNvPr id="13316" name="Picture 5" descr="C:\Users\kiki-07s\Desktop\shingeniki.png"/>
          <p:cNvPicPr>
            <a:picLocks noChangeAspect="1" noChangeArrowheads="1"/>
          </p:cNvPicPr>
          <p:nvPr/>
        </p:nvPicPr>
        <p:blipFill>
          <a:blip r:embed="rId3" cstate="print"/>
          <a:srcRect/>
          <a:stretch>
            <a:fillRect/>
          </a:stretch>
        </p:blipFill>
        <p:spPr bwMode="auto">
          <a:xfrm>
            <a:off x="1259632" y="1628775"/>
            <a:ext cx="6048151" cy="5113108"/>
          </a:xfrm>
          <a:prstGeom prst="rect">
            <a:avLst/>
          </a:prstGeom>
          <a:noFill/>
          <a:ln w="9525">
            <a:noFill/>
            <a:miter lim="800000"/>
            <a:headEnd/>
            <a:tailEnd/>
          </a:ln>
        </p:spPr>
      </p:pic>
      <p:sp>
        <p:nvSpPr>
          <p:cNvPr id="4" name="正方形/長方形 3"/>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43608" y="1484784"/>
            <a:ext cx="7704856" cy="1470025"/>
          </a:xfrm>
        </p:spPr>
        <p:txBody>
          <a:bodyPr anchor="ctr">
            <a:noAutofit/>
          </a:bodyPr>
          <a:lstStyle/>
          <a:p>
            <a:pPr algn="ctr"/>
            <a:r>
              <a:rPr lang="ja-JP" altLang="en-US" sz="4800" dirty="0" smtClean="0">
                <a:solidFill>
                  <a:schemeClr val="tx1"/>
                </a:solidFill>
                <a:latin typeface="ＭＳ ゴシック" panose="020B0609070205080204" pitchFamily="49" charset="-128"/>
                <a:ea typeface="ＭＳ ゴシック" panose="020B0609070205080204" pitchFamily="49" charset="-128"/>
              </a:rPr>
              <a:t>自助・共助・公助について</a:t>
            </a:r>
            <a:endParaRPr kumimoji="1" lang="ja-JP" altLang="en-US" sz="4800" dirty="0">
              <a:solidFill>
                <a:schemeClr val="tx1"/>
              </a:solidFill>
              <a:latin typeface="ＭＳ ゴシック" panose="020B0609070205080204" pitchFamily="49" charset="-128"/>
              <a:ea typeface="ＭＳ ゴシック" panose="020B0609070205080204" pitchFamily="49" charset="-128"/>
            </a:endParaRPr>
          </a:p>
        </p:txBody>
      </p:sp>
      <p:sp>
        <p:nvSpPr>
          <p:cNvPr id="3" name="サブタイトル 2"/>
          <p:cNvSpPr>
            <a:spLocks noGrp="1"/>
          </p:cNvSpPr>
          <p:nvPr>
            <p:ph type="subTitle" idx="1"/>
          </p:nvPr>
        </p:nvSpPr>
        <p:spPr>
          <a:xfrm>
            <a:off x="899592" y="4077072"/>
            <a:ext cx="7715200" cy="2265366"/>
          </a:xfrm>
        </p:spPr>
        <p:txBody>
          <a:bodyPr>
            <a:normAutofit/>
          </a:bodyPr>
          <a:lstStyle/>
          <a:p>
            <a:endParaRPr kumimoji="1" lang="en-US" altLang="ja-JP" dirty="0" smtClean="0"/>
          </a:p>
          <a:p>
            <a:endParaRPr kumimoji="1" lang="ja-JP" altLang="en-US" dirty="0"/>
          </a:p>
        </p:txBody>
      </p:sp>
      <p:sp>
        <p:nvSpPr>
          <p:cNvPr id="5" name="サブタイトル 2"/>
          <p:cNvSpPr txBox="1">
            <a:spLocks/>
          </p:cNvSpPr>
          <p:nvPr/>
        </p:nvSpPr>
        <p:spPr>
          <a:xfrm>
            <a:off x="1979712" y="5805264"/>
            <a:ext cx="7056784" cy="600798"/>
          </a:xfrm>
          <a:prstGeom prst="rect">
            <a:avLst/>
          </a:prstGeom>
        </p:spPr>
        <p:txBody>
          <a:bodyPr vert="horz">
            <a:normAutofit/>
          </a:bodyPr>
          <a:lstStyle/>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1" lang="ja-JP" altLang="en-US" sz="24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2818694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844059" y="476672"/>
            <a:ext cx="7467600" cy="720280"/>
          </a:xfrm>
          <a:prstGeom prst="rect">
            <a:avLst/>
          </a:prstGeom>
          <a:solidFill>
            <a:schemeClr val="accent3">
              <a:lumMod val="20000"/>
              <a:lumOff val="80000"/>
            </a:schemeClr>
          </a:solidFill>
        </p:spPr>
        <p:txBody>
          <a:bodyPr vert="horz" lIns="91440" tIns="45720" rIns="91440" bIns="45720" rtlCol="0" anchor="b">
            <a:normAutofit fontScale="92500" lnSpcReduction="20000"/>
          </a:bodyPr>
          <a:lstStyle>
            <a:lvl1pPr algn="r" defTabSz="457200" rtl="0" eaLnBrk="1" latinLnBrk="0" hangingPunct="1">
              <a:spcBef>
                <a:spcPct val="0"/>
              </a:spcBef>
              <a:buNone/>
              <a:defRPr kumimoji="1" sz="54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defRPr/>
            </a:pPr>
            <a:r>
              <a:rPr lang="ja-JP" altLang="en-US" dirty="0" smtClean="0">
                <a:solidFill>
                  <a:schemeClr val="tx1"/>
                </a:solidFill>
                <a:latin typeface="ＭＳ ゴシック" panose="020B0609070205080204" pitchFamily="49" charset="-128"/>
                <a:ea typeface="ＭＳ ゴシック" panose="020B0609070205080204" pitchFamily="49" charset="-128"/>
              </a:rPr>
              <a:t>自助・共助・公助</a:t>
            </a:r>
            <a:endParaRPr lang="ja-JP" altLang="en-US" dirty="0">
              <a:solidFill>
                <a:schemeClr val="tx1"/>
              </a:solidFill>
              <a:latin typeface="ＭＳ ゴシック" panose="020B0609070205080204" pitchFamily="49" charset="-128"/>
              <a:ea typeface="ＭＳ ゴシック" panose="020B0609070205080204" pitchFamily="49" charset="-128"/>
            </a:endParaRPr>
          </a:p>
        </p:txBody>
      </p:sp>
      <p:graphicFrame>
        <p:nvGraphicFramePr>
          <p:cNvPr id="6" name="コンテンツ プレースホルダ 5"/>
          <p:cNvGraphicFramePr>
            <a:graphicFrameLocks/>
          </p:cNvGraphicFramePr>
          <p:nvPr>
            <p:extLst>
              <p:ext uri="{D42A27DB-BD31-4B8C-83A1-F6EECF244321}">
                <p14:modId xmlns:p14="http://schemas.microsoft.com/office/powerpoint/2010/main" val="1799732235"/>
              </p:ext>
            </p:extLst>
          </p:nvPr>
        </p:nvGraphicFramePr>
        <p:xfrm>
          <a:off x="848816" y="1988840"/>
          <a:ext cx="7467600" cy="2304000"/>
        </p:xfrm>
        <a:graphic>
          <a:graphicData uri="http://schemas.openxmlformats.org/drawingml/2006/table">
            <a:tbl>
              <a:tblPr firstRow="1" bandRow="1">
                <a:tableStyleId>{D7AC3CCA-C797-4891-BE02-D94E43425B78}</a:tableStyleId>
              </a:tblPr>
              <a:tblGrid>
                <a:gridCol w="2458616">
                  <a:extLst>
                    <a:ext uri="{9D8B030D-6E8A-4147-A177-3AD203B41FA5}">
                      <a16:colId xmlns:a16="http://schemas.microsoft.com/office/drawing/2014/main" val="20000"/>
                    </a:ext>
                  </a:extLst>
                </a:gridCol>
                <a:gridCol w="5008984">
                  <a:extLst>
                    <a:ext uri="{9D8B030D-6E8A-4147-A177-3AD203B41FA5}">
                      <a16:colId xmlns:a16="http://schemas.microsoft.com/office/drawing/2014/main" val="20001"/>
                    </a:ext>
                  </a:extLst>
                </a:gridCol>
              </a:tblGrid>
              <a:tr h="432000">
                <a:tc>
                  <a:txBody>
                    <a:bodyPr/>
                    <a:lstStyle/>
                    <a:p>
                      <a:r>
                        <a:rPr kumimoji="1" lang="ja-JP" altLang="en-US" sz="2000" b="1" dirty="0" smtClean="0">
                          <a:solidFill>
                            <a:srgbClr val="FF0000"/>
                          </a:solidFill>
                          <a:latin typeface="ＭＳ ゴシック" panose="020B0609070205080204" pitchFamily="49" charset="-128"/>
                          <a:ea typeface="ＭＳ ゴシック" panose="020B0609070205080204" pitchFamily="49" charset="-128"/>
                        </a:rPr>
                        <a:t>自助</a:t>
                      </a:r>
                      <a:r>
                        <a:rPr kumimoji="1" lang="en-US" altLang="ja-JP" sz="2000" b="1" dirty="0" smtClean="0">
                          <a:latin typeface="ＭＳ ゴシック" panose="020B0609070205080204" pitchFamily="49" charset="-128"/>
                          <a:ea typeface="ＭＳ ゴシック" panose="020B0609070205080204" pitchFamily="49" charset="-128"/>
                        </a:rPr>
                        <a:t>(</a:t>
                      </a:r>
                      <a:r>
                        <a:rPr kumimoji="1" lang="ja-JP" altLang="en-US" sz="2000" b="1" dirty="0" smtClean="0">
                          <a:latin typeface="ＭＳ ゴシック" panose="020B0609070205080204" pitchFamily="49" charset="-128"/>
                          <a:ea typeface="ＭＳ ゴシック" panose="020B0609070205080204" pitchFamily="49" charset="-128"/>
                        </a:rPr>
                        <a:t>じじょ</a:t>
                      </a:r>
                      <a:r>
                        <a:rPr kumimoji="1" lang="en-US" altLang="ja-JP" sz="2000" b="1" dirty="0" smtClean="0">
                          <a:latin typeface="ＭＳ ゴシック" panose="020B0609070205080204" pitchFamily="49" charset="-128"/>
                          <a:ea typeface="ＭＳ ゴシック" panose="020B0609070205080204" pitchFamily="49" charset="-128"/>
                        </a:rPr>
                        <a:t>)</a:t>
                      </a:r>
                      <a:endParaRPr kumimoji="1" lang="ja-JP" altLang="en-US" sz="2000" b="1" dirty="0">
                        <a:solidFill>
                          <a:schemeClr val="tx1"/>
                        </a:solidFill>
                        <a:latin typeface="ＭＳ ゴシック" panose="020B0609070205080204" pitchFamily="49" charset="-128"/>
                        <a:ea typeface="ＭＳ ゴシック" panose="020B0609070205080204" pitchFamily="49" charset="-128"/>
                      </a:endParaRPr>
                    </a:p>
                  </a:txBody>
                  <a:tcPr anchor="ctr">
                    <a:solidFill>
                      <a:schemeClr val="bg1"/>
                    </a:solidFill>
                  </a:tcPr>
                </a:tc>
                <a:tc>
                  <a:txBody>
                    <a:bodyPr/>
                    <a:lstStyle/>
                    <a:p>
                      <a:r>
                        <a:rPr kumimoji="1" lang="ja-JP" altLang="en-US" sz="2000" b="1" dirty="0" smtClean="0">
                          <a:latin typeface="ＭＳ ゴシック" panose="020B0609070205080204" pitchFamily="49" charset="-128"/>
                          <a:ea typeface="ＭＳ ゴシック" panose="020B0609070205080204" pitchFamily="49" charset="-128"/>
                        </a:rPr>
                        <a:t>自分の命は自分で守る</a:t>
                      </a:r>
                      <a:endParaRPr kumimoji="1" lang="ja-JP" altLang="en-US" sz="2000" b="1" dirty="0">
                        <a:solidFill>
                          <a:schemeClr val="tx1"/>
                        </a:solidFill>
                        <a:latin typeface="ＭＳ ゴシック" panose="020B0609070205080204" pitchFamily="49" charset="-128"/>
                        <a:ea typeface="ＭＳ ゴシック" panose="020B0609070205080204" pitchFamily="49" charset="-128"/>
                      </a:endParaRPr>
                    </a:p>
                  </a:txBody>
                  <a:tcPr anchor="ctr">
                    <a:solidFill>
                      <a:schemeClr val="bg1"/>
                    </a:solidFill>
                  </a:tcPr>
                </a:tc>
                <a:extLst>
                  <a:ext uri="{0D108BD9-81ED-4DB2-BD59-A6C34878D82A}">
                    <a16:rowId xmlns:a16="http://schemas.microsoft.com/office/drawing/2014/main" val="10000"/>
                  </a:ext>
                </a:extLst>
              </a:tr>
              <a:tr h="792000">
                <a:tc>
                  <a:txBody>
                    <a:bodyPr/>
                    <a:lstStyle/>
                    <a:p>
                      <a:r>
                        <a:rPr kumimoji="1" lang="ja-JP" altLang="en-US" sz="2000" b="1" dirty="0" smtClean="0">
                          <a:solidFill>
                            <a:srgbClr val="FF0000"/>
                          </a:solidFill>
                          <a:latin typeface="ＭＳ ゴシック" panose="020B0609070205080204" pitchFamily="49" charset="-128"/>
                          <a:ea typeface="ＭＳ ゴシック" panose="020B0609070205080204" pitchFamily="49" charset="-128"/>
                        </a:rPr>
                        <a:t>共助</a:t>
                      </a:r>
                      <a:r>
                        <a:rPr kumimoji="1" lang="en-US" altLang="ja-JP" sz="2000" b="1" dirty="0" smtClean="0">
                          <a:latin typeface="ＭＳ ゴシック" panose="020B0609070205080204" pitchFamily="49" charset="-128"/>
                          <a:ea typeface="ＭＳ ゴシック" panose="020B0609070205080204" pitchFamily="49" charset="-128"/>
                        </a:rPr>
                        <a:t>(</a:t>
                      </a:r>
                      <a:r>
                        <a:rPr kumimoji="1" lang="ja-JP" altLang="en-US" sz="2000" b="1" dirty="0" smtClean="0">
                          <a:latin typeface="ＭＳ ゴシック" panose="020B0609070205080204" pitchFamily="49" charset="-128"/>
                          <a:ea typeface="ＭＳ ゴシック" panose="020B0609070205080204" pitchFamily="49" charset="-128"/>
                        </a:rPr>
                        <a:t>きょうじ</a:t>
                      </a:r>
                      <a:r>
                        <a:rPr kumimoji="1" lang="ja-JP" altLang="en-US" sz="2000" b="1" dirty="0" err="1" smtClean="0">
                          <a:latin typeface="ＭＳ ゴシック" panose="020B0609070205080204" pitchFamily="49" charset="-128"/>
                          <a:ea typeface="ＭＳ ゴシック" panose="020B0609070205080204" pitchFamily="49" charset="-128"/>
                        </a:rPr>
                        <a:t>ょ</a:t>
                      </a:r>
                      <a:r>
                        <a:rPr kumimoji="1" lang="en-US" altLang="ja-JP" sz="2000" b="1" dirty="0" smtClean="0">
                          <a:latin typeface="ＭＳ ゴシック" panose="020B0609070205080204" pitchFamily="49" charset="-128"/>
                          <a:ea typeface="ＭＳ ゴシック" panose="020B0609070205080204" pitchFamily="49" charset="-128"/>
                        </a:rPr>
                        <a:t>)</a:t>
                      </a:r>
                      <a:endParaRPr kumimoji="1" lang="ja-JP" altLang="en-US" sz="2000" b="1" dirty="0">
                        <a:solidFill>
                          <a:schemeClr val="tx1"/>
                        </a:solidFill>
                        <a:latin typeface="ＭＳ ゴシック" panose="020B0609070205080204" pitchFamily="49" charset="-128"/>
                        <a:ea typeface="ＭＳ ゴシック" panose="020B0609070205080204" pitchFamily="49" charset="-128"/>
                      </a:endParaRPr>
                    </a:p>
                  </a:txBody>
                  <a:tcPr anchor="ctr">
                    <a:solidFill>
                      <a:schemeClr val="bg1"/>
                    </a:solidFill>
                  </a:tcPr>
                </a:tc>
                <a:tc>
                  <a:txBody>
                    <a:bodyPr/>
                    <a:lstStyle/>
                    <a:p>
                      <a:r>
                        <a:rPr kumimoji="1" lang="ja-JP" altLang="en-US" sz="2000" b="1" dirty="0" smtClean="0">
                          <a:latin typeface="ＭＳ ゴシック" panose="020B0609070205080204" pitchFamily="49" charset="-128"/>
                          <a:ea typeface="ＭＳ ゴシック" panose="020B0609070205080204" pitchFamily="49" charset="-128"/>
                        </a:rPr>
                        <a:t>自分たちの地域は自分たちで守る</a:t>
                      </a:r>
                      <a:endParaRPr kumimoji="1" lang="en-US" altLang="ja-JP" sz="2000" b="1" dirty="0" smtClean="0">
                        <a:latin typeface="ＭＳ ゴシック" panose="020B0609070205080204" pitchFamily="49" charset="-128"/>
                        <a:ea typeface="ＭＳ ゴシック" panose="020B0609070205080204" pitchFamily="49" charset="-128"/>
                      </a:endParaRPr>
                    </a:p>
                    <a:p>
                      <a:r>
                        <a:rPr kumimoji="1" lang="ja-JP" altLang="en-US" sz="2000" b="1" dirty="0" smtClean="0">
                          <a:latin typeface="ＭＳ ゴシック" panose="020B0609070205080204" pitchFamily="49" charset="-128"/>
                          <a:ea typeface="ＭＳ ゴシック" panose="020B0609070205080204" pitchFamily="49" charset="-128"/>
                        </a:rPr>
                        <a:t>みんなで命を救い、守ろう</a:t>
                      </a:r>
                      <a:endParaRPr kumimoji="1" lang="ja-JP" altLang="en-US" sz="2000" b="1" dirty="0">
                        <a:solidFill>
                          <a:schemeClr val="tx1"/>
                        </a:solidFill>
                        <a:latin typeface="ＭＳ ゴシック" panose="020B0609070205080204" pitchFamily="49" charset="-128"/>
                        <a:ea typeface="ＭＳ ゴシック" panose="020B0609070205080204" pitchFamily="49" charset="-128"/>
                      </a:endParaRPr>
                    </a:p>
                  </a:txBody>
                  <a:tcPr anchor="ctr">
                    <a:solidFill>
                      <a:schemeClr val="bg1"/>
                    </a:solidFill>
                  </a:tcPr>
                </a:tc>
                <a:extLst>
                  <a:ext uri="{0D108BD9-81ED-4DB2-BD59-A6C34878D82A}">
                    <a16:rowId xmlns:a16="http://schemas.microsoft.com/office/drawing/2014/main" val="10001"/>
                  </a:ext>
                </a:extLst>
              </a:tr>
              <a:tr h="1080000">
                <a:tc>
                  <a:txBody>
                    <a:bodyPr/>
                    <a:lstStyle/>
                    <a:p>
                      <a:r>
                        <a:rPr kumimoji="1" lang="ja-JP" altLang="en-US" sz="2000" b="1" dirty="0" smtClean="0">
                          <a:solidFill>
                            <a:srgbClr val="FF0000"/>
                          </a:solidFill>
                          <a:latin typeface="ＭＳ ゴシック" panose="020B0609070205080204" pitchFamily="49" charset="-128"/>
                          <a:ea typeface="ＭＳ ゴシック" panose="020B0609070205080204" pitchFamily="49" charset="-128"/>
                        </a:rPr>
                        <a:t>公助</a:t>
                      </a:r>
                      <a:r>
                        <a:rPr kumimoji="1" lang="en-US" altLang="ja-JP" sz="2000" b="1" dirty="0" smtClean="0">
                          <a:latin typeface="ＭＳ ゴシック" panose="020B0609070205080204" pitchFamily="49" charset="-128"/>
                          <a:ea typeface="ＭＳ ゴシック" panose="020B0609070205080204" pitchFamily="49" charset="-128"/>
                        </a:rPr>
                        <a:t>(</a:t>
                      </a:r>
                      <a:r>
                        <a:rPr kumimoji="1" lang="ja-JP" altLang="en-US" sz="2000" b="1" dirty="0" smtClean="0">
                          <a:latin typeface="ＭＳ ゴシック" panose="020B0609070205080204" pitchFamily="49" charset="-128"/>
                          <a:ea typeface="ＭＳ ゴシック" panose="020B0609070205080204" pitchFamily="49" charset="-128"/>
                        </a:rPr>
                        <a:t>こうじょ</a:t>
                      </a:r>
                      <a:r>
                        <a:rPr kumimoji="1" lang="en-US" altLang="ja-JP" sz="2000" b="1" dirty="0" smtClean="0">
                          <a:latin typeface="ＭＳ ゴシック" panose="020B0609070205080204" pitchFamily="49" charset="-128"/>
                          <a:ea typeface="ＭＳ ゴシック" panose="020B0609070205080204" pitchFamily="49" charset="-128"/>
                        </a:rPr>
                        <a:t>)</a:t>
                      </a:r>
                      <a:endParaRPr kumimoji="1" lang="ja-JP" altLang="en-US" sz="2000" b="1" dirty="0">
                        <a:solidFill>
                          <a:schemeClr val="tx1"/>
                        </a:solidFill>
                        <a:latin typeface="ＭＳ ゴシック" panose="020B0609070205080204" pitchFamily="49" charset="-128"/>
                        <a:ea typeface="ＭＳ ゴシック" panose="020B0609070205080204" pitchFamily="49" charset="-128"/>
                      </a:endParaRPr>
                    </a:p>
                  </a:txBody>
                  <a:tcPr anchor="ctr">
                    <a:solidFill>
                      <a:schemeClr val="bg1"/>
                    </a:solidFill>
                  </a:tcPr>
                </a:tc>
                <a:tc>
                  <a:txBody>
                    <a:bodyPr/>
                    <a:lstStyle/>
                    <a:p>
                      <a:r>
                        <a:rPr kumimoji="1" lang="ja-JP" altLang="en-US" sz="2000" b="1" dirty="0" smtClean="0">
                          <a:latin typeface="ＭＳ ゴシック" panose="020B0609070205080204" pitchFamily="49" charset="-128"/>
                          <a:ea typeface="ＭＳ ゴシック" panose="020B0609070205080204" pitchFamily="49" charset="-128"/>
                        </a:rPr>
                        <a:t>国や都道府県、市町村がとる災害に強い地域にするための基盤整備</a:t>
                      </a:r>
                      <a:endParaRPr kumimoji="1" lang="en-US" altLang="ja-JP" sz="2000" b="1" dirty="0" smtClean="0">
                        <a:latin typeface="ＭＳ ゴシック" panose="020B0609070205080204" pitchFamily="49" charset="-128"/>
                        <a:ea typeface="ＭＳ ゴシック" panose="020B0609070205080204" pitchFamily="49" charset="-128"/>
                      </a:endParaRPr>
                    </a:p>
                    <a:p>
                      <a:r>
                        <a:rPr kumimoji="1" lang="ja-JP" altLang="en-US" sz="2000" b="1" dirty="0" smtClean="0">
                          <a:latin typeface="ＭＳ ゴシック" panose="020B0609070205080204" pitchFamily="49" charset="-128"/>
                          <a:ea typeface="ＭＳ ゴシック" panose="020B0609070205080204" pitchFamily="49" charset="-128"/>
                        </a:rPr>
                        <a:t>消防や自衛隊が命を救うこと</a:t>
                      </a:r>
                      <a:endParaRPr kumimoji="1" lang="ja-JP" altLang="en-US" sz="2000" b="1" dirty="0">
                        <a:solidFill>
                          <a:schemeClr val="tx1"/>
                        </a:solidFill>
                        <a:latin typeface="ＭＳ ゴシック" panose="020B0609070205080204" pitchFamily="49" charset="-128"/>
                        <a:ea typeface="ＭＳ ゴシック" panose="020B0609070205080204" pitchFamily="49" charset="-128"/>
                      </a:endParaRPr>
                    </a:p>
                  </a:txBody>
                  <a:tcPr anchor="ctr">
                    <a:solidFill>
                      <a:schemeClr val="bg1"/>
                    </a:solidFill>
                  </a:tcPr>
                </a:tc>
                <a:extLst>
                  <a:ext uri="{0D108BD9-81ED-4DB2-BD59-A6C34878D82A}">
                    <a16:rowId xmlns:a16="http://schemas.microsoft.com/office/drawing/2014/main" val="10002"/>
                  </a:ext>
                </a:extLst>
              </a:tr>
            </a:tbl>
          </a:graphicData>
        </a:graphic>
      </p:graphicFrame>
      <p:sp>
        <p:nvSpPr>
          <p:cNvPr id="7" name="角丸四角形 6"/>
          <p:cNvSpPr/>
          <p:nvPr/>
        </p:nvSpPr>
        <p:spPr>
          <a:xfrm>
            <a:off x="827584" y="1340768"/>
            <a:ext cx="4536504" cy="504000"/>
          </a:xfrm>
          <a:prstGeom prst="roundRect">
            <a:avLst/>
          </a:prstGeom>
          <a:solidFill>
            <a:schemeClr val="bg2">
              <a:lumMod val="9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smtClean="0">
                <a:solidFill>
                  <a:schemeClr val="tx1"/>
                </a:solidFill>
                <a:latin typeface="ＭＳ ゴシック" panose="020B0609070205080204" pitchFamily="49" charset="-128"/>
                <a:ea typeface="ＭＳ ゴシック" panose="020B0609070205080204" pitchFamily="49" charset="-128"/>
              </a:rPr>
              <a:t>災害がおきたら誰が命を守る？</a:t>
            </a:r>
            <a:endParaRPr kumimoji="1" lang="ja-JP" altLang="en-US" sz="2400" dirty="0">
              <a:solidFill>
                <a:schemeClr val="tx1"/>
              </a:solidFill>
              <a:latin typeface="ＭＳ ゴシック" panose="020B0609070205080204" pitchFamily="49" charset="-128"/>
              <a:ea typeface="ＭＳ ゴシック" panose="020B0609070205080204" pitchFamily="49" charset="-128"/>
            </a:endParaRPr>
          </a:p>
        </p:txBody>
      </p:sp>
      <p:grpSp>
        <p:nvGrpSpPr>
          <p:cNvPr id="8" name="グループ化 7"/>
          <p:cNvGrpSpPr/>
          <p:nvPr/>
        </p:nvGrpSpPr>
        <p:grpSpPr>
          <a:xfrm>
            <a:off x="755576" y="4365104"/>
            <a:ext cx="2880224" cy="2232248"/>
            <a:chOff x="899688" y="4365104"/>
            <a:chExt cx="2520184" cy="2016024"/>
          </a:xfrm>
        </p:grpSpPr>
        <p:sp>
          <p:nvSpPr>
            <p:cNvPr id="9" name="円/楕円 6"/>
            <p:cNvSpPr/>
            <p:nvPr/>
          </p:nvSpPr>
          <p:spPr>
            <a:xfrm>
              <a:off x="1259728" y="4581128"/>
              <a:ext cx="1800000" cy="1800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2555872" y="5661248"/>
              <a:ext cx="864000" cy="504056"/>
              <a:chOff x="2708920" y="4592960"/>
              <a:chExt cx="864000" cy="504056"/>
            </a:xfrm>
          </p:grpSpPr>
          <p:sp>
            <p:nvSpPr>
              <p:cNvPr id="18" name="円/楕円 8"/>
              <p:cNvSpPr/>
              <p:nvPr/>
            </p:nvSpPr>
            <p:spPr>
              <a:xfrm>
                <a:off x="2708920" y="4592960"/>
                <a:ext cx="864000" cy="504056"/>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2708920" y="4592960"/>
                <a:ext cx="854721" cy="49244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ja-JP" altLang="en-US" sz="2600" b="1" dirty="0" smtClean="0">
                    <a:ln w="3175">
                      <a:solidFill>
                        <a:schemeClr val="tx1"/>
                      </a:solidFill>
                      <a:prstDash val="solid"/>
                      <a:miter lim="800000"/>
                    </a:ln>
                    <a:solidFill>
                      <a:schemeClr val="bg1"/>
                    </a:solidFill>
                    <a:effectLst>
                      <a:outerShdw blurRad="25500" dist="23000" dir="7020000" algn="tl">
                        <a:srgbClr val="000000">
                          <a:alpha val="50000"/>
                        </a:srgbClr>
                      </a:outerShdw>
                    </a:effectLst>
                  </a:rPr>
                  <a:t>公</a:t>
                </a:r>
                <a:r>
                  <a:rPr lang="ja-JP" altLang="en-US" sz="2600" b="1" cap="none" spc="0" dirty="0" smtClean="0">
                    <a:ln w="3175">
                      <a:solidFill>
                        <a:schemeClr val="tx1"/>
                      </a:solidFill>
                      <a:prstDash val="solid"/>
                      <a:miter lim="800000"/>
                    </a:ln>
                    <a:solidFill>
                      <a:schemeClr val="bg1"/>
                    </a:solidFill>
                    <a:effectLst>
                      <a:outerShdw blurRad="25500" dist="23000" dir="7020000" algn="tl">
                        <a:srgbClr val="000000">
                          <a:alpha val="50000"/>
                        </a:srgbClr>
                      </a:outerShdw>
                    </a:effectLst>
                  </a:rPr>
                  <a:t>助</a:t>
                </a:r>
                <a:endParaRPr lang="ja-JP" altLang="en-US" sz="2600" b="1" cap="none" spc="0" dirty="0">
                  <a:ln w="3175">
                    <a:solidFill>
                      <a:schemeClr val="tx1"/>
                    </a:solidFill>
                    <a:prstDash val="solid"/>
                    <a:miter lim="800000"/>
                  </a:ln>
                  <a:solidFill>
                    <a:schemeClr val="bg1"/>
                  </a:solidFill>
                  <a:effectLst>
                    <a:outerShdw blurRad="25500" dist="23000" dir="7020000" algn="tl">
                      <a:srgbClr val="000000">
                        <a:alpha val="50000"/>
                      </a:srgbClr>
                    </a:outerShdw>
                  </a:effectLst>
                </a:endParaRPr>
              </a:p>
            </p:txBody>
          </p:sp>
        </p:grpSp>
        <p:grpSp>
          <p:nvGrpSpPr>
            <p:cNvPr id="11" name="グループ化 10"/>
            <p:cNvGrpSpPr/>
            <p:nvPr/>
          </p:nvGrpSpPr>
          <p:grpSpPr>
            <a:xfrm>
              <a:off x="899688" y="5661248"/>
              <a:ext cx="864096" cy="504056"/>
              <a:chOff x="1412776" y="5529064"/>
              <a:chExt cx="864096" cy="504056"/>
            </a:xfrm>
          </p:grpSpPr>
          <p:sp>
            <p:nvSpPr>
              <p:cNvPr id="16" name="円/楕円 11"/>
              <p:cNvSpPr/>
              <p:nvPr/>
            </p:nvSpPr>
            <p:spPr>
              <a:xfrm>
                <a:off x="1412776" y="5529064"/>
                <a:ext cx="864096" cy="504056"/>
              </a:xfrm>
              <a:prstGeom prst="ellipse">
                <a:avLst/>
              </a:prstGeom>
              <a:gradFill flip="none" rotWithShape="1">
                <a:gsLst>
                  <a:gs pos="0">
                    <a:srgbClr val="DDEBCF"/>
                  </a:gs>
                  <a:gs pos="50000">
                    <a:srgbClr val="9CB86E"/>
                  </a:gs>
                  <a:gs pos="100000">
                    <a:srgbClr val="156B13"/>
                  </a:gs>
                </a:gsLst>
                <a:lin ang="5400000" scaled="0"/>
                <a:tileRect r="-100000" b="-10000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412776" y="5529064"/>
                <a:ext cx="854721" cy="49244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ja-JP" altLang="en-US" sz="2600" b="1" dirty="0" smtClean="0">
                    <a:ln w="3175">
                      <a:solidFill>
                        <a:schemeClr val="tx1"/>
                      </a:solidFill>
                      <a:prstDash val="solid"/>
                      <a:miter lim="800000"/>
                    </a:ln>
                    <a:solidFill>
                      <a:schemeClr val="bg1"/>
                    </a:solidFill>
                    <a:effectLst>
                      <a:outerShdw blurRad="25500" dist="23000" dir="7020000" algn="tl">
                        <a:srgbClr val="000000">
                          <a:alpha val="50000"/>
                        </a:srgbClr>
                      </a:outerShdw>
                    </a:effectLst>
                  </a:rPr>
                  <a:t>共</a:t>
                </a:r>
                <a:r>
                  <a:rPr lang="ja-JP" altLang="en-US" sz="2600" b="1" cap="none" spc="0" dirty="0" smtClean="0">
                    <a:ln w="3175">
                      <a:solidFill>
                        <a:schemeClr val="tx1"/>
                      </a:solidFill>
                      <a:prstDash val="solid"/>
                      <a:miter lim="800000"/>
                    </a:ln>
                    <a:solidFill>
                      <a:schemeClr val="bg1"/>
                    </a:solidFill>
                    <a:effectLst>
                      <a:outerShdw blurRad="25500" dist="23000" dir="7020000" algn="tl">
                        <a:srgbClr val="000000">
                          <a:alpha val="50000"/>
                        </a:srgbClr>
                      </a:outerShdw>
                    </a:effectLst>
                  </a:rPr>
                  <a:t>助</a:t>
                </a:r>
                <a:endParaRPr lang="ja-JP" altLang="en-US" sz="2600" b="1" cap="none" spc="0" dirty="0">
                  <a:ln w="3175">
                    <a:solidFill>
                      <a:schemeClr val="tx1"/>
                    </a:solidFill>
                    <a:prstDash val="solid"/>
                    <a:miter lim="800000"/>
                  </a:ln>
                  <a:solidFill>
                    <a:schemeClr val="bg1"/>
                  </a:solidFill>
                  <a:effectLst>
                    <a:outerShdw blurRad="25500" dist="23000" dir="7020000" algn="tl">
                      <a:srgbClr val="000000">
                        <a:alpha val="50000"/>
                      </a:srgbClr>
                    </a:outerShdw>
                  </a:effectLst>
                </a:endParaRPr>
              </a:p>
            </p:txBody>
          </p:sp>
        </p:grpSp>
        <p:grpSp>
          <p:nvGrpSpPr>
            <p:cNvPr id="12" name="グループ化 11"/>
            <p:cNvGrpSpPr/>
            <p:nvPr/>
          </p:nvGrpSpPr>
          <p:grpSpPr>
            <a:xfrm>
              <a:off x="1763784" y="4365104"/>
              <a:ext cx="864096" cy="504056"/>
              <a:chOff x="1565176" y="5817096"/>
              <a:chExt cx="864096" cy="504056"/>
            </a:xfrm>
          </p:grpSpPr>
          <p:sp>
            <p:nvSpPr>
              <p:cNvPr id="14" name="円/楕円 14"/>
              <p:cNvSpPr/>
              <p:nvPr/>
            </p:nvSpPr>
            <p:spPr>
              <a:xfrm>
                <a:off x="1565176" y="5817096"/>
                <a:ext cx="864096" cy="504056"/>
              </a:xfrm>
              <a:prstGeom prst="ellipse">
                <a:avLst/>
              </a:prstGeom>
              <a:gradFill flip="none" rotWithShape="1">
                <a:gsLst>
                  <a:gs pos="0">
                    <a:srgbClr val="FF9999"/>
                  </a:gs>
                  <a:gs pos="50000">
                    <a:schemeClr val="bg1"/>
                  </a:gs>
                  <a:gs pos="100000">
                    <a:srgbClr val="156B13"/>
                  </a:gs>
                </a:gsLst>
                <a:lin ang="5400000" scaled="0"/>
                <a:tileRect r="-100000" b="-10000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565176" y="5817096"/>
                <a:ext cx="854721" cy="49244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ja-JP" altLang="en-US" sz="2600" b="1" dirty="0" smtClean="0">
                    <a:ln w="3175">
                      <a:solidFill>
                        <a:schemeClr val="tx1"/>
                      </a:solidFill>
                      <a:prstDash val="solid"/>
                      <a:miter lim="800000"/>
                    </a:ln>
                    <a:solidFill>
                      <a:schemeClr val="bg1"/>
                    </a:solidFill>
                    <a:effectLst>
                      <a:outerShdw blurRad="25500" dist="23000" dir="7020000" algn="tl">
                        <a:srgbClr val="000000">
                          <a:alpha val="50000"/>
                        </a:srgbClr>
                      </a:outerShdw>
                    </a:effectLst>
                  </a:rPr>
                  <a:t>自</a:t>
                </a:r>
                <a:r>
                  <a:rPr lang="ja-JP" altLang="en-US" sz="2600" b="1" cap="none" spc="0" dirty="0" smtClean="0">
                    <a:ln w="3175">
                      <a:solidFill>
                        <a:schemeClr val="tx1"/>
                      </a:solidFill>
                      <a:prstDash val="solid"/>
                      <a:miter lim="800000"/>
                    </a:ln>
                    <a:solidFill>
                      <a:schemeClr val="bg1"/>
                    </a:solidFill>
                    <a:effectLst>
                      <a:outerShdw blurRad="25500" dist="23000" dir="7020000" algn="tl">
                        <a:srgbClr val="000000">
                          <a:alpha val="50000"/>
                        </a:srgbClr>
                      </a:outerShdw>
                    </a:effectLst>
                  </a:rPr>
                  <a:t>助</a:t>
                </a:r>
                <a:endParaRPr lang="ja-JP" altLang="en-US" sz="2600" b="1" cap="none" spc="0" dirty="0">
                  <a:ln w="3175">
                    <a:solidFill>
                      <a:schemeClr val="tx1"/>
                    </a:solidFill>
                    <a:prstDash val="solid"/>
                    <a:miter lim="800000"/>
                  </a:ln>
                  <a:solidFill>
                    <a:schemeClr val="bg1"/>
                  </a:solidFill>
                  <a:effectLst>
                    <a:outerShdw blurRad="25500" dist="23000" dir="7020000" algn="tl">
                      <a:srgbClr val="000000">
                        <a:alpha val="50000"/>
                      </a:srgbClr>
                    </a:outerShdw>
                  </a:effectLst>
                </a:endParaRPr>
              </a:p>
            </p:txBody>
          </p:sp>
        </p:grpSp>
        <p:sp>
          <p:nvSpPr>
            <p:cNvPr id="13" name="正方形/長方形 12"/>
            <p:cNvSpPr/>
            <p:nvPr/>
          </p:nvSpPr>
          <p:spPr>
            <a:xfrm>
              <a:off x="1401378" y="4973692"/>
              <a:ext cx="158889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減災</a:t>
              </a:r>
              <a:endParaRPr lang="ja-JP"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20" name="テキスト ボックス 19"/>
          <p:cNvSpPr txBox="1"/>
          <p:nvPr/>
        </p:nvSpPr>
        <p:spPr>
          <a:xfrm>
            <a:off x="3635895" y="4581128"/>
            <a:ext cx="4752529" cy="1754326"/>
          </a:xfrm>
          <a:prstGeom prst="rect">
            <a:avLst/>
          </a:prstGeom>
          <a:noFill/>
        </p:spPr>
        <p:txBody>
          <a:bodyPr wrap="square" rtlCol="0">
            <a:spAutoFit/>
          </a:bodyPr>
          <a:lstStyle/>
          <a:p>
            <a:r>
              <a:rPr lang="ja-JP" altLang="en-US" sz="2400" b="1" dirty="0" smtClean="0">
                <a:solidFill>
                  <a:srgbClr val="FF0000"/>
                </a:solidFill>
                <a:latin typeface="ＭＳ ゴシック" panose="020B0609070205080204" pitchFamily="49" charset="-128"/>
                <a:ea typeface="ＭＳ ゴシック" panose="020B0609070205080204" pitchFamily="49" charset="-128"/>
              </a:rPr>
              <a:t>自助、共助、公助のそれぞれが力を発揮することで</a:t>
            </a:r>
            <a:endParaRPr lang="en-US" altLang="ja-JP" sz="2400" b="1" dirty="0" smtClean="0">
              <a:solidFill>
                <a:srgbClr val="FF0000"/>
              </a:solidFill>
              <a:latin typeface="ＭＳ ゴシック" panose="020B0609070205080204" pitchFamily="49" charset="-128"/>
              <a:ea typeface="ＭＳ ゴシック" panose="020B0609070205080204" pitchFamily="49" charset="-128"/>
            </a:endParaRPr>
          </a:p>
          <a:p>
            <a:r>
              <a:rPr lang="ja-JP" altLang="en-US" sz="2400" b="1" dirty="0" smtClean="0">
                <a:solidFill>
                  <a:srgbClr val="FF0000"/>
                </a:solidFill>
                <a:latin typeface="ＭＳ ゴシック" panose="020B0609070205080204" pitchFamily="49" charset="-128"/>
                <a:ea typeface="ＭＳ ゴシック" panose="020B0609070205080204" pitchFamily="49" charset="-128"/>
              </a:rPr>
              <a:t>災害における被害を減らすことができる ＝</a:t>
            </a:r>
            <a:r>
              <a:rPr lang="ja-JP" altLang="en-US" sz="3600" b="1" dirty="0" smtClean="0">
                <a:solidFill>
                  <a:srgbClr val="FF0000"/>
                </a:solidFill>
                <a:latin typeface="ＭＳ ゴシック" panose="020B0609070205080204" pitchFamily="49" charset="-128"/>
                <a:ea typeface="ＭＳ ゴシック" panose="020B0609070205080204" pitchFamily="49" charset="-128"/>
              </a:rPr>
              <a:t>「減災」</a:t>
            </a:r>
            <a:endParaRPr lang="en-US" altLang="ja-JP" sz="3600" b="1" dirty="0" smtClean="0">
              <a:solidFill>
                <a:srgbClr val="FF0000"/>
              </a:solidFill>
              <a:latin typeface="ＭＳ ゴシック" panose="020B0609070205080204" pitchFamily="49" charset="-128"/>
              <a:ea typeface="ＭＳ ゴシック" panose="020B0609070205080204" pitchFamily="49" charset="-128"/>
            </a:endParaRPr>
          </a:p>
        </p:txBody>
      </p:sp>
      <p:sp>
        <p:nvSpPr>
          <p:cNvPr id="21" name="正方形/長方形 20"/>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87534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864606" y="274638"/>
            <a:ext cx="7467600" cy="850106"/>
          </a:xfrm>
          <a:prstGeom prst="rect">
            <a:avLst/>
          </a:prstGeom>
          <a:solidFill>
            <a:schemeClr val="accent3">
              <a:lumMod val="20000"/>
              <a:lumOff val="80000"/>
            </a:schemeClr>
          </a:solidFill>
        </p:spPr>
        <p:txBody>
          <a:bodyPr vert="horz" lIns="91440" tIns="45720" rIns="91440" bIns="45720" rtlCol="0" anchor="ctr">
            <a:normAutofit fontScale="70000" lnSpcReduction="20000"/>
          </a:bodyPr>
          <a:lstStyle>
            <a:lvl1pPr algn="r" defTabSz="457200" rtl="0" eaLnBrk="1" latinLnBrk="0" hangingPunct="1">
              <a:spcBef>
                <a:spcPct val="0"/>
              </a:spcBef>
              <a:buNone/>
              <a:defRPr kumimoji="1" sz="54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defRPr/>
            </a:pPr>
            <a:r>
              <a:rPr lang="ja-JP" altLang="en-US" sz="4400" b="1" dirty="0" smtClean="0">
                <a:solidFill>
                  <a:schemeClr val="tx1"/>
                </a:solidFill>
                <a:latin typeface="ＭＳ ゴシック" panose="020B0609070205080204" pitchFamily="49" charset="-128"/>
                <a:ea typeface="ＭＳ ゴシック" panose="020B0609070205080204" pitchFamily="49" charset="-128"/>
              </a:rPr>
              <a:t>阪神・淡路大震災（</a:t>
            </a:r>
            <a:r>
              <a:rPr lang="en-US" altLang="ja-JP" sz="4400" b="1" dirty="0" smtClean="0">
                <a:solidFill>
                  <a:schemeClr val="tx1"/>
                </a:solidFill>
                <a:latin typeface="ＭＳ ゴシック" panose="020B0609070205080204" pitchFamily="49" charset="-128"/>
                <a:ea typeface="ＭＳ ゴシック" panose="020B0609070205080204" pitchFamily="49" charset="-128"/>
              </a:rPr>
              <a:t>1995</a:t>
            </a:r>
            <a:r>
              <a:rPr lang="ja-JP" altLang="en-US" sz="4400" b="1" dirty="0" smtClean="0">
                <a:solidFill>
                  <a:schemeClr val="tx1"/>
                </a:solidFill>
                <a:latin typeface="ＭＳ ゴシック" panose="020B0609070205080204" pitchFamily="49" charset="-128"/>
                <a:ea typeface="ＭＳ ゴシック" panose="020B0609070205080204" pitchFamily="49" charset="-128"/>
              </a:rPr>
              <a:t>年）での事例</a:t>
            </a:r>
            <a:endParaRPr lang="ja-JP" altLang="en-US" sz="4400" b="1" dirty="0">
              <a:solidFill>
                <a:schemeClr val="tx1"/>
              </a:solidFill>
              <a:latin typeface="ＭＳ ゴシック" panose="020B0609070205080204" pitchFamily="49" charset="-128"/>
              <a:ea typeface="ＭＳ ゴシック" panose="020B0609070205080204" pitchFamily="49" charset="-128"/>
            </a:endParaRPr>
          </a:p>
        </p:txBody>
      </p:sp>
      <p:pic>
        <p:nvPicPr>
          <p:cNvPr id="5" name="Picture 2" descr="図表2"/>
          <p:cNvPicPr>
            <a:picLocks noChangeAspect="1" noChangeArrowheads="1"/>
          </p:cNvPicPr>
          <p:nvPr/>
        </p:nvPicPr>
        <p:blipFill>
          <a:blip r:embed="rId3" cstate="print"/>
          <a:srcRect/>
          <a:stretch>
            <a:fillRect/>
          </a:stretch>
        </p:blipFill>
        <p:spPr bwMode="auto">
          <a:xfrm>
            <a:off x="251520" y="1196752"/>
            <a:ext cx="8649830" cy="5400600"/>
          </a:xfrm>
          <a:prstGeom prst="rect">
            <a:avLst/>
          </a:prstGeom>
          <a:noFill/>
        </p:spPr>
      </p:pic>
      <p:sp>
        <p:nvSpPr>
          <p:cNvPr id="6" name="テキスト ボックス 5"/>
          <p:cNvSpPr txBox="1"/>
          <p:nvPr/>
        </p:nvSpPr>
        <p:spPr>
          <a:xfrm>
            <a:off x="6012160" y="1988840"/>
            <a:ext cx="3096344" cy="1077218"/>
          </a:xfrm>
          <a:prstGeom prst="rect">
            <a:avLst/>
          </a:prstGeom>
          <a:noFill/>
        </p:spPr>
        <p:txBody>
          <a:bodyPr wrap="square" rtlCol="0">
            <a:spAutoFit/>
          </a:bodyPr>
          <a:lstStyle/>
          <a:p>
            <a:r>
              <a:rPr lang="ja-JP" altLang="en-US" sz="3200" b="1" dirty="0" smtClean="0">
                <a:solidFill>
                  <a:srgbClr val="FF0000"/>
                </a:solidFill>
                <a:latin typeface="ＭＳ ゴシック" panose="020B0609070205080204" pitchFamily="49" charset="-128"/>
                <a:ea typeface="ＭＳ ゴシック" panose="020B0609070205080204" pitchFamily="49" charset="-128"/>
              </a:rPr>
              <a:t>自助＋共助</a:t>
            </a:r>
            <a:endParaRPr lang="en-US" altLang="ja-JP" sz="3200" b="1" dirty="0" smtClean="0">
              <a:solidFill>
                <a:srgbClr val="FF0000"/>
              </a:solidFill>
              <a:latin typeface="ＭＳ ゴシック" panose="020B0609070205080204" pitchFamily="49" charset="-128"/>
              <a:ea typeface="ＭＳ ゴシック" panose="020B0609070205080204" pitchFamily="49" charset="-128"/>
            </a:endParaRPr>
          </a:p>
          <a:p>
            <a:r>
              <a:rPr lang="ja-JP" altLang="en-US" sz="3200" b="1" dirty="0" smtClean="0">
                <a:solidFill>
                  <a:srgbClr val="FF0000"/>
                </a:solidFill>
                <a:latin typeface="ＭＳ ゴシック" panose="020B0609070205080204" pitchFamily="49" charset="-128"/>
                <a:ea typeface="ＭＳ ゴシック" panose="020B0609070205080204" pitchFamily="49" charset="-128"/>
              </a:rPr>
              <a:t>　約９５％！！</a:t>
            </a:r>
            <a:endParaRPr lang="en-US" altLang="ja-JP" sz="3200" b="1" dirty="0" smtClean="0">
              <a:solidFill>
                <a:srgbClr val="FF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620958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bodyPr>
          <a:lstStyle/>
          <a:p>
            <a:pPr eaLnBrk="1" hangingPunct="1">
              <a:defRPr/>
            </a:pPr>
            <a:r>
              <a:rPr lang="ja-JP" altLang="en-US" b="1" cap="none" dirty="0" smtClean="0">
                <a:latin typeface="ＭＳ ゴシック" panose="020B0609070205080204" pitchFamily="49" charset="-128"/>
                <a:ea typeface="ＭＳ ゴシック" panose="020B0609070205080204" pitchFamily="49" charset="-128"/>
              </a:rPr>
              <a:t>　</a:t>
            </a:r>
            <a:r>
              <a:rPr lang="ja-JP" altLang="en-US" b="1" cap="none" dirty="0" smtClean="0">
                <a:solidFill>
                  <a:schemeClr val="tx1"/>
                </a:solidFill>
                <a:latin typeface="ＭＳ ゴシック" panose="020B0609070205080204" pitchFamily="49" charset="-128"/>
                <a:ea typeface="ＭＳ ゴシック" panose="020B0609070205080204" pitchFamily="49" charset="-128"/>
              </a:rPr>
              <a:t>自分の命は自分で守る</a:t>
            </a:r>
            <a:br>
              <a:rPr lang="ja-JP" altLang="en-US" b="1" cap="none" dirty="0" smtClean="0">
                <a:solidFill>
                  <a:schemeClr val="tx1"/>
                </a:solidFill>
                <a:latin typeface="ＭＳ ゴシック" panose="020B0609070205080204" pitchFamily="49" charset="-128"/>
                <a:ea typeface="ＭＳ ゴシック" panose="020B0609070205080204" pitchFamily="49" charset="-128"/>
              </a:rPr>
            </a:br>
            <a:r>
              <a:rPr lang="ja-JP" altLang="en-US" b="1" cap="none" dirty="0" smtClean="0">
                <a:solidFill>
                  <a:schemeClr val="tx1"/>
                </a:solidFill>
                <a:latin typeface="ＭＳ ゴシック" panose="020B0609070205080204" pitchFamily="49" charset="-128"/>
                <a:ea typeface="ＭＳ ゴシック" panose="020B0609070205080204" pitchFamily="49" charset="-128"/>
              </a:rPr>
              <a:t>　　　　　　　　　　　住家の安全対策</a:t>
            </a:r>
          </a:p>
        </p:txBody>
      </p:sp>
      <p:sp>
        <p:nvSpPr>
          <p:cNvPr id="28675" name="コンテンツ プレースホルダ 2"/>
          <p:cNvSpPr>
            <a:spLocks noGrp="1"/>
          </p:cNvSpPr>
          <p:nvPr>
            <p:ph sz="quarter" idx="1"/>
          </p:nvPr>
        </p:nvSpPr>
        <p:spPr>
          <a:xfrm>
            <a:off x="716607" y="2837656"/>
            <a:ext cx="7715250" cy="533400"/>
          </a:xfrm>
          <a:ln>
            <a:solidFill>
              <a:schemeClr val="tx1"/>
            </a:solidFill>
          </a:ln>
        </p:spPr>
        <p:txBody>
          <a:bodyPr/>
          <a:lstStyle/>
          <a:p>
            <a:pPr algn="ctr" eaLnBrk="1" hangingPunct="1">
              <a:buFont typeface="Wingdings" pitchFamily="2" charset="2"/>
              <a:buNone/>
            </a:pPr>
            <a:r>
              <a:rPr lang="ja-JP" altLang="en-US" sz="2800" dirty="0" smtClean="0">
                <a:latin typeface="ＭＳ ゴシック" panose="020B0609070205080204" pitchFamily="49" charset="-128"/>
                <a:ea typeface="ＭＳ ゴシック" panose="020B0609070205080204" pitchFamily="49" charset="-128"/>
              </a:rPr>
              <a:t>液状化や大きな揺れに耐えられる家に住むこと</a:t>
            </a:r>
          </a:p>
          <a:p>
            <a:pPr algn="ctr" eaLnBrk="1" hangingPunct="1"/>
            <a:endParaRPr lang="en-US" altLang="ja-JP" dirty="0" smtClean="0">
              <a:latin typeface="ＭＳ ゴシック" panose="020B0609070205080204" pitchFamily="49" charset="-128"/>
              <a:ea typeface="ＭＳ ゴシック" panose="020B0609070205080204" pitchFamily="49" charset="-128"/>
            </a:endParaRPr>
          </a:p>
          <a:p>
            <a:pPr algn="ctr" eaLnBrk="1" hangingPunct="1">
              <a:buFont typeface="Wingdings" pitchFamily="2" charset="2"/>
              <a:buNone/>
            </a:pPr>
            <a:endParaRPr lang="en-US" altLang="ja-JP" dirty="0" smtClean="0">
              <a:latin typeface="ＭＳ ゴシック" panose="020B0609070205080204" pitchFamily="49" charset="-128"/>
              <a:ea typeface="ＭＳ ゴシック" panose="020B0609070205080204" pitchFamily="49" charset="-128"/>
            </a:endParaRPr>
          </a:p>
          <a:p>
            <a:pPr algn="ctr" eaLnBrk="1" hangingPunct="1"/>
            <a:endParaRPr lang="ja-JP" altLang="en-US" dirty="0" smtClean="0">
              <a:latin typeface="ＭＳ ゴシック" panose="020B0609070205080204" pitchFamily="49" charset="-128"/>
              <a:ea typeface="ＭＳ ゴシック" panose="020B0609070205080204" pitchFamily="49" charset="-128"/>
            </a:endParaRPr>
          </a:p>
        </p:txBody>
      </p:sp>
      <p:sp>
        <p:nvSpPr>
          <p:cNvPr id="28677" name="AutoShape 5"/>
          <p:cNvSpPr>
            <a:spLocks noChangeArrowheads="1"/>
          </p:cNvSpPr>
          <p:nvPr/>
        </p:nvSpPr>
        <p:spPr bwMode="auto">
          <a:xfrm>
            <a:off x="4060825" y="3556794"/>
            <a:ext cx="1008063" cy="935037"/>
          </a:xfrm>
          <a:prstGeom prst="downArrow">
            <a:avLst>
              <a:gd name="adj1" fmla="val 37639"/>
              <a:gd name="adj2" fmla="val 40236"/>
            </a:avLst>
          </a:prstGeom>
          <a:solidFill>
            <a:schemeClr val="accent1"/>
          </a:solidFill>
          <a:ln w="9525">
            <a:solidFill>
              <a:schemeClr val="tx1"/>
            </a:solidFill>
            <a:miter lim="800000"/>
            <a:headEnd/>
            <a:tailEnd/>
          </a:ln>
        </p:spPr>
        <p:txBody>
          <a:bodyPr vert="eaVert" wrap="none" anchor="ctr"/>
          <a:lstStyle/>
          <a:p>
            <a:endParaRPr lang="ja-JP" altLang="en-US"/>
          </a:p>
        </p:txBody>
      </p:sp>
      <p:sp>
        <p:nvSpPr>
          <p:cNvPr id="28678" name="コンテンツ プレースホルダ 2"/>
          <p:cNvSpPr>
            <a:spLocks/>
          </p:cNvSpPr>
          <p:nvPr/>
        </p:nvSpPr>
        <p:spPr bwMode="auto">
          <a:xfrm>
            <a:off x="1902296" y="4564856"/>
            <a:ext cx="5343525" cy="576263"/>
          </a:xfrm>
          <a:prstGeom prst="rect">
            <a:avLst/>
          </a:prstGeom>
          <a:noFill/>
          <a:ln w="9525">
            <a:noFill/>
            <a:miter lim="800000"/>
            <a:headEnd/>
            <a:tailEnd/>
          </a:ln>
        </p:spPr>
        <p:txBody>
          <a:bodyPr/>
          <a:lstStyle/>
          <a:p>
            <a:pPr marL="273050" indent="-273050">
              <a:spcBef>
                <a:spcPts val="600"/>
              </a:spcBef>
              <a:buClr>
                <a:schemeClr val="accent1"/>
              </a:buClr>
              <a:buSzPct val="70000"/>
              <a:buFont typeface="Wingdings" pitchFamily="2" charset="2"/>
              <a:buNone/>
            </a:pPr>
            <a:r>
              <a:rPr lang="ja-JP" altLang="en-US" sz="2800" dirty="0">
                <a:latin typeface="ＭＳ ゴシック" panose="020B0609070205080204" pitchFamily="49" charset="-128"/>
                <a:ea typeface="ＭＳ ゴシック" panose="020B0609070205080204" pitchFamily="49" charset="-128"/>
              </a:rPr>
              <a:t>地盤の改良や家の耐震化が必要</a:t>
            </a:r>
          </a:p>
          <a:p>
            <a:pPr marL="273050" indent="-273050">
              <a:spcBef>
                <a:spcPts val="600"/>
              </a:spcBef>
              <a:buClr>
                <a:schemeClr val="accent1"/>
              </a:buClr>
              <a:buSzPct val="70000"/>
              <a:buFont typeface="Wingdings" pitchFamily="2" charset="2"/>
              <a:buChar char=""/>
            </a:pPr>
            <a:endParaRPr lang="en-US" altLang="ja-JP" sz="2400" dirty="0">
              <a:latin typeface="ＭＳ ゴシック" panose="020B0609070205080204" pitchFamily="49" charset="-128"/>
              <a:ea typeface="ＭＳ ゴシック" panose="020B0609070205080204" pitchFamily="49" charset="-128"/>
            </a:endParaRPr>
          </a:p>
          <a:p>
            <a:pPr marL="273050" indent="-273050">
              <a:spcBef>
                <a:spcPts val="600"/>
              </a:spcBef>
              <a:buClr>
                <a:schemeClr val="accent1"/>
              </a:buClr>
              <a:buSzPct val="70000"/>
              <a:buFont typeface="Wingdings" pitchFamily="2" charset="2"/>
              <a:buNone/>
            </a:pPr>
            <a:endParaRPr lang="en-US" altLang="ja-JP" sz="2400" dirty="0">
              <a:latin typeface="ＭＳ ゴシック" panose="020B0609070205080204" pitchFamily="49" charset="-128"/>
              <a:ea typeface="ＭＳ ゴシック" panose="020B0609070205080204" pitchFamily="49" charset="-128"/>
            </a:endParaRPr>
          </a:p>
          <a:p>
            <a:pPr marL="273050" indent="-273050">
              <a:spcBef>
                <a:spcPts val="600"/>
              </a:spcBef>
              <a:buClr>
                <a:schemeClr val="accent1"/>
              </a:buClr>
              <a:buSzPct val="70000"/>
              <a:buFont typeface="Wingdings" pitchFamily="2" charset="2"/>
              <a:buChar char=""/>
            </a:pPr>
            <a:endParaRPr lang="ja-JP" altLang="en-US" sz="2400" dirty="0">
              <a:latin typeface="ＭＳ ゴシック" panose="020B0609070205080204" pitchFamily="49" charset="-128"/>
              <a:ea typeface="ＭＳ ゴシック" panose="020B0609070205080204" pitchFamily="49" charset="-128"/>
            </a:endParaRPr>
          </a:p>
        </p:txBody>
      </p:sp>
      <p:sp>
        <p:nvSpPr>
          <p:cNvPr id="28679" name="テキスト ボックス 5"/>
          <p:cNvSpPr txBox="1">
            <a:spLocks noChangeArrowheads="1"/>
          </p:cNvSpPr>
          <p:nvPr/>
        </p:nvSpPr>
        <p:spPr bwMode="auto">
          <a:xfrm>
            <a:off x="2874367" y="5214144"/>
            <a:ext cx="3425825" cy="519112"/>
          </a:xfrm>
          <a:prstGeom prst="rect">
            <a:avLst/>
          </a:prstGeom>
          <a:solidFill>
            <a:schemeClr val="accent1"/>
          </a:solidFill>
          <a:ln w="9525">
            <a:noFill/>
            <a:miter lim="800000"/>
            <a:headEnd/>
            <a:tailEnd/>
          </a:ln>
        </p:spPr>
        <p:txBody>
          <a:bodyPr>
            <a:spAutoFit/>
          </a:bodyPr>
          <a:lstStyle/>
          <a:p>
            <a:r>
              <a:rPr lang="ja-JP" altLang="en-US" sz="2800" dirty="0">
                <a:solidFill>
                  <a:schemeClr val="bg1"/>
                </a:solidFill>
                <a:latin typeface="ＭＳ ゴシック" panose="020B0609070205080204" pitchFamily="49" charset="-128"/>
                <a:ea typeface="ＭＳ ゴシック" panose="020B0609070205080204" pitchFamily="49" charset="-128"/>
              </a:rPr>
              <a:t>お金や時間がかかる</a:t>
            </a:r>
          </a:p>
        </p:txBody>
      </p:sp>
      <p:sp>
        <p:nvSpPr>
          <p:cNvPr id="28680" name="テキスト ボックス 5"/>
          <p:cNvSpPr txBox="1">
            <a:spLocks noChangeArrowheads="1"/>
          </p:cNvSpPr>
          <p:nvPr/>
        </p:nvSpPr>
        <p:spPr bwMode="auto">
          <a:xfrm>
            <a:off x="712143" y="2061369"/>
            <a:ext cx="3425825" cy="519112"/>
          </a:xfrm>
          <a:prstGeom prst="rect">
            <a:avLst/>
          </a:prstGeom>
          <a:solidFill>
            <a:schemeClr val="accent1"/>
          </a:solidFill>
          <a:ln w="9525">
            <a:noFill/>
            <a:miter lim="800000"/>
            <a:headEnd/>
            <a:tailEnd/>
          </a:ln>
        </p:spPr>
        <p:txBody>
          <a:bodyPr>
            <a:spAutoFit/>
          </a:bodyPr>
          <a:lstStyle/>
          <a:p>
            <a:r>
              <a:rPr lang="ja-JP" altLang="en-US" sz="2800">
                <a:solidFill>
                  <a:schemeClr val="bg1"/>
                </a:solidFill>
                <a:latin typeface="ＭＳ ゴシック" panose="020B0609070205080204" pitchFamily="49" charset="-128"/>
                <a:ea typeface="ＭＳ ゴシック" panose="020B0609070205080204" pitchFamily="49" charset="-128"/>
              </a:rPr>
              <a:t>自分の命を守るには</a:t>
            </a:r>
          </a:p>
        </p:txBody>
      </p:sp>
      <p:sp>
        <p:nvSpPr>
          <p:cNvPr id="8" name="正方形/長方形 7"/>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コンテンツ プレースホルダ 2"/>
          <p:cNvSpPr>
            <a:spLocks/>
          </p:cNvSpPr>
          <p:nvPr/>
        </p:nvSpPr>
        <p:spPr bwMode="auto">
          <a:xfrm>
            <a:off x="4104359" y="5985283"/>
            <a:ext cx="3247827" cy="576263"/>
          </a:xfrm>
          <a:prstGeom prst="rect">
            <a:avLst/>
          </a:prstGeom>
          <a:noFill/>
          <a:ln w="9525">
            <a:noFill/>
            <a:miter lim="800000"/>
            <a:headEnd/>
            <a:tailEnd/>
          </a:ln>
        </p:spPr>
        <p:txBody>
          <a:bodyPr/>
          <a:lstStyle/>
          <a:p>
            <a:pPr marL="273050" indent="-273050">
              <a:spcBef>
                <a:spcPts val="600"/>
              </a:spcBef>
              <a:buClr>
                <a:schemeClr val="accent1"/>
              </a:buClr>
              <a:buSzPct val="70000"/>
              <a:buFont typeface="Wingdings" pitchFamily="2" charset="2"/>
              <a:buNone/>
            </a:pPr>
            <a:r>
              <a:rPr lang="ja-JP" altLang="en-US" sz="2800" dirty="0" smtClean="0">
                <a:latin typeface="ＭＳ ゴシック" panose="020B0609070205080204" pitchFamily="49" charset="-128"/>
                <a:ea typeface="ＭＳ ゴシック" panose="020B0609070205080204" pitchFamily="49" charset="-128"/>
              </a:rPr>
              <a:t>では、どうする？</a:t>
            </a:r>
            <a:endParaRPr lang="en-US" altLang="ja-JP" sz="2400" dirty="0">
              <a:latin typeface="ＭＳ ゴシック" panose="020B0609070205080204" pitchFamily="49" charset="-128"/>
              <a:ea typeface="ＭＳ ゴシック" panose="020B0609070205080204" pitchFamily="49" charset="-128"/>
            </a:endParaRPr>
          </a:p>
          <a:p>
            <a:pPr marL="273050" indent="-273050">
              <a:spcBef>
                <a:spcPts val="600"/>
              </a:spcBef>
              <a:buClr>
                <a:schemeClr val="accent1"/>
              </a:buClr>
              <a:buSzPct val="70000"/>
              <a:buFont typeface="Wingdings" pitchFamily="2" charset="2"/>
              <a:buNone/>
            </a:pPr>
            <a:endParaRPr lang="en-US" altLang="ja-JP" sz="2400" dirty="0">
              <a:latin typeface="ＭＳ ゴシック" panose="020B0609070205080204" pitchFamily="49" charset="-128"/>
              <a:ea typeface="ＭＳ ゴシック" panose="020B0609070205080204" pitchFamily="49" charset="-128"/>
            </a:endParaRPr>
          </a:p>
          <a:p>
            <a:pPr marL="273050" indent="-273050">
              <a:spcBef>
                <a:spcPts val="600"/>
              </a:spcBef>
              <a:buClr>
                <a:schemeClr val="accent1"/>
              </a:buClr>
              <a:buSzPct val="70000"/>
              <a:buFont typeface="Wingdings" pitchFamily="2" charset="2"/>
              <a:buChar char=""/>
            </a:pPr>
            <a:endParaRPr lang="ja-JP" altLang="en-US" sz="2400" dirty="0">
              <a:latin typeface="ＭＳ ゴシック" panose="020B0609070205080204" pitchFamily="49" charset="-128"/>
              <a:ea typeface="ＭＳ ゴシック" panose="020B0609070205080204" pitchFamily="49"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0" compatLnSpc="1">
            <a:prstTxWarp prst="textNoShape">
              <a:avLst/>
            </a:prstTxWarp>
          </a:bodyPr>
          <a:lstStyle/>
          <a:p>
            <a:pPr eaLnBrk="1" hangingPunct="1">
              <a:defRPr/>
            </a:pPr>
            <a:r>
              <a:rPr lang="ja-JP" altLang="en-US" b="1" cap="none" dirty="0" smtClean="0">
                <a:latin typeface="ＭＳ ゴシック" panose="020B0609070205080204" pitchFamily="49" charset="-128"/>
                <a:ea typeface="ＭＳ ゴシック" panose="020B0609070205080204" pitchFamily="49" charset="-128"/>
              </a:rPr>
              <a:t>　</a:t>
            </a:r>
            <a:r>
              <a:rPr lang="ja-JP" altLang="en-US" b="1" cap="none" dirty="0" smtClean="0">
                <a:solidFill>
                  <a:schemeClr val="tx1"/>
                </a:solidFill>
                <a:latin typeface="ＭＳ ゴシック" panose="020B0609070205080204" pitchFamily="49" charset="-128"/>
                <a:ea typeface="ＭＳ ゴシック" panose="020B0609070205080204" pitchFamily="49" charset="-128"/>
              </a:rPr>
              <a:t>自分の命は自分で守る</a:t>
            </a:r>
            <a:br>
              <a:rPr lang="ja-JP" altLang="en-US" b="1" cap="none" dirty="0" smtClean="0">
                <a:solidFill>
                  <a:schemeClr val="tx1"/>
                </a:solidFill>
                <a:latin typeface="ＭＳ ゴシック" panose="020B0609070205080204" pitchFamily="49" charset="-128"/>
                <a:ea typeface="ＭＳ ゴシック" panose="020B0609070205080204" pitchFamily="49" charset="-128"/>
              </a:rPr>
            </a:br>
            <a:r>
              <a:rPr lang="ja-JP" altLang="en-US" b="1" cap="none" dirty="0" smtClean="0">
                <a:solidFill>
                  <a:schemeClr val="tx1"/>
                </a:solidFill>
                <a:latin typeface="ＭＳ ゴシック" panose="020B0609070205080204" pitchFamily="49" charset="-128"/>
                <a:ea typeface="ＭＳ ゴシック" panose="020B0609070205080204" pitchFamily="49" charset="-128"/>
              </a:rPr>
              <a:t>　　　　　　　　　　　住家の安全対策</a:t>
            </a:r>
          </a:p>
        </p:txBody>
      </p:sp>
      <p:sp>
        <p:nvSpPr>
          <p:cNvPr id="33796" name="テキスト ボックス 5"/>
          <p:cNvSpPr txBox="1">
            <a:spLocks noChangeArrowheads="1"/>
          </p:cNvSpPr>
          <p:nvPr/>
        </p:nvSpPr>
        <p:spPr bwMode="auto">
          <a:xfrm>
            <a:off x="2195513" y="1557338"/>
            <a:ext cx="3889375" cy="579437"/>
          </a:xfrm>
          <a:prstGeom prst="rect">
            <a:avLst/>
          </a:prstGeom>
          <a:solidFill>
            <a:schemeClr val="accent1"/>
          </a:solidFill>
          <a:ln w="9525">
            <a:noFill/>
            <a:miter lim="800000"/>
            <a:headEnd/>
            <a:tailEnd/>
          </a:ln>
        </p:spPr>
        <p:txBody>
          <a:bodyPr>
            <a:spAutoFit/>
          </a:bodyPr>
          <a:lstStyle/>
          <a:p>
            <a:pPr algn="ctr"/>
            <a:r>
              <a:rPr lang="ja-JP" altLang="en-US" sz="3200">
                <a:solidFill>
                  <a:schemeClr val="bg1"/>
                </a:solidFill>
                <a:latin typeface="ＭＳ ゴシック" panose="020B0609070205080204" pitchFamily="49" charset="-128"/>
                <a:ea typeface="ＭＳ ゴシック" panose="020B0609070205080204" pitchFamily="49" charset="-128"/>
              </a:rPr>
              <a:t>家具の転倒防止！</a:t>
            </a:r>
          </a:p>
        </p:txBody>
      </p:sp>
      <p:grpSp>
        <p:nvGrpSpPr>
          <p:cNvPr id="33797" name="Group 10"/>
          <p:cNvGrpSpPr>
            <a:grpSpLocks/>
          </p:cNvGrpSpPr>
          <p:nvPr/>
        </p:nvGrpSpPr>
        <p:grpSpPr bwMode="auto">
          <a:xfrm>
            <a:off x="827088" y="2205038"/>
            <a:ext cx="3241675" cy="1584325"/>
            <a:chOff x="793" y="1752"/>
            <a:chExt cx="2042" cy="998"/>
          </a:xfrm>
        </p:grpSpPr>
        <p:sp>
          <p:nvSpPr>
            <p:cNvPr id="37896" name="Oval 8"/>
            <p:cNvSpPr>
              <a:spLocks noChangeArrowheads="1"/>
            </p:cNvSpPr>
            <p:nvPr/>
          </p:nvSpPr>
          <p:spPr bwMode="auto">
            <a:xfrm>
              <a:off x="793" y="1752"/>
              <a:ext cx="2042" cy="998"/>
            </a:xfrm>
            <a:prstGeom prst="ellipse">
              <a:avLst/>
            </a:prstGeom>
            <a:gradFill rotWithShape="1">
              <a:gsLst>
                <a:gs pos="0">
                  <a:schemeClr val="accent1"/>
                </a:gs>
                <a:gs pos="50000">
                  <a:schemeClr val="accent1">
                    <a:gamma/>
                    <a:tint val="51373"/>
                    <a:invGamma/>
                  </a:schemeClr>
                </a:gs>
                <a:gs pos="100000">
                  <a:schemeClr val="accent1"/>
                </a:gs>
              </a:gsLst>
              <a:lin ang="5400000" scaled="1"/>
            </a:gradFill>
            <a:ln w="9525">
              <a:noFill/>
              <a:round/>
              <a:headEnd/>
              <a:tailEnd/>
            </a:ln>
            <a:effectLst/>
          </p:spPr>
          <p:txBody>
            <a:bodyPr wrap="none" anchor="ctr"/>
            <a:lstStyle/>
            <a:p>
              <a:pPr>
                <a:defRPr/>
              </a:pPr>
              <a:endParaRPr lang="ja-JP" altLang="en-US">
                <a:latin typeface="ＭＳ ゴシック" panose="020B0609070205080204" pitchFamily="49" charset="-128"/>
                <a:ea typeface="ＭＳ ゴシック" panose="020B0609070205080204" pitchFamily="49" charset="-128"/>
              </a:endParaRPr>
            </a:p>
          </p:txBody>
        </p:sp>
        <p:sp>
          <p:nvSpPr>
            <p:cNvPr id="33804" name="WordArt 9"/>
            <p:cNvSpPr>
              <a:spLocks noChangeArrowheads="1" noChangeShapeType="1" noTextEdit="1"/>
            </p:cNvSpPr>
            <p:nvPr/>
          </p:nvSpPr>
          <p:spPr bwMode="auto">
            <a:xfrm>
              <a:off x="1066" y="2069"/>
              <a:ext cx="1556" cy="257"/>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solidFill>
                    <a:srgbClr val="000000"/>
                  </a:solidFill>
                  <a:latin typeface="ＭＳ ゴシック" panose="020B0609070205080204" pitchFamily="49" charset="-128"/>
                  <a:ea typeface="ＭＳ ゴシック" panose="020B0609070205080204" pitchFamily="49" charset="-128"/>
                </a:rPr>
                <a:t>比較的安価</a:t>
              </a:r>
            </a:p>
          </p:txBody>
        </p:sp>
      </p:grpSp>
      <p:grpSp>
        <p:nvGrpSpPr>
          <p:cNvPr id="33798" name="Group 14"/>
          <p:cNvGrpSpPr>
            <a:grpSpLocks/>
          </p:cNvGrpSpPr>
          <p:nvPr/>
        </p:nvGrpSpPr>
        <p:grpSpPr bwMode="auto">
          <a:xfrm>
            <a:off x="4500563" y="2276475"/>
            <a:ext cx="3241675" cy="1584325"/>
            <a:chOff x="2879" y="1616"/>
            <a:chExt cx="2042" cy="998"/>
          </a:xfrm>
        </p:grpSpPr>
        <p:sp>
          <p:nvSpPr>
            <p:cNvPr id="37900" name="Oval 12"/>
            <p:cNvSpPr>
              <a:spLocks noChangeArrowheads="1"/>
            </p:cNvSpPr>
            <p:nvPr/>
          </p:nvSpPr>
          <p:spPr bwMode="auto">
            <a:xfrm>
              <a:off x="2879" y="1616"/>
              <a:ext cx="2042" cy="998"/>
            </a:xfrm>
            <a:prstGeom prst="ellipse">
              <a:avLst/>
            </a:prstGeom>
            <a:gradFill rotWithShape="1">
              <a:gsLst>
                <a:gs pos="0">
                  <a:schemeClr val="accent1"/>
                </a:gs>
                <a:gs pos="50000">
                  <a:schemeClr val="accent1">
                    <a:gamma/>
                    <a:tint val="51373"/>
                    <a:invGamma/>
                  </a:schemeClr>
                </a:gs>
                <a:gs pos="100000">
                  <a:schemeClr val="accent1"/>
                </a:gs>
              </a:gsLst>
              <a:lin ang="5400000" scaled="1"/>
            </a:gradFill>
            <a:ln w="9525">
              <a:noFill/>
              <a:round/>
              <a:headEnd/>
              <a:tailEnd/>
            </a:ln>
            <a:effectLst/>
          </p:spPr>
          <p:txBody>
            <a:bodyPr wrap="none" anchor="ctr"/>
            <a:lstStyle/>
            <a:p>
              <a:pPr>
                <a:defRPr/>
              </a:pPr>
              <a:endParaRPr lang="ja-JP" altLang="en-US">
                <a:latin typeface="ＭＳ ゴシック" panose="020B0609070205080204" pitchFamily="49" charset="-128"/>
                <a:ea typeface="ＭＳ ゴシック" panose="020B0609070205080204" pitchFamily="49" charset="-128"/>
              </a:endParaRPr>
            </a:p>
          </p:txBody>
        </p:sp>
        <p:sp>
          <p:nvSpPr>
            <p:cNvPr id="33802" name="WordArt 13"/>
            <p:cNvSpPr>
              <a:spLocks noChangeArrowheads="1" noChangeShapeType="1" noTextEdit="1"/>
            </p:cNvSpPr>
            <p:nvPr/>
          </p:nvSpPr>
          <p:spPr bwMode="auto">
            <a:xfrm>
              <a:off x="3108" y="1933"/>
              <a:ext cx="1556" cy="257"/>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solidFill>
                    <a:srgbClr val="000000"/>
                  </a:solidFill>
                  <a:latin typeface="ＭＳ ゴシック" panose="020B0609070205080204" pitchFamily="49" charset="-128"/>
                  <a:ea typeface="ＭＳ ゴシック" panose="020B0609070205080204" pitchFamily="49" charset="-128"/>
                </a:rPr>
                <a:t>すぐできる</a:t>
              </a:r>
            </a:p>
          </p:txBody>
        </p:sp>
      </p:grpSp>
      <p:pic>
        <p:nvPicPr>
          <p:cNvPr id="33799" name="Picture 15"/>
          <p:cNvPicPr>
            <a:picLocks noChangeAspect="1" noChangeArrowheads="1"/>
          </p:cNvPicPr>
          <p:nvPr/>
        </p:nvPicPr>
        <p:blipFill>
          <a:blip r:embed="rId3" cstate="print"/>
          <a:srcRect/>
          <a:stretch>
            <a:fillRect/>
          </a:stretch>
        </p:blipFill>
        <p:spPr bwMode="auto">
          <a:xfrm>
            <a:off x="900113" y="3933825"/>
            <a:ext cx="2681287" cy="2681288"/>
          </a:xfrm>
          <a:prstGeom prst="rect">
            <a:avLst/>
          </a:prstGeom>
          <a:noFill/>
          <a:ln w="9525">
            <a:noFill/>
            <a:miter lim="800000"/>
            <a:headEnd/>
            <a:tailEnd/>
          </a:ln>
        </p:spPr>
      </p:pic>
      <p:pic>
        <p:nvPicPr>
          <p:cNvPr id="33800" name="Picture 14" descr="http://img01.hamazo.tv/usr/daiku443/200902251443000.jpg"/>
          <p:cNvPicPr>
            <a:picLocks noChangeAspect="1" noChangeArrowheads="1"/>
          </p:cNvPicPr>
          <p:nvPr/>
        </p:nvPicPr>
        <p:blipFill>
          <a:blip r:embed="rId4" cstate="print"/>
          <a:srcRect/>
          <a:stretch>
            <a:fillRect/>
          </a:stretch>
        </p:blipFill>
        <p:spPr bwMode="auto">
          <a:xfrm>
            <a:off x="4500563" y="3933825"/>
            <a:ext cx="3384550" cy="2768600"/>
          </a:xfrm>
          <a:prstGeom prst="rect">
            <a:avLst/>
          </a:prstGeom>
          <a:noFill/>
          <a:ln w="9525">
            <a:noFill/>
            <a:miter lim="800000"/>
            <a:headEnd/>
            <a:tailEnd/>
          </a:ln>
        </p:spPr>
      </p:pic>
      <p:sp>
        <p:nvSpPr>
          <p:cNvPr id="12" name="正方形/長方形 11"/>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810440" y="368754"/>
            <a:ext cx="7543800" cy="1450757"/>
          </a:xfrm>
        </p:spPr>
        <p:txBody>
          <a:bodyPr>
            <a:normAutofit/>
          </a:bodyPr>
          <a:lstStyle/>
          <a:p>
            <a:pPr algn="ctr"/>
            <a:r>
              <a:rPr lang="ja-JP" altLang="en-US" sz="6000" b="1" dirty="0" smtClean="0">
                <a:solidFill>
                  <a:schemeClr val="tx1"/>
                </a:solidFill>
                <a:latin typeface="ＭＳ ゴシック" panose="020B0609070205080204" pitchFamily="49" charset="-128"/>
                <a:ea typeface="ＭＳ ゴシック" panose="020B0609070205080204" pitchFamily="49" charset="-128"/>
              </a:rPr>
              <a:t>いきなりです</a:t>
            </a:r>
            <a:r>
              <a:rPr lang="ja-JP" altLang="en-US" sz="6000" b="1" dirty="0">
                <a:solidFill>
                  <a:schemeClr val="tx1"/>
                </a:solidFill>
                <a:latin typeface="ＭＳ ゴシック" panose="020B0609070205080204" pitchFamily="49" charset="-128"/>
                <a:ea typeface="ＭＳ ゴシック" panose="020B0609070205080204" pitchFamily="49" charset="-128"/>
              </a:rPr>
              <a:t>が</a:t>
            </a:r>
            <a:r>
              <a:rPr lang="ja-JP" altLang="en-US" sz="6000" b="1" dirty="0" smtClean="0">
                <a:solidFill>
                  <a:schemeClr val="tx1"/>
                </a:solidFill>
                <a:latin typeface="ＭＳ ゴシック" panose="020B0609070205080204" pitchFamily="49" charset="-128"/>
                <a:ea typeface="ＭＳ ゴシック" panose="020B0609070205080204" pitchFamily="49" charset="-128"/>
              </a:rPr>
              <a:t>質問</a:t>
            </a:r>
            <a:endParaRPr kumimoji="1" lang="ja-JP" altLang="en-US" sz="6000" b="1" dirty="0">
              <a:solidFill>
                <a:schemeClr val="tx1"/>
              </a:solidFill>
              <a:latin typeface="ＭＳ ゴシック" panose="020B0609070205080204" pitchFamily="49" charset="-128"/>
              <a:ea typeface="ＭＳ ゴシック" panose="020B0609070205080204" pitchFamily="49" charset="-128"/>
            </a:endParaRPr>
          </a:p>
        </p:txBody>
      </p:sp>
      <p:sp>
        <p:nvSpPr>
          <p:cNvPr id="6" name="コンテンツ プレースホルダー 2"/>
          <p:cNvSpPr>
            <a:spLocks noGrp="1"/>
          </p:cNvSpPr>
          <p:nvPr>
            <p:ph idx="1"/>
          </p:nvPr>
        </p:nvSpPr>
        <p:spPr>
          <a:xfrm>
            <a:off x="477752" y="2564904"/>
            <a:ext cx="8209176" cy="1296144"/>
          </a:xfrm>
        </p:spPr>
        <p:txBody>
          <a:bodyPr>
            <a:normAutofit fontScale="92500"/>
          </a:bodyPr>
          <a:lstStyle/>
          <a:p>
            <a:pPr marL="0" indent="0">
              <a:buNone/>
            </a:pPr>
            <a:r>
              <a:rPr kumimoji="1" lang="ja-JP" altLang="en-US" sz="4500" b="1" dirty="0" smtClean="0">
                <a:solidFill>
                  <a:srgbClr val="FF0000"/>
                </a:solidFill>
                <a:latin typeface="ＭＳ ゴシック" panose="020B0609070205080204" pitchFamily="49" charset="-128"/>
                <a:ea typeface="ＭＳ ゴシック" panose="020B0609070205080204" pitchFamily="49" charset="-128"/>
              </a:rPr>
              <a:t>災害</a:t>
            </a:r>
            <a:r>
              <a:rPr kumimoji="1" lang="ja-JP" altLang="en-US" sz="4500" b="1" dirty="0" smtClean="0">
                <a:latin typeface="ＭＳ ゴシック" panose="020B0609070205080204" pitchFamily="49" charset="-128"/>
                <a:ea typeface="ＭＳ ゴシック" panose="020B0609070205080204" pitchFamily="49" charset="-128"/>
              </a:rPr>
              <a:t>をイメージできていますか？</a:t>
            </a:r>
            <a:endParaRPr kumimoji="1" lang="en-US" altLang="ja-JP" sz="4500" b="1" dirty="0" smtClean="0">
              <a:latin typeface="ＭＳ ゴシック" panose="020B0609070205080204" pitchFamily="49" charset="-128"/>
              <a:ea typeface="ＭＳ ゴシック" panose="020B0609070205080204" pitchFamily="49" charset="-128"/>
            </a:endParaRPr>
          </a:p>
          <a:p>
            <a:pPr marL="0" indent="0">
              <a:buNone/>
            </a:pPr>
            <a:endParaRPr kumimoji="1" lang="en-US" altLang="ja-JP" sz="4500" b="1" dirty="0" smtClean="0">
              <a:latin typeface="ＭＳ ゴシック" panose="020B0609070205080204" pitchFamily="49" charset="-128"/>
              <a:ea typeface="ＭＳ ゴシック" panose="020B0609070205080204" pitchFamily="49" charset="-128"/>
            </a:endParaRPr>
          </a:p>
          <a:p>
            <a:pPr marL="457200" indent="-457200"/>
            <a:endParaRPr kumimoji="1" lang="en-US" altLang="ja-JP" dirty="0" smtClean="0">
              <a:latin typeface="ＭＳ ゴシック" panose="020B0609070205080204" pitchFamily="49" charset="-128"/>
              <a:ea typeface="ＭＳ ゴシック" panose="020B0609070205080204" pitchFamily="49" charset="-128"/>
            </a:endParaRPr>
          </a:p>
          <a:p>
            <a:pPr marL="457200" indent="-457200"/>
            <a:endParaRPr kumimoji="1" lang="en-US" altLang="ja-JP" dirty="0" smtClean="0">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5050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ja-JP" altLang="ja-JP" smtClean="0"/>
          </a:p>
        </p:txBody>
      </p:sp>
      <p:sp>
        <p:nvSpPr>
          <p:cNvPr id="20483" name="Rectangle 3"/>
          <p:cNvSpPr>
            <a:spLocks noGrp="1" noChangeArrowheads="1"/>
          </p:cNvSpPr>
          <p:nvPr>
            <p:ph type="body" idx="1"/>
          </p:nvPr>
        </p:nvSpPr>
        <p:spPr/>
        <p:txBody>
          <a:bodyPr/>
          <a:lstStyle/>
          <a:p>
            <a:pPr eaLnBrk="1" hangingPunct="1"/>
            <a:endParaRPr lang="ja-JP" altLang="ja-JP" smtClean="0"/>
          </a:p>
        </p:txBody>
      </p:sp>
      <p:pic>
        <p:nvPicPr>
          <p:cNvPr id="20484" name="Picture 4" descr="無題(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96012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テキスト ボックス 1"/>
          <p:cNvSpPr txBox="1">
            <a:spLocks noChangeArrowheads="1"/>
          </p:cNvSpPr>
          <p:nvPr/>
        </p:nvSpPr>
        <p:spPr bwMode="auto">
          <a:xfrm>
            <a:off x="-381000" y="0"/>
            <a:ext cx="96012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b="1" dirty="0">
                <a:latin typeface="ＭＳ ゴシック" panose="020B0609070205080204" pitchFamily="49" charset="-128"/>
                <a:ea typeface="ＭＳ ゴシック" panose="020B0609070205080204" pitchFamily="49" charset="-128"/>
              </a:rPr>
              <a:t>とにかく一番大切なのは・・・</a:t>
            </a:r>
            <a:endParaRPr lang="en-US" altLang="ja-JP" sz="2400" b="1" dirty="0">
              <a:latin typeface="ＭＳ ゴシック" panose="020B0609070205080204" pitchFamily="49" charset="-128"/>
              <a:ea typeface="ＭＳ ゴシック" panose="020B0609070205080204" pitchFamily="49" charset="-128"/>
            </a:endParaRPr>
          </a:p>
          <a:p>
            <a:pPr algn="ctr" eaLnBrk="1" hangingPunct="1">
              <a:spcBef>
                <a:spcPct val="0"/>
              </a:spcBef>
              <a:buFontTx/>
              <a:buNone/>
            </a:pPr>
            <a:r>
              <a:rPr lang="ja-JP" altLang="en-US" sz="2400" b="1" dirty="0">
                <a:latin typeface="ＭＳ ゴシック" panose="020B0609070205080204" pitchFamily="49" charset="-128"/>
                <a:ea typeface="ＭＳ ゴシック" panose="020B0609070205080204" pitchFamily="49" charset="-128"/>
              </a:rPr>
              <a:t>揺れが起こっても、倒れたり</a:t>
            </a:r>
            <a:r>
              <a:rPr lang="ja-JP" altLang="en-US" sz="2400" b="1" dirty="0" smtClean="0">
                <a:latin typeface="ＭＳ ゴシック" panose="020B0609070205080204" pitchFamily="49" charset="-128"/>
                <a:ea typeface="ＭＳ ゴシック" panose="020B0609070205080204" pitchFamily="49" charset="-128"/>
              </a:rPr>
              <a:t>落ちてきたりする物が</a:t>
            </a:r>
            <a:r>
              <a:rPr lang="ja-JP" altLang="en-US" sz="2400" b="1" dirty="0">
                <a:latin typeface="ＭＳ ゴシック" panose="020B0609070205080204" pitchFamily="49" charset="-128"/>
                <a:ea typeface="ＭＳ ゴシック" panose="020B0609070205080204" pitchFamily="49" charset="-128"/>
              </a:rPr>
              <a:t>ない</a:t>
            </a:r>
            <a:r>
              <a:rPr lang="ja-JP" altLang="en-US" sz="2400" b="1" dirty="0" smtClean="0">
                <a:latin typeface="ＭＳ ゴシック" panose="020B0609070205080204" pitchFamily="49" charset="-128"/>
                <a:ea typeface="ＭＳ ゴシック" panose="020B0609070205080204" pitchFamily="49" charset="-128"/>
              </a:rPr>
              <a:t>環境</a:t>
            </a:r>
            <a:endParaRPr lang="ja-JP" altLang="en-US" sz="2400" b="1" dirty="0">
              <a:latin typeface="ＭＳ ゴシック" panose="020B0609070205080204" pitchFamily="49" charset="-128"/>
              <a:ea typeface="ＭＳ ゴシック" panose="020B0609070205080204" pitchFamily="49" charset="-128"/>
            </a:endParaRPr>
          </a:p>
        </p:txBody>
      </p:sp>
      <p:sp>
        <p:nvSpPr>
          <p:cNvPr id="6" name="WordArt 12"/>
          <p:cNvSpPr>
            <a:spLocks noChangeArrowheads="1" noChangeShapeType="1" noTextEdit="1"/>
          </p:cNvSpPr>
          <p:nvPr/>
        </p:nvSpPr>
        <p:spPr bwMode="auto">
          <a:xfrm>
            <a:off x="5938837" y="926673"/>
            <a:ext cx="3205163" cy="288925"/>
          </a:xfrm>
          <a:prstGeom prst="rect">
            <a:avLst/>
          </a:prstGeom>
          <a:ln>
            <a:noFill/>
          </a:ln>
        </p:spPr>
        <p:txBody>
          <a:bodyPr wrap="none" fromWordArt="1">
            <a:prstTxWarp prst="textPlain">
              <a:avLst>
                <a:gd name="adj" fmla="val 50000"/>
              </a:avLst>
            </a:prstTxWarp>
          </a:bodyPr>
          <a:lstStyle/>
          <a:p>
            <a:pPr algn="ctr">
              <a:defRPr/>
            </a:pPr>
            <a:r>
              <a:rPr lang="ja-JP" altLang="en-US" sz="3600" kern="10" dirty="0" smtClean="0">
                <a:ln w="9525">
                  <a:solidFill>
                    <a:srgbClr val="00CCFF"/>
                  </a:solidFill>
                  <a:round/>
                  <a:headEnd/>
                  <a:tailEnd/>
                </a:ln>
                <a:solidFill>
                  <a:schemeClr val="bg2">
                    <a:lumMod val="75000"/>
                  </a:schemeClr>
                </a:solidFill>
                <a:latin typeface="ＭＳ Ｐ明朝"/>
                <a:ea typeface="ＭＳ Ｐ明朝"/>
              </a:rPr>
              <a:t>提供</a:t>
            </a:r>
            <a:r>
              <a:rPr lang="ja-JP" altLang="en-US" sz="3600" kern="10" dirty="0">
                <a:ln w="9525">
                  <a:solidFill>
                    <a:srgbClr val="00CCFF"/>
                  </a:solidFill>
                  <a:round/>
                  <a:headEnd/>
                  <a:tailEnd/>
                </a:ln>
                <a:solidFill>
                  <a:schemeClr val="bg2">
                    <a:lumMod val="75000"/>
                  </a:schemeClr>
                </a:solidFill>
                <a:latin typeface="ＭＳ Ｐ明朝"/>
                <a:ea typeface="ＭＳ Ｐ明朝"/>
              </a:rPr>
              <a:t>：</a:t>
            </a:r>
            <a:r>
              <a:rPr lang="zh-TW" altLang="en-US" sz="3600" kern="10" dirty="0" smtClean="0">
                <a:ln w="9525">
                  <a:solidFill>
                    <a:srgbClr val="00CCFF"/>
                  </a:solidFill>
                  <a:round/>
                  <a:headEnd/>
                  <a:tailEnd/>
                </a:ln>
                <a:solidFill>
                  <a:schemeClr val="bg2">
                    <a:lumMod val="75000"/>
                  </a:schemeClr>
                </a:solidFill>
                <a:latin typeface="ＭＳ Ｐ明朝"/>
                <a:ea typeface="ＭＳ Ｐ明朝"/>
              </a:rPr>
              <a:t>特定</a:t>
            </a:r>
            <a:r>
              <a:rPr lang="zh-TW" altLang="en-US" sz="3600" kern="10" dirty="0">
                <a:ln w="9525">
                  <a:solidFill>
                    <a:srgbClr val="00CCFF"/>
                  </a:solidFill>
                  <a:round/>
                  <a:headEnd/>
                  <a:tailEnd/>
                </a:ln>
                <a:solidFill>
                  <a:schemeClr val="bg2">
                    <a:lumMod val="75000"/>
                  </a:schemeClr>
                </a:solidFill>
                <a:latin typeface="ＭＳ Ｐ明朝"/>
                <a:ea typeface="ＭＳ Ｐ明朝"/>
              </a:rPr>
              <a:t>非営利活動</a:t>
            </a:r>
            <a:r>
              <a:rPr lang="ja-JP" altLang="en-US" sz="3600" kern="10" dirty="0" smtClean="0">
                <a:ln w="9525">
                  <a:solidFill>
                    <a:srgbClr val="00CCFF"/>
                  </a:solidFill>
                  <a:round/>
                  <a:headEnd/>
                  <a:tailEnd/>
                </a:ln>
                <a:solidFill>
                  <a:schemeClr val="bg2">
                    <a:lumMod val="75000"/>
                  </a:schemeClr>
                </a:solidFill>
                <a:latin typeface="ＭＳ Ｐ明朝"/>
                <a:ea typeface="ＭＳ Ｐ明朝"/>
              </a:rPr>
              <a:t>法人</a:t>
            </a:r>
            <a:r>
              <a:rPr lang="ja-JP" altLang="en-US" sz="3600" kern="10" dirty="0">
                <a:ln w="9525">
                  <a:solidFill>
                    <a:srgbClr val="00CCFF"/>
                  </a:solidFill>
                  <a:round/>
                  <a:headEnd/>
                  <a:tailEnd/>
                </a:ln>
                <a:solidFill>
                  <a:schemeClr val="bg2">
                    <a:lumMod val="75000"/>
                  </a:schemeClr>
                </a:solidFill>
                <a:latin typeface="ＭＳ Ｐ明朝"/>
                <a:ea typeface="ＭＳ Ｐ明朝"/>
              </a:rPr>
              <a:t>レスキューストックヤード</a:t>
            </a:r>
          </a:p>
        </p:txBody>
      </p:sp>
    </p:spTree>
    <p:extLst>
      <p:ext uri="{BB962C8B-B14F-4D97-AF65-F5344CB8AC3E}">
        <p14:creationId xmlns:p14="http://schemas.microsoft.com/office/powerpoint/2010/main" val="1821327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diy-life.net/special/interior/furniture/type-2/image/photo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44900"/>
            <a:ext cx="42846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AutoShape 4" descr="http://www.city.sumida.lg.jp/kuhou/backnum/060901/images/photo01_02.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25604" name="AutoShape 6" descr="http://www.city.sumida.lg.jp/kuhou/backnum/060901/images/photo01_02.jp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25605" name="AutoShape 8" descr="https://encrypted-tbn0.gstatic.com/images?q=tbn:ANd9GcTOtDCd8T7p9PSj3Xzq-LlUVDw2uWrB7EZlpjegLrB2ZXyTR-Alpw"/>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pic>
        <p:nvPicPr>
          <p:cNvPr id="25606" name="Picture 12" descr="http://www.city.sumida.lg.jp/kuhou/backnum/060901/images/photo01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
            <a:ext cx="45434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4" descr="http://img01.hamazo.tv/usr/daiku443/200902251443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2" y="0"/>
            <a:ext cx="4859337"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テキスト ボックス 4"/>
          <p:cNvSpPr txBox="1">
            <a:spLocks noChangeArrowheads="1"/>
          </p:cNvSpPr>
          <p:nvPr/>
        </p:nvSpPr>
        <p:spPr bwMode="auto">
          <a:xfrm>
            <a:off x="0" y="-27384"/>
            <a:ext cx="9144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dirty="0">
                <a:latin typeface="ＭＳ ゴシック" panose="020B0609070205080204" pitchFamily="49" charset="-128"/>
                <a:ea typeface="ＭＳ ゴシック" panose="020B0609070205080204" pitchFamily="49" charset="-128"/>
              </a:rPr>
              <a:t>色々</a:t>
            </a:r>
            <a:r>
              <a:rPr lang="ja-JP" altLang="en-US" sz="2400" dirty="0" smtClean="0">
                <a:latin typeface="ＭＳ ゴシック" panose="020B0609070205080204" pitchFamily="49" charset="-128"/>
                <a:ea typeface="ＭＳ ゴシック" panose="020B0609070205080204" pitchFamily="49" charset="-128"/>
              </a:rPr>
              <a:t>な</a:t>
            </a:r>
            <a:r>
              <a:rPr lang="ja-JP" altLang="en-US" sz="2400" dirty="0">
                <a:latin typeface="ＭＳ ゴシック" panose="020B0609070205080204" pitchFamily="49" charset="-128"/>
                <a:ea typeface="ＭＳ ゴシック" panose="020B0609070205080204" pitchFamily="49" charset="-128"/>
              </a:rPr>
              <a:t>道具があります。どれも</a:t>
            </a:r>
            <a:r>
              <a:rPr lang="ja-JP" altLang="en-US" sz="2400" dirty="0" smtClean="0">
                <a:latin typeface="ＭＳ ゴシック" panose="020B0609070205080204" pitchFamily="49" charset="-128"/>
                <a:ea typeface="ＭＳ ゴシック" panose="020B0609070205080204" pitchFamily="49" charset="-128"/>
              </a:rPr>
              <a:t>ホームセンター等で</a:t>
            </a:r>
            <a:r>
              <a:rPr lang="ja-JP" altLang="en-US" sz="2400" dirty="0">
                <a:latin typeface="ＭＳ ゴシック" panose="020B0609070205080204" pitchFamily="49" charset="-128"/>
                <a:ea typeface="ＭＳ ゴシック" panose="020B0609070205080204" pitchFamily="49" charset="-128"/>
              </a:rPr>
              <a:t>購入できます。</a:t>
            </a:r>
          </a:p>
        </p:txBody>
      </p:sp>
      <p:sp>
        <p:nvSpPr>
          <p:cNvPr id="25609" name="AutoShape 16" descr="data:image/jpeg;base64,/9j/4AAQSkZJRgABAQAAAQABAAD/2wCEAAkGBxQSEhQUExQVFBUUGBcXFRgXGBYUFxgUFxcYFxUUFBQYHSggGBwlHBQVITEjJSkrLi4uFx8zODMuNygtLisBCgoKDg0OGhAQFywkHBwsLCwsLCwsLCwsLCwsLCwsLCwsLCwsLCwsLCwsLCwsLCwsLCwsLCwsLCwsLDQsLCwsLP/AABEIAMAA8AMBIgACEQEDEQH/xAAbAAABBQEBAAAAAAAAAAAAAAADAQIEBQYAB//EAEYQAAECBAIGBgcGBAUDBQAAAAECEQADITFBUQQSYXGB8AUGkaGxwQcTIjJCctEkUoKy4fFDYnPCFBUWU5IlMzQjY4Oi0v/EABgBAQEBAQEAAAAAAAAAAAAAAAABAgME/8QAJBEBAQACAQQBBAMAAAAAAAAAAAECETEDEiEyQRMiYZFRgdH/2gAMAwEAAhEDEQA/AKpS3+INX4iQ3Y5S/F9kMmE5quv4nLlKXtjngRSClZ+8rO5d64sztjZqQxEl8MCKJJ4BL2/lwvHjbD1Gu/xXQcGxJoPyxwR48bnB2fZZV4coB8BQ4AbqvXf8WMcAHFrmxyNcLZ5YRdiMtbj3sB8ZIwarWexuDekOmEkgVubOrEO6Qz7RjcQ+Yr2aFVhcvVtwD9xFLwycAGcNfAtQjF6AdqeMNqjKd8agXAyp7RPYcbG0CWoCjtuLC+VSz8QdkHmD5avk7tWg2XGIqIWTY3zuTsuw7eBgrQej4nV0hy9U4vXVOOMaiYaGM91FlMJ42jY1DhhujREUO6PJ1PauuPAC0kxF6S0fWlEVKgHTVq5cYsVLCQ5jEdYOmZvrNRJKEs9LmuJjExuV1DevJv8AiCtmGuGZyQCM6PGk6t6D6xbqqmWxw99/ZBYl7P2Rg5Miar2kome2VqcFLECpIBFMd8b70b6YFyFoJOulZJBDHVV7p2+6RHfq9GY47ZnVtumtmGPMvR4XmaWf5h+dcenLHjHmfo3TXSjmofmXHKcVY16jETSpRV3RMUIBpmkBCSwcxkVvTWjlUpRSHWgOjfiOwRktE6SmgUQCFXIW29oH0v0rNVOU6lAJZgklIziDI0eZU6imSnWLKFipgQNU9keno9GWfcxlnZw9L6qSzNUpakkJQwT7Tuuus+bU7YtusX/jTqt7Bxa5GXlELqHpAXoiBXWQ6VAhiC+tXOhFYk9a1NoekHJI2Yi5wjhrWevy13bm3l8tamuSwGJFhSurS/DfBkz1AuUkf8sDts3djAkpDsCgXHw4Ng5ztxvCvT4TlbIkF25xrHucTkTP5lMzVTTB/jpU+cPXPZ3q7mycQb50PG94aljsIODjEZppbhjeDIUQACVAAYgpxFLhgH3pvjAKVKqUFW5KsWIFQnZTOxrCKmH+dNc1C1NjbD8NsYGWuMQRUDY7hznUdlYRZBwvk20CydvG16wDw9AS/wA1KBnBGsezDCGy1A0IHaLsMA+fHCsOINSkEZVO1mLDJnwttjkzASAcDiS1C33rOPw4QE7U8rpzfAnuxvApiRWibDDZ95+/hBUgA4XFwBYl8f2whjNXF02UAbHYa0jltoq2Dsc8QMnoBfMdkdKvjd6E4Wr4HDGFGNXpmTSlh5YXhSj2nLhtj3NLn94bEVaWDMDTFOwuGfu4wiWBpQ3oQMmY14HHGOnJGQsGYgUrv+vCHpNTj7zD3rs9MXy+LCKoE00fwJZg/d3pvDJOONcQ5rxv43vD5vZk4fNi5PYeBjtGDvxtbsAzwztSEGn6jM07ePDCL82O6KPqUj/vPiR4Z474vwKcI83U9q6Y8I82W8VvSHV0TQdYsWOqcQfpGllS2gek3O6Oe9cK87m6aqWoS1zkIXKGrqmjDKlwY1nVGTMWpWkrUCJiQEkBtYO+s2VGir6W6rLmziuX6tlHWZSXIUfeLk4sI1/QvRw0eQiUG9kVagKjVRAwrHbPOXHnyx88Jhw3x5p6NDSftKf7o9Lmpp2x5t6LkPLmn5PAxzx4rUbAiI07RyssM4nJRWJaENEoyfSPVlExKv8AcPumwGyMgrTUhYUNKIWilUktqHAgsQGj0+YPOM6nqVrzDqrSmW7tqpLId9QU2mOnS6mr5rN4X/Vjo8ypalKUVKmkKNrNSxxd4b1tU2hzTXC1D7wxw3xdypYSNVIAAoALACgAik65FtDWdqMvvDOkZx85Rbw85RLFqgg5EWOT03YXrCFJu5NGruD0Ktr994XWHvauAxaz46lNhwxgoSUmj6oO0ChGQpb8N49ziGVA1YYHB3qdvN6wVMtrBmxFM2I9mjNTK1zDUra9Lir5B8f5q9t4cQ1gC+44F8/vcd8AgpmGbNLMd9Kj8JpjCJoz6uVQNjgsT2DhjBQklyBW9HP3gkUG1gcbbYQrIvwfi2NLNstasAMSbFIqdxuwNk1ud+GcOSrWzBozE7ceNDw2xy0kVDEDNrPsJ+79KPDkStYjN9mLZJyTbEWZoCVjcGuYFjRqbaZYwqA7XFQMSG9rCnZjeCrBNw4rtv8Ar/yhiVVwpmALXxffiMI5NI7Uch6Zd7vXfBFNrYUJp2PYV2jHCOJoGod4GByHfwh8wk1LtVr4Nhg3/wBYgjzklxQgUOJGId6dvCBqSxOsn71xq2Z3r3YYQaahyk3AbIHGxJpzjBNH0E3FKWHDZTyuY1Iu/CHOSWwNbOHdi9h+hteCSZKg78QXo30tstFkvRmwY/ucecbxGnpvbw55epjWtM7X3UpNZu8eEaZMjwjNdRrzd42YZYRrEWO6PH1fau2PBCIjT0RKUIYtDvHMC0RFeyJqRA5KGeDIFooHPPsncfCMB6JUPJmb0/ljf6WfYX8ivAxg/RIP/QXvT4RqcUblEgCEIiQOe2BEVjKK+civbE7Q0MBDFS7b4kyBaEHfrFB1zU2i1sVofdfyjQYHjGc6+KI0VLU9tPcDV8N+Ebw9ol4efy1pUGpUbLsNu3jvhxSQ5oWy2Pjq4d1jBCXNywcVpk9NbtHEVgZLYvTYas2Z+9x3x7XIRL2YpKaYirtlS3Da8KmYUsFGlq0sUguNal8LYYwwywapAeh4upsNtOy8GQbguG3j7wzDWbZbMwDTLdmAODUN9UNQHLC+GMcj2sw+1zVhkHoTvFMIcJRDsHwtv3/d5EKrQia6h7Hpc/DWw33wgAFZFy7jHuqVfzciCFAJ1klOficjn52gqZKxQhZ4Pli4f3eOOUMTJUkihbdgNXEvtvxwgLnStBAJYNfDnm0Q5oZVRZrbLYU8o082S/Pl5YXiq6UlMl9obG52muzPGJlikqsDkC7Uw30r4cYboyQqzd38rVrzeGywKWeg8cPKC6I71e16m7Y+eNoxOWk+Vo2ytvO3ljeHGXn23fjj54xJlHjzXnsgpSOdtOc7R2YVk4cjt57bRA0o/pj3nk3i70mUOa7Oey0VmmSebv8AXz4RKsq06h/xd48I1ybRk+otPW7xi+GcawWMeHqezvOHKhM4cqEjCnpxhyRUQ1OMPEBH0/8A7Uz+mv8AKYxXomH2dfzD8ojZ9LKaROP/ALS/yGMf6Kk/ZlfN/aI1PWkbgQM34wRMMV5xlCHDfBpVhugX1g6MN0AM2PGK3rDoyZktKVhwFOGpViL4XizVYxA6ZNE7z4Rvp+0TLhmFdAysAoNtIse5n4cYCehUN76+J3UIG76Vi3XTu+g54RHmq4N5U4eUexx2qtF6FQkuo6+xgMGrUv59sWiNHl3SlI4DGgw/e0BP6cgbvpjAlpIrzgcmw48IomkvzzzekIEir35JfLDx2RC9eQ1ed5Pe1ccBE1rcNnjyMYSpRJcwpe1QQXAN6m+P77IGL357ed8NCuHdbwqeEKDUb+bHb9MY0LJSub8+MUfTCn7anf8AXvg2mdNoS7Oq9nbt8xuij0rTipXtWqwZssH227IzSQofFzQVqQ3n5WgYOrUNY5A2rn9MoLjTZbBnq7U34QGc9GcUrhhv7sLxyjonytPYqBBocON8m7rRMTpyCPeb5vZwrQ85VihlEEqZgx2A0Jrj24Yw5ZISKEUpfJ+RheOm2dL6aoEU5w5ytEHS8f22c9girnTPaNWOds8XpTxzgstR1Q5Nt1tmF+G8w2aaPqR/F3+UasWMZLqL/GfMeEa0Chjx9T2dpwcqGGHKgZVGFF1rwut5xmusnToklKH1dcs/YPr2RUy+uMoKYa6VIlhStZJ1VkqIZ8KAEHGsWY2zcS3TV9PrbRp/9KZ+QxmPRcW0ZXz+Qi86fnPok9WBkrI4o/WM/wCjVTaKo/zHwEWetabVU4CpIF70hyVA1EecTOtQGkq1gSEkMkP7VVAgtVgwoLuYu+p3S6pvvIUjWBJSpWtqrSWU1Awd6GtoXCybZ35016R4wVHlAkecGQYzAw2POMVvTaSQkD+byizNjFf0uS6G2+Ub6ftEy4U6tGmGrU4bedtrwMaBMNh37x+ndFlKJy54c5QcFXNdnOdo9jgqj0RMyZ8+ed0ET0L95Q7ueX2RbMTlDVIOflbw8oKgo6LlorVR2nnmt4EtXtU555rFkqVmbc2ivVJqTn588YIclOwdnAc8IMhI+6Owc/TdAk6MMSeeeMHRI288ec4ppgJZFi2+gY1DvXtgKhq1D3NqW1TQMLd0PKyk4tS/HMt5QxeBABvlhq2ufpeDYxme1Q4i/HM84wxVWYOQlqbibNxZ9scp3JD3HFyd364w1VWsTq2vg+NTzhGFEQtyalwe2uDnvxxhswOA4ct4B8jzWOCXJwrhV3O4X79kc7p97DfhtPO6KhZ6g9iC+dMS48a74PJACQNj85X4bzEecpyS9v1NGHHv2RJCvZcirbadvOdYQq/6jl/XUsd2EasWMZTqL/Go1RswjWrZjHk6ns6zg2ZAibwHpHT0y0lRsmpjKaX1iWsewkJBuokqKRnqgNGdbVWekFBWtIS5NwRhW7xS6H0DN96epMtJYuss+IYXPARJ0/p3UAWHClGiiypitrmksRVaJpUyaVqWiYU/ypUtW0qWa1j0YSyMWxstK6aRMlql+uUtJTqkSpVNVmqpSn7og9HaR6lJTKM5CcWSgjjFZ6uXMlspa5aSGMtKAog/E6yoA1Bq0DTJlykasv1pAqCpSRXNkAeMZuMUPTuipE5RUJ6kqJPvS6Zt7JMazqboolzQfWiYDL1LuynBATiAa3jGaPpxnCZrgBSCGUMUmntbdsT+g1NPl6pIdQ41EXOXt1tJzt7Cj6QZMBavZBUGPO1SKFDFT06hRUjVVq0L0fENu3xbLNDFZ0sv20h8HvtI5Mb6c3kltk2gIkTP9wf8PIHnCDo0eYWeYeCRz9YfLPP6c7IKgc355Men6c/P7rH1L+P1P8C/wb+8tZ4tzy+EHQgJAAsPL94ejDnLn9Y5Rpzu57Isxk4Zyzyvi0HSF2Tx7LRD02aEJJOA7cYlTSNYbjzz4RXdKSRMBTbnnx2RbwY635ViuklVbnv2ce6LLovTVKBJ+E13bOPLxUy9CWCQBzXbtPlWLvQNF1A1yb25OMcsO616er9OY+OWKUa2OHfVgKDhjeBKsKgiu3LMn6wYIJJcYJsK1fACu7GESs2LhwWrsDl3HbHZ5zVJuQMRatyb0/Q7I4B2u2qKcDtr48IRQwofa2G5xv8ArhDknVrUApGeRxoTyIgdqOSQHc77nFhj38IbMUGepp5d/OEKlFTapO3EXZ+zHCC6XKSKJJqM9nD9bWgAaQqpYAOfqcuPfkImzB7LPt5fnG8V09DE0x//AEcub2AiYrSac7785mLCr7qHQTthHgI0c1ZLxneoftJnbx4CNXL0YVjydT2rtOFR0voBnSzLtrY7RUPGe0NM2UPVFCSKpWK+0CXd8cOyN7PTEOZJxjGx5R1l6NbVqlK0HWAWWStJ+DW+EhouOi+klerRqzlS0+z7OqACRaooqF666PrzEpcBwHJsANYkxC6Ll66JTVZYHEFo6b+1mzyuOneiTo8ibO1UFSBrVBztfbFZ0Qk6RJKzLQ9qaw842HXqX9h0j5f7hFJ1K0R9DJ2xmX7WpGT6D0TWWshKakEpDkUdnB4GPQJGkrmaiFor6xCgSA7pyOFI860nQTKmGcozE+rKWKKfCl8akuwEej9TFmaFzXUUKSj1evqlQBckEpo7M8b6n8sa8tOfpBEQhHlDkiOLZqrGKDrBMImpbBPmYv1WMZ3rGtpo+QeJ57ojOXA8o8888IkAc9h57YhSFeyOeecIk6/Ntse+cOKQrnnntgSjTnnCOUrntw58YGV3/f8AfzgI2nPfIX55zirSsk15tt/aLHTJnsnd+mPOG2KuWacjz/bdGM5uNS6HlKOD8CPAc5RPRNNGScMRELR0Z890SDMdgOJ8ud8Zwxs2W7ZJCnexZhbN6Yva3ZATMoRahOLW4dvCCLYuQdhB2E7f2wgCQ7m1MKYbqb467NOC8DX2sa4ijOWvbshocPcBhswIdwO/hC6+BLMcdjZnuwhkurgthZhnixbl4bUZKmLXBJvvD+y9OWhyk0YgimG7hu7oaokXJAqzvemBI/SBLQ9CwoMsjsPi3GICTS5IKhfFnuXpV+cBBZ4fHzvkeXiC41r1Gb4cf1FoLNXTny5OEWDW+jo+zO3jwjaAUMYr0b1TO+byEbYChjydT2dJwRQhFIcGHqHnCgRkUPSnQ3rCCwcZ2bb2mIPRnVVMs+ydQAhRABYqdyXJuY1ihHITeLulZn0ghtA0jcB2rERvR9JfRK4mJPpHP/T529H5xD+oSfscvj4w+F+EpXQyCSc2ix0bRwhLJDCCJEEbwiIQiHCOVCgRANYpGc6flvPqaaifPnbaNKsUMZPrJpYTpBSqnshjvwbl9kawk35LLZqCoVt555aCpPNsed214qND6Q11ME0u7vxqOccIs0G/0ax53bnj1Y5TLhyywuN1Rief05zEc/fxv4+e+Bk89hw8t4yhory+f049saZR+klewfqMaeXHFoq0zN37b+RjFv0ho5UKY9/Hl8atEBGjhDEmvZanOVoiiSyWyHYaeHlth8ubUBN6Z+XOURysqOqk8asGph4YRYaNojAAJO2hrz+0BiapViA+Ia2DE7eG2GqVVw1sGy3FuXrEtOhTNZkoWQ7+ylWdMuzC9YfL6Fn39VMP4Wz+8dvHGG43pAUcnBrZ8GOzswvDUKCnthiNvORxi3/0xpJLiV2lOxqRKT1O0s11BxU+/lq4xnui6UEkYVDb9h2fUXh82SDvG7I5v9OMaeV1E0hwT6scT9NkSf8AQk0lzPQPwv4q/eHfDTCKDF6hsN1NjX3iOmTQcO7xbw7I9AR1CTjON3oEp76mHp9H8hvamLVx+gifUhpA9GXuTvm8hG4ApFb0P0FK0QKEokhVS9a5gxaJjhld3bTlCFAhSIWMoY0KgQ5oUCKMn6TT/wBPm7VS/wA4iR1GT9jl7vOI/pQP2Be1cv8AOIm9S0/Y5Xy+cX4a+FyBDyPOEAh5jKGmHIEcRDkwA1ihim6X6ujSF65Xq0bOnPbF2oQmrFWWzzFDo/VSWkg+sUSK8c9piwR0PLHxK5tE8JhWiy2cGV7vNQx0ZKyPPHjCjQJX3eeREvVjtWHdl/KagB0ZBukHfWFElAsgQbVhGieQgb7ojtbYOyHNHARAz1uwdkL68/sBDIVo0hxnKzPbCFRzPbHNHNANaF1YVoURAgRHFMc4hXgEaFjnhDAPAjoakw4mCuIhQI4CFEBjvSoW0E7ZsvxMWvU4fZJPy+cVHpX/APBH9aX/AHRddUh9kk/IIvwvwtmhxEJCmIjjCEtCmGwDe2FfbC60drRFI+2FeFEIWijn2x3GOplHUiDjvhOMOjhANcRwaHxweAETHRxhRFZNEK0LHPAIExzQrwrwUkLHa0LrQHNHasIFQsB2rHNHGGlQgCCHAQJLwUGAxPpYP2NP9ZHgqL/qsPssn5BGf9LX/iS/6yfyrjR9WR9lk/IIvwvwshCqjhCiCGxzw6FgGPHPD46JoDplHBofHQDHEK+yHNCwDXjqw5oGuYBcpG8gQDqxwG2IkzpWQn3p0ofjT9YAesGjf7yTudXgILqp0dCGOeKy6OjtbZDVLa5A3kCIpYUREm9JyU+9OlD8afrEdXWDRh/E1vlCleAgaWZEK8U/+opXwonK3Sl+JaF/ztZ9zRNIO8JT5wXS3jmip/x2lq93QwPnmt3BEObT1fBo6N5WvzEXVRa6kLqxVf4HTT72kSk/LK+pMcOh5597TJn4UpHlDVP7W4EcRFT/AKdB97SNIV+NSfAwg6q6N8SFr+ZZPi8NU8KX0lS/WaMgJZRTMCiBUsEqBoN8X/QBA0aVUAagq9IPo3QsiX7kkJfKOPQ0gl/USzvSD2PDVXumtHL0+Um86WN60/WAq6akf7yTudXhE2VoctPuy0DchP0g4LWpuAEXtTap/wA5lmwmq+WXMPlDh0io+7o+kH8AT+YxbFZzMIYdptUnSp+Gir/FMQnweF1tKP8AClJ+acT3BEWjR0O02q/UaWfj0dO5MxfmIUaBpJvpKR8skf3Ki0EOi6ibqq/yqZ8WlTj8qZafKE/yVJ96bpCv/lKfygRatHNDRuqn/T0jFClfNMmK8TD0dAaMLSJXFL+MWUK0NG6jS9Blp92VLG5CfpB0hrMNwA8IdCxUf//Z"/>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25610" name="AutoShape 18" descr="data:image/jpeg;base64,/9j/4AAQSkZJRgABAQAAAQABAAD/2wCEAAkGBxQSEhQUExQVFBUUGBcXFRgXGBYUFxgUFxcYFxUUFBQYHSggGBwlHBQVITEjJSkrLi4uFx8zODMuNygtLisBCgoKDg0OGhAQFywkHBwsLCwsLCwsLCwsLCwsLCwsLCwsLCwsLCwsLCwsLCwsLCwsLCwsLCwsLCwsLDQsLCwsLP/AABEIAMAA8AMBIgACEQEDEQH/xAAbAAABBQEBAAAAAAAAAAAAAAADAQIEBQYAB//EAEYQAAECBAIGBgcGBAUDBQAAAAECEQADITFBUQQSYXGB8AUGkaGxwQcTIjJCctEkUoKy4fFDYnPCFBUWU5IlMzQjY4Oi0v/EABgBAQEBAQEAAAAAAAAAAAAAAAABAgME/8QAJBEBAQACAQQBBAMAAAAAAAAAAAECETEDEiEyQRMiYZFRgdH/2gAMAwEAAhEDEQA/AKpS3+INX4iQ3Y5S/F9kMmE5quv4nLlKXtjngRSClZ+8rO5d64sztjZqQxEl8MCKJJ4BL2/lwvHjbD1Gu/xXQcGxJoPyxwR48bnB2fZZV4coB8BQ4AbqvXf8WMcAHFrmxyNcLZ5YRdiMtbj3sB8ZIwarWexuDekOmEkgVubOrEO6Qz7RjcQ+Yr2aFVhcvVtwD9xFLwycAGcNfAtQjF6AdqeMNqjKd8agXAyp7RPYcbG0CWoCjtuLC+VSz8QdkHmD5avk7tWg2XGIqIWTY3zuTsuw7eBgrQej4nV0hy9U4vXVOOMaiYaGM91FlMJ42jY1DhhujREUO6PJ1PauuPAC0kxF6S0fWlEVKgHTVq5cYsVLCQ5jEdYOmZvrNRJKEs9LmuJjExuV1DevJv8AiCtmGuGZyQCM6PGk6t6D6xbqqmWxw99/ZBYl7P2Rg5Miar2kome2VqcFLECpIBFMd8b70b6YFyFoJOulZJBDHVV7p2+6RHfq9GY47ZnVtumtmGPMvR4XmaWf5h+dcenLHjHmfo3TXSjmofmXHKcVY16jETSpRV3RMUIBpmkBCSwcxkVvTWjlUpRSHWgOjfiOwRktE6SmgUQCFXIW29oH0v0rNVOU6lAJZgklIziDI0eZU6imSnWLKFipgQNU9keno9GWfcxlnZw9L6qSzNUpakkJQwT7Tuuus+bU7YtusX/jTqt7Bxa5GXlELqHpAXoiBXWQ6VAhiC+tXOhFYk9a1NoekHJI2Yi5wjhrWevy13bm3l8tamuSwGJFhSurS/DfBkz1AuUkf8sDts3djAkpDsCgXHw4Ng5ztxvCvT4TlbIkF25xrHucTkTP5lMzVTTB/jpU+cPXPZ3q7mycQb50PG94aljsIODjEZppbhjeDIUQACVAAYgpxFLhgH3pvjAKVKqUFW5KsWIFQnZTOxrCKmH+dNc1C1NjbD8NsYGWuMQRUDY7hznUdlYRZBwvk20CydvG16wDw9AS/wA1KBnBGsezDCGy1A0IHaLsMA+fHCsOINSkEZVO1mLDJnwttjkzASAcDiS1C33rOPw4QE7U8rpzfAnuxvApiRWibDDZ95+/hBUgA4XFwBYl8f2whjNXF02UAbHYa0jltoq2Dsc8QMnoBfMdkdKvjd6E4Wr4HDGFGNXpmTSlh5YXhSj2nLhtj3NLn94bEVaWDMDTFOwuGfu4wiWBpQ3oQMmY14HHGOnJGQsGYgUrv+vCHpNTj7zD3rs9MXy+LCKoE00fwJZg/d3pvDJOONcQ5rxv43vD5vZk4fNi5PYeBjtGDvxtbsAzwztSEGn6jM07ePDCL82O6KPqUj/vPiR4Z474vwKcI83U9q6Y8I82W8VvSHV0TQdYsWOqcQfpGllS2gek3O6Oe9cK87m6aqWoS1zkIXKGrqmjDKlwY1nVGTMWpWkrUCJiQEkBtYO+s2VGir6W6rLmziuX6tlHWZSXIUfeLk4sI1/QvRw0eQiUG9kVagKjVRAwrHbPOXHnyx88Jhw3x5p6NDSftKf7o9Lmpp2x5t6LkPLmn5PAxzx4rUbAiI07RyssM4nJRWJaENEoyfSPVlExKv8AcPumwGyMgrTUhYUNKIWilUktqHAgsQGj0+YPOM6nqVrzDqrSmW7tqpLId9QU2mOnS6mr5rN4X/Vjo8ypalKUVKmkKNrNSxxd4b1tU2hzTXC1D7wxw3xdypYSNVIAAoALACgAik65FtDWdqMvvDOkZx85Rbw85RLFqgg5EWOT03YXrCFJu5NGruD0Ktr994XWHvauAxaz46lNhwxgoSUmj6oO0ChGQpb8N49ziGVA1YYHB3qdvN6wVMtrBmxFM2I9mjNTK1zDUra9Lir5B8f5q9t4cQ1gC+44F8/vcd8AgpmGbNLMd9Kj8JpjCJoz6uVQNjgsT2DhjBQklyBW9HP3gkUG1gcbbYQrIvwfi2NLNstasAMSbFIqdxuwNk1ud+GcOSrWzBozE7ceNDw2xy0kVDEDNrPsJ+79KPDkStYjN9mLZJyTbEWZoCVjcGuYFjRqbaZYwqA7XFQMSG9rCnZjeCrBNw4rtv8Ar/yhiVVwpmALXxffiMI5NI7Uch6Zd7vXfBFNrYUJp2PYV2jHCOJoGod4GByHfwh8wk1LtVr4Nhg3/wBYgjzklxQgUOJGId6dvCBqSxOsn71xq2Z3r3YYQaahyk3AbIHGxJpzjBNH0E3FKWHDZTyuY1Iu/CHOSWwNbOHdi9h+hteCSZKg78QXo30tstFkvRmwY/ucecbxGnpvbw55epjWtM7X3UpNZu8eEaZMjwjNdRrzd42YZYRrEWO6PH1fau2PBCIjT0RKUIYtDvHMC0RFeyJqRA5KGeDIFooHPPsncfCMB6JUPJmb0/ljf6WfYX8ivAxg/RIP/QXvT4RqcUblEgCEIiQOe2BEVjKK+civbE7Q0MBDFS7b4kyBaEHfrFB1zU2i1sVofdfyjQYHjGc6+KI0VLU9tPcDV8N+Ebw9ol4efy1pUGpUbLsNu3jvhxSQ5oWy2Pjq4d1jBCXNywcVpk9NbtHEVgZLYvTYas2Z+9x3x7XIRL2YpKaYirtlS3Da8KmYUsFGlq0sUguNal8LYYwwywapAeh4upsNtOy8GQbguG3j7wzDWbZbMwDTLdmAODUN9UNQHLC+GMcj2sw+1zVhkHoTvFMIcJRDsHwtv3/d5EKrQia6h7Hpc/DWw33wgAFZFy7jHuqVfzciCFAJ1klOficjn52gqZKxQhZ4Pli4f3eOOUMTJUkihbdgNXEvtvxwgLnStBAJYNfDnm0Q5oZVRZrbLYU8o082S/Pl5YXiq6UlMl9obG52muzPGJlikqsDkC7Uw30r4cYboyQqzd38rVrzeGywKWeg8cPKC6I71e16m7Y+eNoxOWk+Vo2ytvO3ljeHGXn23fjj54xJlHjzXnsgpSOdtOc7R2YVk4cjt57bRA0o/pj3nk3i70mUOa7Oey0VmmSebv8AXz4RKsq06h/xd48I1ybRk+otPW7xi+GcawWMeHqezvOHKhM4cqEjCnpxhyRUQ1OMPEBH0/8A7Uz+mv8AKYxXomH2dfzD8ojZ9LKaROP/ALS/yGMf6Kk/ZlfN/aI1PWkbgQM34wRMMV5xlCHDfBpVhugX1g6MN0AM2PGK3rDoyZktKVhwFOGpViL4XizVYxA6ZNE7z4Rvp+0TLhmFdAysAoNtIse5n4cYCehUN76+J3UIG76Vi3XTu+g54RHmq4N5U4eUexx2qtF6FQkuo6+xgMGrUv59sWiNHl3SlI4DGgw/e0BP6cgbvpjAlpIrzgcmw48IomkvzzzekIEir35JfLDx2RC9eQ1ed5Pe1ccBE1rcNnjyMYSpRJcwpe1QQXAN6m+P77IGL357ed8NCuHdbwqeEKDUb+bHb9MY0LJSub8+MUfTCn7anf8AXvg2mdNoS7Oq9nbt8xuij0rTipXtWqwZssH227IzSQofFzQVqQ3n5WgYOrUNY5A2rn9MoLjTZbBnq7U34QGc9GcUrhhv7sLxyjonytPYqBBocON8m7rRMTpyCPeb5vZwrQ85VihlEEqZgx2A0Jrj24Yw5ZISKEUpfJ+RheOm2dL6aoEU5w5ytEHS8f22c9girnTPaNWOds8XpTxzgstR1Q5Nt1tmF+G8w2aaPqR/F3+UasWMZLqL/GfMeEa0Chjx9T2dpwcqGGHKgZVGFF1rwut5xmusnToklKH1dcs/YPr2RUy+uMoKYa6VIlhStZJ1VkqIZ8KAEHGsWY2zcS3TV9PrbRp/9KZ+QxmPRcW0ZXz+Qi86fnPok9WBkrI4o/WM/wCjVTaKo/zHwEWetabVU4CpIF70hyVA1EecTOtQGkq1gSEkMkP7VVAgtVgwoLuYu+p3S6pvvIUjWBJSpWtqrSWU1Awd6GtoXCybZ35016R4wVHlAkecGQYzAw2POMVvTaSQkD+byizNjFf0uS6G2+Ub6ftEy4U6tGmGrU4bedtrwMaBMNh37x+ndFlKJy54c5QcFXNdnOdo9jgqj0RMyZ8+ed0ET0L95Q7ueX2RbMTlDVIOflbw8oKgo6LlorVR2nnmt4EtXtU555rFkqVmbc2ivVJqTn588YIclOwdnAc8IMhI+6Owc/TdAk6MMSeeeMHRI288ec4ppgJZFi2+gY1DvXtgKhq1D3NqW1TQMLd0PKyk4tS/HMt5QxeBABvlhq2ufpeDYxme1Q4i/HM84wxVWYOQlqbibNxZ9scp3JD3HFyd364w1VWsTq2vg+NTzhGFEQtyalwe2uDnvxxhswOA4ct4B8jzWOCXJwrhV3O4X79kc7p97DfhtPO6KhZ6g9iC+dMS48a74PJACQNj85X4bzEecpyS9v1NGHHv2RJCvZcirbadvOdYQq/6jl/XUsd2EasWMZTqL/Go1RswjWrZjHk6ns6zg2ZAibwHpHT0y0lRsmpjKaX1iWsewkJBuokqKRnqgNGdbVWekFBWtIS5NwRhW7xS6H0DN96epMtJYuss+IYXPARJ0/p3UAWHClGiiypitrmksRVaJpUyaVqWiYU/ypUtW0qWa1j0YSyMWxstK6aRMlql+uUtJTqkSpVNVmqpSn7og9HaR6lJTKM5CcWSgjjFZ6uXMlspa5aSGMtKAog/E6yoA1Bq0DTJlykasv1pAqCpSRXNkAeMZuMUPTuipE5RUJ6kqJPvS6Zt7JMazqboolzQfWiYDL1LuynBATiAa3jGaPpxnCZrgBSCGUMUmntbdsT+g1NPl6pIdQ41EXOXt1tJzt7Cj6QZMBavZBUGPO1SKFDFT06hRUjVVq0L0fENu3xbLNDFZ0sv20h8HvtI5Mb6c3kltk2gIkTP9wf8PIHnCDo0eYWeYeCRz9YfLPP6c7IKgc355Men6c/P7rH1L+P1P8C/wb+8tZ4tzy+EHQgJAAsPL94ejDnLn9Y5Rpzu57Isxk4Zyzyvi0HSF2Tx7LRD02aEJJOA7cYlTSNYbjzz4RXdKSRMBTbnnx2RbwY635ViuklVbnv2ce6LLovTVKBJ+E13bOPLxUy9CWCQBzXbtPlWLvQNF1A1yb25OMcsO616er9OY+OWKUa2OHfVgKDhjeBKsKgiu3LMn6wYIJJcYJsK1fACu7GESs2LhwWrsDl3HbHZ5zVJuQMRatyb0/Q7I4B2u2qKcDtr48IRQwofa2G5xv8ArhDknVrUApGeRxoTyIgdqOSQHc77nFhj38IbMUGepp5d/OEKlFTapO3EXZ+zHCC6XKSKJJqM9nD9bWgAaQqpYAOfqcuPfkImzB7LPt5fnG8V09DE0x//AEcub2AiYrSac7785mLCr7qHQTthHgI0c1ZLxneoftJnbx4CNXL0YVjydT2rtOFR0voBnSzLtrY7RUPGe0NM2UPVFCSKpWK+0CXd8cOyN7PTEOZJxjGx5R1l6NbVqlK0HWAWWStJ+DW+EhouOi+klerRqzlS0+z7OqACRaooqF666PrzEpcBwHJsANYkxC6Ll66JTVZYHEFo6b+1mzyuOneiTo8ibO1UFSBrVBztfbFZ0Qk6RJKzLQ9qaw842HXqX9h0j5f7hFJ1K0R9DJ2xmX7WpGT6D0TWWshKakEpDkUdnB4GPQJGkrmaiFor6xCgSA7pyOFI860nQTKmGcozE+rKWKKfCl8akuwEej9TFmaFzXUUKSj1evqlQBckEpo7M8b6n8sa8tOfpBEQhHlDkiOLZqrGKDrBMImpbBPmYv1WMZ3rGtpo+QeJ57ojOXA8o8888IkAc9h57YhSFeyOeecIk6/Ntse+cOKQrnnntgSjTnnCOUrntw58YGV3/f8AfzgI2nPfIX55zirSsk15tt/aLHTJnsnd+mPOG2KuWacjz/bdGM5uNS6HlKOD8CPAc5RPRNNGScMRELR0Z890SDMdgOJ8ud8Zwxs2W7ZJCnexZhbN6Yva3ZATMoRahOLW4dvCCLYuQdhB2E7f2wgCQ7m1MKYbqb467NOC8DX2sa4ijOWvbshocPcBhswIdwO/hC6+BLMcdjZnuwhkurgthZhnixbl4bUZKmLXBJvvD+y9OWhyk0YgimG7hu7oaokXJAqzvemBI/SBLQ9CwoMsjsPi3GICTS5IKhfFnuXpV+cBBZ4fHzvkeXiC41r1Gb4cf1FoLNXTny5OEWDW+jo+zO3jwjaAUMYr0b1TO+byEbYChjydT2dJwRQhFIcGHqHnCgRkUPSnQ3rCCwcZ2bb2mIPRnVVMs+ydQAhRABYqdyXJuY1ihHITeLulZn0ghtA0jcB2rERvR9JfRK4mJPpHP/T529H5xD+oSfscvj4w+F+EpXQyCSc2ix0bRwhLJDCCJEEbwiIQiHCOVCgRANYpGc6flvPqaaifPnbaNKsUMZPrJpYTpBSqnshjvwbl9kawk35LLZqCoVt555aCpPNsed214qND6Q11ME0u7vxqOccIs0G/0ax53bnj1Y5TLhyywuN1Rief05zEc/fxv4+e+Bk89hw8t4yhory+f049saZR+klewfqMaeXHFoq0zN37b+RjFv0ho5UKY9/Hl8atEBGjhDEmvZanOVoiiSyWyHYaeHlth8ubUBN6Z+XOURysqOqk8asGph4YRYaNojAAJO2hrz+0BiapViA+Ia2DE7eG2GqVVw1sGy3FuXrEtOhTNZkoWQ7+ylWdMuzC9YfL6Fn39VMP4Wz+8dvHGG43pAUcnBrZ8GOzswvDUKCnthiNvORxi3/0xpJLiV2lOxqRKT1O0s11BxU+/lq4xnui6UEkYVDb9h2fUXh82SDvG7I5v9OMaeV1E0hwT6scT9NkSf8AQk0lzPQPwv4q/eHfDTCKDF6hsN1NjX3iOmTQcO7xbw7I9AR1CTjON3oEp76mHp9H8hvamLVx+gifUhpA9GXuTvm8hG4ApFb0P0FK0QKEokhVS9a5gxaJjhld3bTlCFAhSIWMoY0KgQ5oUCKMn6TT/wBPm7VS/wA4iR1GT9jl7vOI/pQP2Be1cv8AOIm9S0/Y5Xy+cX4a+FyBDyPOEAh5jKGmHIEcRDkwA1ihim6X6ujSF65Xq0bOnPbF2oQmrFWWzzFDo/VSWkg+sUSK8c9piwR0PLHxK5tE8JhWiy2cGV7vNQx0ZKyPPHjCjQJX3eeREvVjtWHdl/KagB0ZBukHfWFElAsgQbVhGieQgb7ojtbYOyHNHARAz1uwdkL68/sBDIVo0hxnKzPbCFRzPbHNHNANaF1YVoURAgRHFMc4hXgEaFjnhDAPAjoakw4mCuIhQI4CFEBjvSoW0E7ZsvxMWvU4fZJPy+cVHpX/APBH9aX/AHRddUh9kk/IIvwvwtmhxEJCmIjjCEtCmGwDe2FfbC60drRFI+2FeFEIWijn2x3GOplHUiDjvhOMOjhANcRwaHxweAETHRxhRFZNEK0LHPAIExzQrwrwUkLHa0LrQHNHasIFQsB2rHNHGGlQgCCHAQJLwUGAxPpYP2NP9ZHgqL/qsPssn5BGf9LX/iS/6yfyrjR9WR9lk/IIvwvwshCqjhCiCGxzw6FgGPHPD46JoDplHBofHQDHEK+yHNCwDXjqw5oGuYBcpG8gQDqxwG2IkzpWQn3p0ofjT9YAesGjf7yTudXgILqp0dCGOeKy6OjtbZDVLa5A3kCIpYUREm9JyU+9OlD8afrEdXWDRh/E1vlCleAgaWZEK8U/+opXwonK3Sl+JaF/ztZ9zRNIO8JT5wXS3jmip/x2lq93QwPnmt3BEObT1fBo6N5WvzEXVRa6kLqxVf4HTT72kSk/LK+pMcOh5597TJn4UpHlDVP7W4EcRFT/AKdB97SNIV+NSfAwg6q6N8SFr+ZZPi8NU8KX0lS/WaMgJZRTMCiBUsEqBoN8X/QBA0aVUAagq9IPo3QsiX7kkJfKOPQ0gl/USzvSD2PDVXumtHL0+Um86WN60/WAq6akf7yTudXhE2VoctPuy0DchP0g4LWpuAEXtTap/wA5lmwmq+WXMPlDh0io+7o+kH8AT+YxbFZzMIYdptUnSp+Gir/FMQnweF1tKP8AClJ+acT3BEWjR0O02q/UaWfj0dO5MxfmIUaBpJvpKR8skf3Ki0EOi6ibqq/yqZ8WlTj8qZafKE/yVJ96bpCv/lKfygRatHNDRuqn/T0jFClfNMmK8TD0dAaMLSJXFL+MWUK0NG6jS9Blp92VLG5CfpB0hrMNwA8IdCxUf//Z"/>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pic>
        <p:nvPicPr>
          <p:cNvPr id="25611" name="Picture 20" descr="http://image.rakuten.co.jp/kurashi-h/cabinet/kagutentou/0005853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4076700"/>
            <a:ext cx="485933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楕円 1"/>
          <p:cNvSpPr/>
          <p:nvPr/>
        </p:nvSpPr>
        <p:spPr>
          <a:xfrm rot="2138098">
            <a:off x="5222872" y="1106296"/>
            <a:ext cx="1028052" cy="17983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rot="2138098">
            <a:off x="7283376" y="953490"/>
            <a:ext cx="1028052" cy="21039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5778456" y="4872721"/>
            <a:ext cx="1800200" cy="11892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2771800" y="1375861"/>
            <a:ext cx="864096" cy="9010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536410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78" name="テキスト ボックス 1"/>
          <p:cNvSpPr txBox="1">
            <a:spLocks noChangeArrowheads="1"/>
          </p:cNvSpPr>
          <p:nvPr/>
        </p:nvSpPr>
        <p:spPr bwMode="auto">
          <a:xfrm>
            <a:off x="107504" y="0"/>
            <a:ext cx="8640960" cy="150810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4400" dirty="0">
                <a:latin typeface="ＭＳ ゴシック" panose="020B0609070205080204" pitchFamily="49" charset="-128"/>
                <a:ea typeface="ＭＳ ゴシック" panose="020B0609070205080204" pitchFamily="49" charset="-128"/>
              </a:rPr>
              <a:t>自宅をシェルターに</a:t>
            </a:r>
            <a:endParaRPr lang="en-US" altLang="ja-JP" sz="4400" dirty="0">
              <a:latin typeface="ＭＳ ゴシック" panose="020B0609070205080204" pitchFamily="49" charset="-128"/>
              <a:ea typeface="ＭＳ ゴシック" panose="020B0609070205080204" pitchFamily="49" charset="-128"/>
            </a:endParaRPr>
          </a:p>
          <a:p>
            <a:pPr algn="ctr" eaLnBrk="1" hangingPunct="1">
              <a:spcBef>
                <a:spcPct val="0"/>
              </a:spcBef>
              <a:buFontTx/>
              <a:buNone/>
            </a:pPr>
            <a:r>
              <a:rPr lang="ja-JP" altLang="en-US" sz="2400" dirty="0">
                <a:latin typeface="ＭＳ ゴシック" panose="020B0609070205080204" pitchFamily="49" charset="-128"/>
                <a:ea typeface="ＭＳ ゴシック" panose="020B0609070205080204" pitchFamily="49" charset="-128"/>
              </a:rPr>
              <a:t>命を守るための最優先課題は、居住環境の安全対策</a:t>
            </a:r>
            <a:r>
              <a:rPr lang="ja-JP" altLang="en-US" sz="2400" dirty="0" smtClean="0">
                <a:latin typeface="ＭＳ ゴシック" panose="020B0609070205080204" pitchFamily="49" charset="-128"/>
                <a:ea typeface="ＭＳ ゴシック" panose="020B0609070205080204" pitchFamily="49" charset="-128"/>
              </a:rPr>
              <a:t>。</a:t>
            </a:r>
            <a:endParaRPr lang="en-US" altLang="ja-JP" sz="2400" dirty="0" smtClean="0">
              <a:latin typeface="ＭＳ ゴシック" panose="020B0609070205080204" pitchFamily="49" charset="-128"/>
              <a:ea typeface="ＭＳ ゴシック" panose="020B0609070205080204" pitchFamily="49" charset="-128"/>
            </a:endParaRPr>
          </a:p>
          <a:p>
            <a:pPr algn="ctr" eaLnBrk="1" hangingPunct="1">
              <a:spcBef>
                <a:spcPct val="0"/>
              </a:spcBef>
              <a:buFontTx/>
              <a:buNone/>
            </a:pPr>
            <a:r>
              <a:rPr lang="ja-JP" altLang="en-US" sz="2400" dirty="0" smtClean="0">
                <a:latin typeface="ＭＳ ゴシック" panose="020B0609070205080204" pitchFamily="49" charset="-128"/>
                <a:ea typeface="ＭＳ ゴシック" panose="020B0609070205080204" pitchFamily="49" charset="-128"/>
              </a:rPr>
              <a:t>避難</a:t>
            </a:r>
            <a:r>
              <a:rPr lang="ja-JP" altLang="en-US" sz="2400" dirty="0">
                <a:latin typeface="ＭＳ ゴシック" panose="020B0609070205080204" pitchFamily="49" charset="-128"/>
                <a:ea typeface="ＭＳ ゴシック" panose="020B0609070205080204" pitchFamily="49" charset="-128"/>
              </a:rPr>
              <a:t>生活を自宅で過ごした方が安心だという声</a:t>
            </a:r>
            <a:r>
              <a:rPr lang="ja-JP" altLang="en-US" sz="2400" dirty="0" smtClean="0">
                <a:latin typeface="ＭＳ ゴシック" panose="020B0609070205080204" pitchFamily="49" charset="-128"/>
                <a:ea typeface="ＭＳ ゴシック" panose="020B0609070205080204" pitchFamily="49" charset="-128"/>
              </a:rPr>
              <a:t>もあ</a:t>
            </a:r>
            <a:r>
              <a:rPr lang="ja-JP" altLang="en-US" sz="2400" dirty="0">
                <a:latin typeface="ＭＳ ゴシック" panose="020B0609070205080204" pitchFamily="49" charset="-128"/>
                <a:ea typeface="ＭＳ ゴシック" panose="020B0609070205080204" pitchFamily="49" charset="-128"/>
              </a:rPr>
              <a:t>る</a:t>
            </a:r>
            <a:r>
              <a:rPr lang="ja-JP" altLang="en-US" sz="2400" dirty="0" smtClean="0">
                <a:latin typeface="ＭＳ ゴシック" panose="020B0609070205080204" pitchFamily="49" charset="-128"/>
                <a:ea typeface="ＭＳ ゴシック" panose="020B0609070205080204" pitchFamily="49" charset="-128"/>
              </a:rPr>
              <a:t>。</a:t>
            </a:r>
            <a:endParaRPr lang="en-US" altLang="ja-JP" sz="2400" dirty="0">
              <a:latin typeface="ＭＳ ゴシック" panose="020B0609070205080204" pitchFamily="49" charset="-128"/>
              <a:ea typeface="ＭＳ ゴシック" panose="020B0609070205080204" pitchFamily="49" charset="-128"/>
            </a:endParaRPr>
          </a:p>
        </p:txBody>
      </p:sp>
      <p:sp>
        <p:nvSpPr>
          <p:cNvPr id="24579" name="テキスト ボックス 3"/>
          <p:cNvSpPr txBox="1">
            <a:spLocks noChangeArrowheads="1"/>
          </p:cNvSpPr>
          <p:nvPr/>
        </p:nvSpPr>
        <p:spPr bwMode="auto">
          <a:xfrm>
            <a:off x="395536" y="1628800"/>
            <a:ext cx="8641084"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b="1" dirty="0" smtClean="0">
                <a:solidFill>
                  <a:srgbClr val="FF0000"/>
                </a:solidFill>
                <a:latin typeface="ＭＳ ゴシック" panose="020B0609070205080204" pitchFamily="49" charset="-128"/>
                <a:ea typeface="ＭＳ ゴシック" panose="020B0609070205080204" pitchFamily="49" charset="-128"/>
              </a:rPr>
              <a:t>□玄関周り</a:t>
            </a:r>
            <a:endParaRPr lang="en-US" altLang="ja-JP" sz="24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b="1" dirty="0">
                <a:latin typeface="ＭＳ ゴシック" panose="020B0609070205080204" pitchFamily="49" charset="-128"/>
                <a:ea typeface="ＭＳ ゴシック" panose="020B0609070205080204" pitchFamily="49" charset="-128"/>
              </a:rPr>
              <a:t>　</a:t>
            </a:r>
            <a:r>
              <a:rPr lang="ja-JP" altLang="en-US" sz="2400" b="1" dirty="0" smtClean="0">
                <a:latin typeface="ＭＳ ゴシック" panose="020B0609070205080204" pitchFamily="49" charset="-128"/>
                <a:ea typeface="ＭＳ ゴシック" panose="020B0609070205080204" pitchFamily="49" charset="-128"/>
              </a:rPr>
              <a:t>下駄箱</a:t>
            </a:r>
            <a:r>
              <a:rPr lang="ja-JP" altLang="en-US" sz="2400" b="1" dirty="0">
                <a:latin typeface="ＭＳ ゴシック" panose="020B0609070205080204" pitchFamily="49" charset="-128"/>
                <a:ea typeface="ＭＳ ゴシック" panose="020B0609070205080204" pitchFamily="49" charset="-128"/>
              </a:rPr>
              <a:t>の固定</a:t>
            </a:r>
            <a:r>
              <a:rPr lang="ja-JP" altLang="en-US" sz="2400" b="1" dirty="0" smtClean="0">
                <a:latin typeface="ＭＳ ゴシック" panose="020B0609070205080204" pitchFamily="49" charset="-128"/>
                <a:ea typeface="ＭＳ ゴシック" panose="020B0609070205080204" pitchFamily="49" charset="-128"/>
              </a:rPr>
              <a:t>。物</a:t>
            </a:r>
            <a:r>
              <a:rPr lang="ja-JP" altLang="en-US" sz="2400" b="1" dirty="0">
                <a:latin typeface="ＭＳ ゴシック" panose="020B0609070205080204" pitchFamily="49" charset="-128"/>
                <a:ea typeface="ＭＳ ゴシック" panose="020B0609070205080204" pitchFamily="49" charset="-128"/>
              </a:rPr>
              <a:t>を置かない</a:t>
            </a:r>
            <a:r>
              <a:rPr lang="ja-JP" altLang="en-US" sz="2400" b="1" dirty="0" smtClean="0">
                <a:latin typeface="ＭＳ ゴシック" panose="020B0609070205080204" pitchFamily="49" charset="-128"/>
                <a:ea typeface="ＭＳ ゴシック" panose="020B0609070205080204" pitchFamily="49" charset="-128"/>
              </a:rPr>
              <a:t>。</a:t>
            </a:r>
            <a:endParaRPr lang="en-US" altLang="ja-JP" sz="2400" b="1" dirty="0" smtClean="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b="1" dirty="0">
                <a:latin typeface="ＭＳ ゴシック" panose="020B0609070205080204" pitchFamily="49" charset="-128"/>
                <a:ea typeface="ＭＳ ゴシック" panose="020B0609070205080204" pitchFamily="49" charset="-128"/>
              </a:rPr>
              <a:t>　</a:t>
            </a:r>
            <a:r>
              <a:rPr lang="ja-JP" altLang="en-US" sz="2400" b="1" dirty="0" smtClean="0">
                <a:latin typeface="ＭＳ ゴシック" panose="020B0609070205080204" pitchFamily="49" charset="-128"/>
                <a:ea typeface="ＭＳ ゴシック" panose="020B0609070205080204" pitchFamily="49" charset="-128"/>
              </a:rPr>
              <a:t>非常持ち出し袋の準備、バール</a:t>
            </a:r>
            <a:r>
              <a:rPr lang="ja-JP" altLang="en-US" sz="2400" b="1" dirty="0">
                <a:latin typeface="ＭＳ ゴシック" panose="020B0609070205080204" pitchFamily="49" charset="-128"/>
                <a:ea typeface="ＭＳ ゴシック" panose="020B0609070205080204" pitchFamily="49" charset="-128"/>
              </a:rPr>
              <a:t>・の</a:t>
            </a:r>
            <a:r>
              <a:rPr lang="ja-JP" altLang="en-US" sz="2400" b="1" dirty="0" smtClean="0">
                <a:latin typeface="ＭＳ ゴシック" panose="020B0609070205080204" pitchFamily="49" charset="-128"/>
                <a:ea typeface="ＭＳ ゴシック" panose="020B0609070205080204" pitchFamily="49" charset="-128"/>
              </a:rPr>
              <a:t>こぎりなどの準備。</a:t>
            </a:r>
            <a:endParaRPr lang="en-US" altLang="ja-JP" sz="2400" b="1" dirty="0" smtClean="0">
              <a:latin typeface="ＭＳ ゴシック" panose="020B0609070205080204" pitchFamily="49" charset="-128"/>
              <a:ea typeface="ＭＳ ゴシック" panose="020B0609070205080204" pitchFamily="49" charset="-128"/>
            </a:endParaRPr>
          </a:p>
          <a:p>
            <a:pPr eaLnBrk="1" hangingPunct="1">
              <a:spcBef>
                <a:spcPct val="0"/>
              </a:spcBef>
              <a:buFontTx/>
              <a:buNone/>
            </a:pPr>
            <a:endParaRPr lang="en-US" altLang="ja-JP" sz="5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b="1" dirty="0">
                <a:solidFill>
                  <a:srgbClr val="FF0000"/>
                </a:solidFill>
                <a:latin typeface="ＭＳ ゴシック" panose="020B0609070205080204" pitchFamily="49" charset="-128"/>
                <a:ea typeface="ＭＳ ゴシック" panose="020B0609070205080204" pitchFamily="49" charset="-128"/>
              </a:rPr>
              <a:t>□廊下・トイレドア</a:t>
            </a:r>
            <a:r>
              <a:rPr lang="ja-JP" altLang="en-US" sz="2400" b="1" dirty="0" smtClean="0">
                <a:solidFill>
                  <a:srgbClr val="FF0000"/>
                </a:solidFill>
                <a:latin typeface="ＭＳ ゴシック" panose="020B0609070205080204" pitchFamily="49" charset="-128"/>
                <a:ea typeface="ＭＳ ゴシック" panose="020B0609070205080204" pitchFamily="49" charset="-128"/>
              </a:rPr>
              <a:t>付近</a:t>
            </a:r>
            <a:endParaRPr lang="en-US" altLang="ja-JP" sz="24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b="1" dirty="0">
                <a:latin typeface="ＭＳ ゴシック" panose="020B0609070205080204" pitchFamily="49" charset="-128"/>
                <a:ea typeface="ＭＳ ゴシック" panose="020B0609070205080204" pitchFamily="49" charset="-128"/>
              </a:rPr>
              <a:t>　</a:t>
            </a:r>
            <a:r>
              <a:rPr lang="ja-JP" altLang="en-US" sz="2400" b="1" dirty="0" smtClean="0">
                <a:latin typeface="ＭＳ ゴシック" panose="020B0609070205080204" pitchFamily="49" charset="-128"/>
                <a:ea typeface="ＭＳ ゴシック" panose="020B0609070205080204" pitchFamily="49" charset="-128"/>
              </a:rPr>
              <a:t>物</a:t>
            </a:r>
            <a:r>
              <a:rPr lang="ja-JP" altLang="en-US" sz="2400" b="1" dirty="0">
                <a:latin typeface="ＭＳ ゴシック" panose="020B0609070205080204" pitchFamily="49" charset="-128"/>
                <a:ea typeface="ＭＳ ゴシック" panose="020B0609070205080204" pitchFamily="49" charset="-128"/>
              </a:rPr>
              <a:t>を</a:t>
            </a:r>
            <a:r>
              <a:rPr lang="ja-JP" altLang="en-US" sz="2400" b="1" dirty="0" smtClean="0">
                <a:latin typeface="ＭＳ ゴシック" panose="020B0609070205080204" pitchFamily="49" charset="-128"/>
                <a:ea typeface="ＭＳ ゴシック" panose="020B0609070205080204" pitchFamily="49" charset="-128"/>
              </a:rPr>
              <a:t>置かない。</a:t>
            </a:r>
            <a:endParaRPr lang="en-US" altLang="ja-JP" sz="2400" b="1" dirty="0" smtClean="0">
              <a:latin typeface="ＭＳ ゴシック" panose="020B0609070205080204" pitchFamily="49" charset="-128"/>
              <a:ea typeface="ＭＳ ゴシック" panose="020B0609070205080204" pitchFamily="49" charset="-128"/>
            </a:endParaRPr>
          </a:p>
          <a:p>
            <a:pPr eaLnBrk="1" hangingPunct="1">
              <a:spcBef>
                <a:spcPct val="0"/>
              </a:spcBef>
              <a:buFontTx/>
              <a:buNone/>
            </a:pPr>
            <a:endParaRPr lang="en-US" altLang="ja-JP" sz="5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b="1" dirty="0">
                <a:solidFill>
                  <a:srgbClr val="FF0000"/>
                </a:solidFill>
                <a:latin typeface="ＭＳ ゴシック" panose="020B0609070205080204" pitchFamily="49" charset="-128"/>
                <a:ea typeface="ＭＳ ゴシック" panose="020B0609070205080204" pitchFamily="49" charset="-128"/>
              </a:rPr>
              <a:t>□浴室・</a:t>
            </a:r>
            <a:r>
              <a:rPr lang="ja-JP" altLang="en-US" sz="2400" b="1" dirty="0" smtClean="0">
                <a:solidFill>
                  <a:srgbClr val="FF0000"/>
                </a:solidFill>
                <a:latin typeface="ＭＳ ゴシック" panose="020B0609070205080204" pitchFamily="49" charset="-128"/>
                <a:ea typeface="ＭＳ ゴシック" panose="020B0609070205080204" pitchFamily="49" charset="-128"/>
              </a:rPr>
              <a:t>リビング</a:t>
            </a:r>
            <a:endParaRPr lang="en-US" altLang="ja-JP" sz="24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b="1" dirty="0">
                <a:latin typeface="ＭＳ ゴシック" panose="020B0609070205080204" pitchFamily="49" charset="-128"/>
                <a:ea typeface="ＭＳ ゴシック" panose="020B0609070205080204" pitchFamily="49" charset="-128"/>
              </a:rPr>
              <a:t>　</a:t>
            </a:r>
            <a:r>
              <a:rPr lang="ja-JP" altLang="en-US" sz="2400" b="1" dirty="0" smtClean="0">
                <a:latin typeface="ＭＳ ゴシック" panose="020B0609070205080204" pitchFamily="49" charset="-128"/>
                <a:ea typeface="ＭＳ ゴシック" panose="020B0609070205080204" pitchFamily="49" charset="-128"/>
              </a:rPr>
              <a:t>窓</a:t>
            </a:r>
            <a:r>
              <a:rPr lang="ja-JP" altLang="en-US" sz="2400" b="1" dirty="0">
                <a:latin typeface="ＭＳ ゴシック" panose="020B0609070205080204" pitchFamily="49" charset="-128"/>
                <a:ea typeface="ＭＳ ゴシック" panose="020B0609070205080204" pitchFamily="49" charset="-128"/>
              </a:rPr>
              <a:t>や</a:t>
            </a:r>
            <a:r>
              <a:rPr lang="ja-JP" altLang="en-US" sz="2400" b="1" dirty="0" smtClean="0">
                <a:latin typeface="ＭＳ ゴシック" panose="020B0609070205080204" pitchFamily="49" charset="-128"/>
                <a:ea typeface="ＭＳ ゴシック" panose="020B0609070205080204" pitchFamily="49" charset="-128"/>
              </a:rPr>
              <a:t>鏡</a:t>
            </a:r>
            <a:r>
              <a:rPr lang="ja-JP" altLang="en-US" sz="2400" b="1" dirty="0">
                <a:latin typeface="ＭＳ ゴシック" panose="020B0609070205080204" pitchFamily="49" charset="-128"/>
                <a:ea typeface="ＭＳ ゴシック" panose="020B0609070205080204" pitchFamily="49" charset="-128"/>
              </a:rPr>
              <a:t>に</a:t>
            </a:r>
            <a:r>
              <a:rPr lang="ja-JP" altLang="en-US" sz="2400" b="1" dirty="0" smtClean="0">
                <a:latin typeface="ＭＳ ゴシック" panose="020B0609070205080204" pitchFamily="49" charset="-128"/>
                <a:ea typeface="ＭＳ ゴシック" panose="020B0609070205080204" pitchFamily="49" charset="-128"/>
              </a:rPr>
              <a:t>飛散</a:t>
            </a:r>
            <a:r>
              <a:rPr lang="ja-JP" altLang="en-US" sz="2400" b="1" dirty="0">
                <a:latin typeface="ＭＳ ゴシック" panose="020B0609070205080204" pitchFamily="49" charset="-128"/>
                <a:ea typeface="ＭＳ ゴシック" panose="020B0609070205080204" pitchFamily="49" charset="-128"/>
              </a:rPr>
              <a:t>防止</a:t>
            </a:r>
            <a:r>
              <a:rPr lang="ja-JP" altLang="en-US" sz="2400" b="1" dirty="0" smtClean="0">
                <a:latin typeface="ＭＳ ゴシック" panose="020B0609070205080204" pitchFamily="49" charset="-128"/>
                <a:ea typeface="ＭＳ ゴシック" panose="020B0609070205080204" pitchFamily="49" charset="-128"/>
              </a:rPr>
              <a:t>フィルムを装着する。</a:t>
            </a:r>
            <a:endParaRPr lang="en-US" altLang="ja-JP" sz="2400" b="1" dirty="0" smtClean="0">
              <a:latin typeface="ＭＳ ゴシック" panose="020B0609070205080204" pitchFamily="49" charset="-128"/>
              <a:ea typeface="ＭＳ ゴシック" panose="020B0609070205080204" pitchFamily="49" charset="-128"/>
            </a:endParaRPr>
          </a:p>
          <a:p>
            <a:pPr eaLnBrk="1" hangingPunct="1">
              <a:spcBef>
                <a:spcPct val="0"/>
              </a:spcBef>
              <a:buFontTx/>
              <a:buNone/>
            </a:pPr>
            <a:endParaRPr lang="en-US" altLang="ja-JP" sz="5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b="1" dirty="0">
                <a:solidFill>
                  <a:srgbClr val="FF0000"/>
                </a:solidFill>
                <a:latin typeface="ＭＳ ゴシック" panose="020B0609070205080204" pitchFamily="49" charset="-128"/>
                <a:ea typeface="ＭＳ ゴシック" panose="020B0609070205080204" pitchFamily="49" charset="-128"/>
              </a:rPr>
              <a:t>□テレビ・パソコン・オーディオ・電子</a:t>
            </a:r>
            <a:r>
              <a:rPr lang="ja-JP" altLang="en-US" sz="2400" b="1" dirty="0" smtClean="0">
                <a:solidFill>
                  <a:srgbClr val="FF0000"/>
                </a:solidFill>
                <a:latin typeface="ＭＳ ゴシック" panose="020B0609070205080204" pitchFamily="49" charset="-128"/>
                <a:ea typeface="ＭＳ ゴシック" panose="020B0609070205080204" pitchFamily="49" charset="-128"/>
              </a:rPr>
              <a:t>レンジなど</a:t>
            </a:r>
            <a:endParaRPr lang="en-US" altLang="ja-JP" sz="24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b="1" dirty="0">
                <a:latin typeface="ＭＳ ゴシック" panose="020B0609070205080204" pitchFamily="49" charset="-128"/>
                <a:ea typeface="ＭＳ ゴシック" panose="020B0609070205080204" pitchFamily="49" charset="-128"/>
              </a:rPr>
              <a:t>　</a:t>
            </a:r>
            <a:r>
              <a:rPr lang="ja-JP" altLang="en-US" sz="2400" b="1" dirty="0" smtClean="0">
                <a:latin typeface="ＭＳ ゴシック" panose="020B0609070205080204" pitchFamily="49" charset="-128"/>
                <a:ea typeface="ＭＳ ゴシック" panose="020B0609070205080204" pitchFamily="49" charset="-128"/>
              </a:rPr>
              <a:t>できるだけ低いところに設置する。</a:t>
            </a:r>
            <a:endParaRPr lang="en-US" altLang="ja-JP" sz="2400" b="1" dirty="0" smtClean="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b="1" dirty="0">
                <a:latin typeface="ＭＳ ゴシック" panose="020B0609070205080204" pitchFamily="49" charset="-128"/>
                <a:ea typeface="ＭＳ ゴシック" panose="020B0609070205080204" pitchFamily="49" charset="-128"/>
              </a:rPr>
              <a:t>　</a:t>
            </a:r>
            <a:r>
              <a:rPr lang="ja-JP" altLang="en-US" sz="2400" b="1" dirty="0" smtClean="0">
                <a:latin typeface="ＭＳ ゴシック" panose="020B0609070205080204" pitchFamily="49" charset="-128"/>
                <a:ea typeface="ＭＳ ゴシック" panose="020B0609070205080204" pitchFamily="49" charset="-128"/>
              </a:rPr>
              <a:t>粘着</a:t>
            </a:r>
            <a:r>
              <a:rPr lang="ja-JP" altLang="en-US" sz="2400" b="1" dirty="0">
                <a:latin typeface="ＭＳ ゴシック" panose="020B0609070205080204" pitchFamily="49" charset="-128"/>
                <a:ea typeface="ＭＳ ゴシック" panose="020B0609070205080204" pitchFamily="49" charset="-128"/>
              </a:rPr>
              <a:t>シートを挟んで</a:t>
            </a:r>
            <a:r>
              <a:rPr lang="ja-JP" altLang="en-US" sz="2400" b="1" dirty="0" smtClean="0">
                <a:latin typeface="ＭＳ ゴシック" panose="020B0609070205080204" pitchFamily="49" charset="-128"/>
                <a:ea typeface="ＭＳ ゴシック" panose="020B0609070205080204" pitchFamily="49" charset="-128"/>
              </a:rPr>
              <a:t>動かないよう固定する。</a:t>
            </a:r>
            <a:endParaRPr lang="en-US" altLang="ja-JP" sz="2400" b="1" dirty="0" smtClean="0">
              <a:latin typeface="ＭＳ ゴシック" panose="020B0609070205080204" pitchFamily="49" charset="-128"/>
              <a:ea typeface="ＭＳ ゴシック" panose="020B0609070205080204" pitchFamily="49" charset="-128"/>
            </a:endParaRPr>
          </a:p>
          <a:p>
            <a:pPr eaLnBrk="1" hangingPunct="1">
              <a:spcBef>
                <a:spcPct val="0"/>
              </a:spcBef>
              <a:buFontTx/>
              <a:buNone/>
            </a:pPr>
            <a:endParaRPr lang="en-US" altLang="ja-JP" sz="5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b="1" dirty="0">
                <a:solidFill>
                  <a:srgbClr val="FF0000"/>
                </a:solidFill>
                <a:latin typeface="ＭＳ ゴシック" panose="020B0609070205080204" pitchFamily="49" charset="-128"/>
                <a:ea typeface="ＭＳ ゴシック" panose="020B0609070205080204" pitchFamily="49" charset="-128"/>
              </a:rPr>
              <a:t>□棚・</a:t>
            </a:r>
            <a:r>
              <a:rPr lang="ja-JP" altLang="en-US" sz="2400" b="1" dirty="0" smtClean="0">
                <a:solidFill>
                  <a:srgbClr val="FF0000"/>
                </a:solidFill>
                <a:latin typeface="ＭＳ ゴシック" panose="020B0609070205080204" pitchFamily="49" charset="-128"/>
                <a:ea typeface="ＭＳ ゴシック" panose="020B0609070205080204" pitchFamily="49" charset="-128"/>
              </a:rPr>
              <a:t>家具</a:t>
            </a:r>
            <a:endParaRPr lang="en-US" altLang="ja-JP" sz="24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b="1" dirty="0">
                <a:latin typeface="ＭＳ ゴシック" panose="020B0609070205080204" pitchFamily="49" charset="-128"/>
                <a:ea typeface="ＭＳ ゴシック" panose="020B0609070205080204" pitchFamily="49" charset="-128"/>
              </a:rPr>
              <a:t>　</a:t>
            </a:r>
            <a:r>
              <a:rPr lang="ja-JP" altLang="en-US" sz="2400" b="1" dirty="0" smtClean="0">
                <a:latin typeface="ＭＳ ゴシック" panose="020B0609070205080204" pitchFamily="49" charset="-128"/>
                <a:ea typeface="ＭＳ ゴシック" panose="020B0609070205080204" pitchFamily="49" charset="-128"/>
              </a:rPr>
              <a:t>金具</a:t>
            </a:r>
            <a:r>
              <a:rPr lang="ja-JP" altLang="en-US" sz="2400" b="1" dirty="0">
                <a:latin typeface="ＭＳ ゴシック" panose="020B0609070205080204" pitchFamily="49" charset="-128"/>
                <a:ea typeface="ＭＳ ゴシック" panose="020B0609070205080204" pitchFamily="49" charset="-128"/>
              </a:rPr>
              <a:t>で固定。家具のない</a:t>
            </a:r>
            <a:r>
              <a:rPr lang="ja-JP" altLang="en-US" sz="2400" b="1" dirty="0" smtClean="0">
                <a:latin typeface="ＭＳ ゴシック" panose="020B0609070205080204" pitchFamily="49" charset="-128"/>
                <a:ea typeface="ＭＳ ゴシック" panose="020B0609070205080204" pitchFamily="49" charset="-128"/>
              </a:rPr>
              <a:t>部屋を</a:t>
            </a:r>
            <a:r>
              <a:rPr lang="ja-JP" altLang="en-US" sz="2400" b="1" dirty="0">
                <a:latin typeface="ＭＳ ゴシック" panose="020B0609070205080204" pitchFamily="49" charset="-128"/>
                <a:ea typeface="ＭＳ ゴシック" panose="020B0609070205080204" pitchFamily="49" charset="-128"/>
              </a:rPr>
              <a:t>一部屋作る</a:t>
            </a:r>
            <a:r>
              <a:rPr lang="ja-JP" altLang="en-US" sz="2400" b="1" dirty="0" smtClean="0">
                <a:latin typeface="ＭＳ ゴシック" panose="020B0609070205080204" pitchFamily="49" charset="-128"/>
                <a:ea typeface="ＭＳ ゴシック" panose="020B0609070205080204" pitchFamily="49" charset="-128"/>
              </a:rPr>
              <a:t>。</a:t>
            </a:r>
            <a:endParaRPr lang="en-US" altLang="ja-JP" sz="2400" b="1" dirty="0" smtClean="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b="1" dirty="0">
                <a:latin typeface="ＭＳ ゴシック" panose="020B0609070205080204" pitchFamily="49" charset="-128"/>
                <a:ea typeface="ＭＳ ゴシック" panose="020B0609070205080204" pitchFamily="49" charset="-128"/>
              </a:rPr>
              <a:t>　</a:t>
            </a:r>
            <a:r>
              <a:rPr lang="ja-JP" altLang="en-US" sz="2400" b="1" dirty="0" smtClean="0">
                <a:latin typeface="ＭＳ ゴシック" panose="020B0609070205080204" pitchFamily="49" charset="-128"/>
                <a:ea typeface="ＭＳ ゴシック" panose="020B0609070205080204" pitchFamily="49" charset="-128"/>
              </a:rPr>
              <a:t>背</a:t>
            </a:r>
            <a:r>
              <a:rPr lang="ja-JP" altLang="en-US" sz="2400" b="1" dirty="0">
                <a:latin typeface="ＭＳ ゴシック" panose="020B0609070205080204" pitchFamily="49" charset="-128"/>
                <a:ea typeface="ＭＳ ゴシック" panose="020B0609070205080204" pitchFamily="49" charset="-128"/>
              </a:rPr>
              <a:t>の低い家具を</a:t>
            </a:r>
            <a:r>
              <a:rPr lang="ja-JP" altLang="en-US" sz="2400" b="1" dirty="0" smtClean="0">
                <a:latin typeface="ＭＳ ゴシック" panose="020B0609070205080204" pitchFamily="49" charset="-128"/>
                <a:ea typeface="ＭＳ ゴシック" panose="020B0609070205080204" pitchFamily="49" charset="-128"/>
              </a:rPr>
              <a:t>選ぶ。</a:t>
            </a:r>
            <a:endParaRPr lang="ja-JP" altLang="en-US" sz="2400" b="1"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8773543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308610" y="1315304"/>
            <a:ext cx="7543800" cy="1450757"/>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3200" u="sng" dirty="0">
                <a:solidFill>
                  <a:schemeClr val="tx1"/>
                </a:solidFill>
                <a:latin typeface="ＭＳ ゴシック" panose="020B0609070205080204" pitchFamily="49" charset="-128"/>
                <a:ea typeface="ＭＳ ゴシック" panose="020B0609070205080204" pitchFamily="49" charset="-128"/>
              </a:rPr>
              <a:t>繁華街</a:t>
            </a:r>
            <a:r>
              <a:rPr lang="ja-JP" altLang="en-US" sz="3200" u="sng" dirty="0" smtClean="0">
                <a:solidFill>
                  <a:schemeClr val="tx1"/>
                </a:solidFill>
                <a:latin typeface="ＭＳ ゴシック" panose="020B0609070205080204" pitchFamily="49" charset="-128"/>
                <a:ea typeface="ＭＳ ゴシック" panose="020B0609070205080204" pitchFamily="49" charset="-128"/>
              </a:rPr>
              <a:t>では</a:t>
            </a:r>
            <a:r>
              <a:rPr lang="en-US" altLang="ja-JP" sz="3200" u="sng" dirty="0" smtClean="0">
                <a:solidFill>
                  <a:schemeClr val="tx1"/>
                </a:solidFill>
                <a:latin typeface="ＭＳ ゴシック" panose="020B0609070205080204" pitchFamily="49" charset="-128"/>
                <a:ea typeface="ＭＳ ゴシック" panose="020B0609070205080204" pitchFamily="49" charset="-128"/>
              </a:rPr>
              <a:t>…</a:t>
            </a:r>
          </a:p>
          <a:p>
            <a:r>
              <a:rPr lang="ja-JP" altLang="en-US" sz="3200" u="sng" dirty="0">
                <a:latin typeface="ＭＳ ゴシック" panose="020B0609070205080204" pitchFamily="49" charset="-128"/>
                <a:ea typeface="ＭＳ ゴシック" panose="020B0609070205080204" pitchFamily="49" charset="-128"/>
              </a:rPr>
              <a:t>　</a:t>
            </a:r>
          </a:p>
        </p:txBody>
      </p:sp>
      <p:grpSp>
        <p:nvGrpSpPr>
          <p:cNvPr id="7" name="グループ化 6"/>
          <p:cNvGrpSpPr/>
          <p:nvPr/>
        </p:nvGrpSpPr>
        <p:grpSpPr>
          <a:xfrm>
            <a:off x="395536" y="1809414"/>
            <a:ext cx="4572000" cy="4546936"/>
            <a:chOff x="395536" y="1809414"/>
            <a:chExt cx="4572000" cy="4546936"/>
          </a:xfrm>
        </p:grpSpPr>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484" y="1809414"/>
              <a:ext cx="3834765" cy="4546936"/>
            </a:xfrm>
            <a:prstGeom prst="rect">
              <a:avLst/>
            </a:prstGeom>
          </p:spPr>
        </p:pic>
        <p:sp>
          <p:nvSpPr>
            <p:cNvPr id="9" name="正方形/長方形 8"/>
            <p:cNvSpPr/>
            <p:nvPr/>
          </p:nvSpPr>
          <p:spPr>
            <a:xfrm>
              <a:off x="395536" y="6110129"/>
              <a:ext cx="4572000" cy="246221"/>
            </a:xfrm>
            <a:prstGeom prst="rect">
              <a:avLst/>
            </a:prstGeom>
          </p:spPr>
          <p:txBody>
            <a:bodyPr>
              <a:spAutoFit/>
            </a:bodyPr>
            <a:lstStyle/>
            <a:p>
              <a:r>
                <a:rPr lang="ja-JP" altLang="en-US" sz="1000" dirty="0"/>
                <a:t>http://www.fdma.go.jp/bousai_manual/occ/occurrence220.html</a:t>
              </a:r>
            </a:p>
          </p:txBody>
        </p:sp>
      </p:grpSp>
      <p:sp>
        <p:nvSpPr>
          <p:cNvPr id="10" name="正方形/長方形 9"/>
          <p:cNvSpPr/>
          <p:nvPr/>
        </p:nvSpPr>
        <p:spPr>
          <a:xfrm>
            <a:off x="4429122" y="1900039"/>
            <a:ext cx="4391024" cy="4154984"/>
          </a:xfrm>
          <a:prstGeom prst="rect">
            <a:avLst/>
          </a:prstGeom>
          <a:noFill/>
        </p:spPr>
        <p:txBody>
          <a:bodyPr wrap="square" lIns="91440" tIns="45720" rIns="91440" bIns="45720">
            <a:spAutoFit/>
          </a:bodyPr>
          <a:lstStyle/>
          <a:p>
            <a:r>
              <a:rPr lang="ja-JP" altLang="en-US" sz="2400" dirty="0" smtClean="0">
                <a:ln w="0"/>
                <a:effectLst>
                  <a:outerShdw blurRad="38100" dist="19050" dir="2700000" algn="tl" rotWithShape="0">
                    <a:schemeClr val="dk1">
                      <a:alpha val="40000"/>
                    </a:schemeClr>
                  </a:outerShdw>
                </a:effectLst>
              </a:rPr>
              <a:t>〇手荷物などで頭を守り、広場などへ移動する。</a:t>
            </a:r>
            <a:endParaRPr lang="en-US" altLang="ja-JP" sz="2400" dirty="0" smtClean="0">
              <a:ln w="0"/>
              <a:effectLst>
                <a:outerShdw blurRad="38100" dist="19050" dir="2700000" algn="tl" rotWithShape="0">
                  <a:schemeClr val="dk1">
                    <a:alpha val="40000"/>
                  </a:schemeClr>
                </a:outerShdw>
              </a:effectLst>
            </a:endParaRPr>
          </a:p>
          <a:p>
            <a:endParaRPr lang="en-US" altLang="ja-JP" sz="2400" dirty="0">
              <a:ln w="0"/>
              <a:effectLst>
                <a:outerShdw blurRad="38100" dist="19050" dir="2700000" algn="tl" rotWithShape="0">
                  <a:schemeClr val="dk1">
                    <a:alpha val="40000"/>
                  </a:schemeClr>
                </a:outerShdw>
              </a:effectLst>
            </a:endParaRPr>
          </a:p>
          <a:p>
            <a:r>
              <a:rPr lang="ja-JP" altLang="en-US" sz="2400" dirty="0" smtClean="0">
                <a:ln w="0"/>
                <a:effectLst>
                  <a:outerShdw blurRad="38100" dist="19050" dir="2700000" algn="tl" rotWithShape="0">
                    <a:schemeClr val="dk1">
                      <a:alpha val="40000"/>
                    </a:schemeClr>
                  </a:outerShdw>
                </a:effectLst>
              </a:rPr>
              <a:t>〇繁華街ではガラスや看板などの落下物に注意。</a:t>
            </a:r>
            <a:endParaRPr lang="en-US" altLang="ja-JP" sz="2400" dirty="0" smtClean="0">
              <a:ln w="0"/>
              <a:effectLst>
                <a:outerShdw blurRad="38100" dist="19050" dir="2700000" algn="tl" rotWithShape="0">
                  <a:schemeClr val="dk1">
                    <a:alpha val="40000"/>
                  </a:schemeClr>
                </a:outerShdw>
              </a:effectLst>
            </a:endParaRPr>
          </a:p>
          <a:p>
            <a:endParaRPr lang="en-US" altLang="ja-JP" sz="2400" dirty="0" smtClean="0">
              <a:ln w="0"/>
              <a:effectLst>
                <a:outerShdw blurRad="38100" dist="19050" dir="2700000" algn="tl" rotWithShape="0">
                  <a:schemeClr val="dk1">
                    <a:alpha val="40000"/>
                  </a:schemeClr>
                </a:outerShdw>
              </a:effectLst>
            </a:endParaRPr>
          </a:p>
          <a:p>
            <a:r>
              <a:rPr lang="ja-JP" altLang="en-US" sz="2400" dirty="0" smtClean="0">
                <a:ln w="0"/>
                <a:effectLst>
                  <a:outerShdw blurRad="38100" dist="19050" dir="2700000" algn="tl" rotWithShape="0">
                    <a:schemeClr val="dk1">
                      <a:alpha val="40000"/>
                    </a:schemeClr>
                  </a:outerShdw>
                </a:effectLst>
              </a:rPr>
              <a:t>〇自動販売機の転倒にも注意する。</a:t>
            </a:r>
            <a:endParaRPr lang="en-US" altLang="ja-JP" sz="2400" dirty="0" smtClean="0">
              <a:ln w="0"/>
              <a:effectLst>
                <a:outerShdw blurRad="38100" dist="19050" dir="2700000" algn="tl" rotWithShape="0">
                  <a:schemeClr val="dk1">
                    <a:alpha val="40000"/>
                  </a:schemeClr>
                </a:outerShdw>
              </a:effectLst>
            </a:endParaRPr>
          </a:p>
          <a:p>
            <a:endParaRPr lang="en-US" altLang="ja-JP" sz="2400" dirty="0">
              <a:ln w="0"/>
              <a:effectLst>
                <a:outerShdw blurRad="38100" dist="19050" dir="2700000" algn="tl" rotWithShape="0">
                  <a:schemeClr val="dk1">
                    <a:alpha val="40000"/>
                  </a:schemeClr>
                </a:outerShdw>
              </a:effectLst>
            </a:endParaRPr>
          </a:p>
          <a:p>
            <a:r>
              <a:rPr lang="ja-JP" altLang="en-US" sz="2400" dirty="0" smtClean="0">
                <a:ln w="0"/>
                <a:effectLst>
                  <a:outerShdw blurRad="38100" dist="19050" dir="2700000" algn="tl" rotWithShape="0">
                    <a:schemeClr val="dk1">
                      <a:alpha val="40000"/>
                    </a:schemeClr>
                  </a:outerShdw>
                </a:effectLst>
              </a:rPr>
              <a:t>〇落ちるおそれを想定して橋の上からはすぐに避難する</a:t>
            </a:r>
            <a:endParaRPr lang="en-US" altLang="ja-JP" sz="2400" dirty="0" smtClean="0">
              <a:ln w="0"/>
              <a:effectLst>
                <a:outerShdw blurRad="38100" dist="19050" dir="2700000" algn="tl" rotWithShape="0">
                  <a:schemeClr val="dk1">
                    <a:alpha val="40000"/>
                  </a:schemeClr>
                </a:outerShdw>
              </a:effectLst>
            </a:endParaRP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60657" y="2421554"/>
            <a:ext cx="4897121" cy="3672841"/>
          </a:xfrm>
          <a:prstGeom prst="rect">
            <a:avLst/>
          </a:prstGeom>
        </p:spPr>
      </p:pic>
      <p:pic>
        <p:nvPicPr>
          <p:cNvPr id="12" name="横浜外壁落下">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2529" y="1809412"/>
            <a:ext cx="8317173" cy="4639424"/>
          </a:xfrm>
          <a:prstGeom prst="rect">
            <a:avLst/>
          </a:prstGeom>
        </p:spPr>
      </p:pic>
      <p:sp>
        <p:nvSpPr>
          <p:cNvPr id="14" name="タイトル 1"/>
          <p:cNvSpPr txBox="1">
            <a:spLocks/>
          </p:cNvSpPr>
          <p:nvPr/>
        </p:nvSpPr>
        <p:spPr>
          <a:xfrm>
            <a:off x="857250" y="86616"/>
            <a:ext cx="7467600" cy="1143000"/>
          </a:xfrm>
          <a:prstGeom prst="rect">
            <a:avLst/>
          </a:prstGeo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kumimoji="1" sz="3000" kern="1200" cap="small">
                <a:solidFill>
                  <a:schemeClr val="tx2"/>
                </a:solidFill>
                <a:latin typeface="+mj-lt"/>
                <a:ea typeface="+mj-ea"/>
                <a:cs typeface="+mj-cs"/>
              </a:defRPr>
            </a:lvl1pPr>
            <a:lvl2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2pPr>
            <a:lvl3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3pPr>
            <a:lvl4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4pPr>
            <a:lvl5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5pPr>
            <a:lvl6pPr marL="457200" algn="l" rtl="0" fontAlgn="base">
              <a:spcBef>
                <a:spcPct val="0"/>
              </a:spcBef>
              <a:spcAft>
                <a:spcPct val="0"/>
              </a:spcAft>
              <a:defRPr kumimoji="1" sz="3000">
                <a:solidFill>
                  <a:schemeClr val="tx2"/>
                </a:solidFill>
                <a:latin typeface="Calibri" pitchFamily="34" charset="0"/>
                <a:ea typeface="HGｺﾞｼｯｸM" pitchFamily="49" charset="-128"/>
              </a:defRPr>
            </a:lvl6pPr>
            <a:lvl7pPr marL="914400" algn="l" rtl="0" fontAlgn="base">
              <a:spcBef>
                <a:spcPct val="0"/>
              </a:spcBef>
              <a:spcAft>
                <a:spcPct val="0"/>
              </a:spcAft>
              <a:defRPr kumimoji="1" sz="3000">
                <a:solidFill>
                  <a:schemeClr val="tx2"/>
                </a:solidFill>
                <a:latin typeface="Calibri" pitchFamily="34" charset="0"/>
                <a:ea typeface="HGｺﾞｼｯｸM" pitchFamily="49" charset="-128"/>
              </a:defRPr>
            </a:lvl7pPr>
            <a:lvl8pPr marL="1371600" algn="l" rtl="0" fontAlgn="base">
              <a:spcBef>
                <a:spcPct val="0"/>
              </a:spcBef>
              <a:spcAft>
                <a:spcPct val="0"/>
              </a:spcAft>
              <a:defRPr kumimoji="1" sz="3000">
                <a:solidFill>
                  <a:schemeClr val="tx2"/>
                </a:solidFill>
                <a:latin typeface="Calibri" pitchFamily="34" charset="0"/>
                <a:ea typeface="HGｺﾞｼｯｸM" pitchFamily="49" charset="-128"/>
              </a:defRPr>
            </a:lvl8pPr>
            <a:lvl9pPr marL="1828800" algn="l" rtl="0" fontAlgn="base">
              <a:spcBef>
                <a:spcPct val="0"/>
              </a:spcBef>
              <a:spcAft>
                <a:spcPct val="0"/>
              </a:spcAft>
              <a:defRPr kumimoji="1" sz="3000">
                <a:solidFill>
                  <a:schemeClr val="tx2"/>
                </a:solidFill>
                <a:latin typeface="Calibri" pitchFamily="34" charset="0"/>
                <a:ea typeface="HGｺﾞｼｯｸM" pitchFamily="49" charset="-128"/>
              </a:defRPr>
            </a:lvl9pPr>
          </a:lstStyle>
          <a:p>
            <a:pPr eaLnBrk="1" hangingPunct="1">
              <a:defRPr/>
            </a:pPr>
            <a:r>
              <a:rPr lang="ja-JP" altLang="en-US" sz="3600" b="1" cap="none" dirty="0" smtClean="0">
                <a:latin typeface="ＭＳ ゴシック" panose="020B0609070205080204" pitchFamily="49" charset="-128"/>
                <a:ea typeface="ＭＳ ゴシック" panose="020B0609070205080204" pitchFamily="49" charset="-128"/>
              </a:rPr>
              <a:t>　</a:t>
            </a:r>
            <a:r>
              <a:rPr lang="ja-JP" altLang="en-US" sz="3600" b="1" cap="none" dirty="0" smtClean="0">
                <a:solidFill>
                  <a:schemeClr val="tx1"/>
                </a:solidFill>
                <a:latin typeface="ＭＳ ゴシック" panose="020B0609070205080204" pitchFamily="49" charset="-128"/>
                <a:ea typeface="ＭＳ ゴシック" panose="020B0609070205080204" pitchFamily="49" charset="-128"/>
              </a:rPr>
              <a:t>地震が来たら・・・</a:t>
            </a:r>
          </a:p>
        </p:txBody>
      </p:sp>
    </p:spTree>
    <p:extLst>
      <p:ext uri="{BB962C8B-B14F-4D97-AF65-F5344CB8AC3E}">
        <p14:creationId xmlns:p14="http://schemas.microsoft.com/office/powerpoint/2010/main" val="263392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8816" y="274638"/>
            <a:ext cx="7467600" cy="11430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normAutofit/>
          </a:bodyPr>
          <a:lstStyle/>
          <a:p>
            <a:pPr eaLnBrk="1" hangingPunct="1">
              <a:defRPr/>
            </a:pPr>
            <a:r>
              <a:rPr lang="ja-JP" altLang="en-US" sz="3200" b="1" cap="none" dirty="0" smtClean="0">
                <a:latin typeface="ＭＳ ゴシック" panose="020B0609070205080204" pitchFamily="49" charset="-128"/>
                <a:ea typeface="ＭＳ ゴシック" panose="020B0609070205080204" pitchFamily="49" charset="-128"/>
              </a:rPr>
              <a:t>　</a:t>
            </a:r>
            <a:r>
              <a:rPr lang="ja-JP" altLang="en-US" sz="3200" b="1" cap="none" dirty="0" smtClean="0">
                <a:solidFill>
                  <a:schemeClr val="tx1"/>
                </a:solidFill>
                <a:latin typeface="ＭＳ ゴシック" panose="020B0609070205080204" pitchFamily="49" charset="-128"/>
                <a:ea typeface="ＭＳ ゴシック" panose="020B0609070205080204" pitchFamily="49" charset="-128"/>
              </a:rPr>
              <a:t>地震が来たら・・・</a:t>
            </a:r>
          </a:p>
        </p:txBody>
      </p:sp>
      <p:sp>
        <p:nvSpPr>
          <p:cNvPr id="37892" name="テキスト ボックス 5"/>
          <p:cNvSpPr txBox="1">
            <a:spLocks noChangeArrowheads="1"/>
          </p:cNvSpPr>
          <p:nvPr/>
        </p:nvSpPr>
        <p:spPr bwMode="auto">
          <a:xfrm>
            <a:off x="1476077" y="1773238"/>
            <a:ext cx="6264275" cy="584200"/>
          </a:xfrm>
          <a:prstGeom prst="rect">
            <a:avLst/>
          </a:prstGeom>
          <a:solidFill>
            <a:schemeClr val="accent1"/>
          </a:solidFill>
          <a:ln w="9525">
            <a:noFill/>
            <a:miter lim="800000"/>
            <a:headEnd/>
            <a:tailEnd/>
          </a:ln>
        </p:spPr>
        <p:txBody>
          <a:bodyPr>
            <a:spAutoFit/>
          </a:bodyPr>
          <a:lstStyle/>
          <a:p>
            <a:pPr algn="ctr"/>
            <a:r>
              <a:rPr lang="ja-JP" altLang="en-US" sz="3200">
                <a:solidFill>
                  <a:schemeClr val="bg1"/>
                </a:solidFill>
                <a:latin typeface="ＭＳ ゴシック" panose="020B0609070205080204" pitchFamily="49" charset="-128"/>
                <a:ea typeface="ＭＳ ゴシック" panose="020B0609070205080204" pitchFamily="49" charset="-128"/>
              </a:rPr>
              <a:t>震度６強の地震が来たら・・・</a:t>
            </a:r>
          </a:p>
        </p:txBody>
      </p:sp>
      <p:sp>
        <p:nvSpPr>
          <p:cNvPr id="37893" name="テキスト ボックス 6"/>
          <p:cNvSpPr txBox="1">
            <a:spLocks noChangeArrowheads="1"/>
          </p:cNvSpPr>
          <p:nvPr/>
        </p:nvSpPr>
        <p:spPr bwMode="auto">
          <a:xfrm>
            <a:off x="982216" y="2485424"/>
            <a:ext cx="7200799" cy="1015663"/>
          </a:xfrm>
          <a:prstGeom prst="rect">
            <a:avLst/>
          </a:prstGeom>
          <a:noFill/>
          <a:ln w="9525">
            <a:noFill/>
            <a:miter lim="800000"/>
            <a:headEnd/>
            <a:tailEnd/>
          </a:ln>
        </p:spPr>
        <p:txBody>
          <a:bodyPr wrap="square">
            <a:spAutoFit/>
          </a:bodyPr>
          <a:lstStyle/>
          <a:p>
            <a:r>
              <a:rPr lang="ja-JP" altLang="en-US"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その場に立って</a:t>
            </a:r>
            <a:r>
              <a:rPr lang="ja-JP" altLang="en-US" sz="2800" dirty="0">
                <a:latin typeface="ＭＳ ゴシック" panose="020B0609070205080204" pitchFamily="49" charset="-128"/>
                <a:ea typeface="ＭＳ ゴシック" panose="020B0609070205080204" pitchFamily="49" charset="-128"/>
              </a:rPr>
              <a:t>いることすら困難</a:t>
            </a:r>
            <a:endParaRPr lang="en-US" altLang="ja-JP" sz="2800" dirty="0">
              <a:latin typeface="ＭＳ ゴシック" panose="020B0609070205080204" pitchFamily="49" charset="-128"/>
              <a:ea typeface="ＭＳ ゴシック" panose="020B0609070205080204" pitchFamily="49" charset="-128"/>
            </a:endParaRPr>
          </a:p>
          <a:p>
            <a:r>
              <a:rPr lang="ja-JP" altLang="en-US"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a:t>
            </a:r>
            <a:r>
              <a:rPr lang="ja-JP" altLang="en-US" sz="3200" b="1" dirty="0" smtClean="0">
                <a:solidFill>
                  <a:srgbClr val="FF0000"/>
                </a:solidFill>
                <a:latin typeface="ＭＳ ゴシック" panose="020B0609070205080204" pitchFamily="49" charset="-128"/>
                <a:ea typeface="ＭＳ ゴシック" panose="020B0609070205080204" pitchFamily="49" charset="-128"/>
              </a:rPr>
              <a:t>シェイクアウト</a:t>
            </a:r>
            <a:r>
              <a:rPr lang="ja-JP" altLang="en-US" sz="3200" b="1" dirty="0">
                <a:solidFill>
                  <a:srgbClr val="FF0000"/>
                </a:solidFill>
                <a:latin typeface="ＭＳ ゴシック" panose="020B0609070205080204" pitchFamily="49" charset="-128"/>
                <a:ea typeface="ＭＳ ゴシック" panose="020B0609070205080204" pitchFamily="49" charset="-128"/>
              </a:rPr>
              <a:t>で命を</a:t>
            </a:r>
            <a:r>
              <a:rPr lang="ja-JP" altLang="en-US" sz="3200" b="1" dirty="0" smtClean="0">
                <a:solidFill>
                  <a:srgbClr val="FF0000"/>
                </a:solidFill>
                <a:latin typeface="ＭＳ ゴシック" panose="020B0609070205080204" pitchFamily="49" charset="-128"/>
                <a:ea typeface="ＭＳ ゴシック" panose="020B0609070205080204" pitchFamily="49" charset="-128"/>
              </a:rPr>
              <a:t>守</a:t>
            </a:r>
            <a:r>
              <a:rPr lang="ja-JP" altLang="en-US" sz="3200" b="1" dirty="0">
                <a:solidFill>
                  <a:srgbClr val="FF0000"/>
                </a:solidFill>
                <a:latin typeface="ＭＳ ゴシック" panose="020B0609070205080204" pitchFamily="49" charset="-128"/>
                <a:ea typeface="ＭＳ ゴシック" panose="020B0609070205080204" pitchFamily="49" charset="-128"/>
              </a:rPr>
              <a:t>る</a:t>
            </a:r>
            <a:r>
              <a:rPr lang="ja-JP" altLang="en-US" sz="3200" b="1" dirty="0" smtClean="0">
                <a:solidFill>
                  <a:srgbClr val="FF0000"/>
                </a:solidFill>
                <a:latin typeface="ＭＳ ゴシック" panose="020B0609070205080204" pitchFamily="49" charset="-128"/>
                <a:ea typeface="ＭＳ ゴシック" panose="020B0609070205080204" pitchFamily="49" charset="-128"/>
              </a:rPr>
              <a:t>！</a:t>
            </a:r>
            <a:endParaRPr lang="en-US" altLang="ja-JP" sz="2800" b="1" dirty="0">
              <a:solidFill>
                <a:srgbClr val="FF0000"/>
              </a:solidFill>
              <a:latin typeface="ＭＳ ゴシック" panose="020B0609070205080204" pitchFamily="49" charset="-128"/>
              <a:ea typeface="ＭＳ ゴシック" panose="020B0609070205080204" pitchFamily="49" charset="-128"/>
            </a:endParaRPr>
          </a:p>
        </p:txBody>
      </p:sp>
      <p:sp>
        <p:nvSpPr>
          <p:cNvPr id="8" name="テキスト ボックス 7"/>
          <p:cNvSpPr txBox="1"/>
          <p:nvPr/>
        </p:nvSpPr>
        <p:spPr>
          <a:xfrm>
            <a:off x="1115616" y="3933056"/>
            <a:ext cx="6984776" cy="1569660"/>
          </a:xfrm>
          <a:prstGeom prst="rect">
            <a:avLst/>
          </a:prstGeom>
          <a:noFill/>
        </p:spPr>
        <p:txBody>
          <a:bodyPr wrap="square" rtlCol="0">
            <a:spAutoFit/>
          </a:bodyPr>
          <a:lstStyle/>
          <a:p>
            <a:r>
              <a:rPr kumimoji="1" lang="ja-JP" altLang="en-US" sz="4800" dirty="0" smtClean="0">
                <a:latin typeface="ＭＳ ゴシック" panose="020B0609070205080204" pitchFamily="49" charset="-128"/>
                <a:ea typeface="ＭＳ ゴシック" panose="020B0609070205080204" pitchFamily="49" charset="-128"/>
              </a:rPr>
              <a:t>まずは、</a:t>
            </a:r>
            <a:r>
              <a:rPr kumimoji="1" lang="ja-JP" altLang="en-US" sz="4800" b="1" u="sng" dirty="0" smtClean="0">
                <a:solidFill>
                  <a:srgbClr val="FF0000"/>
                </a:solidFill>
                <a:latin typeface="ＭＳ ゴシック" panose="020B0609070205080204" pitchFamily="49" charset="-128"/>
                <a:ea typeface="ＭＳ ゴシック" panose="020B0609070205080204" pitchFamily="49" charset="-128"/>
              </a:rPr>
              <a:t>シェイクアウト</a:t>
            </a:r>
            <a:r>
              <a:rPr kumimoji="1" lang="ja-JP" altLang="en-US" sz="4800" dirty="0" smtClean="0">
                <a:latin typeface="ＭＳ ゴシック" panose="020B0609070205080204" pitchFamily="49" charset="-128"/>
                <a:ea typeface="ＭＳ ゴシック" panose="020B0609070205080204" pitchFamily="49" charset="-128"/>
              </a:rPr>
              <a:t>をやってみましょう！</a:t>
            </a:r>
            <a:endParaRPr kumimoji="1" lang="ja-JP" altLang="en-US" sz="4800" dirty="0">
              <a:latin typeface="ＭＳ ゴシック" panose="020B0609070205080204" pitchFamily="49" charset="-128"/>
              <a:ea typeface="ＭＳ ゴシック" panose="020B0609070205080204" pitchFamily="49" charset="-128"/>
            </a:endParaRPr>
          </a:p>
        </p:txBody>
      </p:sp>
      <p:sp>
        <p:nvSpPr>
          <p:cNvPr id="6" name="正方形/長方形 5"/>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013260" y="5800617"/>
            <a:ext cx="4801314" cy="369332"/>
          </a:xfrm>
          <a:prstGeom prst="rect">
            <a:avLst/>
          </a:prstGeom>
        </p:spPr>
        <p:txBody>
          <a:bodyPr wrap="none">
            <a:spAutoFit/>
          </a:bodyPr>
          <a:lstStyle/>
          <a:p>
            <a:r>
              <a:rPr lang="ja-JP" altLang="en-US" dirty="0" smtClean="0">
                <a:latin typeface="ＭＳ ゴシック" panose="020B0609070205080204" pitchFamily="49" charset="-128"/>
                <a:ea typeface="ＭＳ ゴシック" panose="020B0609070205080204" pitchFamily="49" charset="-128"/>
              </a:rPr>
              <a:t>出典：あいちシェイクアウト訓練実行委員会</a:t>
            </a:r>
            <a:endParaRPr lang="ja-JP" altLang="en-US" dirty="0">
              <a:latin typeface="ＭＳ ゴシック" panose="020B0609070205080204" pitchFamily="49" charset="-128"/>
              <a:ea typeface="ＭＳ ゴシック" panose="020B0609070205080204" pitchFamily="49" charset="-128"/>
            </a:endParaRPr>
          </a:p>
        </p:txBody>
      </p:sp>
      <p:pic>
        <p:nvPicPr>
          <p:cNvPr id="67587" name="Picture 3"/>
          <p:cNvPicPr>
            <a:picLocks noChangeAspect="1" noChangeArrowheads="1"/>
          </p:cNvPicPr>
          <p:nvPr/>
        </p:nvPicPr>
        <p:blipFill>
          <a:blip r:embed="rId3" cstate="print"/>
          <a:srcRect l="1772" t="25915" r="3139" b="22256"/>
          <a:stretch>
            <a:fillRect/>
          </a:stretch>
        </p:blipFill>
        <p:spPr bwMode="auto">
          <a:xfrm>
            <a:off x="179512" y="1916832"/>
            <a:ext cx="8640960" cy="3112893"/>
          </a:xfrm>
          <a:prstGeom prst="rect">
            <a:avLst/>
          </a:prstGeom>
          <a:noFill/>
          <a:ln w="9525">
            <a:noFill/>
            <a:miter lim="800000"/>
            <a:headEnd/>
            <a:tailEnd/>
          </a:ln>
        </p:spPr>
      </p:pic>
      <p:sp>
        <p:nvSpPr>
          <p:cNvPr id="9" name="タイトル 1"/>
          <p:cNvSpPr>
            <a:spLocks noGrp="1"/>
          </p:cNvSpPr>
          <p:nvPr>
            <p:ph type="title"/>
          </p:nvPr>
        </p:nvSpPr>
        <p:spPr>
          <a:xfrm>
            <a:off x="827584" y="274638"/>
            <a:ext cx="7467600" cy="11430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normAutofit/>
          </a:bodyPr>
          <a:lstStyle/>
          <a:p>
            <a:pPr eaLnBrk="1" hangingPunct="1">
              <a:defRPr/>
            </a:pPr>
            <a:r>
              <a:rPr lang="ja-JP" altLang="en-US" sz="3200" cap="none" dirty="0" smtClean="0">
                <a:latin typeface="ＭＳ ゴシック" panose="020B0609070205080204" pitchFamily="49" charset="-128"/>
                <a:ea typeface="ＭＳ ゴシック" panose="020B0609070205080204" pitchFamily="49" charset="-128"/>
              </a:rPr>
              <a:t>　</a:t>
            </a:r>
            <a:r>
              <a:rPr lang="ja-JP" altLang="en-US" sz="3200" cap="none" dirty="0" smtClean="0">
                <a:solidFill>
                  <a:schemeClr val="tx1"/>
                </a:solidFill>
                <a:latin typeface="ＭＳ ゴシック" panose="020B0609070205080204" pitchFamily="49" charset="-128"/>
                <a:ea typeface="ＭＳ ゴシック" panose="020B0609070205080204" pitchFamily="49" charset="-128"/>
              </a:rPr>
              <a:t>地震が来たら・・・</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27385"/>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爆発 2 8"/>
          <p:cNvSpPr/>
          <p:nvPr/>
        </p:nvSpPr>
        <p:spPr>
          <a:xfrm>
            <a:off x="467544" y="3789363"/>
            <a:ext cx="8640762" cy="3105153"/>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ja-JP" altLang="en-US"/>
          </a:p>
        </p:txBody>
      </p:sp>
      <p:sp>
        <p:nvSpPr>
          <p:cNvPr id="8" name="爆発 2 7"/>
          <p:cNvSpPr/>
          <p:nvPr/>
        </p:nvSpPr>
        <p:spPr>
          <a:xfrm>
            <a:off x="3439772" y="27385"/>
            <a:ext cx="5976937" cy="3141663"/>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ja-JP" altLang="en-US"/>
          </a:p>
        </p:txBody>
      </p:sp>
      <p:sp>
        <p:nvSpPr>
          <p:cNvPr id="6" name="テキスト ボックス 5"/>
          <p:cNvSpPr txBox="1">
            <a:spLocks noChangeArrowheads="1"/>
          </p:cNvSpPr>
          <p:nvPr/>
        </p:nvSpPr>
        <p:spPr bwMode="auto">
          <a:xfrm rot="-895564">
            <a:off x="4248013" y="1250679"/>
            <a:ext cx="42066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rgbClr val="4B350D"/>
                </a:solidFill>
                <a:latin typeface="Verdana" pitchFamily="34" charset="0"/>
                <a:ea typeface="ＭＳ ゴシック" pitchFamily="49" charset="-128"/>
                <a:sym typeface="Microsoft Sans Serif" pitchFamily="34" charset="0"/>
              </a:defRPr>
            </a:lvl1pPr>
            <a:lvl2pPr marL="742950" indent="-285750" eaLnBrk="0" hangingPunct="0">
              <a:spcBef>
                <a:spcPct val="20000"/>
              </a:spcBef>
              <a:defRPr sz="2800">
                <a:solidFill>
                  <a:srgbClr val="4B350D"/>
                </a:solidFill>
                <a:latin typeface="Verdana" pitchFamily="34" charset="0"/>
                <a:ea typeface="ＭＳ ゴシック" pitchFamily="49" charset="-128"/>
                <a:sym typeface="Microsoft Sans Serif" pitchFamily="34" charset="0"/>
              </a:defRPr>
            </a:lvl2pPr>
            <a:lvl3pPr marL="1143000" indent="-228600" eaLnBrk="0" hangingPunct="0">
              <a:spcBef>
                <a:spcPct val="20000"/>
              </a:spcBef>
              <a:defRPr sz="2400">
                <a:solidFill>
                  <a:srgbClr val="4B350D"/>
                </a:solidFill>
                <a:latin typeface="Verdana" pitchFamily="34" charset="0"/>
                <a:ea typeface="ＭＳ ゴシック" pitchFamily="49" charset="-128"/>
                <a:sym typeface="Microsoft Sans Serif" pitchFamily="34" charset="0"/>
              </a:defRPr>
            </a:lvl3pPr>
            <a:lvl4pPr marL="1600200" indent="-228600" eaLnBrk="0" hangingPunct="0">
              <a:spcBef>
                <a:spcPct val="20000"/>
              </a:spcBef>
              <a:defRPr sz="2000">
                <a:solidFill>
                  <a:srgbClr val="4B350D"/>
                </a:solidFill>
                <a:latin typeface="Verdana" pitchFamily="34" charset="0"/>
                <a:ea typeface="ＭＳ ゴシック" pitchFamily="49" charset="-128"/>
                <a:sym typeface="Microsoft Sans Serif" pitchFamily="34" charset="0"/>
              </a:defRPr>
            </a:lvl4pPr>
            <a:lvl5pPr marL="2057400" indent="-228600" eaLnBrk="0" hangingPunct="0">
              <a:spcBef>
                <a:spcPct val="20000"/>
              </a:spcBef>
              <a:defRPr sz="2000">
                <a:solidFill>
                  <a:srgbClr val="4B350D"/>
                </a:solidFill>
                <a:latin typeface="Verdana" pitchFamily="34" charset="0"/>
                <a:ea typeface="ＭＳ ゴシック" pitchFamily="49" charset="-128"/>
                <a:sym typeface="Microsoft Sans Serif" pitchFamily="34" charset="0"/>
              </a:defRPr>
            </a:lvl5pPr>
            <a:lvl6pPr marL="25146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6pPr>
            <a:lvl7pPr marL="29718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7pPr>
            <a:lvl8pPr marL="34290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8pPr>
            <a:lvl9pPr marL="38862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9pPr>
          </a:lstStyle>
          <a:p>
            <a:pPr>
              <a:spcBef>
                <a:spcPct val="0"/>
              </a:spcBef>
            </a:pPr>
            <a:r>
              <a:rPr kumimoji="0" lang="ja-JP" altLang="en-US" sz="2400" b="1" dirty="0">
                <a:solidFill>
                  <a:srgbClr val="FF0000"/>
                </a:solidFill>
              </a:rPr>
              <a:t>緊急地震速報です！</a:t>
            </a:r>
            <a:endParaRPr kumimoji="0" lang="en-US" altLang="ja-JP" sz="2400" b="1" dirty="0">
              <a:solidFill>
                <a:srgbClr val="FF0000"/>
              </a:solidFill>
            </a:endParaRPr>
          </a:p>
          <a:p>
            <a:pPr>
              <a:spcBef>
                <a:spcPct val="0"/>
              </a:spcBef>
            </a:pPr>
            <a:r>
              <a:rPr kumimoji="0" lang="ja-JP" altLang="en-US" sz="2400" b="1" dirty="0">
                <a:solidFill>
                  <a:srgbClr val="FF0000"/>
                </a:solidFill>
              </a:rPr>
              <a:t>強い揺れにご注意ください！</a:t>
            </a:r>
          </a:p>
        </p:txBody>
      </p:sp>
      <p:sp>
        <p:nvSpPr>
          <p:cNvPr id="7" name="テキスト ボックス 6"/>
          <p:cNvSpPr txBox="1">
            <a:spLocks noChangeArrowheads="1"/>
          </p:cNvSpPr>
          <p:nvPr/>
        </p:nvSpPr>
        <p:spPr bwMode="auto">
          <a:xfrm>
            <a:off x="2195736" y="4928741"/>
            <a:ext cx="55402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rgbClr val="4B350D"/>
                </a:solidFill>
                <a:latin typeface="Verdana" pitchFamily="34" charset="0"/>
                <a:ea typeface="ＭＳ ゴシック" pitchFamily="49" charset="-128"/>
                <a:sym typeface="Microsoft Sans Serif" pitchFamily="34" charset="0"/>
              </a:defRPr>
            </a:lvl1pPr>
            <a:lvl2pPr marL="742950" indent="-285750" eaLnBrk="0" hangingPunct="0">
              <a:spcBef>
                <a:spcPct val="20000"/>
              </a:spcBef>
              <a:defRPr sz="2800">
                <a:solidFill>
                  <a:srgbClr val="4B350D"/>
                </a:solidFill>
                <a:latin typeface="Verdana" pitchFamily="34" charset="0"/>
                <a:ea typeface="ＭＳ ゴシック" pitchFamily="49" charset="-128"/>
                <a:sym typeface="Microsoft Sans Serif" pitchFamily="34" charset="0"/>
              </a:defRPr>
            </a:lvl2pPr>
            <a:lvl3pPr marL="1143000" indent="-228600" eaLnBrk="0" hangingPunct="0">
              <a:spcBef>
                <a:spcPct val="20000"/>
              </a:spcBef>
              <a:defRPr sz="2400">
                <a:solidFill>
                  <a:srgbClr val="4B350D"/>
                </a:solidFill>
                <a:latin typeface="Verdana" pitchFamily="34" charset="0"/>
                <a:ea typeface="ＭＳ ゴシック" pitchFamily="49" charset="-128"/>
                <a:sym typeface="Microsoft Sans Serif" pitchFamily="34" charset="0"/>
              </a:defRPr>
            </a:lvl3pPr>
            <a:lvl4pPr marL="1600200" indent="-228600" eaLnBrk="0" hangingPunct="0">
              <a:spcBef>
                <a:spcPct val="20000"/>
              </a:spcBef>
              <a:defRPr sz="2000">
                <a:solidFill>
                  <a:srgbClr val="4B350D"/>
                </a:solidFill>
                <a:latin typeface="Verdana" pitchFamily="34" charset="0"/>
                <a:ea typeface="ＭＳ ゴシック" pitchFamily="49" charset="-128"/>
                <a:sym typeface="Microsoft Sans Serif" pitchFamily="34" charset="0"/>
              </a:defRPr>
            </a:lvl4pPr>
            <a:lvl5pPr marL="2057400" indent="-228600" eaLnBrk="0" hangingPunct="0">
              <a:spcBef>
                <a:spcPct val="20000"/>
              </a:spcBef>
              <a:defRPr sz="2000">
                <a:solidFill>
                  <a:srgbClr val="4B350D"/>
                </a:solidFill>
                <a:latin typeface="Verdana" pitchFamily="34" charset="0"/>
                <a:ea typeface="ＭＳ ゴシック" pitchFamily="49" charset="-128"/>
                <a:sym typeface="Microsoft Sans Serif" pitchFamily="34" charset="0"/>
              </a:defRPr>
            </a:lvl5pPr>
            <a:lvl6pPr marL="25146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6pPr>
            <a:lvl7pPr marL="29718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7pPr>
            <a:lvl8pPr marL="34290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8pPr>
            <a:lvl9pPr marL="38862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9pPr>
          </a:lstStyle>
          <a:p>
            <a:pPr>
              <a:spcBef>
                <a:spcPct val="0"/>
              </a:spcBef>
            </a:pPr>
            <a:r>
              <a:rPr kumimoji="0" lang="ja-JP" altLang="en-US" b="1" dirty="0">
                <a:solidFill>
                  <a:srgbClr val="FF0000"/>
                </a:solidFill>
              </a:rPr>
              <a:t>緊急地震速報です！</a:t>
            </a:r>
            <a:endParaRPr kumimoji="0" lang="en-US" altLang="ja-JP" b="1" dirty="0">
              <a:solidFill>
                <a:srgbClr val="FF0000"/>
              </a:solidFill>
            </a:endParaRPr>
          </a:p>
          <a:p>
            <a:pPr>
              <a:spcBef>
                <a:spcPct val="0"/>
              </a:spcBef>
            </a:pPr>
            <a:r>
              <a:rPr kumimoji="0" lang="ja-JP" altLang="en-US" b="1" dirty="0">
                <a:solidFill>
                  <a:srgbClr val="FF0000"/>
                </a:solidFill>
              </a:rPr>
              <a:t>強い揺れにご注意ください！</a:t>
            </a:r>
          </a:p>
        </p:txBody>
      </p:sp>
      <p:sp>
        <p:nvSpPr>
          <p:cNvPr id="10" name="爆発 1 9"/>
          <p:cNvSpPr/>
          <p:nvPr/>
        </p:nvSpPr>
        <p:spPr>
          <a:xfrm>
            <a:off x="6443663" y="2924175"/>
            <a:ext cx="2376487" cy="187325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ja-JP" altLang="en-US"/>
          </a:p>
        </p:txBody>
      </p:sp>
      <p:sp>
        <p:nvSpPr>
          <p:cNvPr id="11" name="爆発 1 10"/>
          <p:cNvSpPr/>
          <p:nvPr/>
        </p:nvSpPr>
        <p:spPr>
          <a:xfrm>
            <a:off x="159339" y="5022854"/>
            <a:ext cx="2376487" cy="187166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ja-JP" altLang="en-US"/>
          </a:p>
        </p:txBody>
      </p:sp>
      <p:pic>
        <p:nvPicPr>
          <p:cNvPr id="4" name="地震速報1回L">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8319956" y="6223475"/>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10119">
        <p:dissolve/>
      </p:transition>
    </mc:Choice>
    <mc:Fallback xmlns="">
      <p:transition spd="slow" advTm="10119">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96" fill="hold"/>
                                        <p:tgtEl>
                                          <p:spTgt spid="4"/>
                                        </p:tgtEl>
                                      </p:cBhvr>
                                    </p:cmd>
                                  </p:childTnLst>
                                </p:cTn>
                              </p:par>
                              <p:par>
                                <p:cTn id="7" presetID="5" presetClass="entr" presetSubtype="10" fill="hold" grpId="0" nodeType="withEffect">
                                  <p:stCondLst>
                                    <p:cond delay="2000"/>
                                  </p:stCondLst>
                                  <p:childTnLst>
                                    <p:set>
                                      <p:cBhvr>
                                        <p:cTn id="8" dur="1" fill="hold">
                                          <p:stCondLst>
                                            <p:cond delay="0"/>
                                          </p:stCondLst>
                                        </p:cTn>
                                        <p:tgtEl>
                                          <p:spTgt spid="8"/>
                                        </p:tgtEl>
                                        <p:attrNameLst>
                                          <p:attrName>style.visibility</p:attrName>
                                        </p:attrNameLst>
                                      </p:cBhvr>
                                      <p:to>
                                        <p:strVal val="visible"/>
                                      </p:to>
                                    </p:set>
                                    <p:animEffect transition="in" filter="checkerboard(across)">
                                      <p:cBhvr>
                                        <p:cTn id="9" dur="500"/>
                                        <p:tgtEl>
                                          <p:spTgt spid="8"/>
                                        </p:tgtEl>
                                      </p:cBhvr>
                                    </p:animEffect>
                                  </p:childTnLst>
                                </p:cTn>
                              </p:par>
                              <p:par>
                                <p:cTn id="10" presetID="2" presetClass="entr" presetSubtype="3" fill="hold" grpId="0" nodeType="withEffect">
                                  <p:stCondLst>
                                    <p:cond delay="2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4" fill="hold" grpId="0" nodeType="withEffect">
                                  <p:stCondLst>
                                    <p:cond delay="2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5" presetClass="entr" presetSubtype="10" fill="hold" grpId="0" nodeType="withEffect">
                                  <p:stCondLst>
                                    <p:cond delay="200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par>
                                <p:cTn id="21" presetID="8" presetClass="emph" presetSubtype="0" fill="hold" grpId="0" nodeType="withEffect">
                                  <p:stCondLst>
                                    <p:cond delay="0"/>
                                  </p:stCondLst>
                                  <p:childTnLst>
                                    <p:animRot by="21600000">
                                      <p:cBhvr>
                                        <p:cTn id="22" dur="500" fill="hold"/>
                                        <p:tgtEl>
                                          <p:spTgt spid="10"/>
                                        </p:tgtEl>
                                        <p:attrNameLst>
                                          <p:attrName>r</p:attrName>
                                        </p:attrNameLst>
                                      </p:cBhvr>
                                    </p:animRot>
                                  </p:childTnLst>
                                </p:cTn>
                              </p:par>
                              <p:par>
                                <p:cTn id="23" presetID="8" presetClass="emph" presetSubtype="0" fill="hold" grpId="0" nodeType="withEffect">
                                  <p:stCondLst>
                                    <p:cond delay="0"/>
                                  </p:stCondLst>
                                  <p:childTnLst>
                                    <p:animRot by="21600000">
                                      <p:cBhvr>
                                        <p:cTn id="24" dur="5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9" grpId="0" animBg="1"/>
      <p:bldP spid="8" grpId="0" animBg="1"/>
      <p:bldP spid="6" grpId="0"/>
      <p:bldP spid="7" grpId="0"/>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8816" y="274638"/>
            <a:ext cx="7467600" cy="11430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normAutofit/>
          </a:bodyPr>
          <a:lstStyle/>
          <a:p>
            <a:pPr eaLnBrk="1" hangingPunct="1">
              <a:defRPr/>
            </a:pPr>
            <a:r>
              <a:rPr lang="ja-JP" altLang="en-US" sz="3200" b="1" cap="none" dirty="0" smtClean="0">
                <a:latin typeface="ＭＳ ゴシック" panose="020B0609070205080204" pitchFamily="49" charset="-128"/>
                <a:ea typeface="ＭＳ ゴシック" panose="020B0609070205080204" pitchFamily="49" charset="-128"/>
              </a:rPr>
              <a:t>　</a:t>
            </a:r>
            <a:r>
              <a:rPr lang="ja-JP" altLang="en-US" sz="3200" b="1" cap="none" dirty="0" smtClean="0">
                <a:solidFill>
                  <a:schemeClr val="tx1"/>
                </a:solidFill>
                <a:latin typeface="ＭＳ ゴシック" panose="020B0609070205080204" pitchFamily="49" charset="-128"/>
                <a:ea typeface="ＭＳ ゴシック" panose="020B0609070205080204" pitchFamily="49" charset="-128"/>
              </a:rPr>
              <a:t>次に初期消火・・・</a:t>
            </a:r>
          </a:p>
        </p:txBody>
      </p:sp>
      <p:pic>
        <p:nvPicPr>
          <p:cNvPr id="38916" name="図 7" descr="BS24_03.jpg"/>
          <p:cNvPicPr>
            <a:picLocks noChangeAspect="1"/>
          </p:cNvPicPr>
          <p:nvPr/>
        </p:nvPicPr>
        <p:blipFill>
          <a:blip r:embed="rId3" cstate="print"/>
          <a:srcRect/>
          <a:stretch>
            <a:fillRect/>
          </a:stretch>
        </p:blipFill>
        <p:spPr bwMode="auto">
          <a:xfrm>
            <a:off x="323850" y="2924175"/>
            <a:ext cx="3565525" cy="2390775"/>
          </a:xfrm>
          <a:prstGeom prst="rect">
            <a:avLst/>
          </a:prstGeom>
          <a:noFill/>
          <a:ln w="9525">
            <a:noFill/>
            <a:miter lim="800000"/>
            <a:headEnd/>
            <a:tailEnd/>
          </a:ln>
        </p:spPr>
      </p:pic>
      <p:pic>
        <p:nvPicPr>
          <p:cNvPr id="38917" name="図 10" descr="212_370_3.jpg"/>
          <p:cNvPicPr>
            <a:picLocks noChangeAspect="1"/>
          </p:cNvPicPr>
          <p:nvPr/>
        </p:nvPicPr>
        <p:blipFill>
          <a:blip r:embed="rId4" cstate="print"/>
          <a:srcRect/>
          <a:stretch>
            <a:fillRect/>
          </a:stretch>
        </p:blipFill>
        <p:spPr bwMode="auto">
          <a:xfrm>
            <a:off x="4067175" y="3284538"/>
            <a:ext cx="4033838" cy="3024187"/>
          </a:xfrm>
          <a:prstGeom prst="rect">
            <a:avLst/>
          </a:prstGeom>
          <a:noFill/>
          <a:ln w="9525">
            <a:noFill/>
            <a:miter lim="800000"/>
            <a:headEnd/>
            <a:tailEnd/>
          </a:ln>
        </p:spPr>
      </p:pic>
      <p:sp>
        <p:nvSpPr>
          <p:cNvPr id="38918" name="テキスト ボックス 11"/>
          <p:cNvSpPr txBox="1">
            <a:spLocks noChangeArrowheads="1"/>
          </p:cNvSpPr>
          <p:nvPr/>
        </p:nvSpPr>
        <p:spPr bwMode="auto">
          <a:xfrm>
            <a:off x="1331640" y="1557338"/>
            <a:ext cx="6481762" cy="1076325"/>
          </a:xfrm>
          <a:prstGeom prst="rect">
            <a:avLst/>
          </a:prstGeom>
          <a:solidFill>
            <a:schemeClr val="accent1"/>
          </a:solidFill>
          <a:ln w="9525">
            <a:noFill/>
            <a:miter lim="800000"/>
            <a:headEnd/>
            <a:tailEnd/>
          </a:ln>
        </p:spPr>
        <p:txBody>
          <a:bodyPr>
            <a:spAutoFit/>
          </a:bodyPr>
          <a:lstStyle/>
          <a:p>
            <a:r>
              <a:rPr lang="ja-JP" altLang="en-US" sz="3200" b="1" dirty="0">
                <a:solidFill>
                  <a:schemeClr val="bg1"/>
                </a:solidFill>
                <a:latin typeface="ＭＳ ゴシック" panose="020B0609070205080204" pitchFamily="49" charset="-128"/>
                <a:ea typeface="ＭＳ ゴシック" panose="020B0609070205080204" pitchFamily="49" charset="-128"/>
              </a:rPr>
              <a:t>自分では無理なら、助けを呼び、避難しましょう！！</a:t>
            </a:r>
          </a:p>
        </p:txBody>
      </p:sp>
      <p:sp>
        <p:nvSpPr>
          <p:cNvPr id="6" name="正方形/長方形 5"/>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609599" y="404664"/>
            <a:ext cx="7850833" cy="1080000"/>
          </a:xfrm>
          <a:prstGeom prst="rect">
            <a:avLst/>
          </a:prstGeom>
          <a:solidFill>
            <a:schemeClr val="accent3">
              <a:lumMod val="20000"/>
              <a:lumOff val="80000"/>
            </a:schemeClr>
          </a:solidFill>
        </p:spPr>
        <p:txBody>
          <a:bodyPr vert="horz" wrap="square" lIns="91440" tIns="45720" rIns="91440" bIns="45720" numCol="1" rtlCol="0" anchor="ctr" anchorCtr="0" compatLnSpc="1">
            <a:prstTxWarp prst="textNoShape">
              <a:avLst/>
            </a:prstTxWarp>
            <a:noAutofit/>
          </a:bodyPr>
          <a:lstStyle>
            <a:lvl1pPr algn="r" defTabSz="457200" rtl="0" eaLnBrk="1" latinLnBrk="0" hangingPunct="1">
              <a:spcBef>
                <a:spcPct val="0"/>
              </a:spcBef>
              <a:buNone/>
              <a:defRPr kumimoji="1" sz="54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defRPr/>
            </a:pPr>
            <a:r>
              <a:rPr lang="ja-JP" altLang="en-US" sz="4400" b="1" dirty="0" smtClean="0">
                <a:latin typeface="ＭＳ ゴシック" panose="020B0609070205080204" pitchFamily="49" charset="-128"/>
                <a:ea typeface="ＭＳ ゴシック" panose="020B0609070205080204" pitchFamily="49" charset="-128"/>
              </a:rPr>
              <a:t>　</a:t>
            </a:r>
            <a:r>
              <a:rPr lang="ja-JP" altLang="en-US" sz="4400" b="1" dirty="0" smtClean="0">
                <a:solidFill>
                  <a:schemeClr val="tx1"/>
                </a:solidFill>
                <a:latin typeface="ＭＳ ゴシック" panose="020B0609070205080204" pitchFamily="49" charset="-128"/>
                <a:ea typeface="ＭＳ ゴシック" panose="020B0609070205080204" pitchFamily="49" charset="-128"/>
              </a:rPr>
              <a:t>避難・・・通電火災</a:t>
            </a:r>
          </a:p>
        </p:txBody>
      </p:sp>
      <p:sp>
        <p:nvSpPr>
          <p:cNvPr id="11" name="テキスト ボックス 6"/>
          <p:cNvSpPr txBox="1">
            <a:spLocks noChangeArrowheads="1"/>
          </p:cNvSpPr>
          <p:nvPr/>
        </p:nvSpPr>
        <p:spPr bwMode="auto">
          <a:xfrm>
            <a:off x="1115616" y="1732684"/>
            <a:ext cx="6264275" cy="584200"/>
          </a:xfrm>
          <a:prstGeom prst="rect">
            <a:avLst/>
          </a:prstGeom>
          <a:solidFill>
            <a:schemeClr val="accent3">
              <a:lumMod val="20000"/>
              <a:lumOff val="80000"/>
            </a:schemeClr>
          </a:solidFill>
          <a:ln w="9525">
            <a:noFill/>
            <a:miter lim="800000"/>
            <a:headEnd/>
            <a:tailEnd/>
          </a:ln>
        </p:spPr>
        <p:txBody>
          <a:bodyPr>
            <a:spAutoFit/>
          </a:bodyPr>
          <a:lstStyle/>
          <a:p>
            <a:pPr algn="ctr"/>
            <a:r>
              <a:rPr lang="ja-JP" altLang="en-US" sz="3200" dirty="0">
                <a:latin typeface="ＭＳ ゴシック" panose="020B0609070205080204" pitchFamily="49" charset="-128"/>
                <a:ea typeface="ＭＳ ゴシック" panose="020B0609070205080204" pitchFamily="49" charset="-128"/>
              </a:rPr>
              <a:t>ブレーカーを切ってから避難</a:t>
            </a:r>
            <a:endParaRPr lang="en-US" altLang="ja-JP" sz="3200" dirty="0">
              <a:latin typeface="ＭＳ ゴシック" panose="020B0609070205080204" pitchFamily="49" charset="-128"/>
              <a:ea typeface="ＭＳ ゴシック" panose="020B0609070205080204" pitchFamily="49" charset="-128"/>
            </a:endParaRPr>
          </a:p>
        </p:txBody>
      </p:sp>
      <p:pic>
        <p:nvPicPr>
          <p:cNvPr id="12" name="図 7" descr="無題.png"/>
          <p:cNvPicPr>
            <a:picLocks noChangeAspect="1"/>
          </p:cNvPicPr>
          <p:nvPr/>
        </p:nvPicPr>
        <p:blipFill>
          <a:blip r:embed="rId3" cstate="print"/>
          <a:srcRect/>
          <a:stretch>
            <a:fillRect/>
          </a:stretch>
        </p:blipFill>
        <p:spPr bwMode="auto">
          <a:xfrm>
            <a:off x="198300" y="2564904"/>
            <a:ext cx="8511402" cy="2520280"/>
          </a:xfrm>
          <a:prstGeom prst="rect">
            <a:avLst/>
          </a:prstGeom>
          <a:noFill/>
          <a:ln w="9525">
            <a:noFill/>
            <a:miter lim="800000"/>
            <a:headEnd/>
            <a:tailEnd/>
          </a:ln>
        </p:spPr>
      </p:pic>
      <p:sp>
        <p:nvSpPr>
          <p:cNvPr id="10" name="正方形/長方形 9"/>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6"/>
          <p:cNvSpPr txBox="1">
            <a:spLocks noChangeArrowheads="1"/>
          </p:cNvSpPr>
          <p:nvPr/>
        </p:nvSpPr>
        <p:spPr bwMode="auto">
          <a:xfrm>
            <a:off x="1447502" y="281981"/>
            <a:ext cx="6264275" cy="584200"/>
          </a:xfrm>
          <a:prstGeom prst="rect">
            <a:avLst/>
          </a:prstGeom>
          <a:solidFill>
            <a:schemeClr val="accent3">
              <a:lumMod val="20000"/>
              <a:lumOff val="80000"/>
            </a:schemeClr>
          </a:solidFill>
          <a:ln w="9525">
            <a:noFill/>
            <a:miter lim="800000"/>
            <a:headEnd/>
            <a:tailEnd/>
          </a:ln>
        </p:spPr>
        <p:txBody>
          <a:bodyPr anchor="ctr">
            <a:spAutoFit/>
          </a:bodyPr>
          <a:lstStyle/>
          <a:p>
            <a:pPr algn="ctr"/>
            <a:r>
              <a:rPr lang="ja-JP" altLang="en-US" sz="3200" b="1" dirty="0">
                <a:latin typeface="ＭＳ ゴシック" panose="020B0609070205080204" pitchFamily="49" charset="-128"/>
                <a:ea typeface="ＭＳ ゴシック" panose="020B0609070205080204" pitchFamily="49" charset="-128"/>
              </a:rPr>
              <a:t>避難時に必要なもの・・・</a:t>
            </a:r>
            <a:endParaRPr lang="en-US" altLang="ja-JP" sz="3200" b="1" dirty="0">
              <a:latin typeface="ＭＳ ゴシック" panose="020B0609070205080204" pitchFamily="49" charset="-128"/>
              <a:ea typeface="ＭＳ ゴシック" panose="020B0609070205080204" pitchFamily="49" charset="-128"/>
            </a:endParaRPr>
          </a:p>
        </p:txBody>
      </p:sp>
      <p:pic>
        <p:nvPicPr>
          <p:cNvPr id="10" name="Picture 2" descr="http://www.fdma.go.jp/gif/life/sack.gif"/>
          <p:cNvPicPr>
            <a:picLocks noChangeAspect="1" noChangeArrowheads="1"/>
          </p:cNvPicPr>
          <p:nvPr/>
        </p:nvPicPr>
        <p:blipFill>
          <a:blip r:embed="rId3" cstate="print"/>
          <a:srcRect/>
          <a:stretch>
            <a:fillRect/>
          </a:stretch>
        </p:blipFill>
        <p:spPr bwMode="auto">
          <a:xfrm>
            <a:off x="495473" y="1026443"/>
            <a:ext cx="8152371" cy="4197110"/>
          </a:xfrm>
          <a:prstGeom prst="rect">
            <a:avLst/>
          </a:prstGeom>
          <a:noFill/>
          <a:ln w="9525">
            <a:noFill/>
            <a:miter lim="800000"/>
            <a:headEnd/>
            <a:tailEnd/>
          </a:ln>
        </p:spPr>
      </p:pic>
      <p:sp>
        <p:nvSpPr>
          <p:cNvPr id="11" name="正方形/長方形 10"/>
          <p:cNvSpPr/>
          <p:nvPr/>
        </p:nvSpPr>
        <p:spPr>
          <a:xfrm>
            <a:off x="107504" y="5200453"/>
            <a:ext cx="8760336" cy="1569660"/>
          </a:xfrm>
          <a:prstGeom prst="rect">
            <a:avLst/>
          </a:prstGeom>
          <a:noFill/>
        </p:spPr>
        <p:txBody>
          <a:bodyPr wrap="square">
            <a:spAutoFit/>
          </a:bodyPr>
          <a:lstStyle/>
          <a:p>
            <a:r>
              <a:rPr kumimoji="1" lang="ja-JP" altLang="en-US" sz="2400" dirty="0" smtClean="0">
                <a:latin typeface="ＭＳ ゴシック" panose="020B0609070205080204" pitchFamily="49" charset="-128"/>
                <a:ea typeface="ＭＳ ゴシック" panose="020B0609070205080204" pitchFamily="49" charset="-128"/>
              </a:rPr>
              <a:t>→個々に必要なものも</a:t>
            </a:r>
            <a:r>
              <a:rPr kumimoji="1" lang="ja-JP" altLang="en-US" sz="2400" dirty="0" smtClean="0">
                <a:latin typeface="ＭＳ ゴシック" panose="020B0609070205080204" pitchFamily="49" charset="-128"/>
                <a:ea typeface="ＭＳ ゴシック" panose="020B0609070205080204" pitchFamily="49" charset="-128"/>
              </a:rPr>
              <a:t>（常備</a:t>
            </a:r>
            <a:r>
              <a:rPr kumimoji="1" lang="ja-JP" altLang="en-US" sz="2400" dirty="0" smtClean="0">
                <a:latin typeface="ＭＳ ゴシック" panose="020B0609070205080204" pitchFamily="49" charset="-128"/>
                <a:ea typeface="ＭＳ ゴシック" panose="020B0609070205080204" pitchFamily="49" charset="-128"/>
              </a:rPr>
              <a:t>薬</a:t>
            </a:r>
            <a:r>
              <a:rPr kumimoji="1" lang="ja-JP" altLang="en-US" sz="2400" dirty="0" smtClean="0">
                <a:latin typeface="ＭＳ ゴシック" panose="020B0609070205080204" pitchFamily="49" charset="-128"/>
                <a:ea typeface="ＭＳ ゴシック" panose="020B0609070205080204" pitchFamily="49" charset="-128"/>
              </a:rPr>
              <a:t>、補聴器</a:t>
            </a:r>
            <a:r>
              <a:rPr kumimoji="1" lang="ja-JP" altLang="en-US" sz="2400" dirty="0" smtClean="0">
                <a:latin typeface="ＭＳ ゴシック" panose="020B0609070205080204" pitchFamily="49" charset="-128"/>
                <a:ea typeface="ＭＳ ゴシック" panose="020B0609070205080204" pitchFamily="49" charset="-128"/>
              </a:rPr>
              <a:t>、おむつ、離乳食</a:t>
            </a:r>
            <a:r>
              <a:rPr kumimoji="1" lang="ja-JP" altLang="en-US" sz="2400" dirty="0" smtClean="0">
                <a:latin typeface="ＭＳ ゴシック" panose="020B0609070205080204" pitchFamily="49" charset="-128"/>
                <a:ea typeface="ＭＳ ゴシック" panose="020B0609070205080204" pitchFamily="49" charset="-128"/>
              </a:rPr>
              <a:t>、</a:t>
            </a:r>
            <a:endParaRPr kumimoji="1" lang="en-US" altLang="ja-JP" sz="2400" dirty="0" smtClean="0">
              <a:latin typeface="ＭＳ ゴシック" panose="020B0609070205080204" pitchFamily="49" charset="-128"/>
              <a:ea typeface="ＭＳ ゴシック" panose="020B0609070205080204" pitchFamily="49" charset="-128"/>
            </a:endParaRPr>
          </a:p>
          <a:p>
            <a:r>
              <a:rPr lang="ja-JP" altLang="en-US" sz="2400" dirty="0" smtClean="0">
                <a:latin typeface="ＭＳ ゴシック" panose="020B0609070205080204" pitchFamily="49" charset="-128"/>
                <a:ea typeface="ＭＳ ゴシック" panose="020B0609070205080204" pitchFamily="49" charset="-128"/>
              </a:rPr>
              <a:t>コンタクトレンズ</a:t>
            </a:r>
            <a:r>
              <a:rPr lang="ja-JP" altLang="en-US" sz="2400" dirty="0">
                <a:latin typeface="ＭＳ ゴシック" panose="020B0609070205080204" pitchFamily="49" charset="-128"/>
                <a:ea typeface="ＭＳ ゴシック" panose="020B0609070205080204" pitchFamily="49" charset="-128"/>
              </a:rPr>
              <a:t>（洗浄液）、</a:t>
            </a:r>
            <a:r>
              <a:rPr kumimoji="1" lang="ja-JP" altLang="en-US" sz="2400" dirty="0" smtClean="0">
                <a:latin typeface="ＭＳ ゴシック" panose="020B0609070205080204" pitchFamily="49" charset="-128"/>
                <a:ea typeface="ＭＳ ゴシック" panose="020B0609070205080204" pitchFamily="49" charset="-128"/>
              </a:rPr>
              <a:t>マスク、消毒</a:t>
            </a:r>
            <a:r>
              <a:rPr lang="ja-JP" altLang="en-US" sz="2400" dirty="0">
                <a:latin typeface="ＭＳ ゴシック" panose="020B0609070205080204" pitchFamily="49" charset="-128"/>
                <a:ea typeface="ＭＳ ゴシック" panose="020B0609070205080204" pitchFamily="49" charset="-128"/>
              </a:rPr>
              <a:t>液</a:t>
            </a:r>
            <a:r>
              <a:rPr lang="ja-JP" altLang="en-US" sz="2400" dirty="0" smtClean="0">
                <a:latin typeface="ＭＳ ゴシック" panose="020B0609070205080204" pitchFamily="49" charset="-128"/>
                <a:ea typeface="ＭＳ ゴシック" panose="020B0609070205080204" pitchFamily="49" charset="-128"/>
              </a:rPr>
              <a:t>、・・</a:t>
            </a:r>
            <a:r>
              <a:rPr lang="ja-JP" altLang="en-US" sz="2400" dirty="0">
                <a:latin typeface="ＭＳ ゴシック" panose="020B0609070205080204" pitchFamily="49" charset="-128"/>
                <a:ea typeface="ＭＳ ゴシック" panose="020B0609070205080204" pitchFamily="49" charset="-128"/>
              </a:rPr>
              <a:t>・</a:t>
            </a:r>
            <a:r>
              <a:rPr kumimoji="1" lang="ja-JP" altLang="en-US" sz="2400" dirty="0" smtClean="0">
                <a:latin typeface="ＭＳ ゴシック" panose="020B0609070205080204" pitchFamily="49" charset="-128"/>
                <a:ea typeface="ＭＳ ゴシック" panose="020B0609070205080204" pitchFamily="49" charset="-128"/>
              </a:rPr>
              <a:t>）</a:t>
            </a:r>
            <a:endParaRPr kumimoji="1" lang="en-US" altLang="ja-JP" sz="2400" dirty="0" smtClean="0">
              <a:latin typeface="ＭＳ ゴシック" panose="020B0609070205080204" pitchFamily="49" charset="-128"/>
              <a:ea typeface="ＭＳ ゴシック" panose="020B0609070205080204" pitchFamily="49" charset="-128"/>
            </a:endParaRPr>
          </a:p>
          <a:p>
            <a:r>
              <a:rPr kumimoji="1" lang="ja-JP" altLang="en-US" sz="2400" dirty="0" smtClean="0">
                <a:latin typeface="ＭＳ ゴシック" panose="020B0609070205080204" pitchFamily="49" charset="-128"/>
                <a:ea typeface="ＭＳ ゴシック" panose="020B0609070205080204" pitchFamily="49" charset="-128"/>
              </a:rPr>
              <a:t>→（非常持出品とは別に）閉じ込められた時のために、ホ</a:t>
            </a:r>
            <a:endParaRPr kumimoji="1" lang="en-US" altLang="ja-JP" sz="2400" dirty="0" smtClean="0">
              <a:latin typeface="ＭＳ ゴシック" panose="020B0609070205080204" pitchFamily="49" charset="-128"/>
              <a:ea typeface="ＭＳ ゴシック" panose="020B0609070205080204" pitchFamily="49" charset="-128"/>
            </a:endParaRPr>
          </a:p>
          <a:p>
            <a:r>
              <a:rPr kumimoji="1" lang="ja-JP" altLang="en-US" sz="2400" dirty="0">
                <a:latin typeface="ＭＳ ゴシック" panose="020B0609070205080204" pitchFamily="49" charset="-128"/>
                <a:ea typeface="ＭＳ ゴシック" panose="020B0609070205080204" pitchFamily="49" charset="-128"/>
              </a:rPr>
              <a:t>　</a:t>
            </a:r>
            <a:r>
              <a:rPr kumimoji="1" lang="ja-JP" altLang="en-US" sz="2400" dirty="0" smtClean="0">
                <a:latin typeface="ＭＳ ゴシック" panose="020B0609070205080204" pitchFamily="49" charset="-128"/>
                <a:ea typeface="ＭＳ ゴシック" panose="020B0609070205080204" pitchFamily="49" charset="-128"/>
              </a:rPr>
              <a:t>イッスル等音が出るものを携帯しておくとよい</a:t>
            </a:r>
            <a:endParaRPr kumimoji="1" lang="en-US" altLang="ja-JP" sz="2400" dirty="0" smtClean="0">
              <a:latin typeface="ＭＳ ゴシック" panose="020B0609070205080204" pitchFamily="49" charset="-128"/>
              <a:ea typeface="ＭＳ ゴシック" panose="020B0609070205080204" pitchFamily="49"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地震動画">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0394" y="620688"/>
            <a:ext cx="8123212" cy="5483169"/>
          </a:xfrm>
          <a:prstGeom prst="rect">
            <a:avLst/>
          </a:prstGeom>
        </p:spPr>
      </p:pic>
    </p:spTree>
    <p:extLst>
      <p:ext uri="{BB962C8B-B14F-4D97-AF65-F5344CB8AC3E}">
        <p14:creationId xmlns:p14="http://schemas.microsoft.com/office/powerpoint/2010/main" val="764297471"/>
      </p:ext>
    </p:extLst>
  </p:cSld>
  <p:clrMapOvr>
    <a:masterClrMapping/>
  </p:clrMapOvr>
  <mc:AlternateContent xmlns:mc="http://schemas.openxmlformats.org/markup-compatibility/2006" xmlns:p14="http://schemas.microsoft.com/office/powerpoint/2010/main">
    <mc:Choice Requires="p14">
      <p:transition spd="slow" p14:dur="1400" advTm="5460">
        <p14:ripple/>
      </p:transition>
    </mc:Choice>
    <mc:Fallback xmlns="">
      <p:transition spd="slow" advTm="54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6"/>
          <p:cNvSpPr txBox="1">
            <a:spLocks noChangeArrowheads="1"/>
          </p:cNvSpPr>
          <p:nvPr/>
        </p:nvSpPr>
        <p:spPr bwMode="auto">
          <a:xfrm>
            <a:off x="1447502" y="281981"/>
            <a:ext cx="6264275" cy="584200"/>
          </a:xfrm>
          <a:prstGeom prst="rect">
            <a:avLst/>
          </a:prstGeom>
          <a:solidFill>
            <a:schemeClr val="accent3">
              <a:lumMod val="20000"/>
              <a:lumOff val="80000"/>
            </a:schemeClr>
          </a:solidFill>
          <a:ln w="9525">
            <a:noFill/>
            <a:miter lim="800000"/>
            <a:headEnd/>
            <a:tailEnd/>
          </a:ln>
        </p:spPr>
        <p:txBody>
          <a:bodyPr anchor="ctr">
            <a:spAutoFit/>
          </a:bodyPr>
          <a:lstStyle/>
          <a:p>
            <a:pPr algn="ctr"/>
            <a:r>
              <a:rPr lang="ja-JP" altLang="en-US" sz="3200" b="1" dirty="0">
                <a:latin typeface="ＭＳ ゴシック" panose="020B0609070205080204" pitchFamily="49" charset="-128"/>
                <a:ea typeface="ＭＳ ゴシック" panose="020B0609070205080204" pitchFamily="49" charset="-128"/>
              </a:rPr>
              <a:t>避難所</a:t>
            </a:r>
            <a:r>
              <a:rPr lang="ja-JP" altLang="en-US" sz="3200" b="1" dirty="0" smtClean="0">
                <a:latin typeface="ＭＳ ゴシック" panose="020B0609070205080204" pitchFamily="49" charset="-128"/>
                <a:ea typeface="ＭＳ ゴシック" panose="020B0609070205080204" pitchFamily="49" charset="-128"/>
              </a:rPr>
              <a:t>はどこ？</a:t>
            </a:r>
            <a:endParaRPr lang="en-US" altLang="ja-JP" sz="3200" b="1" dirty="0">
              <a:latin typeface="ＭＳ ゴシック" panose="020B0609070205080204" pitchFamily="49" charset="-128"/>
              <a:ea typeface="ＭＳ ゴシック" panose="020B0609070205080204" pitchFamily="49" charset="-128"/>
            </a:endParaRPr>
          </a:p>
        </p:txBody>
      </p:sp>
      <p:pic>
        <p:nvPicPr>
          <p:cNvPr id="4" name="図 3"/>
          <p:cNvPicPr>
            <a:picLocks noChangeAspect="1"/>
          </p:cNvPicPr>
          <p:nvPr/>
        </p:nvPicPr>
        <p:blipFill rotWithShape="1">
          <a:blip r:embed="rId3"/>
          <a:srcRect b="2821"/>
          <a:stretch/>
        </p:blipFill>
        <p:spPr>
          <a:xfrm>
            <a:off x="5047380" y="2827102"/>
            <a:ext cx="3640845" cy="4058282"/>
          </a:xfrm>
          <a:prstGeom prst="rect">
            <a:avLst/>
          </a:prstGeom>
          <a:ln>
            <a:solidFill>
              <a:schemeClr val="tx1"/>
            </a:solidFill>
          </a:ln>
        </p:spPr>
      </p:pic>
      <p:sp>
        <p:nvSpPr>
          <p:cNvPr id="5" name="タイトル 4"/>
          <p:cNvSpPr>
            <a:spLocks noGrp="1"/>
          </p:cNvSpPr>
          <p:nvPr>
            <p:ph type="title"/>
          </p:nvPr>
        </p:nvSpPr>
        <p:spPr>
          <a:xfrm>
            <a:off x="611560" y="1916832"/>
            <a:ext cx="7467600" cy="910270"/>
          </a:xfrm>
        </p:spPr>
        <p:txBody>
          <a:bodyPr>
            <a:normAutofit fontScale="90000"/>
          </a:bodyPr>
          <a:lstStyle/>
          <a:p>
            <a:r>
              <a:rPr kumimoji="1" lang="ja-JP" altLang="en-US" b="1" dirty="0" smtClean="0">
                <a:solidFill>
                  <a:schemeClr val="tx1"/>
                </a:solidFill>
              </a:rPr>
              <a:t>・稲沢市内の小学校、中学校、高校、体育館が指定されています。</a:t>
            </a:r>
            <a:r>
              <a:rPr kumimoji="1" lang="en-US" altLang="ja-JP" b="1" dirty="0" smtClean="0">
                <a:solidFill>
                  <a:schemeClr val="tx1"/>
                </a:solidFill>
              </a:rPr>
              <a:t/>
            </a:r>
            <a:br>
              <a:rPr kumimoji="1" lang="en-US" altLang="ja-JP" b="1" dirty="0" smtClean="0">
                <a:solidFill>
                  <a:schemeClr val="tx1"/>
                </a:solidFill>
              </a:rPr>
            </a:br>
            <a:r>
              <a:rPr kumimoji="1" lang="ja-JP" altLang="en-US" b="1" dirty="0" smtClean="0">
                <a:solidFill>
                  <a:schemeClr val="tx1"/>
                </a:solidFill>
              </a:rPr>
              <a:t>・</a:t>
            </a:r>
            <a:r>
              <a:rPr kumimoji="1" lang="ja-JP" altLang="en-US" b="1" dirty="0" smtClean="0">
                <a:solidFill>
                  <a:srgbClr val="FF0000"/>
                </a:solidFill>
              </a:rPr>
              <a:t>ハザードマップ</a:t>
            </a:r>
            <a:r>
              <a:rPr kumimoji="1" lang="ja-JP" altLang="en-US" b="1" dirty="0" smtClean="0">
                <a:solidFill>
                  <a:schemeClr val="tx1"/>
                </a:solidFill>
              </a:rPr>
              <a:t>や</a:t>
            </a:r>
            <a:r>
              <a:rPr kumimoji="1" lang="ja-JP" altLang="en-US" b="1" dirty="0" smtClean="0">
                <a:solidFill>
                  <a:srgbClr val="FF0000"/>
                </a:solidFill>
              </a:rPr>
              <a:t>インターネット</a:t>
            </a:r>
            <a:r>
              <a:rPr kumimoji="1" lang="ja-JP" altLang="en-US" b="1" dirty="0" smtClean="0">
                <a:solidFill>
                  <a:schemeClr val="tx1"/>
                </a:solidFill>
              </a:rPr>
              <a:t>で近くの</a:t>
            </a:r>
            <a:r>
              <a:rPr kumimoji="1" lang="en-US" altLang="ja-JP" b="1" dirty="0" smtClean="0">
                <a:solidFill>
                  <a:schemeClr val="tx1"/>
                </a:solidFill>
              </a:rPr>
              <a:t/>
            </a:r>
            <a:br>
              <a:rPr kumimoji="1" lang="en-US" altLang="ja-JP" b="1" dirty="0" smtClean="0">
                <a:solidFill>
                  <a:schemeClr val="tx1"/>
                </a:solidFill>
              </a:rPr>
            </a:br>
            <a:r>
              <a:rPr kumimoji="1" lang="ja-JP" altLang="en-US" b="1" dirty="0" smtClean="0">
                <a:solidFill>
                  <a:schemeClr val="tx1"/>
                </a:solidFill>
              </a:rPr>
              <a:t>避難所を探してみましょう！</a:t>
            </a:r>
            <a:endParaRPr kumimoji="1" lang="ja-JP" altLang="en-US" b="1" dirty="0">
              <a:solidFill>
                <a:schemeClr val="tx1"/>
              </a:solidFill>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00" y="3212976"/>
            <a:ext cx="4899803" cy="3429000"/>
          </a:xfrm>
          <a:prstGeom prst="rect">
            <a:avLst/>
          </a:prstGeom>
        </p:spPr>
      </p:pic>
    </p:spTree>
    <p:extLst>
      <p:ext uri="{BB962C8B-B14F-4D97-AF65-F5344CB8AC3E}">
        <p14:creationId xmlns:p14="http://schemas.microsoft.com/office/powerpoint/2010/main" val="34640835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1680" y="1340768"/>
            <a:ext cx="5760640" cy="1470025"/>
          </a:xfrm>
        </p:spPr>
        <p:txBody>
          <a:bodyPr anchor="ctr">
            <a:noAutofit/>
          </a:bodyPr>
          <a:lstStyle/>
          <a:p>
            <a:pPr algn="ctr"/>
            <a:r>
              <a:rPr lang="ja-JP" altLang="en-US" sz="5400" dirty="0" smtClean="0">
                <a:solidFill>
                  <a:schemeClr val="tx1"/>
                </a:solidFill>
                <a:latin typeface="ＭＳ ゴシック" panose="020B0609070205080204" pitchFamily="49" charset="-128"/>
                <a:ea typeface="ＭＳ ゴシック" panose="020B0609070205080204" pitchFamily="49" charset="-128"/>
              </a:rPr>
              <a:t>風水害について</a:t>
            </a:r>
            <a:endParaRPr kumimoji="1" lang="ja-JP" altLang="en-US" sz="5400" dirty="0">
              <a:solidFill>
                <a:schemeClr val="tx1"/>
              </a:solidFill>
              <a:latin typeface="ＭＳ ゴシック" panose="020B0609070205080204" pitchFamily="49" charset="-128"/>
              <a:ea typeface="ＭＳ ゴシック" panose="020B0609070205080204" pitchFamily="49" charset="-128"/>
            </a:endParaRPr>
          </a:p>
        </p:txBody>
      </p:sp>
      <p:sp>
        <p:nvSpPr>
          <p:cNvPr id="3" name="サブタイトル 2"/>
          <p:cNvSpPr>
            <a:spLocks noGrp="1"/>
          </p:cNvSpPr>
          <p:nvPr>
            <p:ph type="subTitle" idx="1"/>
          </p:nvPr>
        </p:nvSpPr>
        <p:spPr>
          <a:xfrm>
            <a:off x="899592" y="4077072"/>
            <a:ext cx="7715200" cy="2265366"/>
          </a:xfrm>
        </p:spPr>
        <p:txBody>
          <a:bodyPr>
            <a:normAutofit/>
          </a:bodyPr>
          <a:lstStyle/>
          <a:p>
            <a:endParaRPr kumimoji="1" lang="en-US" altLang="ja-JP" dirty="0" smtClean="0"/>
          </a:p>
          <a:p>
            <a:endParaRPr kumimoji="1" lang="ja-JP" altLang="en-US" dirty="0"/>
          </a:p>
        </p:txBody>
      </p:sp>
      <p:sp>
        <p:nvSpPr>
          <p:cNvPr id="5" name="サブタイトル 2"/>
          <p:cNvSpPr txBox="1">
            <a:spLocks/>
          </p:cNvSpPr>
          <p:nvPr/>
        </p:nvSpPr>
        <p:spPr>
          <a:xfrm>
            <a:off x="1979712" y="5805264"/>
            <a:ext cx="7056784" cy="600798"/>
          </a:xfrm>
          <a:prstGeom prst="rect">
            <a:avLst/>
          </a:prstGeom>
        </p:spPr>
        <p:txBody>
          <a:bodyPr vert="horz">
            <a:normAutofit/>
          </a:bodyPr>
          <a:lstStyle/>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1" lang="ja-JP" altLang="en-US" sz="24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4210439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8816" y="1484784"/>
            <a:ext cx="7467600" cy="11430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nchor="ctr"/>
          <a:lstStyle/>
          <a:p>
            <a:pPr eaLnBrk="1" fontAlgn="auto" hangingPunct="1">
              <a:spcAft>
                <a:spcPts val="0"/>
              </a:spcAft>
              <a:defRPr/>
            </a:pPr>
            <a:r>
              <a:rPr lang="ja-JP" altLang="en-US" b="1" dirty="0" smtClean="0">
                <a:solidFill>
                  <a:schemeClr val="tx1"/>
                </a:solidFill>
                <a:latin typeface="ＭＳ ゴシック" panose="020B0609070205080204" pitchFamily="49" charset="-128"/>
                <a:ea typeface="ＭＳ ゴシック" panose="020B0609070205080204" pitchFamily="49" charset="-128"/>
              </a:rPr>
              <a:t>伊勢湾台風</a:t>
            </a:r>
            <a:r>
              <a:rPr lang="en-US" altLang="ja-JP" b="1" dirty="0" smtClean="0">
                <a:solidFill>
                  <a:schemeClr val="tx1"/>
                </a:solidFill>
                <a:latin typeface="ＭＳ ゴシック" panose="020B0609070205080204" pitchFamily="49" charset="-128"/>
                <a:ea typeface="ＭＳ ゴシック" panose="020B0609070205080204" pitchFamily="49" charset="-128"/>
              </a:rPr>
              <a:t/>
            </a:r>
            <a:br>
              <a:rPr lang="en-US" altLang="ja-JP" b="1" dirty="0" smtClean="0">
                <a:solidFill>
                  <a:schemeClr val="tx1"/>
                </a:solidFill>
                <a:latin typeface="ＭＳ ゴシック" panose="020B0609070205080204" pitchFamily="49" charset="-128"/>
                <a:ea typeface="ＭＳ ゴシック" panose="020B0609070205080204" pitchFamily="49" charset="-128"/>
              </a:rPr>
            </a:br>
            <a:r>
              <a:rPr lang="ja-JP" altLang="en-US" b="1" dirty="0" smtClean="0">
                <a:solidFill>
                  <a:schemeClr val="tx1"/>
                </a:solidFill>
                <a:latin typeface="ＭＳ ゴシック" panose="020B0609070205080204" pitchFamily="49" charset="-128"/>
                <a:ea typeface="ＭＳ ゴシック" panose="020B0609070205080204" pitchFamily="49" charset="-128"/>
              </a:rPr>
              <a:t>　　　死者・行方不明者　約５</a:t>
            </a:r>
            <a:r>
              <a:rPr lang="en-US" altLang="ja-JP" b="1" dirty="0" smtClean="0">
                <a:solidFill>
                  <a:schemeClr val="tx1"/>
                </a:solidFill>
                <a:latin typeface="ＭＳ ゴシック" panose="020B0609070205080204" pitchFamily="49" charset="-128"/>
                <a:ea typeface="ＭＳ ゴシック" panose="020B0609070205080204" pitchFamily="49" charset="-128"/>
              </a:rPr>
              <a:t>,</a:t>
            </a:r>
            <a:r>
              <a:rPr lang="ja-JP" altLang="en-US" b="1" dirty="0" smtClean="0">
                <a:solidFill>
                  <a:schemeClr val="tx1"/>
                </a:solidFill>
                <a:latin typeface="ＭＳ ゴシック" panose="020B0609070205080204" pitchFamily="49" charset="-128"/>
                <a:ea typeface="ＭＳ ゴシック" panose="020B0609070205080204" pitchFamily="49" charset="-128"/>
              </a:rPr>
              <a:t>０００人</a:t>
            </a:r>
            <a:endParaRPr lang="ja-JP" altLang="en-US" b="1" dirty="0">
              <a:solidFill>
                <a:schemeClr val="tx1"/>
              </a:solidFill>
              <a:latin typeface="ＭＳ ゴシック" panose="020B0609070205080204" pitchFamily="49" charset="-128"/>
              <a:ea typeface="ＭＳ ゴシック" panose="020B0609070205080204" pitchFamily="49" charset="-128"/>
            </a:endParaRPr>
          </a:p>
        </p:txBody>
      </p:sp>
      <p:sp>
        <p:nvSpPr>
          <p:cNvPr id="46083" name="コンテンツ プレースホルダ 2"/>
          <p:cNvSpPr>
            <a:spLocks noGrp="1"/>
          </p:cNvSpPr>
          <p:nvPr>
            <p:ph sz="quarter" idx="1"/>
          </p:nvPr>
        </p:nvSpPr>
        <p:spPr>
          <a:xfrm>
            <a:off x="848816" y="2904455"/>
            <a:ext cx="7611616" cy="3908921"/>
          </a:xfrm>
        </p:spPr>
        <p:txBody>
          <a:bodyPr/>
          <a:lstStyle/>
          <a:p>
            <a:pPr eaLnBrk="1" hangingPunct="1"/>
            <a:r>
              <a:rPr lang="ja-JP" altLang="en-US" b="1" dirty="0" smtClean="0">
                <a:latin typeface="ＭＳ ゴシック" panose="020B0609070205080204" pitchFamily="49" charset="-128"/>
                <a:ea typeface="ＭＳ ゴシック" panose="020B0609070205080204" pitchFamily="49" charset="-128"/>
              </a:rPr>
              <a:t>１９５９年９月２</a:t>
            </a:r>
            <a:r>
              <a:rPr lang="ja-JP" altLang="en-US" b="1" dirty="0">
                <a:latin typeface="ＭＳ ゴシック" panose="020B0609070205080204" pitchFamily="49" charset="-128"/>
                <a:ea typeface="ＭＳ ゴシック" panose="020B0609070205080204" pitchFamily="49" charset="-128"/>
              </a:rPr>
              <a:t>６</a:t>
            </a:r>
            <a:r>
              <a:rPr lang="ja-JP" altLang="en-US" b="1" dirty="0" smtClean="0">
                <a:latin typeface="ＭＳ ゴシック" panose="020B0609070205080204" pitchFamily="49" charset="-128"/>
                <a:ea typeface="ＭＳ ゴシック" panose="020B0609070205080204" pitchFamily="49" charset="-128"/>
              </a:rPr>
              <a:t>日来襲 </a:t>
            </a:r>
            <a:r>
              <a:rPr lang="en-US" altLang="ja-JP" b="1" dirty="0" smtClean="0">
                <a:latin typeface="ＭＳ ゴシック" panose="020B0609070205080204" pitchFamily="49" charset="-128"/>
                <a:ea typeface="ＭＳ ゴシック" panose="020B0609070205080204" pitchFamily="49" charset="-128"/>
              </a:rPr>
              <a:t>(</a:t>
            </a:r>
            <a:r>
              <a:rPr lang="ja-JP" altLang="en-US" b="1" dirty="0" smtClean="0">
                <a:latin typeface="ＭＳ ゴシック" panose="020B0609070205080204" pitchFamily="49" charset="-128"/>
                <a:ea typeface="ＭＳ ゴシック" panose="020B0609070205080204" pitchFamily="49" charset="-128"/>
              </a:rPr>
              <a:t>最接近は２</a:t>
            </a:r>
            <a:r>
              <a:rPr lang="ja-JP" altLang="en-US" b="1" dirty="0">
                <a:latin typeface="ＭＳ ゴシック" panose="020B0609070205080204" pitchFamily="49" charset="-128"/>
                <a:ea typeface="ＭＳ ゴシック" panose="020B0609070205080204" pitchFamily="49" charset="-128"/>
              </a:rPr>
              <a:t>１</a:t>
            </a:r>
            <a:r>
              <a:rPr lang="ja-JP" altLang="en-US" b="1" dirty="0" smtClean="0">
                <a:latin typeface="ＭＳ ゴシック" panose="020B0609070205080204" pitchFamily="49" charset="-128"/>
                <a:ea typeface="ＭＳ ゴシック" panose="020B0609070205080204" pitchFamily="49" charset="-128"/>
              </a:rPr>
              <a:t>時ごろ</a:t>
            </a:r>
            <a:r>
              <a:rPr lang="en-US" altLang="ja-JP" b="1" dirty="0" smtClean="0">
                <a:latin typeface="ＭＳ ゴシック" panose="020B0609070205080204" pitchFamily="49" charset="-128"/>
                <a:ea typeface="ＭＳ ゴシック" panose="020B0609070205080204" pitchFamily="49" charset="-128"/>
              </a:rPr>
              <a:t>)</a:t>
            </a:r>
          </a:p>
          <a:p>
            <a:pPr eaLnBrk="1" hangingPunct="1"/>
            <a:endParaRPr lang="en-US" altLang="ja-JP" b="1" dirty="0" smtClean="0">
              <a:latin typeface="ＭＳ ゴシック" panose="020B0609070205080204" pitchFamily="49" charset="-128"/>
              <a:ea typeface="ＭＳ ゴシック" panose="020B0609070205080204" pitchFamily="49" charset="-128"/>
            </a:endParaRPr>
          </a:p>
          <a:p>
            <a:pPr eaLnBrk="1" hangingPunct="1"/>
            <a:r>
              <a:rPr lang="ja-JP" altLang="en-US" b="1" dirty="0" smtClean="0">
                <a:latin typeface="ＭＳ ゴシック" panose="020B0609070205080204" pitchFamily="49" charset="-128"/>
                <a:ea typeface="ＭＳ ゴシック" panose="020B0609070205080204" pitchFamily="49" charset="-128"/>
              </a:rPr>
              <a:t>中心気圧 約９２０</a:t>
            </a:r>
            <a:r>
              <a:rPr lang="en-US" altLang="ja-JP" b="1" dirty="0" err="1" smtClean="0">
                <a:latin typeface="ＭＳ ゴシック" panose="020B0609070205080204" pitchFamily="49" charset="-128"/>
                <a:ea typeface="ＭＳ ゴシック" panose="020B0609070205080204" pitchFamily="49" charset="-128"/>
              </a:rPr>
              <a:t>hPa</a:t>
            </a:r>
            <a:r>
              <a:rPr lang="ja-JP" altLang="en-US" b="1" dirty="0" smtClean="0">
                <a:latin typeface="ＭＳ ゴシック" panose="020B0609070205080204" pitchFamily="49" charset="-128"/>
                <a:ea typeface="ＭＳ ゴシック" panose="020B0609070205080204" pitchFamily="49" charset="-128"/>
              </a:rPr>
              <a:t>で上陸</a:t>
            </a:r>
            <a:endParaRPr lang="en-US" altLang="ja-JP" b="1" dirty="0" smtClean="0">
              <a:latin typeface="ＭＳ ゴシック" panose="020B0609070205080204" pitchFamily="49" charset="-128"/>
              <a:ea typeface="ＭＳ ゴシック" panose="020B0609070205080204" pitchFamily="49" charset="-128"/>
            </a:endParaRPr>
          </a:p>
          <a:p>
            <a:pPr eaLnBrk="1" hangingPunct="1"/>
            <a:endParaRPr lang="en-US" altLang="ja-JP" b="1" dirty="0" smtClean="0">
              <a:latin typeface="ＭＳ ゴシック" panose="020B0609070205080204" pitchFamily="49" charset="-128"/>
              <a:ea typeface="ＭＳ ゴシック" panose="020B0609070205080204" pitchFamily="49" charset="-128"/>
            </a:endParaRPr>
          </a:p>
          <a:p>
            <a:pPr eaLnBrk="1" hangingPunct="1"/>
            <a:r>
              <a:rPr lang="ja-JP" altLang="en-US" b="1" dirty="0" smtClean="0">
                <a:latin typeface="ＭＳ ゴシック" panose="020B0609070205080204" pitchFamily="49" charset="-128"/>
                <a:ea typeface="ＭＳ ゴシック" panose="020B0609070205080204" pitchFamily="49" charset="-128"/>
              </a:rPr>
              <a:t>最大瞬間風速は 約５</a:t>
            </a:r>
            <a:r>
              <a:rPr lang="ja-JP" altLang="en-US" b="1" dirty="0">
                <a:latin typeface="ＭＳ ゴシック" panose="020B0609070205080204" pitchFamily="49" charset="-128"/>
                <a:ea typeface="ＭＳ ゴシック" panose="020B0609070205080204" pitchFamily="49" charset="-128"/>
              </a:rPr>
              <a:t>０</a:t>
            </a:r>
            <a:r>
              <a:rPr lang="en-US" altLang="ja-JP" b="1" dirty="0" smtClean="0">
                <a:latin typeface="ＭＳ ゴシック" panose="020B0609070205080204" pitchFamily="49" charset="-128"/>
                <a:ea typeface="ＭＳ ゴシック" panose="020B0609070205080204" pitchFamily="49" charset="-128"/>
              </a:rPr>
              <a:t>m/s</a:t>
            </a:r>
            <a:r>
              <a:rPr lang="ja-JP" altLang="en-US" b="1" dirty="0" err="1" smtClean="0">
                <a:latin typeface="ＭＳ ゴシック" panose="020B0609070205080204" pitchFamily="49" charset="-128"/>
                <a:ea typeface="ＭＳ ゴシック" panose="020B0609070205080204" pitchFamily="49" charset="-128"/>
              </a:rPr>
              <a:t>、</a:t>
            </a:r>
            <a:r>
              <a:rPr lang="ja-JP" altLang="en-US" b="1" dirty="0" smtClean="0">
                <a:latin typeface="ＭＳ ゴシック" panose="020B0609070205080204" pitchFamily="49" charset="-128"/>
                <a:ea typeface="ＭＳ ゴシック" panose="020B0609070205080204" pitchFamily="49" charset="-128"/>
              </a:rPr>
              <a:t>最大日雨量は </a:t>
            </a:r>
            <a:r>
              <a:rPr lang="en-US" altLang="ja-JP" b="1" dirty="0" smtClean="0">
                <a:latin typeface="ＭＳ ゴシック" panose="020B0609070205080204" pitchFamily="49" charset="-128"/>
                <a:ea typeface="ＭＳ ゴシック" panose="020B0609070205080204" pitchFamily="49" charset="-128"/>
              </a:rPr>
              <a:t>200mm/d</a:t>
            </a:r>
          </a:p>
          <a:p>
            <a:pPr eaLnBrk="1" hangingPunct="1"/>
            <a:endParaRPr lang="en-US" altLang="ja-JP" b="1" dirty="0" smtClean="0">
              <a:latin typeface="ＭＳ ゴシック" panose="020B0609070205080204" pitchFamily="49" charset="-128"/>
              <a:ea typeface="ＭＳ ゴシック" panose="020B0609070205080204" pitchFamily="49" charset="-128"/>
            </a:endParaRPr>
          </a:p>
          <a:p>
            <a:pPr eaLnBrk="1" hangingPunct="1"/>
            <a:r>
              <a:rPr lang="ja-JP" altLang="en-US" b="1" dirty="0" smtClean="0">
                <a:latin typeface="ＭＳ ゴシック" panose="020B0609070205080204" pitchFamily="49" charset="-128"/>
                <a:ea typeface="ＭＳ ゴシック" panose="020B0609070205080204" pitchFamily="49" charset="-128"/>
              </a:rPr>
              <a:t>愛知県内の死者は全体の約６７％に及ぶ </a:t>
            </a:r>
            <a:r>
              <a:rPr lang="en-US" altLang="ja-JP" b="1" dirty="0" smtClean="0">
                <a:latin typeface="ＭＳ ゴシック" panose="020B0609070205080204" pitchFamily="49" charset="-128"/>
                <a:ea typeface="ＭＳ ゴシック" panose="020B0609070205080204" pitchFamily="49" charset="-128"/>
              </a:rPr>
              <a:t>3,168</a:t>
            </a:r>
            <a:r>
              <a:rPr lang="ja-JP" altLang="en-US" b="1" dirty="0" smtClean="0">
                <a:latin typeface="ＭＳ ゴシック" panose="020B0609070205080204" pitchFamily="49" charset="-128"/>
                <a:ea typeface="ＭＳ ゴシック" panose="020B0609070205080204" pitchFamily="49" charset="-128"/>
              </a:rPr>
              <a:t>人</a:t>
            </a:r>
          </a:p>
        </p:txBody>
      </p:sp>
      <p:sp>
        <p:nvSpPr>
          <p:cNvPr id="6" name="タイトル 1"/>
          <p:cNvSpPr txBox="1">
            <a:spLocks/>
          </p:cNvSpPr>
          <p:nvPr/>
        </p:nvSpPr>
        <p:spPr>
          <a:xfrm>
            <a:off x="870960" y="274638"/>
            <a:ext cx="7427168" cy="1066130"/>
          </a:xfrm>
          <a:prstGeom prst="rect">
            <a:avLst/>
          </a:prstGeo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vert="horz"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1" i="0" u="none" strike="noStrike" kern="1200" cap="small"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j-cs"/>
              </a:rPr>
              <a:t>水害</a:t>
            </a:r>
            <a:r>
              <a:rPr kumimoji="1" lang="en-US" altLang="ja-JP" sz="4400" b="1" i="0" u="none" strike="noStrike" kern="1200" cap="small"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j-cs"/>
              </a:rPr>
              <a:t/>
            </a:r>
            <a:br>
              <a:rPr kumimoji="1" lang="en-US" altLang="ja-JP" sz="4400" b="1" i="0" u="none" strike="noStrike" kern="1200" cap="small"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j-cs"/>
              </a:rPr>
            </a:br>
            <a:r>
              <a:rPr kumimoji="1" lang="en-US" altLang="ja-JP" sz="4400" b="1" i="0" u="none" strike="noStrike" kern="1200" cap="small"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j-cs"/>
              </a:rPr>
              <a:t>(</a:t>
            </a:r>
            <a:r>
              <a:rPr kumimoji="1" lang="ja-JP" altLang="en-US" sz="4400" b="1" i="0" u="none" strike="noStrike" kern="1200" cap="small"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j-cs"/>
              </a:rPr>
              <a:t>台風・豪雨</a:t>
            </a:r>
            <a:r>
              <a:rPr kumimoji="1" lang="en-US" altLang="ja-JP" sz="4400" b="1" i="0" u="none" strike="noStrike" kern="1200" cap="small"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j-cs"/>
              </a:rPr>
              <a:t>)</a:t>
            </a:r>
            <a:endParaRPr kumimoji="1" lang="ja-JP" altLang="en-US" sz="4400" b="1" i="0" u="none" strike="noStrike" kern="1200" cap="small" spc="0" normalizeH="0" baseline="0" noProof="0" dirty="0">
              <a:ln>
                <a:noFill/>
              </a:ln>
              <a:effectLst/>
              <a:uLnTx/>
              <a:uFillTx/>
              <a:latin typeface="ＭＳ ゴシック" panose="020B0609070205080204" pitchFamily="49" charset="-128"/>
              <a:ea typeface="ＭＳ ゴシック" panose="020B0609070205080204" pitchFamily="49" charset="-128"/>
              <a:cs typeface="+mj-cs"/>
            </a:endParaRPr>
          </a:p>
        </p:txBody>
      </p:sp>
      <p:sp>
        <p:nvSpPr>
          <p:cNvPr id="5" name="正方形/長方形 4"/>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128717" y="5549235"/>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848816" y="274638"/>
            <a:ext cx="7467600" cy="633412"/>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bodyPr>
          <a:lstStyle/>
          <a:p>
            <a:pPr algn="ctr" eaLnBrk="1" hangingPunct="1">
              <a:defRPr/>
            </a:pPr>
            <a:r>
              <a:rPr lang="ja-JP" altLang="en-US" b="1" cap="none" dirty="0" smtClean="0">
                <a:latin typeface="ＭＳ ゴシック" panose="020B0609070205080204" pitchFamily="49" charset="-128"/>
                <a:ea typeface="ＭＳ ゴシック" panose="020B0609070205080204" pitchFamily="49" charset="-128"/>
              </a:rPr>
              <a:t>　</a:t>
            </a:r>
            <a:r>
              <a:rPr lang="ja-JP" altLang="en-US" b="1" cap="none" dirty="0" smtClean="0">
                <a:solidFill>
                  <a:schemeClr val="tx1"/>
                </a:solidFill>
                <a:latin typeface="ＭＳ ゴシック" panose="020B0609070205080204" pitchFamily="49" charset="-128"/>
                <a:ea typeface="ＭＳ ゴシック" panose="020B0609070205080204" pitchFamily="49" charset="-128"/>
              </a:rPr>
              <a:t>水害に備える</a:t>
            </a:r>
          </a:p>
        </p:txBody>
      </p:sp>
      <p:sp>
        <p:nvSpPr>
          <p:cNvPr id="47108" name="テキスト ボックス 6"/>
          <p:cNvSpPr txBox="1">
            <a:spLocks noChangeArrowheads="1"/>
          </p:cNvSpPr>
          <p:nvPr/>
        </p:nvSpPr>
        <p:spPr bwMode="auto">
          <a:xfrm>
            <a:off x="1476077" y="981075"/>
            <a:ext cx="6264275" cy="584200"/>
          </a:xfrm>
          <a:prstGeom prst="rect">
            <a:avLst/>
          </a:prstGeom>
          <a:solidFill>
            <a:schemeClr val="accent1"/>
          </a:solidFill>
          <a:ln w="9525">
            <a:noFill/>
            <a:miter lim="800000"/>
            <a:headEnd/>
            <a:tailEnd/>
          </a:ln>
        </p:spPr>
        <p:txBody>
          <a:bodyPr>
            <a:spAutoFit/>
          </a:bodyPr>
          <a:lstStyle/>
          <a:p>
            <a:pPr algn="ctr"/>
            <a:r>
              <a:rPr lang="ja-JP" altLang="en-US" sz="3200" b="1" dirty="0">
                <a:solidFill>
                  <a:schemeClr val="bg1"/>
                </a:solidFill>
                <a:latin typeface="ＭＳ ゴシック" panose="020B0609070205080204" pitchFamily="49" charset="-128"/>
                <a:ea typeface="ＭＳ ゴシック" panose="020B0609070205080204" pitchFamily="49" charset="-128"/>
              </a:rPr>
              <a:t>豪雨は増えている？</a:t>
            </a:r>
            <a:endParaRPr lang="en-US" altLang="ja-JP" sz="3200" b="1" dirty="0">
              <a:solidFill>
                <a:schemeClr val="bg1"/>
              </a:solidFill>
              <a:latin typeface="ＭＳ ゴシック" panose="020B0609070205080204" pitchFamily="49" charset="-128"/>
              <a:ea typeface="ＭＳ ゴシック" panose="020B0609070205080204" pitchFamily="49" charset="-128"/>
            </a:endParaRPr>
          </a:p>
        </p:txBody>
      </p:sp>
      <p:pic>
        <p:nvPicPr>
          <p:cNvPr id="47109" name="図 6" descr="１時間降水量50ミリ以上の発生回数のグラフ"/>
          <p:cNvPicPr>
            <a:picLocks noChangeAspect="1" noChangeArrowheads="1"/>
          </p:cNvPicPr>
          <p:nvPr/>
        </p:nvPicPr>
        <p:blipFill>
          <a:blip r:embed="rId3" cstate="print"/>
          <a:srcRect/>
          <a:stretch>
            <a:fillRect/>
          </a:stretch>
        </p:blipFill>
        <p:spPr bwMode="auto">
          <a:xfrm>
            <a:off x="539552" y="1565275"/>
            <a:ext cx="8060645" cy="5091228"/>
          </a:xfrm>
          <a:prstGeom prst="rect">
            <a:avLst/>
          </a:prstGeom>
          <a:noFill/>
          <a:ln w="9525">
            <a:noFill/>
            <a:miter lim="800000"/>
            <a:headEnd/>
            <a:tailEnd/>
          </a:ln>
        </p:spPr>
      </p:pic>
      <p:sp>
        <p:nvSpPr>
          <p:cNvPr id="47110" name="正方形/長方形 7"/>
          <p:cNvSpPr>
            <a:spLocks noChangeArrowheads="1"/>
          </p:cNvSpPr>
          <p:nvPr/>
        </p:nvSpPr>
        <p:spPr bwMode="auto">
          <a:xfrm>
            <a:off x="3203848" y="6569267"/>
            <a:ext cx="5672009" cy="276999"/>
          </a:xfrm>
          <a:prstGeom prst="rect">
            <a:avLst/>
          </a:prstGeom>
          <a:noFill/>
          <a:ln w="9525">
            <a:noFill/>
            <a:miter lim="800000"/>
            <a:headEnd/>
            <a:tailEnd/>
          </a:ln>
        </p:spPr>
        <p:txBody>
          <a:bodyPr wrap="square">
            <a:spAutoFit/>
          </a:bodyPr>
          <a:lstStyle/>
          <a:p>
            <a:r>
              <a:rPr lang="ja-JP" altLang="en-US" sz="1200" b="1" dirty="0" smtClean="0">
                <a:latin typeface="ＭＳ ゴシック" panose="020B0609070205080204" pitchFamily="49" charset="-128"/>
                <a:ea typeface="ＭＳ ゴシック" panose="020B0609070205080204" pitchFamily="49" charset="-128"/>
              </a:rPr>
              <a:t>出典：気象庁　</a:t>
            </a:r>
            <a:r>
              <a:rPr lang="en-US" altLang="ja-JP" sz="1200" b="1" dirty="0" smtClean="0">
                <a:latin typeface="ＭＳ ゴシック" panose="020B0609070205080204" pitchFamily="49" charset="-128"/>
                <a:ea typeface="ＭＳ ゴシック" panose="020B0609070205080204" pitchFamily="49" charset="-128"/>
              </a:rPr>
              <a:t>http</a:t>
            </a:r>
            <a:r>
              <a:rPr lang="en-US" altLang="ja-JP" sz="1200" b="1" dirty="0">
                <a:latin typeface="ＭＳ ゴシック" panose="020B0609070205080204" pitchFamily="49" charset="-128"/>
                <a:ea typeface="ＭＳ ゴシック" panose="020B0609070205080204" pitchFamily="49" charset="-128"/>
              </a:rPr>
              <a:t>://www.jma.go.jp/jma/kishou/info/heavyraintrend.html</a:t>
            </a:r>
            <a:endParaRPr lang="ja-JP" altLang="en-US" sz="1200" b="1" dirty="0">
              <a:latin typeface="ＭＳ ゴシック" panose="020B0609070205080204" pitchFamily="49" charset="-128"/>
              <a:ea typeface="ＭＳ ゴシック" panose="020B0609070205080204" pitchFamily="49"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200" y="274638"/>
            <a:ext cx="7467600" cy="633412"/>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bodyPr>
          <a:lstStyle/>
          <a:p>
            <a:pPr algn="ctr" eaLnBrk="1" hangingPunct="1">
              <a:defRPr/>
            </a:pPr>
            <a:r>
              <a:rPr lang="ja-JP" altLang="en-US" b="1" cap="none" dirty="0" smtClean="0">
                <a:latin typeface="ＭＳ ゴシック" panose="020B0609070205080204" pitchFamily="49" charset="-128"/>
                <a:ea typeface="ＭＳ ゴシック" panose="020B0609070205080204" pitchFamily="49" charset="-128"/>
              </a:rPr>
              <a:t>　</a:t>
            </a:r>
            <a:r>
              <a:rPr lang="ja-JP" altLang="en-US" b="1" cap="none" dirty="0" smtClean="0">
                <a:solidFill>
                  <a:schemeClr val="tx1"/>
                </a:solidFill>
                <a:latin typeface="ＭＳ ゴシック" panose="020B0609070205080204" pitchFamily="49" charset="-128"/>
                <a:ea typeface="ＭＳ ゴシック" panose="020B0609070205080204" pitchFamily="49" charset="-128"/>
              </a:rPr>
              <a:t>水害に備える</a:t>
            </a:r>
          </a:p>
        </p:txBody>
      </p:sp>
      <p:sp>
        <p:nvSpPr>
          <p:cNvPr id="49156" name="テキスト ボックス 6"/>
          <p:cNvSpPr txBox="1">
            <a:spLocks noChangeArrowheads="1"/>
          </p:cNvSpPr>
          <p:nvPr/>
        </p:nvSpPr>
        <p:spPr bwMode="auto">
          <a:xfrm>
            <a:off x="1116013" y="981075"/>
            <a:ext cx="6264275" cy="584200"/>
          </a:xfrm>
          <a:prstGeom prst="rect">
            <a:avLst/>
          </a:prstGeom>
          <a:solidFill>
            <a:schemeClr val="accent1"/>
          </a:solidFill>
          <a:ln w="9525">
            <a:noFill/>
            <a:miter lim="800000"/>
            <a:headEnd/>
            <a:tailEnd/>
          </a:ln>
        </p:spPr>
        <p:txBody>
          <a:bodyPr>
            <a:spAutoFit/>
          </a:bodyPr>
          <a:lstStyle/>
          <a:p>
            <a:pPr algn="ctr"/>
            <a:r>
              <a:rPr lang="ja-JP" altLang="en-US" sz="3200" b="1">
                <a:solidFill>
                  <a:schemeClr val="bg1"/>
                </a:solidFill>
                <a:latin typeface="ＭＳ ゴシック" panose="020B0609070205080204" pitchFamily="49" charset="-128"/>
                <a:ea typeface="ＭＳ ゴシック" panose="020B0609070205080204" pitchFamily="49" charset="-128"/>
              </a:rPr>
              <a:t>木曽川が氾濫したら</a:t>
            </a:r>
            <a:endParaRPr lang="en-US" altLang="ja-JP" sz="3200" b="1">
              <a:solidFill>
                <a:schemeClr val="bg1"/>
              </a:solidFill>
              <a:latin typeface="ＭＳ ゴシック" panose="020B0609070205080204" pitchFamily="49" charset="-128"/>
              <a:ea typeface="ＭＳ ゴシック" panose="020B0609070205080204" pitchFamily="49" charset="-128"/>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638300"/>
            <a:ext cx="8224264"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020" y="4682836"/>
            <a:ext cx="1821604" cy="21751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1638300"/>
            <a:ext cx="3516885" cy="52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2"/>
          <p:cNvPicPr>
            <a:picLocks noChangeAspect="1" noChangeArrowheads="1"/>
          </p:cNvPicPr>
          <p:nvPr/>
        </p:nvPicPr>
        <p:blipFill>
          <a:blip r:embed="rId2" cstate="screen"/>
          <a:srcRect l="-25000"/>
          <a:stretch>
            <a:fillRect/>
          </a:stretch>
        </p:blipFill>
        <p:spPr bwMode="auto">
          <a:xfrm>
            <a:off x="2092948" y="887511"/>
            <a:ext cx="5791420" cy="5878353"/>
          </a:xfrm>
          <a:prstGeom prst="rect">
            <a:avLst/>
          </a:prstGeom>
          <a:noFill/>
          <a:ln w="9525">
            <a:noFill/>
            <a:miter lim="800000"/>
            <a:headEnd/>
            <a:tailEnd/>
          </a:ln>
        </p:spPr>
      </p:pic>
      <p:sp>
        <p:nvSpPr>
          <p:cNvPr id="8" name="タイトル 1"/>
          <p:cNvSpPr txBox="1">
            <a:spLocks/>
          </p:cNvSpPr>
          <p:nvPr/>
        </p:nvSpPr>
        <p:spPr>
          <a:xfrm>
            <a:off x="853872" y="260648"/>
            <a:ext cx="7467600" cy="562074"/>
          </a:xfrm>
          <a:prstGeom prst="rect">
            <a:avLst/>
          </a:prstGeom>
          <a:solidFill>
            <a:schemeClr val="accent4">
              <a:lumMod val="20000"/>
              <a:lumOff val="80000"/>
            </a:schemeClr>
          </a:solidFill>
        </p:spPr>
        <p:txBody>
          <a:bodyPr wrap="square" lIns="91440" tIns="45720" rIns="91440" bIns="45720" numCol="1" anchor="ctr" anchorCtr="0" compatLnSpc="1">
            <a:prstTxWarp prst="textNoShape">
              <a:avLst/>
            </a:prstTxWarp>
          </a:bodyPr>
          <a:lstStyle/>
          <a:p>
            <a:pPr lvl="0" algn="ctr" fontAlgn="auto">
              <a:spcAft>
                <a:spcPts val="0"/>
              </a:spcAft>
              <a:defRPr/>
            </a:pPr>
            <a:r>
              <a:rPr lang="ja-JP" altLang="en-US" sz="3200" dirty="0" smtClean="0">
                <a:latin typeface="ＭＳ ゴシック" panose="020B0609070205080204" pitchFamily="49" charset="-128"/>
                <a:ea typeface="ＭＳ ゴシック" panose="020B0609070205080204" pitchFamily="49" charset="-128"/>
              </a:rPr>
              <a:t>水害に備える</a:t>
            </a:r>
            <a:endParaRPr kumimoji="1" lang="ja-JP" altLang="en-US" sz="3000" b="0"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j-cs"/>
            </a:endParaRPr>
          </a:p>
        </p:txBody>
      </p:sp>
      <p:pic>
        <p:nvPicPr>
          <p:cNvPr id="9" name="Picture 2"/>
          <p:cNvPicPr>
            <a:picLocks noChangeAspect="1" noChangeArrowheads="1"/>
          </p:cNvPicPr>
          <p:nvPr/>
        </p:nvPicPr>
        <p:blipFill>
          <a:blip r:embed="rId3" cstate="print"/>
          <a:srcRect/>
          <a:stretch>
            <a:fillRect/>
          </a:stretch>
        </p:blipFill>
        <p:spPr bwMode="auto">
          <a:xfrm>
            <a:off x="101135" y="6333815"/>
            <a:ext cx="2288257" cy="432049"/>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251520" y="855000"/>
            <a:ext cx="2774064" cy="648072"/>
          </a:xfrm>
          <a:prstGeom prst="rect">
            <a:avLst/>
          </a:prstGeom>
          <a:noFill/>
          <a:ln w="9525">
            <a:noFill/>
            <a:miter lim="800000"/>
            <a:headEnd/>
            <a:tailEnd/>
          </a:ln>
        </p:spPr>
      </p:pic>
      <p:sp>
        <p:nvSpPr>
          <p:cNvPr id="11" name="正方形/長方形 10"/>
          <p:cNvSpPr/>
          <p:nvPr/>
        </p:nvSpPr>
        <p:spPr>
          <a:xfrm>
            <a:off x="3059832" y="2636912"/>
            <a:ext cx="79208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2" name="スライド番号プレースホルダー 1"/>
          <p:cNvSpPr txBox="1">
            <a:spLocks/>
          </p:cNvSpPr>
          <p:nvPr/>
        </p:nvSpPr>
        <p:spPr>
          <a:xfrm>
            <a:off x="6444676" y="6041363"/>
            <a:ext cx="512638"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26B7EEF-AFAF-4AF5-89A7-66F269CFADED}" type="slidenum">
              <a:rPr lang="ja-JP" altLang="en-US" smtClean="0">
                <a:latin typeface="ＭＳ ゴシック" panose="020B0609070205080204" pitchFamily="49" charset="-128"/>
                <a:ea typeface="ＭＳ ゴシック" panose="020B0609070205080204" pitchFamily="49" charset="-128"/>
              </a:rPr>
              <a:pPr>
                <a:defRPr/>
              </a:pPr>
              <a:t>35</a:t>
            </a:fld>
            <a:endParaRPr lang="ja-JP" altLang="en-US">
              <a:latin typeface="ＭＳ ゴシック" panose="020B0609070205080204" pitchFamily="49" charset="-128"/>
              <a:ea typeface="ＭＳ ゴシック" panose="020B0609070205080204" pitchFamily="49" charset="-128"/>
            </a:endParaRPr>
          </a:p>
        </p:txBody>
      </p:sp>
      <p:sp>
        <p:nvSpPr>
          <p:cNvPr id="13" name="角丸四角形吹き出し 12"/>
          <p:cNvSpPr/>
          <p:nvPr/>
        </p:nvSpPr>
        <p:spPr>
          <a:xfrm>
            <a:off x="2412008" y="5787616"/>
            <a:ext cx="2232000" cy="1008000"/>
          </a:xfrm>
          <a:prstGeom prst="wedgeRoundRectCallout">
            <a:avLst>
              <a:gd name="adj1" fmla="val 61921"/>
              <a:gd name="adj2" fmla="val -2724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smtClean="0">
                <a:solidFill>
                  <a:srgbClr val="FF0000"/>
                </a:solidFill>
                <a:latin typeface="ＭＳ ゴシック" panose="020B0609070205080204" pitchFamily="49" charset="-128"/>
                <a:ea typeface="ＭＳ ゴシック" panose="020B0609070205080204" pitchFamily="49" charset="-128"/>
              </a:rPr>
              <a:t>20cm</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で</a:t>
            </a:r>
            <a:endParaRPr kumimoji="1" lang="en-US" altLang="ja-JP" sz="1200" b="1" dirty="0" smtClean="0">
              <a:solidFill>
                <a:srgbClr val="FF0000"/>
              </a:solidFill>
              <a:latin typeface="ＭＳ ゴシック" panose="020B0609070205080204" pitchFamily="49" charset="-128"/>
              <a:ea typeface="ＭＳ ゴシック" panose="020B0609070205080204" pitchFamily="49" charset="-128"/>
            </a:endParaRPr>
          </a:p>
          <a:p>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子どもは外開きのドアが開けられない</a:t>
            </a:r>
            <a:endParaRPr kumimoji="1" lang="en-US" altLang="ja-JP" sz="1200" b="1" dirty="0" smtClean="0">
              <a:solidFill>
                <a:srgbClr val="FF0000"/>
              </a:solidFill>
              <a:latin typeface="ＭＳ ゴシック" panose="020B0609070205080204" pitchFamily="49" charset="-128"/>
              <a:ea typeface="ＭＳ ゴシック" panose="020B0609070205080204" pitchFamily="49" charset="-128"/>
            </a:endParaRPr>
          </a:p>
          <a:p>
            <a:r>
              <a:rPr kumimoji="1" lang="ja-JP" altLang="en-US" sz="1200" b="1" dirty="0">
                <a:solidFill>
                  <a:srgbClr val="FF0000"/>
                </a:solidFill>
                <a:latin typeface="ＭＳ ゴシック" panose="020B0609070205080204" pitchFamily="49" charset="-128"/>
                <a:ea typeface="ＭＳ ゴシック" panose="020B0609070205080204" pitchFamily="49" charset="-128"/>
              </a:rPr>
              <a:t>大人</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もこのくらいの</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時</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に</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脱出</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しないと</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危険</a:t>
            </a:r>
          </a:p>
        </p:txBody>
      </p:sp>
      <p:sp>
        <p:nvSpPr>
          <p:cNvPr id="14" name="角丸四角形吹き出し 13"/>
          <p:cNvSpPr/>
          <p:nvPr/>
        </p:nvSpPr>
        <p:spPr>
          <a:xfrm>
            <a:off x="2412008" y="5255232"/>
            <a:ext cx="2232000" cy="504000"/>
          </a:xfrm>
          <a:prstGeom prst="wedgeRoundRectCallout">
            <a:avLst>
              <a:gd name="adj1" fmla="val 63969"/>
              <a:gd name="adj2" fmla="val 1769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smtClean="0">
                <a:solidFill>
                  <a:srgbClr val="FF0000"/>
                </a:solidFill>
                <a:latin typeface="ＭＳ ゴシック" panose="020B0609070205080204" pitchFamily="49" charset="-128"/>
                <a:ea typeface="ＭＳ ゴシック" panose="020B0609070205080204" pitchFamily="49" charset="-128"/>
              </a:rPr>
              <a:t>30</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a:t>
            </a:r>
            <a:r>
              <a:rPr kumimoji="1" lang="en-US" altLang="ja-JP" sz="1200" b="1" dirty="0" smtClean="0">
                <a:solidFill>
                  <a:srgbClr val="FF0000"/>
                </a:solidFill>
                <a:latin typeface="ＭＳ ゴシック" panose="020B0609070205080204" pitchFamily="49" charset="-128"/>
                <a:ea typeface="ＭＳ ゴシック" panose="020B0609070205080204" pitchFamily="49" charset="-128"/>
              </a:rPr>
              <a:t>40cm</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で</a:t>
            </a:r>
            <a:endParaRPr kumimoji="1" lang="en-US" altLang="ja-JP" sz="1200" b="1" dirty="0" smtClean="0">
              <a:solidFill>
                <a:srgbClr val="FF0000"/>
              </a:solidFill>
              <a:latin typeface="ＭＳ ゴシック" panose="020B0609070205080204" pitchFamily="49" charset="-128"/>
              <a:ea typeface="ＭＳ ゴシック" panose="020B0609070205080204" pitchFamily="49" charset="-128"/>
            </a:endParaRPr>
          </a:p>
          <a:p>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外開きドアが開かなくなる</a:t>
            </a:r>
            <a:endParaRPr kumimoji="1" lang="en-US" altLang="ja-JP" sz="1200" b="1" dirty="0" smtClean="0">
              <a:solidFill>
                <a:srgbClr val="FF0000"/>
              </a:solidFill>
              <a:latin typeface="ＭＳ ゴシック" panose="020B0609070205080204" pitchFamily="49" charset="-128"/>
              <a:ea typeface="ＭＳ ゴシック" panose="020B0609070205080204" pitchFamily="49" charset="-128"/>
            </a:endParaRPr>
          </a:p>
        </p:txBody>
      </p:sp>
      <p:sp>
        <p:nvSpPr>
          <p:cNvPr id="15" name="角丸四角形吹き出し 14"/>
          <p:cNvSpPr/>
          <p:nvPr/>
        </p:nvSpPr>
        <p:spPr>
          <a:xfrm>
            <a:off x="2412008" y="4725768"/>
            <a:ext cx="2232000" cy="504000"/>
          </a:xfrm>
          <a:prstGeom prst="wedgeRoundRectCallout">
            <a:avLst>
              <a:gd name="adj1" fmla="val 62330"/>
              <a:gd name="adj2" fmla="val 499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smtClean="0">
                <a:solidFill>
                  <a:srgbClr val="FF0000"/>
                </a:solidFill>
                <a:latin typeface="ＭＳ ゴシック" panose="020B0609070205080204" pitchFamily="49" charset="-128"/>
                <a:ea typeface="ＭＳ ゴシック" panose="020B0609070205080204" pitchFamily="49" charset="-128"/>
              </a:rPr>
              <a:t>50cm</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以上</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になる</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と</a:t>
            </a:r>
            <a:endParaRPr kumimoji="1" lang="en-US" altLang="ja-JP" sz="1200" b="1" dirty="0" smtClean="0">
              <a:solidFill>
                <a:srgbClr val="FF0000"/>
              </a:solidFill>
              <a:latin typeface="ＭＳ ゴシック" panose="020B0609070205080204" pitchFamily="49" charset="-128"/>
              <a:ea typeface="ＭＳ ゴシック" panose="020B0609070205080204" pitchFamily="49" charset="-128"/>
            </a:endParaRPr>
          </a:p>
          <a:p>
            <a:r>
              <a:rPr kumimoji="1" lang="ja-JP" altLang="en-US" sz="1200" b="1" dirty="0">
                <a:solidFill>
                  <a:srgbClr val="FF0000"/>
                </a:solidFill>
                <a:latin typeface="ＭＳ ゴシック" panose="020B0609070205080204" pitchFamily="49" charset="-128"/>
                <a:ea typeface="ＭＳ ゴシック" panose="020B0609070205080204" pitchFamily="49" charset="-128"/>
              </a:rPr>
              <a:t>女性</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は</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歩</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くのが難しくな</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る</a:t>
            </a:r>
            <a:endParaRPr kumimoji="1" lang="en-US" altLang="ja-JP" sz="1200" b="1" dirty="0" smtClean="0">
              <a:solidFill>
                <a:srgbClr val="FF0000"/>
              </a:solidFill>
              <a:latin typeface="ＭＳ ゴシック" panose="020B0609070205080204" pitchFamily="49" charset="-128"/>
              <a:ea typeface="ＭＳ ゴシック" panose="020B0609070205080204" pitchFamily="49" charset="-128"/>
            </a:endParaRPr>
          </a:p>
        </p:txBody>
      </p:sp>
      <p:sp>
        <p:nvSpPr>
          <p:cNvPr id="16" name="角丸四角形吹き出し 15"/>
          <p:cNvSpPr/>
          <p:nvPr/>
        </p:nvSpPr>
        <p:spPr>
          <a:xfrm>
            <a:off x="2411760" y="4149080"/>
            <a:ext cx="2232000" cy="540000"/>
          </a:xfrm>
          <a:prstGeom prst="wedgeRoundRectCallout">
            <a:avLst>
              <a:gd name="adj1" fmla="val 62330"/>
              <a:gd name="adj2" fmla="val -206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smtClean="0">
                <a:solidFill>
                  <a:srgbClr val="FF0000"/>
                </a:solidFill>
                <a:latin typeface="ＭＳ ゴシック" panose="020B0609070205080204" pitchFamily="49" charset="-128"/>
                <a:ea typeface="ＭＳ ゴシック" panose="020B0609070205080204" pitchFamily="49" charset="-128"/>
              </a:rPr>
              <a:t>7</a:t>
            </a:r>
            <a:r>
              <a:rPr kumimoji="1" lang="en-US" altLang="ja-JP" sz="1200" b="1" dirty="0">
                <a:solidFill>
                  <a:srgbClr val="FF0000"/>
                </a:solidFill>
                <a:latin typeface="ＭＳ ゴシック" panose="020B0609070205080204" pitchFamily="49" charset="-128"/>
                <a:ea typeface="ＭＳ ゴシック" panose="020B0609070205080204" pitchFamily="49" charset="-128"/>
              </a:rPr>
              <a:t>0</a:t>
            </a:r>
            <a:r>
              <a:rPr kumimoji="1" lang="en-US" altLang="ja-JP" sz="1200" b="1" dirty="0" smtClean="0">
                <a:solidFill>
                  <a:srgbClr val="FF0000"/>
                </a:solidFill>
                <a:latin typeface="ＭＳ ゴシック" panose="020B0609070205080204" pitchFamily="49" charset="-128"/>
                <a:ea typeface="ＭＳ ゴシック" panose="020B0609070205080204" pitchFamily="49" charset="-128"/>
              </a:rPr>
              <a:t>cm</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以上</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になる</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と</a:t>
            </a:r>
            <a:endParaRPr kumimoji="1" lang="en-US" altLang="ja-JP" sz="1200" b="1" dirty="0" smtClean="0">
              <a:solidFill>
                <a:srgbClr val="FF0000"/>
              </a:solidFill>
              <a:latin typeface="ＭＳ ゴシック" panose="020B0609070205080204" pitchFamily="49" charset="-128"/>
              <a:ea typeface="ＭＳ ゴシック" panose="020B0609070205080204" pitchFamily="49" charset="-128"/>
            </a:endParaRPr>
          </a:p>
          <a:p>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男性でも歩くのが難しくな</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る</a:t>
            </a:r>
            <a:endParaRPr kumimoji="1" lang="en-US" altLang="ja-JP" sz="1200" b="1" dirty="0" smtClean="0">
              <a:solidFill>
                <a:srgbClr val="FF0000"/>
              </a:solidFill>
              <a:latin typeface="ＭＳ ゴシック" panose="020B0609070205080204" pitchFamily="49" charset="-128"/>
              <a:ea typeface="ＭＳ ゴシック" panose="020B0609070205080204" pitchFamily="49" charset="-128"/>
            </a:endParaRPr>
          </a:p>
        </p:txBody>
      </p:sp>
      <p:sp>
        <p:nvSpPr>
          <p:cNvPr id="17" name="角丸四角形吹き出し 16"/>
          <p:cNvSpPr/>
          <p:nvPr/>
        </p:nvSpPr>
        <p:spPr>
          <a:xfrm>
            <a:off x="3146895" y="3652291"/>
            <a:ext cx="1512000" cy="432000"/>
          </a:xfrm>
          <a:prstGeom prst="wedgeRoundRectCallout">
            <a:avLst>
              <a:gd name="adj1" fmla="val 66866"/>
              <a:gd name="adj2" fmla="val 1381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rgbClr val="FF0000"/>
                </a:solidFill>
                <a:latin typeface="ＭＳ ゴシック" panose="020B0609070205080204" pitchFamily="49" charset="-128"/>
                <a:ea typeface="ＭＳ ゴシック" panose="020B0609070205080204" pitchFamily="49" charset="-128"/>
              </a:rPr>
              <a:t>水</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が腰まで来たら</a:t>
            </a:r>
            <a:endParaRPr kumimoji="1" lang="en-US" altLang="ja-JP" sz="1200" b="1" dirty="0" smtClean="0">
              <a:solidFill>
                <a:srgbClr val="FF0000"/>
              </a:solidFill>
              <a:latin typeface="ＭＳ ゴシック" panose="020B0609070205080204" pitchFamily="49" charset="-128"/>
              <a:ea typeface="ＭＳ ゴシック" panose="020B0609070205080204" pitchFamily="49" charset="-128"/>
            </a:endParaRPr>
          </a:p>
          <a:p>
            <a:r>
              <a:rPr kumimoji="1" lang="ja-JP" altLang="en-US" sz="1200" b="1" dirty="0">
                <a:solidFill>
                  <a:srgbClr val="FF0000"/>
                </a:solidFill>
                <a:latin typeface="ＭＳ ゴシック" panose="020B0609070205080204" pitchFamily="49" charset="-128"/>
                <a:ea typeface="ＭＳ ゴシック" panose="020B0609070205080204" pitchFamily="49" charset="-128"/>
              </a:rPr>
              <a:t>歩</a:t>
            </a:r>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くのは</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危険</a:t>
            </a:r>
            <a:endParaRPr kumimoji="1" lang="en-US" altLang="ja-JP" sz="1200" b="1" dirty="0" smtClean="0">
              <a:solidFill>
                <a:srgbClr val="FF0000"/>
              </a:solidFill>
              <a:latin typeface="ＭＳ ゴシック" panose="020B0609070205080204" pitchFamily="49" charset="-128"/>
              <a:ea typeface="ＭＳ ゴシック" panose="020B0609070205080204" pitchFamily="49" charset="-128"/>
            </a:endParaRPr>
          </a:p>
        </p:txBody>
      </p:sp>
      <p:sp>
        <p:nvSpPr>
          <p:cNvPr id="18" name="円形吹き出し 17"/>
          <p:cNvSpPr/>
          <p:nvPr/>
        </p:nvSpPr>
        <p:spPr>
          <a:xfrm>
            <a:off x="2988000" y="1124744"/>
            <a:ext cx="1584000" cy="1152128"/>
          </a:xfrm>
          <a:prstGeom prst="wedgeEllipseCallout">
            <a:avLst>
              <a:gd name="adj1" fmla="val 55335"/>
              <a:gd name="adj2" fmla="val 110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足首に水が</a:t>
            </a:r>
            <a:endParaRPr kumimoji="1" lang="en-US" altLang="ja-JP" sz="1200" b="1" dirty="0" smtClean="0">
              <a:solidFill>
                <a:srgbClr val="FF0000"/>
              </a:solidFill>
              <a:latin typeface="ＭＳ ゴシック" panose="020B0609070205080204" pitchFamily="49" charset="-128"/>
              <a:ea typeface="ＭＳ ゴシック" panose="020B0609070205080204" pitchFamily="49" charset="-128"/>
            </a:endParaRPr>
          </a:p>
          <a:p>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来る前に</a:t>
            </a:r>
            <a:endParaRPr kumimoji="1" lang="en-US" altLang="ja-JP" sz="1200" b="1" dirty="0" smtClean="0">
              <a:solidFill>
                <a:srgbClr val="FF0000"/>
              </a:solidFill>
              <a:latin typeface="ＭＳ ゴシック" panose="020B0609070205080204" pitchFamily="49" charset="-128"/>
              <a:ea typeface="ＭＳ ゴシック" panose="020B0609070205080204" pitchFamily="49" charset="-128"/>
            </a:endParaRPr>
          </a:p>
          <a:p>
            <a:r>
              <a:rPr kumimoji="1" lang="ja-JP" altLang="en-US" sz="1200" b="1" dirty="0" smtClean="0">
                <a:solidFill>
                  <a:srgbClr val="FF0000"/>
                </a:solidFill>
                <a:latin typeface="ＭＳ ゴシック" panose="020B0609070205080204" pitchFamily="49" charset="-128"/>
                <a:ea typeface="ＭＳ ゴシック" panose="020B0609070205080204" pitchFamily="49" charset="-128"/>
              </a:rPr>
              <a:t>避難しよう！</a:t>
            </a:r>
            <a:endParaRPr kumimoji="1" lang="ja-JP" altLang="en-US" sz="1200" b="1" dirty="0">
              <a:solidFill>
                <a:srgbClr val="FF0000"/>
              </a:solidFill>
              <a:latin typeface="ＭＳ ゴシック" panose="020B0609070205080204" pitchFamily="49" charset="-128"/>
              <a:ea typeface="ＭＳ ゴシック" panose="020B0609070205080204" pitchFamily="49" charset="-128"/>
            </a:endParaRPr>
          </a:p>
        </p:txBody>
      </p:sp>
      <p:cxnSp>
        <p:nvCxnSpPr>
          <p:cNvPr id="19" name="直線コネクタ 18"/>
          <p:cNvCxnSpPr/>
          <p:nvPr/>
        </p:nvCxnSpPr>
        <p:spPr>
          <a:xfrm>
            <a:off x="4927840" y="6355928"/>
            <a:ext cx="2628000" cy="0"/>
          </a:xfrm>
          <a:prstGeom prst="line">
            <a:avLst/>
          </a:prstGeom>
          <a:ln w="76200">
            <a:solidFill>
              <a:srgbClr val="0066FF"/>
            </a:solidFill>
          </a:ln>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4922514" y="4807818"/>
            <a:ext cx="2628000" cy="0"/>
          </a:xfrm>
          <a:prstGeom prst="line">
            <a:avLst/>
          </a:prstGeom>
          <a:ln w="76200">
            <a:solidFill>
              <a:srgbClr val="0066FF"/>
            </a:solidFill>
          </a:ln>
        </p:spPr>
        <p:style>
          <a:lnRef idx="1">
            <a:schemeClr val="dk1"/>
          </a:lnRef>
          <a:fillRef idx="0">
            <a:schemeClr val="dk1"/>
          </a:fillRef>
          <a:effectRef idx="0">
            <a:schemeClr val="dk1"/>
          </a:effectRef>
          <a:fontRef idx="minor">
            <a:schemeClr val="tx1"/>
          </a:fontRef>
        </p:style>
      </p:cxnSp>
      <p:sp>
        <p:nvSpPr>
          <p:cNvPr id="21" name="四角形吹き出し 20"/>
          <p:cNvSpPr/>
          <p:nvPr/>
        </p:nvSpPr>
        <p:spPr>
          <a:xfrm>
            <a:off x="7579612" y="3312148"/>
            <a:ext cx="1512000" cy="612648"/>
          </a:xfrm>
          <a:prstGeom prst="wedgeRectCallout">
            <a:avLst>
              <a:gd name="adj1" fmla="val -50651"/>
              <a:gd name="adj2" fmla="val 191024"/>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smtClean="0">
                <a:solidFill>
                  <a:schemeClr val="tx1"/>
                </a:solidFill>
                <a:latin typeface="ＭＳ ゴシック" panose="020B0609070205080204" pitchFamily="49" charset="-128"/>
                <a:ea typeface="ＭＳ ゴシック" panose="020B0609070205080204" pitchFamily="49" charset="-128"/>
              </a:rPr>
              <a:t>2000</a:t>
            </a:r>
            <a:r>
              <a:rPr kumimoji="1" lang="ja-JP" altLang="en-US" sz="1200" b="1" dirty="0" smtClean="0">
                <a:solidFill>
                  <a:schemeClr val="tx1"/>
                </a:solidFill>
                <a:latin typeface="ＭＳ ゴシック" panose="020B0609070205080204" pitchFamily="49" charset="-128"/>
                <a:ea typeface="ＭＳ ゴシック" panose="020B0609070205080204" pitchFamily="49" charset="-128"/>
              </a:rPr>
              <a:t>年東海豪雨</a:t>
            </a:r>
            <a:endParaRPr kumimoji="1" lang="en-US" altLang="ja-JP" sz="1200" b="1" dirty="0" smtClean="0">
              <a:solidFill>
                <a:schemeClr val="tx1"/>
              </a:solidFill>
              <a:latin typeface="ＭＳ ゴシック" panose="020B0609070205080204" pitchFamily="49" charset="-128"/>
              <a:ea typeface="ＭＳ ゴシック" panose="020B0609070205080204" pitchFamily="49" charset="-128"/>
            </a:endParaRPr>
          </a:p>
          <a:p>
            <a:r>
              <a:rPr kumimoji="1" lang="ja-JP" altLang="en-US" sz="1200" b="1" dirty="0" smtClean="0">
                <a:solidFill>
                  <a:schemeClr val="tx1"/>
                </a:solidFill>
                <a:latin typeface="ＭＳ ゴシック" panose="020B0609070205080204" pitchFamily="49" charset="-128"/>
                <a:ea typeface="ＭＳ ゴシック" panose="020B0609070205080204" pitchFamily="49" charset="-128"/>
              </a:rPr>
              <a:t>総降水量 </a:t>
            </a:r>
            <a:r>
              <a:rPr kumimoji="1" lang="en-US" altLang="ja-JP" sz="1200" b="1" dirty="0" smtClean="0">
                <a:solidFill>
                  <a:schemeClr val="tx1"/>
                </a:solidFill>
                <a:latin typeface="ＭＳ ゴシック" panose="020B0609070205080204" pitchFamily="49" charset="-128"/>
                <a:ea typeface="ＭＳ ゴシック" panose="020B0609070205080204" pitchFamily="49" charset="-128"/>
              </a:rPr>
              <a:t>566.5mm</a:t>
            </a:r>
            <a:endParaRPr kumimoji="1" lang="ja-JP" altLang="en-US" sz="1200" b="1" dirty="0">
              <a:solidFill>
                <a:schemeClr val="tx1"/>
              </a:solidFill>
              <a:latin typeface="ＭＳ ゴシック" panose="020B0609070205080204" pitchFamily="49" charset="-128"/>
              <a:ea typeface="ＭＳ ゴシック" panose="020B0609070205080204" pitchFamily="49" charset="-128"/>
            </a:endParaRPr>
          </a:p>
        </p:txBody>
      </p:sp>
      <p:sp>
        <p:nvSpPr>
          <p:cNvPr id="22" name="四角形吹き出し 21"/>
          <p:cNvSpPr/>
          <p:nvPr/>
        </p:nvSpPr>
        <p:spPr>
          <a:xfrm>
            <a:off x="7770154" y="6005664"/>
            <a:ext cx="1373846" cy="612648"/>
          </a:xfrm>
          <a:prstGeom prst="wedgeRectCallout">
            <a:avLst>
              <a:gd name="adj1" fmla="val -64499"/>
              <a:gd name="adj2" fmla="val 653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smtClean="0">
                <a:solidFill>
                  <a:schemeClr val="tx1"/>
                </a:solidFill>
                <a:latin typeface="ＭＳ ゴシック" panose="020B0609070205080204" pitchFamily="49" charset="-128"/>
                <a:ea typeface="ＭＳ ゴシック" panose="020B0609070205080204" pitchFamily="49" charset="-128"/>
              </a:rPr>
              <a:t>2000</a:t>
            </a:r>
            <a:r>
              <a:rPr kumimoji="1" lang="ja-JP" altLang="en-US" sz="1200" b="1" dirty="0" smtClean="0">
                <a:solidFill>
                  <a:schemeClr val="tx1"/>
                </a:solidFill>
                <a:latin typeface="ＭＳ ゴシック" panose="020B0609070205080204" pitchFamily="49" charset="-128"/>
                <a:ea typeface="ＭＳ ゴシック" panose="020B0609070205080204" pitchFamily="49" charset="-128"/>
              </a:rPr>
              <a:t>年東海豪雨</a:t>
            </a:r>
            <a:endParaRPr kumimoji="1" lang="en-US" altLang="ja-JP" sz="1200" b="1" dirty="0" smtClean="0">
              <a:solidFill>
                <a:schemeClr val="tx1"/>
              </a:solidFill>
              <a:latin typeface="ＭＳ ゴシック" panose="020B0609070205080204" pitchFamily="49" charset="-128"/>
              <a:ea typeface="ＭＳ ゴシック" panose="020B0609070205080204" pitchFamily="49" charset="-128"/>
            </a:endParaRPr>
          </a:p>
          <a:p>
            <a:r>
              <a:rPr kumimoji="1" lang="ja-JP" altLang="en-US" sz="1200" b="1" dirty="0" smtClean="0">
                <a:solidFill>
                  <a:schemeClr val="tx1"/>
                </a:solidFill>
                <a:latin typeface="ＭＳ ゴシック" panose="020B0609070205080204" pitchFamily="49" charset="-128"/>
                <a:ea typeface="ＭＳ ゴシック" panose="020B0609070205080204" pitchFamily="49" charset="-128"/>
              </a:rPr>
              <a:t>最大</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１</a:t>
            </a:r>
            <a:r>
              <a:rPr kumimoji="1" lang="ja-JP" altLang="en-US" sz="1200" b="1" dirty="0" smtClean="0">
                <a:solidFill>
                  <a:schemeClr val="tx1"/>
                </a:solidFill>
                <a:latin typeface="ＭＳ ゴシック" panose="020B0609070205080204" pitchFamily="49" charset="-128"/>
                <a:ea typeface="ＭＳ ゴシック" panose="020B0609070205080204" pitchFamily="49" charset="-128"/>
              </a:rPr>
              <a:t>時間</a:t>
            </a:r>
            <a:r>
              <a:rPr lang="ja-JP" altLang="en-US" sz="1200" b="1" dirty="0">
                <a:solidFill>
                  <a:schemeClr val="tx1"/>
                </a:solidFill>
                <a:latin typeface="ＭＳ ゴシック" panose="020B0609070205080204" pitchFamily="49" charset="-128"/>
                <a:ea typeface="ＭＳ ゴシック" panose="020B0609070205080204" pitchFamily="49" charset="-128"/>
              </a:rPr>
              <a:t> </a:t>
            </a:r>
            <a:r>
              <a:rPr kumimoji="1" lang="en-US" altLang="ja-JP" sz="1200" b="1" dirty="0" smtClean="0">
                <a:solidFill>
                  <a:schemeClr val="tx1"/>
                </a:solidFill>
                <a:latin typeface="ＭＳ ゴシック" panose="020B0609070205080204" pitchFamily="49" charset="-128"/>
                <a:ea typeface="ＭＳ ゴシック" panose="020B0609070205080204" pitchFamily="49" charset="-128"/>
              </a:rPr>
              <a:t>97mm</a:t>
            </a:r>
            <a:endParaRPr kumimoji="1" lang="ja-JP" altLang="en-US" sz="1200" b="1" dirty="0">
              <a:solidFill>
                <a:schemeClr val="tx1"/>
              </a:solidFill>
              <a:latin typeface="ＭＳ ゴシック" panose="020B0609070205080204" pitchFamily="49" charset="-128"/>
              <a:ea typeface="ＭＳ ゴシック" panose="020B0609070205080204" pitchFamily="49" charset="-128"/>
            </a:endParaRPr>
          </a:p>
        </p:txBody>
      </p:sp>
      <p:sp>
        <p:nvSpPr>
          <p:cNvPr id="23" name="テキスト ボックス 22"/>
          <p:cNvSpPr txBox="1"/>
          <p:nvPr/>
        </p:nvSpPr>
        <p:spPr>
          <a:xfrm>
            <a:off x="5319638" y="5830664"/>
            <a:ext cx="492443" cy="276999"/>
          </a:xfrm>
          <a:prstGeom prst="rect">
            <a:avLst/>
          </a:prstGeom>
          <a:solidFill>
            <a:schemeClr val="bg1"/>
          </a:solidFill>
        </p:spPr>
        <p:txBody>
          <a:bodyPr wrap="none" rtlCol="0">
            <a:spAutoFit/>
          </a:bodyPr>
          <a:lstStyle/>
          <a:p>
            <a:r>
              <a:rPr kumimoji="1" lang="en-US" altLang="ja-JP" sz="1200" b="1" dirty="0" smtClean="0">
                <a:solidFill>
                  <a:srgbClr val="FF0000"/>
                </a:solidFill>
                <a:latin typeface="ＭＳ ゴシック" panose="020B0609070205080204" pitchFamily="49" charset="-128"/>
                <a:ea typeface="ＭＳ ゴシック" panose="020B0609070205080204" pitchFamily="49" charset="-128"/>
              </a:rPr>
              <a:t>20cm</a:t>
            </a:r>
            <a:endParaRPr kumimoji="1" lang="ja-JP" altLang="en-US" sz="1200" b="1" dirty="0">
              <a:solidFill>
                <a:srgbClr val="FF0000"/>
              </a:solidFill>
              <a:latin typeface="ＭＳ ゴシック" panose="020B0609070205080204" pitchFamily="49" charset="-128"/>
              <a:ea typeface="ＭＳ ゴシック" panose="020B0609070205080204" pitchFamily="49" charset="-128"/>
            </a:endParaRPr>
          </a:p>
        </p:txBody>
      </p:sp>
      <p:sp>
        <p:nvSpPr>
          <p:cNvPr id="24" name="テキスト ボックス 23"/>
          <p:cNvSpPr txBox="1"/>
          <p:nvPr/>
        </p:nvSpPr>
        <p:spPr>
          <a:xfrm>
            <a:off x="5311130" y="5462607"/>
            <a:ext cx="492443" cy="276999"/>
          </a:xfrm>
          <a:prstGeom prst="rect">
            <a:avLst/>
          </a:prstGeom>
          <a:solidFill>
            <a:schemeClr val="bg1"/>
          </a:solidFill>
        </p:spPr>
        <p:txBody>
          <a:bodyPr wrap="none" rtlCol="0">
            <a:spAutoFit/>
          </a:bodyPr>
          <a:lstStyle/>
          <a:p>
            <a:r>
              <a:rPr kumimoji="1" lang="en-US" altLang="ja-JP" sz="1200" b="1" dirty="0">
                <a:solidFill>
                  <a:srgbClr val="FF0000"/>
                </a:solidFill>
                <a:latin typeface="ＭＳ ゴシック" panose="020B0609070205080204" pitchFamily="49" charset="-128"/>
                <a:ea typeface="ＭＳ ゴシック" panose="020B0609070205080204" pitchFamily="49" charset="-128"/>
              </a:rPr>
              <a:t>3</a:t>
            </a:r>
            <a:r>
              <a:rPr kumimoji="1" lang="en-US" altLang="ja-JP" sz="1200" b="1" dirty="0" smtClean="0">
                <a:solidFill>
                  <a:srgbClr val="FF0000"/>
                </a:solidFill>
                <a:latin typeface="ＭＳ ゴシック" panose="020B0609070205080204" pitchFamily="49" charset="-128"/>
                <a:ea typeface="ＭＳ ゴシック" panose="020B0609070205080204" pitchFamily="49" charset="-128"/>
              </a:rPr>
              <a:t>0cm</a:t>
            </a:r>
            <a:endParaRPr kumimoji="1" lang="ja-JP" altLang="en-US" sz="1200" b="1" dirty="0">
              <a:solidFill>
                <a:srgbClr val="FF0000"/>
              </a:solidFill>
              <a:latin typeface="ＭＳ ゴシック" panose="020B0609070205080204" pitchFamily="49" charset="-128"/>
              <a:ea typeface="ＭＳ ゴシック" panose="020B0609070205080204" pitchFamily="49" charset="-128"/>
            </a:endParaRPr>
          </a:p>
        </p:txBody>
      </p:sp>
      <p:sp>
        <p:nvSpPr>
          <p:cNvPr id="25" name="テキスト ボックス 24"/>
          <p:cNvSpPr txBox="1"/>
          <p:nvPr/>
        </p:nvSpPr>
        <p:spPr>
          <a:xfrm>
            <a:off x="5311130" y="4869160"/>
            <a:ext cx="492443" cy="276999"/>
          </a:xfrm>
          <a:prstGeom prst="rect">
            <a:avLst/>
          </a:prstGeom>
          <a:solidFill>
            <a:schemeClr val="bg1"/>
          </a:solidFill>
        </p:spPr>
        <p:txBody>
          <a:bodyPr wrap="none" rtlCol="0">
            <a:spAutoFit/>
          </a:bodyPr>
          <a:lstStyle/>
          <a:p>
            <a:r>
              <a:rPr kumimoji="1" lang="en-US" altLang="ja-JP" sz="1200" b="1" dirty="0" smtClean="0">
                <a:solidFill>
                  <a:srgbClr val="FF0000"/>
                </a:solidFill>
                <a:latin typeface="ＭＳ ゴシック" panose="020B0609070205080204" pitchFamily="49" charset="-128"/>
                <a:ea typeface="ＭＳ ゴシック" panose="020B0609070205080204" pitchFamily="49" charset="-128"/>
              </a:rPr>
              <a:t>50cm</a:t>
            </a:r>
            <a:endParaRPr kumimoji="1" lang="ja-JP" altLang="en-US" sz="1200" b="1" dirty="0">
              <a:solidFill>
                <a:srgbClr val="FF0000"/>
              </a:solidFill>
              <a:latin typeface="ＭＳ ゴシック" panose="020B0609070205080204" pitchFamily="49" charset="-128"/>
              <a:ea typeface="ＭＳ ゴシック" panose="020B0609070205080204" pitchFamily="49" charset="-128"/>
            </a:endParaRPr>
          </a:p>
        </p:txBody>
      </p:sp>
      <p:sp>
        <p:nvSpPr>
          <p:cNvPr id="26" name="テキスト ボックス 25"/>
          <p:cNvSpPr txBox="1"/>
          <p:nvPr/>
        </p:nvSpPr>
        <p:spPr>
          <a:xfrm>
            <a:off x="5285730" y="4195688"/>
            <a:ext cx="492443" cy="276999"/>
          </a:xfrm>
          <a:prstGeom prst="rect">
            <a:avLst/>
          </a:prstGeom>
          <a:solidFill>
            <a:schemeClr val="bg1"/>
          </a:solidFill>
        </p:spPr>
        <p:txBody>
          <a:bodyPr wrap="none" rtlCol="0">
            <a:spAutoFit/>
          </a:bodyPr>
          <a:lstStyle/>
          <a:p>
            <a:r>
              <a:rPr kumimoji="1" lang="en-US" altLang="ja-JP" sz="1200" b="1" dirty="0">
                <a:solidFill>
                  <a:srgbClr val="FF0000"/>
                </a:solidFill>
                <a:latin typeface="ＭＳ ゴシック" panose="020B0609070205080204" pitchFamily="49" charset="-128"/>
                <a:ea typeface="ＭＳ ゴシック" panose="020B0609070205080204" pitchFamily="49" charset="-128"/>
              </a:rPr>
              <a:t>7</a:t>
            </a:r>
            <a:r>
              <a:rPr kumimoji="1" lang="en-US" altLang="ja-JP" sz="1200" b="1" dirty="0" smtClean="0">
                <a:solidFill>
                  <a:srgbClr val="FF0000"/>
                </a:solidFill>
                <a:latin typeface="ＭＳ ゴシック" panose="020B0609070205080204" pitchFamily="49" charset="-128"/>
                <a:ea typeface="ＭＳ ゴシック" panose="020B0609070205080204" pitchFamily="49" charset="-128"/>
              </a:rPr>
              <a:t>0cm</a:t>
            </a:r>
            <a:endParaRPr kumimoji="1" lang="ja-JP" altLang="en-US" sz="1200" b="1" dirty="0">
              <a:solidFill>
                <a:srgbClr val="FF0000"/>
              </a:solidFill>
              <a:latin typeface="ＭＳ ゴシック" panose="020B0609070205080204" pitchFamily="49" charset="-128"/>
              <a:ea typeface="ＭＳ ゴシック" panose="020B0609070205080204" pitchFamily="49" charset="-128"/>
            </a:endParaRPr>
          </a:p>
        </p:txBody>
      </p:sp>
      <p:sp>
        <p:nvSpPr>
          <p:cNvPr id="27" name="メモ 26"/>
          <p:cNvSpPr/>
          <p:nvPr/>
        </p:nvSpPr>
        <p:spPr>
          <a:xfrm>
            <a:off x="6201314" y="887511"/>
            <a:ext cx="1512000" cy="792000"/>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b="1" dirty="0" smtClean="0">
                <a:solidFill>
                  <a:srgbClr val="FF0000"/>
                </a:solidFill>
                <a:latin typeface="ＭＳ ゴシック" panose="020B0609070205080204" pitchFamily="49" charset="-128"/>
                <a:ea typeface="ＭＳ ゴシック" panose="020B0609070205080204" pitchFamily="49" charset="-128"/>
              </a:rPr>
              <a:t>覚えておこう！</a:t>
            </a:r>
            <a:endParaRPr kumimoji="1" lang="en-US" altLang="ja-JP" sz="1400" b="1" dirty="0" smtClean="0">
              <a:solidFill>
                <a:srgbClr val="FF0000"/>
              </a:solidFill>
              <a:latin typeface="ＭＳ ゴシック" panose="020B0609070205080204" pitchFamily="49" charset="-128"/>
              <a:ea typeface="ＭＳ ゴシック" panose="020B0609070205080204" pitchFamily="49" charset="-128"/>
            </a:endParaRPr>
          </a:p>
          <a:p>
            <a:r>
              <a:rPr kumimoji="1" lang="ja-JP" altLang="en-US" sz="1400" b="1" dirty="0">
                <a:solidFill>
                  <a:srgbClr val="FF0000"/>
                </a:solidFill>
                <a:latin typeface="ＭＳ ゴシック" panose="020B0609070205080204" pitchFamily="49" charset="-128"/>
                <a:ea typeface="ＭＳ ゴシック" panose="020B0609070205080204" pitchFamily="49" charset="-128"/>
              </a:rPr>
              <a:t>膝</a:t>
            </a:r>
            <a:r>
              <a:rPr kumimoji="1" lang="ja-JP" altLang="en-US" sz="1400" b="1" dirty="0" smtClean="0">
                <a:solidFill>
                  <a:srgbClr val="FF0000"/>
                </a:solidFill>
                <a:latin typeface="ＭＳ ゴシック" panose="020B0609070205080204" pitchFamily="49" charset="-128"/>
                <a:ea typeface="ＭＳ ゴシック" panose="020B0609070205080204" pitchFamily="49" charset="-128"/>
              </a:rPr>
              <a:t>を超えたら</a:t>
            </a:r>
            <a:endParaRPr kumimoji="1" lang="en-US" altLang="ja-JP" sz="1400" b="1" dirty="0" smtClean="0">
              <a:solidFill>
                <a:srgbClr val="FF0000"/>
              </a:solidFill>
              <a:latin typeface="ＭＳ ゴシック" panose="020B0609070205080204" pitchFamily="49" charset="-128"/>
              <a:ea typeface="ＭＳ ゴシック" panose="020B0609070205080204" pitchFamily="49" charset="-128"/>
            </a:endParaRPr>
          </a:p>
          <a:p>
            <a:r>
              <a:rPr kumimoji="1" lang="ja-JP" altLang="en-US" sz="1400" b="1" dirty="0" smtClean="0">
                <a:solidFill>
                  <a:srgbClr val="FF0000"/>
                </a:solidFill>
                <a:latin typeface="ＭＳ ゴシック" panose="020B0609070205080204" pitchFamily="49" charset="-128"/>
                <a:ea typeface="ＭＳ ゴシック" panose="020B0609070205080204" pitchFamily="49" charset="-128"/>
              </a:rPr>
              <a:t>かなり危ない</a:t>
            </a:r>
            <a:endParaRPr kumimoji="1" lang="ja-JP" altLang="en-US" sz="1400" b="1" dirty="0">
              <a:solidFill>
                <a:srgbClr val="FF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7971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323528" y="810876"/>
            <a:ext cx="7992888" cy="4570482"/>
          </a:xfrm>
          <a:prstGeom prst="rect">
            <a:avLst/>
          </a:prstGeom>
        </p:spPr>
        <p:txBody>
          <a:bodyPr wrap="square">
            <a:spAutoFit/>
          </a:bodyPr>
          <a:lstStyle/>
          <a:p>
            <a:endParaRPr lang="en-US" altLang="ja-JP" sz="1050" b="1" dirty="0">
              <a:latin typeface="ＭＳ ゴシック" panose="020B0609070205080204" pitchFamily="49" charset="-128"/>
              <a:ea typeface="ＭＳ ゴシック" panose="020B0609070205080204" pitchFamily="49" charset="-128"/>
            </a:endParaRPr>
          </a:p>
          <a:p>
            <a:r>
              <a:rPr lang="en-US" altLang="ja-JP" sz="2400" b="1" dirty="0" smtClean="0">
                <a:solidFill>
                  <a:srgbClr val="FF0000"/>
                </a:solidFill>
                <a:latin typeface="ＭＳ ゴシック" panose="020B0609070205080204" pitchFamily="49" charset="-128"/>
                <a:ea typeface="ＭＳ ゴシック" panose="020B0609070205080204" pitchFamily="49" charset="-128"/>
              </a:rPr>
              <a:t>【 </a:t>
            </a:r>
            <a:r>
              <a:rPr lang="ja-JP" altLang="en-US" sz="2400" b="1" dirty="0" smtClean="0">
                <a:solidFill>
                  <a:srgbClr val="FF0000"/>
                </a:solidFill>
                <a:latin typeface="ＭＳ ゴシック" panose="020B0609070205080204" pitchFamily="49" charset="-128"/>
                <a:ea typeface="ＭＳ ゴシック" panose="020B0609070205080204" pitchFamily="49" charset="-128"/>
              </a:rPr>
              <a:t>避難ルートを確認しておく </a:t>
            </a:r>
            <a:r>
              <a:rPr lang="en-US" altLang="ja-JP" sz="2400" b="1" dirty="0" smtClean="0">
                <a:solidFill>
                  <a:srgbClr val="FF0000"/>
                </a:solidFill>
                <a:latin typeface="ＭＳ ゴシック" panose="020B0609070205080204" pitchFamily="49" charset="-128"/>
                <a:ea typeface="ＭＳ ゴシック" panose="020B0609070205080204" pitchFamily="49" charset="-128"/>
              </a:rPr>
              <a:t>】</a:t>
            </a:r>
          </a:p>
          <a:p>
            <a:endParaRPr lang="en-US" altLang="ja-JP" sz="1400" b="1" dirty="0">
              <a:solidFill>
                <a:srgbClr val="FF0000"/>
              </a:solidFill>
              <a:latin typeface="ＭＳ ゴシック" panose="020B0609070205080204" pitchFamily="49" charset="-128"/>
              <a:ea typeface="ＭＳ ゴシック" panose="020B0609070205080204" pitchFamily="49" charset="-128"/>
            </a:endParaRPr>
          </a:p>
          <a:p>
            <a:r>
              <a:rPr lang="ja-JP" altLang="en-US" sz="2000" b="1" dirty="0" smtClean="0">
                <a:solidFill>
                  <a:srgbClr val="0070C0"/>
                </a:solidFill>
                <a:latin typeface="ＭＳ ゴシック" panose="020B0609070205080204" pitchFamily="49" charset="-128"/>
                <a:ea typeface="ＭＳ ゴシック" panose="020B0609070205080204" pitchFamily="49" charset="-128"/>
              </a:rPr>
              <a:t>・ ハザードマップを参考に複数の避難</a:t>
            </a:r>
            <a:r>
              <a:rPr lang="ja-JP" altLang="en-US" sz="2000" b="1" dirty="0" smtClean="0">
                <a:solidFill>
                  <a:srgbClr val="0070C0"/>
                </a:solidFill>
                <a:latin typeface="ＭＳ ゴシック" panose="020B0609070205080204" pitchFamily="49" charset="-128"/>
                <a:ea typeface="ＭＳ ゴシック" panose="020B0609070205080204" pitchFamily="49" charset="-128"/>
              </a:rPr>
              <a:t>ルート・パターン</a:t>
            </a:r>
            <a:r>
              <a:rPr lang="ja-JP" altLang="en-US" sz="2000" b="1" dirty="0" smtClean="0">
                <a:solidFill>
                  <a:srgbClr val="0070C0"/>
                </a:solidFill>
                <a:latin typeface="ＭＳ ゴシック" panose="020B0609070205080204" pitchFamily="49" charset="-128"/>
                <a:ea typeface="ＭＳ ゴシック" panose="020B0609070205080204" pitchFamily="49" charset="-128"/>
              </a:rPr>
              <a:t>を想定</a:t>
            </a:r>
            <a:r>
              <a:rPr lang="ja-JP" altLang="en-US" sz="2000" b="1" dirty="0" smtClean="0">
                <a:solidFill>
                  <a:srgbClr val="0070C0"/>
                </a:solidFill>
                <a:latin typeface="ＭＳ ゴシック" panose="020B0609070205080204" pitchFamily="49" charset="-128"/>
                <a:ea typeface="ＭＳ ゴシック" panose="020B0609070205080204" pitchFamily="49" charset="-128"/>
              </a:rPr>
              <a:t>する</a:t>
            </a:r>
            <a:endParaRPr lang="en-US" altLang="ja-JP" sz="2000" b="1" dirty="0" smtClean="0">
              <a:solidFill>
                <a:srgbClr val="0070C0"/>
              </a:solidFill>
              <a:latin typeface="ＭＳ ゴシック" panose="020B0609070205080204" pitchFamily="49" charset="-128"/>
              <a:ea typeface="ＭＳ ゴシック" panose="020B0609070205080204" pitchFamily="49" charset="-128"/>
            </a:endParaRPr>
          </a:p>
          <a:p>
            <a:r>
              <a:rPr lang="ja-JP" altLang="en-US" sz="2000" b="1" dirty="0">
                <a:solidFill>
                  <a:srgbClr val="0070C0"/>
                </a:solidFill>
                <a:latin typeface="ＭＳ ゴシック" panose="020B0609070205080204" pitchFamily="49" charset="-128"/>
                <a:ea typeface="ＭＳ ゴシック" panose="020B0609070205080204" pitchFamily="49" charset="-128"/>
              </a:rPr>
              <a:t>・ </a:t>
            </a:r>
            <a:r>
              <a:rPr lang="ja-JP" altLang="en-US" sz="2000" b="1" dirty="0" smtClean="0">
                <a:solidFill>
                  <a:srgbClr val="0070C0"/>
                </a:solidFill>
                <a:latin typeface="ＭＳ ゴシック" panose="020B0609070205080204" pitchFamily="49" charset="-128"/>
                <a:ea typeface="ＭＳ ゴシック" panose="020B0609070205080204" pitchFamily="49" charset="-128"/>
              </a:rPr>
              <a:t>在宅（垂直）避難</a:t>
            </a:r>
            <a:r>
              <a:rPr lang="ja-JP" altLang="en-US" sz="2000" b="1" dirty="0">
                <a:solidFill>
                  <a:srgbClr val="0070C0"/>
                </a:solidFill>
                <a:latin typeface="ＭＳ ゴシック" panose="020B0609070205080204" pitchFamily="49" charset="-128"/>
                <a:ea typeface="ＭＳ ゴシック" panose="020B0609070205080204" pitchFamily="49" charset="-128"/>
              </a:rPr>
              <a:t>、親戚・知人宅</a:t>
            </a:r>
            <a:r>
              <a:rPr lang="ja-JP" altLang="en-US" sz="2000" b="1" dirty="0" smtClean="0">
                <a:solidFill>
                  <a:srgbClr val="0070C0"/>
                </a:solidFill>
                <a:latin typeface="ＭＳ ゴシック" panose="020B0609070205080204" pitchFamily="49" charset="-128"/>
                <a:ea typeface="ＭＳ ゴシック" panose="020B0609070205080204" pitchFamily="49" charset="-128"/>
              </a:rPr>
              <a:t>への避難も検討する</a:t>
            </a:r>
            <a:endParaRPr lang="en-US" altLang="ja-JP" sz="2000" b="1" dirty="0" smtClean="0">
              <a:solidFill>
                <a:srgbClr val="0070C0"/>
              </a:solidFill>
              <a:latin typeface="ＭＳ ゴシック" panose="020B0609070205080204" pitchFamily="49" charset="-128"/>
              <a:ea typeface="ＭＳ ゴシック" panose="020B0609070205080204" pitchFamily="49" charset="-128"/>
            </a:endParaRPr>
          </a:p>
          <a:p>
            <a:endParaRPr lang="ja-JP" altLang="en-US" sz="1050" b="1" dirty="0">
              <a:latin typeface="ＭＳ ゴシック" panose="020B0609070205080204" pitchFamily="49" charset="-128"/>
              <a:ea typeface="ＭＳ ゴシック" panose="020B0609070205080204" pitchFamily="49" charset="-128"/>
            </a:endParaRPr>
          </a:p>
          <a:p>
            <a:r>
              <a:rPr lang="en-US" altLang="ja-JP" sz="2400" b="1" dirty="0" smtClean="0">
                <a:solidFill>
                  <a:srgbClr val="FF0000"/>
                </a:solidFill>
                <a:latin typeface="ＭＳ ゴシック" panose="020B0609070205080204" pitchFamily="49" charset="-128"/>
                <a:ea typeface="ＭＳ ゴシック" panose="020B0609070205080204" pitchFamily="49" charset="-128"/>
              </a:rPr>
              <a:t>【 </a:t>
            </a:r>
            <a:r>
              <a:rPr lang="ja-JP" altLang="en-US" sz="2400" b="1" dirty="0" smtClean="0">
                <a:solidFill>
                  <a:srgbClr val="FF0000"/>
                </a:solidFill>
                <a:latin typeface="ＭＳ ゴシック" panose="020B0609070205080204" pitchFamily="49" charset="-128"/>
                <a:ea typeface="ＭＳ ゴシック" panose="020B0609070205080204" pitchFamily="49" charset="-128"/>
              </a:rPr>
              <a:t>避難のタイミングを見極める </a:t>
            </a:r>
            <a:r>
              <a:rPr lang="en-US" altLang="ja-JP" sz="2400" b="1" dirty="0" smtClean="0">
                <a:solidFill>
                  <a:srgbClr val="FF0000"/>
                </a:solidFill>
                <a:latin typeface="ＭＳ ゴシック" panose="020B0609070205080204" pitchFamily="49" charset="-128"/>
                <a:ea typeface="ＭＳ ゴシック" panose="020B0609070205080204" pitchFamily="49" charset="-128"/>
              </a:rPr>
              <a:t>】</a:t>
            </a:r>
          </a:p>
          <a:p>
            <a:endParaRPr lang="en-US" altLang="ja-JP" sz="1400" b="1" dirty="0" smtClean="0">
              <a:solidFill>
                <a:srgbClr val="FF0000"/>
              </a:solidFill>
              <a:latin typeface="ＭＳ ゴシック" panose="020B0609070205080204" pitchFamily="49" charset="-128"/>
              <a:ea typeface="ＭＳ ゴシック" panose="020B0609070205080204" pitchFamily="49" charset="-128"/>
            </a:endParaRPr>
          </a:p>
          <a:p>
            <a:r>
              <a:rPr lang="ja-JP" altLang="en-US" sz="2000" b="1" dirty="0" smtClean="0">
                <a:solidFill>
                  <a:srgbClr val="0070C0"/>
                </a:solidFill>
                <a:latin typeface="ＭＳ ゴシック" panose="020B0609070205080204" pitchFamily="49" charset="-128"/>
                <a:ea typeface="ＭＳ ゴシック" panose="020B0609070205080204" pitchFamily="49" charset="-128"/>
              </a:rPr>
              <a:t>・ 情報</a:t>
            </a:r>
            <a:r>
              <a:rPr lang="ja-JP" altLang="en-US" sz="2000" b="1" dirty="0">
                <a:solidFill>
                  <a:srgbClr val="0070C0"/>
                </a:solidFill>
                <a:latin typeface="ＭＳ ゴシック" panose="020B0609070205080204" pitchFamily="49" charset="-128"/>
                <a:ea typeface="ＭＳ ゴシック" panose="020B0609070205080204" pitchFamily="49" charset="-128"/>
              </a:rPr>
              <a:t>入</a:t>
            </a:r>
            <a:r>
              <a:rPr lang="ja-JP" altLang="en-US" sz="2000" b="1" dirty="0" smtClean="0">
                <a:solidFill>
                  <a:srgbClr val="0070C0"/>
                </a:solidFill>
                <a:latin typeface="ＭＳ ゴシック" panose="020B0609070205080204" pitchFamily="49" charset="-128"/>
                <a:ea typeface="ＭＳ ゴシック" panose="020B0609070205080204" pitchFamily="49" charset="-128"/>
              </a:rPr>
              <a:t>手手段は複数準備する</a:t>
            </a:r>
            <a:endParaRPr lang="en-US" altLang="ja-JP" sz="2000" b="1" dirty="0" smtClean="0">
              <a:solidFill>
                <a:srgbClr val="0070C0"/>
              </a:solidFill>
              <a:latin typeface="ＭＳ ゴシック" panose="020B0609070205080204" pitchFamily="49" charset="-128"/>
              <a:ea typeface="ＭＳ ゴシック" panose="020B0609070205080204" pitchFamily="49" charset="-128"/>
            </a:endParaRPr>
          </a:p>
          <a:p>
            <a:endParaRPr lang="en-US" altLang="ja-JP" sz="1200" b="1" dirty="0">
              <a:solidFill>
                <a:srgbClr val="0070C0"/>
              </a:solidFill>
              <a:latin typeface="ＭＳ ゴシック" panose="020B0609070205080204" pitchFamily="49" charset="-128"/>
              <a:ea typeface="ＭＳ ゴシック" panose="020B0609070205080204" pitchFamily="49" charset="-128"/>
            </a:endParaRPr>
          </a:p>
          <a:p>
            <a:r>
              <a:rPr lang="ja-JP" altLang="en-US" sz="2000" b="1" dirty="0" smtClean="0">
                <a:solidFill>
                  <a:srgbClr val="0070C0"/>
                </a:solidFill>
                <a:latin typeface="ＭＳ ゴシック" panose="020B0609070205080204" pitchFamily="49" charset="-128"/>
                <a:ea typeface="ＭＳ ゴシック" panose="020B0609070205080204" pitchFamily="49" charset="-128"/>
              </a:rPr>
              <a:t>・ 避難中に被災する人多数！！</a:t>
            </a:r>
            <a:endParaRPr lang="en-US" altLang="ja-JP" sz="2000" b="1" dirty="0" smtClean="0">
              <a:solidFill>
                <a:srgbClr val="0070C0"/>
              </a:solidFill>
              <a:latin typeface="ＭＳ ゴシック" panose="020B0609070205080204" pitchFamily="49" charset="-128"/>
              <a:ea typeface="ＭＳ ゴシック" panose="020B0609070205080204" pitchFamily="49" charset="-128"/>
            </a:endParaRPr>
          </a:p>
          <a:p>
            <a:endParaRPr lang="en-US" altLang="ja-JP" sz="1050" b="1" dirty="0">
              <a:latin typeface="ＭＳ ゴシック" panose="020B0609070205080204" pitchFamily="49" charset="-128"/>
              <a:ea typeface="ＭＳ ゴシック" panose="020B0609070205080204" pitchFamily="49" charset="-128"/>
            </a:endParaRPr>
          </a:p>
          <a:p>
            <a:r>
              <a:rPr lang="en-US" altLang="ja-JP" sz="2400" b="1" dirty="0" smtClean="0">
                <a:solidFill>
                  <a:srgbClr val="FF0000"/>
                </a:solidFill>
                <a:latin typeface="ＭＳ ゴシック" panose="020B0609070205080204" pitchFamily="49" charset="-128"/>
                <a:ea typeface="ＭＳ ゴシック" panose="020B0609070205080204" pitchFamily="49" charset="-128"/>
              </a:rPr>
              <a:t>【 </a:t>
            </a:r>
            <a:r>
              <a:rPr lang="ja-JP" altLang="en-US" sz="2400" b="1" dirty="0" smtClean="0">
                <a:solidFill>
                  <a:srgbClr val="FF0000"/>
                </a:solidFill>
                <a:latin typeface="ＭＳ ゴシック" panose="020B0609070205080204" pitchFamily="49" charset="-128"/>
                <a:ea typeface="ＭＳ ゴシック" panose="020B0609070205080204" pitchFamily="49" charset="-128"/>
              </a:rPr>
              <a:t>備蓄をする </a:t>
            </a:r>
            <a:r>
              <a:rPr lang="en-US" altLang="ja-JP" sz="2400" b="1" dirty="0" smtClean="0">
                <a:solidFill>
                  <a:srgbClr val="FF0000"/>
                </a:solidFill>
                <a:latin typeface="ＭＳ ゴシック" panose="020B0609070205080204" pitchFamily="49" charset="-128"/>
                <a:ea typeface="ＭＳ ゴシック" panose="020B0609070205080204" pitchFamily="49" charset="-128"/>
              </a:rPr>
              <a:t>】</a:t>
            </a:r>
          </a:p>
          <a:p>
            <a:endParaRPr lang="en-US" altLang="ja-JP" sz="1400" b="1" dirty="0">
              <a:latin typeface="ＭＳ ゴシック" panose="020B0609070205080204" pitchFamily="49" charset="-128"/>
              <a:ea typeface="ＭＳ ゴシック" panose="020B0609070205080204" pitchFamily="49" charset="-128"/>
            </a:endParaRPr>
          </a:p>
          <a:p>
            <a:r>
              <a:rPr lang="ja-JP" altLang="en-US" sz="2000" b="1" dirty="0" smtClean="0">
                <a:solidFill>
                  <a:srgbClr val="0070C0"/>
                </a:solidFill>
                <a:latin typeface="ＭＳ ゴシック" panose="020B0609070205080204" pitchFamily="49" charset="-128"/>
                <a:ea typeface="ＭＳ ゴシック" panose="020B0609070205080204" pitchFamily="49" charset="-128"/>
              </a:rPr>
              <a:t>・ 食料・飲料水などの備蓄は１週間分あると良い</a:t>
            </a:r>
            <a:endParaRPr lang="en-US" altLang="ja-JP" sz="2000" b="1" dirty="0" smtClean="0">
              <a:solidFill>
                <a:srgbClr val="0070C0"/>
              </a:solidFill>
              <a:latin typeface="ＭＳ ゴシック" panose="020B0609070205080204" pitchFamily="49" charset="-128"/>
              <a:ea typeface="ＭＳ ゴシック" panose="020B0609070205080204" pitchFamily="49" charset="-128"/>
            </a:endParaRPr>
          </a:p>
          <a:p>
            <a:endParaRPr lang="en-US" altLang="ja-JP" sz="1200" b="1" dirty="0" smtClean="0">
              <a:solidFill>
                <a:srgbClr val="0070C0"/>
              </a:solidFill>
              <a:latin typeface="ＭＳ ゴシック" panose="020B0609070205080204" pitchFamily="49" charset="-128"/>
              <a:ea typeface="ＭＳ ゴシック" panose="020B0609070205080204" pitchFamily="49" charset="-128"/>
            </a:endParaRPr>
          </a:p>
          <a:p>
            <a:r>
              <a:rPr lang="ja-JP" altLang="en-US" sz="2000" b="1" dirty="0">
                <a:solidFill>
                  <a:srgbClr val="0070C0"/>
                </a:solidFill>
                <a:latin typeface="ＭＳ ゴシック" panose="020B0609070205080204" pitchFamily="49" charset="-128"/>
                <a:ea typeface="ＭＳ ゴシック" panose="020B0609070205080204" pitchFamily="49" charset="-128"/>
              </a:rPr>
              <a:t>・ 忘れがちなのがトイレと</a:t>
            </a:r>
            <a:r>
              <a:rPr lang="ja-JP" altLang="en-US" sz="2000" b="1" dirty="0" smtClean="0">
                <a:solidFill>
                  <a:srgbClr val="0070C0"/>
                </a:solidFill>
                <a:latin typeface="ＭＳ ゴシック" panose="020B0609070205080204" pitchFamily="49" charset="-128"/>
                <a:ea typeface="ＭＳ ゴシック" panose="020B0609070205080204" pitchFamily="49" charset="-128"/>
              </a:rPr>
              <a:t>電気</a:t>
            </a:r>
            <a:endParaRPr lang="en-US" altLang="ja-JP" sz="2000" b="1" dirty="0">
              <a:solidFill>
                <a:srgbClr val="0070C0"/>
              </a:solidFill>
              <a:latin typeface="ＭＳ ゴシック" panose="020B0609070205080204" pitchFamily="49" charset="-128"/>
              <a:ea typeface="ＭＳ ゴシック" panose="020B0609070205080204" pitchFamily="49" charset="-128"/>
            </a:endParaRPr>
          </a:p>
        </p:txBody>
      </p:sp>
      <p:sp>
        <p:nvSpPr>
          <p:cNvPr id="7" name="タイトル 1"/>
          <p:cNvSpPr txBox="1">
            <a:spLocks/>
          </p:cNvSpPr>
          <p:nvPr/>
        </p:nvSpPr>
        <p:spPr>
          <a:xfrm>
            <a:off x="848816" y="274638"/>
            <a:ext cx="7467600" cy="562074"/>
          </a:xfrm>
          <a:prstGeom prst="rect">
            <a:avLst/>
          </a:prstGeo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bodyPr>
          <a:lstStyle/>
          <a:p>
            <a:pPr lvl="0" algn="ctr" fontAlgn="auto">
              <a:spcAft>
                <a:spcPts val="0"/>
              </a:spcAft>
              <a:defRPr/>
            </a:pPr>
            <a:r>
              <a:rPr lang="ja-JP" altLang="en-US" sz="3200" b="1" dirty="0" smtClean="0">
                <a:latin typeface="ＭＳ ゴシック" panose="020B0609070205080204" pitchFamily="49" charset="-128"/>
                <a:ea typeface="ＭＳ ゴシック" panose="020B0609070205080204" pitchFamily="49" charset="-128"/>
              </a:rPr>
              <a:t>水害に備える</a:t>
            </a:r>
            <a:endParaRPr kumimoji="1" lang="ja-JP" altLang="en-US" sz="3000" b="1" i="0" u="none" strike="noStrike" kern="1200" cap="none" spc="0" normalizeH="0" baseline="0" noProof="0" dirty="0" smtClean="0">
              <a:ln>
                <a:noFill/>
              </a:ln>
              <a:solidFill>
                <a:schemeClr val="tx2"/>
              </a:solidFill>
              <a:effectLst/>
              <a:uLnTx/>
              <a:uFillTx/>
              <a:latin typeface="ＭＳ ゴシック" panose="020B0609070205080204" pitchFamily="49" charset="-128"/>
              <a:ea typeface="ＭＳ ゴシック" panose="020B0609070205080204" pitchFamily="49" charset="-128"/>
              <a:cs typeface="+mj-cs"/>
            </a:endParaRPr>
          </a:p>
        </p:txBody>
      </p:sp>
      <p:sp>
        <p:nvSpPr>
          <p:cNvPr id="9" name="テキスト ボックス 8"/>
          <p:cNvSpPr txBox="1"/>
          <p:nvPr/>
        </p:nvSpPr>
        <p:spPr>
          <a:xfrm>
            <a:off x="2588568" y="-95831"/>
            <a:ext cx="678408" cy="174740"/>
          </a:xfrm>
          <a:prstGeom prst="rect">
            <a:avLst/>
          </a:prstGeom>
          <a:noFill/>
        </p:spPr>
        <p:txBody>
          <a:bodyPr wrap="square" rtlCol="0">
            <a:spAutoFit/>
          </a:bodyPr>
          <a:lstStyle/>
          <a:p>
            <a:endParaRPr kumimoji="1" lang="ja-JP" altLang="en-US" sz="3200" dirty="0"/>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4725144"/>
            <a:ext cx="2347283" cy="2306205"/>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6443" y="5720169"/>
            <a:ext cx="870482" cy="870482"/>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8214" y="5590659"/>
            <a:ext cx="1230652" cy="1129503"/>
          </a:xfrm>
          <a:prstGeom prst="rect">
            <a:avLst/>
          </a:prstGeom>
        </p:spPr>
      </p:pic>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8760" y="1858465"/>
            <a:ext cx="1263690" cy="1263690"/>
          </a:xfrm>
          <a:prstGeom prst="rect">
            <a:avLst/>
          </a:prstGeom>
        </p:spPr>
      </p:pic>
      <p:pic>
        <p:nvPicPr>
          <p:cNvPr id="16" name="図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8988" y="3282902"/>
            <a:ext cx="1349770" cy="1349770"/>
          </a:xfrm>
          <a:prstGeom prst="rect">
            <a:avLst/>
          </a:prstGeom>
        </p:spPr>
      </p:pic>
      <p:pic>
        <p:nvPicPr>
          <p:cNvPr id="18" name="図 8" descr="081.jpg"/>
          <p:cNvPicPr>
            <a:picLocks noChangeAspect="1"/>
          </p:cNvPicPr>
          <p:nvPr/>
        </p:nvPicPr>
        <p:blipFill>
          <a:blip r:embed="rId8" cstate="print"/>
          <a:srcRect/>
          <a:stretch>
            <a:fillRect/>
          </a:stretch>
        </p:blipFill>
        <p:spPr bwMode="auto">
          <a:xfrm>
            <a:off x="658437" y="5421432"/>
            <a:ext cx="1277791" cy="1391944"/>
          </a:xfrm>
          <a:prstGeom prst="rect">
            <a:avLst/>
          </a:prstGeom>
          <a:noFill/>
          <a:ln w="9525">
            <a:noFill/>
            <a:miter lim="800000"/>
            <a:headEnd/>
            <a:tailEnd/>
          </a:ln>
        </p:spPr>
      </p:pic>
      <p:pic>
        <p:nvPicPr>
          <p:cNvPr id="19" name="図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5492" y="4962066"/>
            <a:ext cx="1714835" cy="1905372"/>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6918" y="274638"/>
            <a:ext cx="7467600" cy="11430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bodyPr>
          <a:lstStyle/>
          <a:p>
            <a:pPr algn="ctr" eaLnBrk="1" hangingPunct="1">
              <a:defRPr/>
            </a:pPr>
            <a:r>
              <a:rPr lang="ja-JP" altLang="en-US" b="1" cap="none" dirty="0" smtClean="0">
                <a:solidFill>
                  <a:schemeClr val="tx1"/>
                </a:solidFill>
                <a:latin typeface="ＭＳ ゴシック" panose="020B0609070205080204" pitchFamily="49" charset="-128"/>
                <a:ea typeface="ＭＳ ゴシック" panose="020B0609070205080204" pitchFamily="49" charset="-128"/>
              </a:rPr>
              <a:t>　水害（台風・豪雨）についてまとめ</a:t>
            </a:r>
            <a:r>
              <a:rPr lang="en-US" altLang="ja-JP" b="1" cap="none" dirty="0" smtClean="0">
                <a:solidFill>
                  <a:schemeClr val="tx1"/>
                </a:solidFill>
                <a:latin typeface="ＭＳ ゴシック" panose="020B0609070205080204" pitchFamily="49" charset="-128"/>
                <a:ea typeface="ＭＳ ゴシック" panose="020B0609070205080204" pitchFamily="49" charset="-128"/>
              </a:rPr>
              <a:t/>
            </a:r>
            <a:br>
              <a:rPr lang="en-US" altLang="ja-JP" b="1" cap="none" dirty="0" smtClean="0">
                <a:solidFill>
                  <a:schemeClr val="tx1"/>
                </a:solidFill>
                <a:latin typeface="ＭＳ ゴシック" panose="020B0609070205080204" pitchFamily="49" charset="-128"/>
                <a:ea typeface="ＭＳ ゴシック" panose="020B0609070205080204" pitchFamily="49" charset="-128"/>
              </a:rPr>
            </a:br>
            <a:r>
              <a:rPr lang="en-US" altLang="ja-JP" b="1" cap="none" dirty="0" smtClean="0">
                <a:solidFill>
                  <a:schemeClr val="tx1"/>
                </a:solidFill>
                <a:latin typeface="ＭＳ ゴシック" panose="020B0609070205080204" pitchFamily="49" charset="-128"/>
                <a:ea typeface="ＭＳ ゴシック" panose="020B0609070205080204" pitchFamily="49" charset="-128"/>
              </a:rPr>
              <a:t>- </a:t>
            </a:r>
            <a:r>
              <a:rPr lang="ja-JP" altLang="en-US" b="1" cap="none" dirty="0" smtClean="0">
                <a:solidFill>
                  <a:schemeClr val="tx1"/>
                </a:solidFill>
                <a:latin typeface="ＭＳ ゴシック" panose="020B0609070205080204" pitchFamily="49" charset="-128"/>
                <a:ea typeface="ＭＳ ゴシック" panose="020B0609070205080204" pitchFamily="49" charset="-128"/>
              </a:rPr>
              <a:t>命を守るために </a:t>
            </a:r>
            <a:r>
              <a:rPr lang="en-US" altLang="ja-JP" b="1" cap="none" dirty="0" smtClean="0">
                <a:solidFill>
                  <a:schemeClr val="tx1"/>
                </a:solidFill>
                <a:latin typeface="ＭＳ ゴシック" panose="020B0609070205080204" pitchFamily="49" charset="-128"/>
                <a:ea typeface="ＭＳ ゴシック" panose="020B0609070205080204" pitchFamily="49" charset="-128"/>
              </a:rPr>
              <a:t>-</a:t>
            </a:r>
            <a:endParaRPr lang="ja-JP" altLang="en-US" b="1" cap="none" dirty="0" smtClean="0">
              <a:solidFill>
                <a:schemeClr val="tx1"/>
              </a:solidFill>
              <a:latin typeface="ＭＳ ゴシック" panose="020B0609070205080204" pitchFamily="49" charset="-128"/>
              <a:ea typeface="ＭＳ ゴシック" panose="020B0609070205080204" pitchFamily="49" charset="-128"/>
            </a:endParaRPr>
          </a:p>
        </p:txBody>
      </p:sp>
      <p:sp>
        <p:nvSpPr>
          <p:cNvPr id="7" name="コンテンツ プレースホルダー 2"/>
          <p:cNvSpPr>
            <a:spLocks noGrp="1"/>
          </p:cNvSpPr>
          <p:nvPr>
            <p:ph sz="quarter" idx="1"/>
          </p:nvPr>
        </p:nvSpPr>
        <p:spPr>
          <a:xfrm>
            <a:off x="323528" y="1772816"/>
            <a:ext cx="8640960" cy="4824437"/>
          </a:xfrm>
        </p:spPr>
        <p:txBody>
          <a:bodyPr>
            <a:normAutofit/>
          </a:bodyPr>
          <a:lstStyle/>
          <a:p>
            <a:pPr>
              <a:defRPr/>
            </a:pPr>
            <a:r>
              <a:rPr lang="ja-JP" altLang="en-US" sz="2800" b="1" dirty="0" smtClean="0">
                <a:latin typeface="ＭＳ ゴシック" panose="020B0609070205080204" pitchFamily="49" charset="-128"/>
                <a:ea typeface="ＭＳ ゴシック" panose="020B0609070205080204" pitchFamily="49" charset="-128"/>
              </a:rPr>
              <a:t>豪雨は増えているし、これからも増える</a:t>
            </a:r>
            <a:endParaRPr lang="en-US" altLang="ja-JP" sz="2800" b="1" dirty="0" smtClean="0">
              <a:latin typeface="ＭＳ ゴシック" panose="020B0609070205080204" pitchFamily="49" charset="-128"/>
              <a:ea typeface="ＭＳ ゴシック" panose="020B0609070205080204" pitchFamily="49" charset="-128"/>
            </a:endParaRPr>
          </a:p>
          <a:p>
            <a:pPr marL="0" indent="0">
              <a:buNone/>
              <a:defRPr/>
            </a:pPr>
            <a:endParaRPr lang="en-US" altLang="ja-JP" sz="1100" b="1" dirty="0" smtClean="0">
              <a:latin typeface="ＭＳ ゴシック" panose="020B0609070205080204" pitchFamily="49" charset="-128"/>
              <a:ea typeface="ＭＳ ゴシック" panose="020B0609070205080204" pitchFamily="49" charset="-128"/>
            </a:endParaRPr>
          </a:p>
          <a:p>
            <a:pPr>
              <a:defRPr/>
            </a:pPr>
            <a:r>
              <a:rPr lang="ja-JP" altLang="en-US" sz="2800" b="1" u="sng" dirty="0" smtClean="0">
                <a:latin typeface="ＭＳ ゴシック" panose="020B0609070205080204" pitchFamily="49" charset="-128"/>
                <a:ea typeface="ＭＳ ゴシック" panose="020B0609070205080204" pitchFamily="49" charset="-128"/>
              </a:rPr>
              <a:t>早めの避難を心がける</a:t>
            </a:r>
            <a:endParaRPr lang="en-US" altLang="ja-JP" sz="2800" b="1" u="sng" dirty="0" smtClean="0">
              <a:latin typeface="ＭＳ ゴシック" panose="020B0609070205080204" pitchFamily="49" charset="-128"/>
              <a:ea typeface="ＭＳ ゴシック" panose="020B0609070205080204" pitchFamily="49" charset="-128"/>
            </a:endParaRPr>
          </a:p>
          <a:p>
            <a:pPr marL="0" indent="0">
              <a:buNone/>
              <a:defRPr/>
            </a:pPr>
            <a:endParaRPr lang="en-US" altLang="ja-JP" sz="1000" b="1" u="sng" dirty="0" smtClean="0">
              <a:latin typeface="ＭＳ ゴシック" panose="020B0609070205080204" pitchFamily="49" charset="-128"/>
              <a:ea typeface="ＭＳ ゴシック" panose="020B0609070205080204" pitchFamily="49" charset="-128"/>
            </a:endParaRPr>
          </a:p>
          <a:p>
            <a:pPr>
              <a:defRPr/>
            </a:pPr>
            <a:r>
              <a:rPr lang="ja-JP" altLang="en-US" sz="2800" b="1" u="sng" dirty="0" smtClean="0">
                <a:latin typeface="ＭＳ ゴシック" panose="020B0609070205080204" pitchFamily="49" charset="-128"/>
                <a:ea typeface="ＭＳ ゴシック" panose="020B0609070205080204" pitchFamily="49" charset="-128"/>
              </a:rPr>
              <a:t>浸水している状況で外への避難はかえって危険</a:t>
            </a:r>
            <a:endParaRPr lang="en-US" altLang="ja-JP" sz="2800" b="1" u="sng" dirty="0" smtClean="0">
              <a:latin typeface="ＭＳ ゴシック" panose="020B0609070205080204" pitchFamily="49" charset="-128"/>
              <a:ea typeface="ＭＳ ゴシック" panose="020B0609070205080204" pitchFamily="49" charset="-128"/>
            </a:endParaRPr>
          </a:p>
          <a:p>
            <a:pPr marL="0" indent="0">
              <a:buNone/>
              <a:defRPr/>
            </a:pPr>
            <a:endParaRPr lang="en-US" altLang="ja-JP" sz="1000" b="1" u="sng" dirty="0" smtClean="0">
              <a:latin typeface="ＭＳ ゴシック" panose="020B0609070205080204" pitchFamily="49" charset="-128"/>
              <a:ea typeface="ＭＳ ゴシック" panose="020B0609070205080204" pitchFamily="49" charset="-128"/>
            </a:endParaRPr>
          </a:p>
          <a:p>
            <a:pPr>
              <a:defRPr/>
            </a:pPr>
            <a:r>
              <a:rPr lang="ja-JP" altLang="en-US" sz="2800" b="1" u="sng" dirty="0" smtClean="0">
                <a:latin typeface="ＭＳ ゴシック" panose="020B0609070205080204" pitchFamily="49" charset="-128"/>
                <a:ea typeface="ＭＳ ゴシック" panose="020B0609070205080204" pitchFamily="49" charset="-128"/>
              </a:rPr>
              <a:t>避難が遅れてしまったら、上に逃げる</a:t>
            </a:r>
            <a:endParaRPr lang="en-US" altLang="ja-JP" sz="2800" b="1" u="sng" dirty="0" smtClean="0">
              <a:latin typeface="ＭＳ ゴシック" panose="020B0609070205080204" pitchFamily="49" charset="-128"/>
              <a:ea typeface="ＭＳ ゴシック" panose="020B0609070205080204" pitchFamily="49" charset="-128"/>
            </a:endParaRPr>
          </a:p>
          <a:p>
            <a:pPr marL="0" indent="0">
              <a:buNone/>
              <a:defRPr/>
            </a:pPr>
            <a:endParaRPr lang="en-US" altLang="ja-JP" sz="1000" b="1" u="sng" dirty="0" smtClean="0">
              <a:latin typeface="ＭＳ ゴシック" panose="020B0609070205080204" pitchFamily="49" charset="-128"/>
              <a:ea typeface="ＭＳ ゴシック" panose="020B0609070205080204" pitchFamily="49" charset="-128"/>
            </a:endParaRPr>
          </a:p>
          <a:p>
            <a:pPr>
              <a:defRPr/>
            </a:pPr>
            <a:r>
              <a:rPr lang="ja-JP" altLang="en-US" sz="2800" b="1" u="sng" dirty="0">
                <a:latin typeface="ＭＳ ゴシック" panose="020B0609070205080204" pitchFamily="49" charset="-128"/>
                <a:ea typeface="ＭＳ ゴシック" panose="020B0609070205080204" pitchFamily="49" charset="-128"/>
              </a:rPr>
              <a:t>むやみ</a:t>
            </a:r>
            <a:r>
              <a:rPr lang="ja-JP" altLang="en-US" sz="2800" b="1" u="sng" dirty="0" smtClean="0">
                <a:latin typeface="ＭＳ ゴシック" panose="020B0609070205080204" pitchFamily="49" charset="-128"/>
                <a:ea typeface="ＭＳ ゴシック" panose="020B0609070205080204" pitchFamily="49" charset="-128"/>
              </a:rPr>
              <a:t>に河川やアンダーパスなどには近づかない</a:t>
            </a:r>
            <a:endParaRPr lang="en-US" altLang="ja-JP" sz="2800" b="1" u="sng" dirty="0" smtClean="0">
              <a:latin typeface="ＭＳ ゴシック" panose="020B0609070205080204" pitchFamily="49" charset="-128"/>
              <a:ea typeface="ＭＳ ゴシック" panose="020B0609070205080204" pitchFamily="49" charset="-128"/>
            </a:endParaRPr>
          </a:p>
          <a:p>
            <a:pPr marL="0" indent="0">
              <a:buNone/>
              <a:defRPr/>
            </a:pPr>
            <a:endParaRPr lang="en-US" altLang="ja-JP" sz="1000" b="1" u="sng" dirty="0" smtClean="0">
              <a:latin typeface="ＭＳ ゴシック" panose="020B0609070205080204" pitchFamily="49" charset="-128"/>
              <a:ea typeface="ＭＳ ゴシック" panose="020B0609070205080204" pitchFamily="49" charset="-128"/>
            </a:endParaRPr>
          </a:p>
          <a:p>
            <a:pPr>
              <a:defRPr/>
            </a:pPr>
            <a:r>
              <a:rPr lang="ja-JP" altLang="en-US" sz="2800" b="1" dirty="0" smtClean="0">
                <a:latin typeface="ＭＳ ゴシック" panose="020B0609070205080204" pitchFamily="49" charset="-128"/>
                <a:ea typeface="ＭＳ ゴシック" panose="020B0609070205080204" pitchFamily="49" charset="-128"/>
              </a:rPr>
              <a:t>気象庁や自治体からの情報に注意する</a:t>
            </a:r>
            <a:endParaRPr lang="en-US" altLang="ja-JP" sz="2800" b="1" dirty="0" smtClean="0">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27584" y="1340768"/>
            <a:ext cx="7992888" cy="1470025"/>
          </a:xfrm>
        </p:spPr>
        <p:txBody>
          <a:bodyPr anchor="ctr">
            <a:noAutofit/>
          </a:bodyPr>
          <a:lstStyle/>
          <a:p>
            <a:pPr algn="ctr"/>
            <a:r>
              <a:rPr lang="ja-JP" altLang="en-US" sz="4400" dirty="0" smtClean="0">
                <a:solidFill>
                  <a:schemeClr val="tx1"/>
                </a:solidFill>
                <a:latin typeface="ＭＳ ゴシック" panose="020B0609070205080204" pitchFamily="49" charset="-128"/>
                <a:ea typeface="ＭＳ ゴシック" panose="020B0609070205080204" pitchFamily="49" charset="-128"/>
              </a:rPr>
              <a:t>災害用伝言ダイヤルについて</a:t>
            </a:r>
            <a:endParaRPr kumimoji="1" lang="ja-JP" altLang="en-US" sz="4400" dirty="0">
              <a:solidFill>
                <a:schemeClr val="tx1"/>
              </a:solidFill>
              <a:latin typeface="ＭＳ ゴシック" panose="020B0609070205080204" pitchFamily="49" charset="-128"/>
              <a:ea typeface="ＭＳ ゴシック" panose="020B0609070205080204" pitchFamily="49" charset="-128"/>
            </a:endParaRPr>
          </a:p>
        </p:txBody>
      </p:sp>
      <p:sp>
        <p:nvSpPr>
          <p:cNvPr id="3" name="サブタイトル 2"/>
          <p:cNvSpPr>
            <a:spLocks noGrp="1"/>
          </p:cNvSpPr>
          <p:nvPr>
            <p:ph type="subTitle" idx="1"/>
          </p:nvPr>
        </p:nvSpPr>
        <p:spPr>
          <a:xfrm>
            <a:off x="899592" y="4077072"/>
            <a:ext cx="7715200" cy="2265366"/>
          </a:xfrm>
        </p:spPr>
        <p:txBody>
          <a:bodyPr>
            <a:normAutofit/>
          </a:bodyPr>
          <a:lstStyle/>
          <a:p>
            <a:endParaRPr kumimoji="1" lang="en-US" altLang="ja-JP" dirty="0" smtClean="0"/>
          </a:p>
          <a:p>
            <a:endParaRPr kumimoji="1" lang="ja-JP" altLang="en-US" dirty="0"/>
          </a:p>
        </p:txBody>
      </p:sp>
      <p:sp>
        <p:nvSpPr>
          <p:cNvPr id="5" name="サブタイトル 2"/>
          <p:cNvSpPr txBox="1">
            <a:spLocks/>
          </p:cNvSpPr>
          <p:nvPr/>
        </p:nvSpPr>
        <p:spPr>
          <a:xfrm>
            <a:off x="1979712" y="5805264"/>
            <a:ext cx="7056784" cy="600798"/>
          </a:xfrm>
          <a:prstGeom prst="rect">
            <a:avLst/>
          </a:prstGeom>
        </p:spPr>
        <p:txBody>
          <a:bodyPr vert="horz">
            <a:normAutofit/>
          </a:bodyPr>
          <a:lstStyle/>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1" lang="ja-JP" altLang="en-US" sz="24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36046951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7584" y="116632"/>
            <a:ext cx="7467600" cy="792088"/>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bodyPr>
          <a:lstStyle/>
          <a:p>
            <a:pPr algn="ctr" eaLnBrk="1" hangingPunct="1">
              <a:defRPr/>
            </a:pPr>
            <a:r>
              <a:rPr lang="ja-JP" altLang="en-US" b="1" cap="none" dirty="0" smtClean="0">
                <a:solidFill>
                  <a:schemeClr val="tx1"/>
                </a:solidFill>
                <a:latin typeface="ＭＳ ゴシック" panose="020B0609070205080204" pitchFamily="49" charset="-128"/>
                <a:ea typeface="ＭＳ ゴシック" panose="020B0609070205080204" pitchFamily="49" charset="-128"/>
              </a:rPr>
              <a:t>　災害用伝言ダイヤル（１７１）</a:t>
            </a:r>
          </a:p>
        </p:txBody>
      </p:sp>
      <p:sp>
        <p:nvSpPr>
          <p:cNvPr id="4" name="正方形/長方形 3"/>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339752" y="6550223"/>
            <a:ext cx="6552728" cy="307777"/>
          </a:xfrm>
          <a:prstGeom prst="rect">
            <a:avLst/>
          </a:prstGeom>
          <a:noFill/>
        </p:spPr>
        <p:txBody>
          <a:bodyPr wrap="square" rtlCol="0">
            <a:spAutoFit/>
          </a:bodyPr>
          <a:lstStyle/>
          <a:p>
            <a:r>
              <a:rPr lang="ja-JP" altLang="en-US" sz="1400" b="1" dirty="0">
                <a:latin typeface="ＭＳ ゴシック" panose="020B0609070205080204" pitchFamily="49" charset="-128"/>
                <a:ea typeface="ＭＳ ゴシック" panose="020B0609070205080204" pitchFamily="49" charset="-128"/>
              </a:rPr>
              <a:t>出典：</a:t>
            </a:r>
            <a:r>
              <a:rPr lang="en-US" altLang="ja-JP" sz="1400" b="1" dirty="0">
                <a:latin typeface="ＭＳ ゴシック" panose="020B0609070205080204" pitchFamily="49" charset="-128"/>
                <a:ea typeface="ＭＳ ゴシック" panose="020B0609070205080204" pitchFamily="49" charset="-128"/>
              </a:rPr>
              <a:t>NTT</a:t>
            </a:r>
            <a:r>
              <a:rPr lang="ja-JP" altLang="en-US" sz="1400" b="1" dirty="0">
                <a:latin typeface="ＭＳ ゴシック" panose="020B0609070205080204" pitchFamily="49" charset="-128"/>
                <a:ea typeface="ＭＳ ゴシック" panose="020B0609070205080204" pitchFamily="49" charset="-128"/>
              </a:rPr>
              <a:t>東日本　</a:t>
            </a:r>
            <a:r>
              <a:rPr lang="en-US" altLang="ja-JP" sz="1400" b="1" dirty="0">
                <a:latin typeface="ＭＳ ゴシック" panose="020B0609070205080204" pitchFamily="49" charset="-128"/>
                <a:ea typeface="ＭＳ ゴシック" panose="020B0609070205080204" pitchFamily="49" charset="-128"/>
              </a:rPr>
              <a:t>https://</a:t>
            </a:r>
            <a:r>
              <a:rPr lang="en-US" altLang="ja-JP" sz="1400" b="1" dirty="0" smtClean="0">
                <a:latin typeface="ＭＳ ゴシック" panose="020B0609070205080204" pitchFamily="49" charset="-128"/>
                <a:ea typeface="ＭＳ ゴシック" panose="020B0609070205080204" pitchFamily="49" charset="-128"/>
              </a:rPr>
              <a:t>www.ntt-east.co.jp/saigai/voice171s/intro.html</a:t>
            </a:r>
            <a:endParaRPr kumimoji="1" lang="ja-JP" altLang="en-US" sz="1400" b="1" dirty="0">
              <a:latin typeface="ＭＳ ゴシック" panose="020B0609070205080204" pitchFamily="49" charset="-128"/>
              <a:ea typeface="ＭＳ ゴシック" panose="020B0609070205080204" pitchFamily="49" charset="-128"/>
            </a:endParaRPr>
          </a:p>
        </p:txBody>
      </p:sp>
      <p:sp>
        <p:nvSpPr>
          <p:cNvPr id="7" name="テキスト ボックス 6"/>
          <p:cNvSpPr txBox="1"/>
          <p:nvPr/>
        </p:nvSpPr>
        <p:spPr>
          <a:xfrm>
            <a:off x="806352" y="994744"/>
            <a:ext cx="7488832" cy="646331"/>
          </a:xfrm>
          <a:prstGeom prst="rect">
            <a:avLst/>
          </a:prstGeom>
          <a:noFill/>
        </p:spPr>
        <p:txBody>
          <a:bodyPr wrap="square" rtlCol="0">
            <a:spAutoFit/>
          </a:bodyPr>
          <a:lstStyle/>
          <a:p>
            <a:r>
              <a:rPr lang="ja-JP" altLang="en-US" b="1" dirty="0" smtClean="0">
                <a:latin typeface="ＭＳ ゴシック" panose="020B0609070205080204" pitchFamily="49" charset="-128"/>
                <a:ea typeface="ＭＳ ゴシック" panose="020B0609070205080204" pitchFamily="49" charset="-128"/>
              </a:rPr>
              <a:t>地震など</a:t>
            </a:r>
            <a:r>
              <a:rPr lang="ja-JP" altLang="en-US" b="1" dirty="0">
                <a:latin typeface="ＭＳ ゴシック" panose="020B0609070205080204" pitchFamily="49" charset="-128"/>
                <a:ea typeface="ＭＳ ゴシック" panose="020B0609070205080204" pitchFamily="49" charset="-128"/>
              </a:rPr>
              <a:t>の災害の発生により、被災地への通信が増加し</a:t>
            </a:r>
            <a:r>
              <a:rPr lang="ja-JP" altLang="en-US" b="1" dirty="0" smtClean="0">
                <a:latin typeface="ＭＳ ゴシック" panose="020B0609070205080204" pitchFamily="49" charset="-128"/>
                <a:ea typeface="ＭＳ ゴシック" panose="020B0609070205080204" pitchFamily="49" charset="-128"/>
              </a:rPr>
              <a:t>、電話が</a:t>
            </a:r>
            <a:endParaRPr lang="en-US" altLang="ja-JP" b="1" dirty="0" smtClean="0">
              <a:latin typeface="ＭＳ ゴシック" panose="020B0609070205080204" pitchFamily="49" charset="-128"/>
              <a:ea typeface="ＭＳ ゴシック" panose="020B0609070205080204" pitchFamily="49" charset="-128"/>
            </a:endParaRPr>
          </a:p>
          <a:p>
            <a:r>
              <a:rPr lang="ja-JP" altLang="en-US" b="1" dirty="0" smtClean="0">
                <a:latin typeface="ＭＳ ゴシック" panose="020B0609070205080204" pitchFamily="49" charset="-128"/>
                <a:ea typeface="ＭＳ ゴシック" panose="020B0609070205080204" pitchFamily="49" charset="-128"/>
              </a:rPr>
              <a:t>つながりにくい</a:t>
            </a:r>
            <a:r>
              <a:rPr lang="ja-JP" altLang="en-US" b="1" dirty="0">
                <a:latin typeface="ＭＳ ゴシック" panose="020B0609070205080204" pitchFamily="49" charset="-128"/>
                <a:ea typeface="ＭＳ ゴシック" panose="020B0609070205080204" pitchFamily="49" charset="-128"/>
              </a:rPr>
              <a:t>状況になった場合に提供が開始される声の伝言板です。</a:t>
            </a:r>
            <a:endParaRPr kumimoji="1" lang="ja-JP" altLang="en-US" b="1" dirty="0">
              <a:latin typeface="ＭＳ ゴシック" panose="020B0609070205080204" pitchFamily="49" charset="-128"/>
              <a:ea typeface="ＭＳ ゴシック" panose="020B0609070205080204" pitchFamily="49"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046" y="1641075"/>
            <a:ext cx="8294729" cy="4206109"/>
          </a:xfrm>
          <a:prstGeom prst="rect">
            <a:avLst/>
          </a:prstGeom>
        </p:spPr>
      </p:pic>
      <p:sp>
        <p:nvSpPr>
          <p:cNvPr id="9" name="テキスト ボックス 8"/>
          <p:cNvSpPr txBox="1"/>
          <p:nvPr/>
        </p:nvSpPr>
        <p:spPr>
          <a:xfrm>
            <a:off x="806352" y="5847184"/>
            <a:ext cx="5167027" cy="646331"/>
          </a:xfrm>
          <a:prstGeom prst="rect">
            <a:avLst/>
          </a:prstGeom>
          <a:noFill/>
        </p:spPr>
        <p:txBody>
          <a:bodyPr wrap="square" rtlCol="0">
            <a:spAutoFit/>
          </a:bodyPr>
          <a:lstStyle/>
          <a:p>
            <a:r>
              <a:rPr lang="ja-JP" altLang="en-US" b="1" dirty="0" smtClean="0">
                <a:latin typeface="ＭＳ ゴシック" panose="020B0609070205080204" pitchFamily="49" charset="-128"/>
                <a:ea typeface="ＭＳ ゴシック" panose="020B0609070205080204" pitchFamily="49" charset="-128"/>
              </a:rPr>
              <a:t>○ 「</a:t>
            </a:r>
            <a:r>
              <a:rPr lang="ja-JP" altLang="en-US" b="1" dirty="0" smtClean="0">
                <a:solidFill>
                  <a:srgbClr val="FF0000"/>
                </a:solidFill>
                <a:latin typeface="ＭＳ ゴシック" panose="020B0609070205080204" pitchFamily="49" charset="-128"/>
                <a:ea typeface="ＭＳ ゴシック" panose="020B0609070205080204" pitchFamily="49" charset="-128"/>
              </a:rPr>
              <a:t>１７１</a:t>
            </a:r>
            <a:r>
              <a:rPr lang="ja-JP" altLang="en-US" b="1" dirty="0" smtClean="0">
                <a:latin typeface="ＭＳ ゴシック" panose="020B0609070205080204" pitchFamily="49" charset="-128"/>
                <a:ea typeface="ＭＳ ゴシック" panose="020B0609070205080204" pitchFamily="49" charset="-128"/>
              </a:rPr>
              <a:t>」にダイヤル！</a:t>
            </a:r>
            <a:endParaRPr lang="en-US" altLang="ja-JP" b="1" dirty="0" smtClean="0">
              <a:latin typeface="ＭＳ ゴシック" panose="020B0609070205080204" pitchFamily="49" charset="-128"/>
              <a:ea typeface="ＭＳ ゴシック" panose="020B0609070205080204" pitchFamily="49" charset="-128"/>
            </a:endParaRPr>
          </a:p>
          <a:p>
            <a:r>
              <a:rPr lang="ja-JP" altLang="en-US" b="1" dirty="0" smtClean="0">
                <a:latin typeface="ＭＳ ゴシック" panose="020B0609070205080204" pitchFamily="49" charset="-128"/>
                <a:ea typeface="ＭＳ ゴシック" panose="020B0609070205080204" pitchFamily="49" charset="-128"/>
              </a:rPr>
              <a:t>○ 家族や友人の安否確認等に利用できます。</a:t>
            </a:r>
            <a:endParaRPr kumimoji="1" lang="ja-JP" altLang="en-US" b="1"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162495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1ABE084B-B603-4926-88B6-2B3215EEE6AE}" type="slidenum">
              <a:rPr lang="ja-JP" altLang="en-US" smtClean="0"/>
              <a:pPr>
                <a:defRPr/>
              </a:pPr>
              <a:t>4</a:t>
            </a:fld>
            <a:endParaRPr lang="en-US" sz="1800">
              <a:solidFill>
                <a:schemeClr val="tx1"/>
              </a:solidFill>
              <a:ea typeface="ＭＳ Ｐゴシック" pitchFamily="50" charset="-128"/>
            </a:endParaRPr>
          </a:p>
        </p:txBody>
      </p:sp>
      <p:sp>
        <p:nvSpPr>
          <p:cNvPr id="4" name="タイトル 1"/>
          <p:cNvSpPr>
            <a:spLocks noGrp="1"/>
          </p:cNvSpPr>
          <p:nvPr>
            <p:ph type="title"/>
          </p:nvPr>
        </p:nvSpPr>
        <p:spPr>
          <a:xfrm>
            <a:off x="807713" y="211774"/>
            <a:ext cx="7543800" cy="1450757"/>
          </a:xfrm>
        </p:spPr>
        <p:txBody>
          <a:bodyPr>
            <a:normAutofit/>
          </a:bodyPr>
          <a:lstStyle/>
          <a:p>
            <a:pPr algn="ctr"/>
            <a:r>
              <a:rPr lang="ja-JP" altLang="en-US" sz="5400" b="1" dirty="0" smtClean="0">
                <a:solidFill>
                  <a:schemeClr val="tx1"/>
                </a:solidFill>
                <a:latin typeface="ＭＳ ゴシック" panose="020B0609070205080204" pitchFamily="49" charset="-128"/>
                <a:ea typeface="ＭＳ ゴシック" panose="020B0609070205080204" pitchFamily="49" charset="-128"/>
              </a:rPr>
              <a:t>いきなりです</a:t>
            </a:r>
            <a:r>
              <a:rPr lang="ja-JP" altLang="en-US" sz="5400" b="1" dirty="0">
                <a:solidFill>
                  <a:schemeClr val="tx1"/>
                </a:solidFill>
                <a:latin typeface="ＭＳ ゴシック" panose="020B0609070205080204" pitchFamily="49" charset="-128"/>
                <a:ea typeface="ＭＳ ゴシック" panose="020B0609070205080204" pitchFamily="49" charset="-128"/>
              </a:rPr>
              <a:t>が</a:t>
            </a:r>
            <a:r>
              <a:rPr lang="ja-JP" altLang="en-US" sz="5400" b="1" dirty="0" smtClean="0">
                <a:solidFill>
                  <a:schemeClr val="tx1"/>
                </a:solidFill>
                <a:latin typeface="ＭＳ ゴシック" panose="020B0609070205080204" pitchFamily="49" charset="-128"/>
                <a:ea typeface="ＭＳ ゴシック" panose="020B0609070205080204" pitchFamily="49" charset="-128"/>
              </a:rPr>
              <a:t>質問</a:t>
            </a:r>
            <a:endParaRPr kumimoji="1" lang="ja-JP" altLang="en-US" sz="5400" b="1" dirty="0">
              <a:solidFill>
                <a:schemeClr val="tx1"/>
              </a:solidFill>
              <a:latin typeface="ＭＳ ゴシック" panose="020B0609070205080204" pitchFamily="49" charset="-128"/>
              <a:ea typeface="ＭＳ ゴシック" panose="020B0609070205080204" pitchFamily="49" charset="-128"/>
            </a:endParaRPr>
          </a:p>
        </p:txBody>
      </p:sp>
      <p:sp>
        <p:nvSpPr>
          <p:cNvPr id="5" name="コンテンツ プレースホルダー 2"/>
          <p:cNvSpPr txBox="1">
            <a:spLocks/>
          </p:cNvSpPr>
          <p:nvPr/>
        </p:nvSpPr>
        <p:spPr>
          <a:xfrm>
            <a:off x="1582819" y="2131749"/>
            <a:ext cx="6696744" cy="540000"/>
          </a:xfrm>
          <a:prstGeom prst="rect">
            <a:avLst/>
          </a:prstGeom>
        </p:spPr>
        <p:txBody>
          <a:bodyPr>
            <a:noAutofit/>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kumimoji="1"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kumimoji="1"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umimoji="1"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umimoji="1"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a:lstStyle>
          <a:p>
            <a:pPr marL="0" indent="0">
              <a:buNone/>
            </a:pPr>
            <a:r>
              <a:rPr lang="ja-JP" altLang="en-US" sz="3200" b="1" dirty="0" smtClean="0">
                <a:latin typeface="ＭＳ ゴシック" panose="020B0609070205080204" pitchFamily="49" charset="-128"/>
                <a:ea typeface="ＭＳ ゴシック" panose="020B0609070205080204" pitchFamily="49" charset="-128"/>
              </a:rPr>
              <a:t>災害をイメージできていますか？</a:t>
            </a:r>
            <a:endParaRPr lang="en-US" altLang="ja-JP" dirty="0" smtClean="0">
              <a:latin typeface="ＭＳ ゴシック" panose="020B0609070205080204" pitchFamily="49" charset="-128"/>
              <a:ea typeface="ＭＳ ゴシック" panose="020B0609070205080204" pitchFamily="49" charset="-128"/>
            </a:endParaRPr>
          </a:p>
          <a:p>
            <a:pPr marL="457200" indent="-457200"/>
            <a:endParaRPr lang="en-US" altLang="ja-JP" sz="3200" b="1" dirty="0" smtClean="0">
              <a:latin typeface="ＭＳ ゴシック" panose="020B0609070205080204" pitchFamily="49" charset="-128"/>
              <a:ea typeface="ＭＳ ゴシック" panose="020B0609070205080204" pitchFamily="49" charset="-128"/>
            </a:endParaRPr>
          </a:p>
          <a:p>
            <a:pPr marL="0" indent="0">
              <a:buFont typeface="Wingdings" pitchFamily="2" charset="2"/>
              <a:buNone/>
            </a:pPr>
            <a:endParaRPr lang="en-US" altLang="ja-JP" sz="3200" b="1" dirty="0" smtClean="0">
              <a:latin typeface="ＭＳ ゴシック" panose="020B0609070205080204" pitchFamily="49" charset="-128"/>
              <a:ea typeface="ＭＳ ゴシック" panose="020B0609070205080204" pitchFamily="49" charset="-128"/>
            </a:endParaRPr>
          </a:p>
          <a:p>
            <a:pPr marL="457200" indent="-457200"/>
            <a:endParaRPr lang="en-US" altLang="ja-JP" sz="2800" dirty="0" smtClean="0">
              <a:latin typeface="ＭＳ ゴシック" panose="020B0609070205080204" pitchFamily="49" charset="-128"/>
              <a:ea typeface="ＭＳ ゴシック" panose="020B0609070205080204" pitchFamily="49" charset="-128"/>
            </a:endParaRPr>
          </a:p>
          <a:p>
            <a:pPr marL="457200" indent="-457200"/>
            <a:endParaRPr lang="en-US" altLang="ja-JP" sz="2800" dirty="0" smtClean="0">
              <a:latin typeface="ＭＳ ゴシック" panose="020B0609070205080204" pitchFamily="49" charset="-128"/>
              <a:ea typeface="ＭＳ ゴシック" panose="020B0609070205080204" pitchFamily="49" charset="-128"/>
            </a:endParaRPr>
          </a:p>
        </p:txBody>
      </p:sp>
      <p:sp>
        <p:nvSpPr>
          <p:cNvPr id="6" name="コンテンツ プレースホルダー 2"/>
          <p:cNvSpPr txBox="1">
            <a:spLocks/>
          </p:cNvSpPr>
          <p:nvPr/>
        </p:nvSpPr>
        <p:spPr>
          <a:xfrm>
            <a:off x="1115616" y="3356992"/>
            <a:ext cx="7920000" cy="31379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457200" indent="-457200"/>
            <a:r>
              <a:rPr lang="ja-JP" altLang="en-US" sz="3200" b="1" dirty="0" smtClean="0">
                <a:solidFill>
                  <a:schemeClr val="tx1"/>
                </a:solidFill>
                <a:latin typeface="ＭＳ ゴシック" panose="020B0609070205080204" pitchFamily="49" charset="-128"/>
                <a:ea typeface="ＭＳ ゴシック" panose="020B0609070205080204" pitchFamily="49" charset="-128"/>
              </a:rPr>
              <a:t>・実際に備えていますか？</a:t>
            </a:r>
            <a:endParaRPr lang="en-US" altLang="ja-JP" sz="3200" b="1" dirty="0" smtClean="0">
              <a:solidFill>
                <a:schemeClr val="tx1"/>
              </a:solidFill>
              <a:latin typeface="ＭＳ ゴシック" panose="020B0609070205080204" pitchFamily="49" charset="-128"/>
              <a:ea typeface="ＭＳ ゴシック" panose="020B0609070205080204" pitchFamily="49" charset="-128"/>
            </a:endParaRPr>
          </a:p>
          <a:p>
            <a:pPr marL="457200" indent="-457200"/>
            <a:endParaRPr lang="en-US" altLang="ja-JP" sz="3200" b="1" dirty="0" smtClean="0">
              <a:solidFill>
                <a:schemeClr val="tx1"/>
              </a:solidFill>
              <a:latin typeface="ＭＳ ゴシック" panose="020B0609070205080204" pitchFamily="49" charset="-128"/>
              <a:ea typeface="ＭＳ ゴシック" panose="020B0609070205080204" pitchFamily="49" charset="-128"/>
            </a:endParaRPr>
          </a:p>
          <a:p>
            <a:pPr marL="457200" indent="-457200"/>
            <a:r>
              <a:rPr lang="ja-JP" altLang="en-US" sz="3200" b="1" dirty="0" smtClean="0">
                <a:solidFill>
                  <a:schemeClr val="tx1"/>
                </a:solidFill>
                <a:latin typeface="ＭＳ ゴシック" panose="020B0609070205080204" pitchFamily="49" charset="-128"/>
                <a:ea typeface="ＭＳ ゴシック" panose="020B0609070205080204" pitchFamily="49" charset="-128"/>
              </a:rPr>
              <a:t>・どんな</a:t>
            </a:r>
            <a:r>
              <a:rPr lang="ja-JP" altLang="en-US" sz="3200" b="1" dirty="0">
                <a:solidFill>
                  <a:schemeClr val="tx1"/>
                </a:solidFill>
                <a:latin typeface="ＭＳ ゴシック" panose="020B0609070205080204" pitchFamily="49" charset="-128"/>
                <a:ea typeface="ＭＳ ゴシック" panose="020B0609070205080204" pitchFamily="49" charset="-128"/>
              </a:rPr>
              <a:t>備えが必要なのか</a:t>
            </a:r>
            <a:r>
              <a:rPr lang="ja-JP" altLang="en-US" sz="3200" b="1" dirty="0" smtClean="0">
                <a:solidFill>
                  <a:schemeClr val="tx1"/>
                </a:solidFill>
                <a:latin typeface="ＭＳ ゴシック" panose="020B0609070205080204" pitchFamily="49" charset="-128"/>
                <a:ea typeface="ＭＳ ゴシック" panose="020B0609070205080204" pitchFamily="49" charset="-128"/>
              </a:rPr>
              <a:t>？</a:t>
            </a:r>
            <a:endParaRPr lang="en-US" altLang="ja-JP" sz="3200" b="1" dirty="0" smtClean="0">
              <a:solidFill>
                <a:schemeClr val="tx1"/>
              </a:solidFill>
              <a:latin typeface="ＭＳ ゴシック" panose="020B0609070205080204" pitchFamily="49" charset="-128"/>
              <a:ea typeface="ＭＳ ゴシック" panose="020B0609070205080204" pitchFamily="49" charset="-128"/>
            </a:endParaRPr>
          </a:p>
          <a:p>
            <a:pPr marL="457200" indent="-457200"/>
            <a:endParaRPr lang="en-US" altLang="ja-JP" sz="3200" b="1" dirty="0" smtClean="0">
              <a:solidFill>
                <a:schemeClr val="tx1"/>
              </a:solidFill>
              <a:latin typeface="ＭＳ ゴシック" panose="020B0609070205080204" pitchFamily="49" charset="-128"/>
              <a:ea typeface="ＭＳ ゴシック" panose="020B0609070205080204" pitchFamily="49" charset="-128"/>
            </a:endParaRPr>
          </a:p>
          <a:p>
            <a:pPr marL="457200" indent="-457200"/>
            <a:r>
              <a:rPr lang="ja-JP" altLang="en-US" sz="3200" b="1" dirty="0" smtClean="0">
                <a:solidFill>
                  <a:schemeClr val="tx1"/>
                </a:solidFill>
                <a:latin typeface="ＭＳ ゴシック" panose="020B0609070205080204" pitchFamily="49" charset="-128"/>
                <a:ea typeface="ＭＳ ゴシック" panose="020B0609070205080204" pitchFamily="49" charset="-128"/>
              </a:rPr>
              <a:t>・それ</a:t>
            </a:r>
            <a:r>
              <a:rPr lang="ja-JP" altLang="en-US" sz="3200" b="1" dirty="0">
                <a:solidFill>
                  <a:schemeClr val="tx1"/>
                </a:solidFill>
                <a:latin typeface="ＭＳ ゴシック" panose="020B0609070205080204" pitchFamily="49" charset="-128"/>
                <a:ea typeface="ＭＳ ゴシック" panose="020B0609070205080204" pitchFamily="49" charset="-128"/>
              </a:rPr>
              <a:t>は十分なのか</a:t>
            </a:r>
            <a:r>
              <a:rPr lang="ja-JP" altLang="en-US" sz="3200" b="1" dirty="0" smtClean="0">
                <a:solidFill>
                  <a:schemeClr val="tx1"/>
                </a:solidFill>
                <a:latin typeface="ＭＳ ゴシック" panose="020B0609070205080204" pitchFamily="49" charset="-128"/>
                <a:ea typeface="ＭＳ ゴシック" panose="020B0609070205080204" pitchFamily="49" charset="-128"/>
              </a:rPr>
              <a:t>？</a:t>
            </a:r>
            <a:endParaRPr lang="en-US" altLang="ja-JP" sz="3200" b="1"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endParaRPr lang="en-US" altLang="ja-JP" sz="2400" dirty="0" smtClean="0">
              <a:solidFill>
                <a:schemeClr val="tx1"/>
              </a:solidFill>
              <a:latin typeface="ＭＳ ゴシック" panose="020B0609070205080204" pitchFamily="49" charset="-128"/>
              <a:ea typeface="ＭＳ ゴシック" panose="020B0609070205080204" pitchFamily="49" charset="-128"/>
            </a:endParaRPr>
          </a:p>
        </p:txBody>
      </p:sp>
      <p:cxnSp>
        <p:nvCxnSpPr>
          <p:cNvPr id="10" name="直線コネクタ 9"/>
          <p:cNvCxnSpPr/>
          <p:nvPr/>
        </p:nvCxnSpPr>
        <p:spPr>
          <a:xfrm>
            <a:off x="994900" y="1772816"/>
            <a:ext cx="7177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4254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848816" y="274638"/>
            <a:ext cx="7467600" cy="633412"/>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normAutofit/>
          </a:bodyPr>
          <a:lstStyle/>
          <a:p>
            <a:pPr algn="ctr" eaLnBrk="1" hangingPunct="1">
              <a:defRPr/>
            </a:pPr>
            <a:r>
              <a:rPr lang="ja-JP" altLang="en-US" sz="3200" b="1" cap="none" dirty="0" smtClean="0">
                <a:solidFill>
                  <a:schemeClr val="tx1"/>
                </a:solidFill>
                <a:latin typeface="ＭＳ ゴシック" panose="020B0609070205080204" pitchFamily="49" charset="-128"/>
                <a:ea typeface="ＭＳ ゴシック" panose="020B0609070205080204" pitchFamily="49" charset="-128"/>
              </a:rPr>
              <a:t>まとめ</a:t>
            </a:r>
            <a:r>
              <a:rPr lang="ja-JP" altLang="en-US" sz="3200" b="1" cap="none" dirty="0" smtClean="0">
                <a:latin typeface="ＭＳ ゴシック" panose="020B0609070205080204" pitchFamily="49" charset="-128"/>
                <a:ea typeface="ＭＳ ゴシック" panose="020B0609070205080204" pitchFamily="49" charset="-128"/>
              </a:rPr>
              <a:t>   　</a:t>
            </a:r>
          </a:p>
        </p:txBody>
      </p:sp>
      <p:sp>
        <p:nvSpPr>
          <p:cNvPr id="59396" name="コンテンツ プレースホルダ 2"/>
          <p:cNvSpPr>
            <a:spLocks/>
          </p:cNvSpPr>
          <p:nvPr/>
        </p:nvSpPr>
        <p:spPr bwMode="auto">
          <a:xfrm>
            <a:off x="1043608" y="980728"/>
            <a:ext cx="7058025" cy="3097213"/>
          </a:xfrm>
          <a:prstGeom prst="rect">
            <a:avLst/>
          </a:prstGeom>
          <a:solidFill>
            <a:schemeClr val="accent1"/>
          </a:solidFill>
          <a:ln w="9525">
            <a:noFill/>
            <a:miter lim="800000"/>
            <a:headEnd/>
            <a:tailEnd/>
          </a:ln>
        </p:spPr>
        <p:txBody>
          <a:bodyPr anchor="ctr"/>
          <a:lstStyle/>
          <a:p>
            <a:pPr marL="273050" indent="-273050">
              <a:spcBef>
                <a:spcPts val="600"/>
              </a:spcBef>
              <a:buClr>
                <a:schemeClr val="accent1"/>
              </a:buClr>
              <a:buSzPct val="70000"/>
              <a:buFont typeface="Wingdings" pitchFamily="2" charset="2"/>
              <a:buNone/>
            </a:pPr>
            <a:r>
              <a:rPr lang="ja-JP" altLang="en-US" sz="4400" b="1" dirty="0">
                <a:solidFill>
                  <a:schemeClr val="bg1"/>
                </a:solidFill>
                <a:latin typeface="ＭＳ ゴシック" panose="020B0609070205080204" pitchFamily="49" charset="-128"/>
                <a:ea typeface="ＭＳ ゴシック" panose="020B0609070205080204" pitchFamily="49" charset="-128"/>
              </a:rPr>
              <a:t>本日のキーワード</a:t>
            </a:r>
            <a:endParaRPr lang="en-US" altLang="ja-JP" sz="4400" b="1" dirty="0">
              <a:solidFill>
                <a:schemeClr val="bg1"/>
              </a:solidFill>
              <a:latin typeface="ＭＳ ゴシック" panose="020B0609070205080204" pitchFamily="49" charset="-128"/>
              <a:ea typeface="ＭＳ ゴシック" panose="020B0609070205080204" pitchFamily="49" charset="-128"/>
            </a:endParaRPr>
          </a:p>
          <a:p>
            <a:pPr marL="273050" indent="-273050">
              <a:spcBef>
                <a:spcPts val="600"/>
              </a:spcBef>
              <a:buClr>
                <a:schemeClr val="accent1"/>
              </a:buClr>
              <a:buSzPct val="70000"/>
              <a:buFont typeface="Wingdings" pitchFamily="2" charset="2"/>
              <a:buNone/>
            </a:pPr>
            <a:r>
              <a:rPr lang="ja-JP" altLang="en-US" sz="3200" b="1" dirty="0">
                <a:solidFill>
                  <a:schemeClr val="bg1"/>
                </a:solidFill>
                <a:latin typeface="ＭＳ ゴシック" panose="020B0609070205080204" pitchFamily="49" charset="-128"/>
                <a:ea typeface="ＭＳ ゴシック" panose="020B0609070205080204" pitchFamily="49" charset="-128"/>
              </a:rPr>
              <a:t>  ○　</a:t>
            </a:r>
            <a:r>
              <a:rPr lang="ja-JP" altLang="en-US" sz="3200" b="1" dirty="0" smtClean="0">
                <a:solidFill>
                  <a:schemeClr val="bg1"/>
                </a:solidFill>
                <a:latin typeface="ＭＳ ゴシック" panose="020B0609070205080204" pitchFamily="49" charset="-128"/>
                <a:ea typeface="ＭＳ ゴシック" panose="020B0609070205080204" pitchFamily="49" charset="-128"/>
              </a:rPr>
              <a:t>自助</a:t>
            </a:r>
            <a:r>
              <a:rPr lang="en-US" altLang="ja-JP" sz="3200" b="1" dirty="0" smtClean="0">
                <a:solidFill>
                  <a:schemeClr val="bg1"/>
                </a:solidFill>
                <a:latin typeface="ＭＳ ゴシック" panose="020B0609070205080204" pitchFamily="49" charset="-128"/>
                <a:ea typeface="ＭＳ ゴシック" panose="020B0609070205080204" pitchFamily="49" charset="-128"/>
              </a:rPr>
              <a:t>(</a:t>
            </a:r>
            <a:r>
              <a:rPr lang="ja-JP" altLang="en-US" sz="3200" b="1" dirty="0" smtClean="0">
                <a:solidFill>
                  <a:schemeClr val="bg1"/>
                </a:solidFill>
                <a:latin typeface="ＭＳ ゴシック" panose="020B0609070205080204" pitchFamily="49" charset="-128"/>
                <a:ea typeface="ＭＳ ゴシック" panose="020B0609070205080204" pitchFamily="49" charset="-128"/>
              </a:rPr>
              <a:t>シェイクアウト</a:t>
            </a:r>
            <a:r>
              <a:rPr lang="en-US" altLang="ja-JP" sz="3200" b="1" dirty="0" smtClean="0">
                <a:solidFill>
                  <a:schemeClr val="bg1"/>
                </a:solidFill>
                <a:latin typeface="ＭＳ ゴシック" panose="020B0609070205080204" pitchFamily="49" charset="-128"/>
                <a:ea typeface="ＭＳ ゴシック" panose="020B0609070205080204" pitchFamily="49" charset="-128"/>
              </a:rPr>
              <a:t>)</a:t>
            </a:r>
            <a:endParaRPr lang="en-US" altLang="ja-JP" sz="3200" b="1" dirty="0">
              <a:solidFill>
                <a:schemeClr val="bg1"/>
              </a:solidFill>
              <a:latin typeface="ＭＳ ゴシック" panose="020B0609070205080204" pitchFamily="49" charset="-128"/>
              <a:ea typeface="ＭＳ ゴシック" panose="020B0609070205080204" pitchFamily="49" charset="-128"/>
            </a:endParaRPr>
          </a:p>
          <a:p>
            <a:pPr marL="273050" indent="-273050">
              <a:spcBef>
                <a:spcPts val="600"/>
              </a:spcBef>
              <a:buClr>
                <a:schemeClr val="accent1"/>
              </a:buClr>
              <a:buSzPct val="70000"/>
              <a:buFont typeface="Wingdings" pitchFamily="2" charset="2"/>
              <a:buNone/>
            </a:pPr>
            <a:r>
              <a:rPr lang="ja-JP" altLang="en-US" sz="3200" b="1" dirty="0">
                <a:solidFill>
                  <a:schemeClr val="bg1"/>
                </a:solidFill>
                <a:latin typeface="ＭＳ ゴシック" panose="020B0609070205080204" pitchFamily="49" charset="-128"/>
                <a:ea typeface="ＭＳ ゴシック" panose="020B0609070205080204" pitchFamily="49" charset="-128"/>
              </a:rPr>
              <a:t>  ○　家具転倒防止</a:t>
            </a:r>
            <a:endParaRPr lang="en-US" altLang="ja-JP" sz="3200" b="1" dirty="0">
              <a:solidFill>
                <a:schemeClr val="bg1"/>
              </a:solidFill>
              <a:latin typeface="ＭＳ ゴシック" panose="020B0609070205080204" pitchFamily="49" charset="-128"/>
              <a:ea typeface="ＭＳ ゴシック" panose="020B0609070205080204" pitchFamily="49" charset="-128"/>
            </a:endParaRPr>
          </a:p>
          <a:p>
            <a:pPr marL="273050" indent="-273050">
              <a:spcBef>
                <a:spcPts val="600"/>
              </a:spcBef>
              <a:buClr>
                <a:schemeClr val="accent1"/>
              </a:buClr>
              <a:buSzPct val="70000"/>
            </a:pPr>
            <a:r>
              <a:rPr lang="ja-JP" altLang="en-US" sz="3200" b="1" dirty="0">
                <a:solidFill>
                  <a:schemeClr val="bg1"/>
                </a:solidFill>
                <a:latin typeface="ＭＳ ゴシック" panose="020B0609070205080204" pitchFamily="49" charset="-128"/>
                <a:ea typeface="ＭＳ ゴシック" panose="020B0609070205080204" pitchFamily="49" charset="-128"/>
              </a:rPr>
              <a:t>  ○　備蓄</a:t>
            </a:r>
            <a:endParaRPr lang="en-US" altLang="ja-JP" sz="3200" b="1" dirty="0">
              <a:solidFill>
                <a:schemeClr val="bg1"/>
              </a:solidFill>
              <a:latin typeface="ＭＳ ゴシック" panose="020B0609070205080204" pitchFamily="49" charset="-128"/>
              <a:ea typeface="ＭＳ ゴシック" panose="020B0609070205080204" pitchFamily="49" charset="-128"/>
            </a:endParaRPr>
          </a:p>
          <a:p>
            <a:pPr marL="273050" indent="-273050">
              <a:spcBef>
                <a:spcPts val="600"/>
              </a:spcBef>
              <a:buClr>
                <a:schemeClr val="accent1"/>
              </a:buClr>
              <a:buSzPct val="70000"/>
            </a:pPr>
            <a:r>
              <a:rPr lang="ja-JP" altLang="en-US" sz="3200" b="1" dirty="0">
                <a:solidFill>
                  <a:schemeClr val="bg1"/>
                </a:solidFill>
                <a:latin typeface="ＭＳ ゴシック" panose="020B0609070205080204" pitchFamily="49" charset="-128"/>
                <a:ea typeface="ＭＳ ゴシック" panose="020B0609070205080204" pitchFamily="49" charset="-128"/>
              </a:rPr>
              <a:t>  ○　情報収集</a:t>
            </a:r>
          </a:p>
        </p:txBody>
      </p:sp>
      <p:sp>
        <p:nvSpPr>
          <p:cNvPr id="59397" name="コンテンツ プレースホルダ 2"/>
          <p:cNvSpPr>
            <a:spLocks/>
          </p:cNvSpPr>
          <p:nvPr/>
        </p:nvSpPr>
        <p:spPr bwMode="auto">
          <a:xfrm>
            <a:off x="827088" y="3716338"/>
            <a:ext cx="7129462" cy="1223962"/>
          </a:xfrm>
          <a:prstGeom prst="rect">
            <a:avLst/>
          </a:prstGeom>
          <a:noFill/>
          <a:ln w="9525">
            <a:noFill/>
            <a:miter lim="800000"/>
            <a:headEnd/>
            <a:tailEnd/>
          </a:ln>
        </p:spPr>
        <p:txBody>
          <a:bodyPr anchor="ctr"/>
          <a:lstStyle/>
          <a:p>
            <a:pPr marL="273050" indent="-273050">
              <a:spcBef>
                <a:spcPts val="600"/>
              </a:spcBef>
              <a:buClr>
                <a:schemeClr val="accent1"/>
              </a:buClr>
              <a:buSzPct val="70000"/>
              <a:buFont typeface="Wingdings" pitchFamily="2" charset="2"/>
              <a:buNone/>
            </a:pPr>
            <a:endParaRPr lang="ja-JP" altLang="en-US" sz="2400">
              <a:solidFill>
                <a:srgbClr val="FF0000"/>
              </a:solidFill>
              <a:latin typeface="Cambria" pitchFamily="18" charset="0"/>
              <a:ea typeface="HG明朝B" pitchFamily="17" charset="-128"/>
            </a:endParaRPr>
          </a:p>
        </p:txBody>
      </p:sp>
      <p:sp>
        <p:nvSpPr>
          <p:cNvPr id="6" name="右矢印 5"/>
          <p:cNvSpPr/>
          <p:nvPr/>
        </p:nvSpPr>
        <p:spPr>
          <a:xfrm rot="5400000">
            <a:off x="4212864" y="3789079"/>
            <a:ext cx="790278" cy="1512168"/>
          </a:xfrm>
          <a:prstGeom prst="rightArrow">
            <a:avLst>
              <a:gd name="adj1" fmla="val 45898"/>
              <a:gd name="adj2" fmla="val 475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テキスト ボックス 6"/>
          <p:cNvSpPr txBox="1"/>
          <p:nvPr/>
        </p:nvSpPr>
        <p:spPr>
          <a:xfrm>
            <a:off x="611560" y="5009464"/>
            <a:ext cx="7920880" cy="1015663"/>
          </a:xfrm>
          <a:prstGeom prst="rect">
            <a:avLst/>
          </a:prstGeom>
          <a:solidFill>
            <a:schemeClr val="bg2">
              <a:lumMod val="90000"/>
            </a:schemeClr>
          </a:solidFill>
        </p:spPr>
        <p:txBody>
          <a:bodyPr wrap="square" anchor="ctr">
            <a:spAutoFit/>
          </a:bodyPr>
          <a:lstStyle/>
          <a:p>
            <a:pPr algn="ctr">
              <a:defRPr/>
            </a:pPr>
            <a:r>
              <a:rPr lang="ja-JP" altLang="en-US" sz="4000" dirty="0">
                <a:latin typeface="ＭＳ ゴシック" panose="020B0609070205080204" pitchFamily="49" charset="-128"/>
                <a:ea typeface="ＭＳ ゴシック" panose="020B0609070205080204" pitchFamily="49" charset="-128"/>
              </a:rPr>
              <a:t>何より</a:t>
            </a:r>
            <a:r>
              <a:rPr lang="ja-JP" altLang="en-US" sz="4000" dirty="0" smtClean="0">
                <a:latin typeface="ＭＳ ゴシック" panose="020B0609070205080204" pitchFamily="49" charset="-128"/>
                <a:ea typeface="ＭＳ ゴシック" panose="020B0609070205080204" pitchFamily="49" charset="-128"/>
              </a:rPr>
              <a:t>も、</a:t>
            </a:r>
            <a:r>
              <a:rPr lang="ja-JP" altLang="en-US" sz="6000" dirty="0" smtClean="0">
                <a:solidFill>
                  <a:srgbClr val="FF0000"/>
                </a:solidFill>
                <a:latin typeface="ＭＳ ゴシック" panose="020B0609070205080204" pitchFamily="49" charset="-128"/>
                <a:ea typeface="ＭＳ ゴシック" panose="020B0609070205080204" pitchFamily="49" charset="-128"/>
              </a:rPr>
              <a:t>命</a:t>
            </a:r>
            <a:r>
              <a:rPr lang="ja-JP" altLang="en-US" sz="4000" dirty="0">
                <a:latin typeface="ＭＳ ゴシック" panose="020B0609070205080204" pitchFamily="49" charset="-128"/>
                <a:ea typeface="ＭＳ ゴシック" panose="020B0609070205080204" pitchFamily="49" charset="-128"/>
              </a:rPr>
              <a:t>を守りましょう！</a:t>
            </a:r>
          </a:p>
        </p:txBody>
      </p:sp>
      <p:sp>
        <p:nvSpPr>
          <p:cNvPr id="8" name="テキスト ボックス 4"/>
          <p:cNvSpPr txBox="1">
            <a:spLocks noChangeArrowheads="1"/>
          </p:cNvSpPr>
          <p:nvPr/>
        </p:nvSpPr>
        <p:spPr bwMode="auto">
          <a:xfrm>
            <a:off x="3131840" y="6180992"/>
            <a:ext cx="5405752" cy="646331"/>
          </a:xfrm>
          <a:prstGeom prst="rect">
            <a:avLst/>
          </a:prstGeom>
          <a:noFill/>
          <a:ln w="9525">
            <a:noFill/>
            <a:miter lim="800000"/>
            <a:headEnd/>
            <a:tailEnd/>
          </a:ln>
        </p:spPr>
        <p:txBody>
          <a:bodyPr wrap="square">
            <a:spAutoFit/>
          </a:bodyPr>
          <a:lstStyle/>
          <a:p>
            <a:r>
              <a:rPr lang="ja-JP" altLang="en-US" dirty="0"/>
              <a:t>参考</a:t>
            </a:r>
            <a:r>
              <a:rPr lang="ja-JP" altLang="en-US" dirty="0" smtClean="0"/>
              <a:t>：特定非営利活動法人レスキューストックヤード、</a:t>
            </a:r>
            <a:endParaRPr lang="en-US" altLang="ja-JP" dirty="0" smtClean="0"/>
          </a:p>
          <a:p>
            <a:r>
              <a:rPr lang="ja-JP" altLang="en-US" dirty="0"/>
              <a:t>　</a:t>
            </a:r>
            <a:r>
              <a:rPr lang="ja-JP" altLang="en-US" dirty="0" smtClean="0"/>
              <a:t>　　　総務省、消防庁、</a:t>
            </a:r>
            <a:r>
              <a:rPr lang="en-US" altLang="ja-JP" dirty="0" smtClean="0"/>
              <a:t>NHK</a:t>
            </a:r>
            <a:endParaRPr lang="ja-JP"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827584" y="332656"/>
            <a:ext cx="7467600" cy="724942"/>
          </a:xfrm>
        </p:spPr>
        <p:txBody>
          <a:bodyPr>
            <a:noAutofit/>
          </a:bodyPr>
          <a:lstStyle/>
          <a:p>
            <a:pPr algn="ctr"/>
            <a:r>
              <a:rPr kumimoji="1" lang="ja-JP" altLang="en-US" sz="4400" dirty="0" smtClean="0">
                <a:solidFill>
                  <a:schemeClr val="tx1"/>
                </a:solidFill>
                <a:latin typeface="ＭＳ ゴシック" panose="020B0609070205080204" pitchFamily="49" charset="-128"/>
                <a:ea typeface="ＭＳ ゴシック" panose="020B0609070205080204" pitchFamily="49" charset="-128"/>
              </a:rPr>
              <a:t>本日のテーマ</a:t>
            </a:r>
            <a:endParaRPr kumimoji="1" lang="ja-JP" altLang="en-US" sz="4400" dirty="0">
              <a:solidFill>
                <a:schemeClr val="tx1"/>
              </a:solidFill>
              <a:latin typeface="ＭＳ ゴシック" panose="020B0609070205080204" pitchFamily="49" charset="-128"/>
              <a:ea typeface="ＭＳ ゴシック" panose="020B0609070205080204" pitchFamily="49" charset="-128"/>
            </a:endParaRPr>
          </a:p>
        </p:txBody>
      </p:sp>
      <p:sp>
        <p:nvSpPr>
          <p:cNvPr id="5" name="角丸四角形 4"/>
          <p:cNvSpPr/>
          <p:nvPr/>
        </p:nvSpPr>
        <p:spPr>
          <a:xfrm>
            <a:off x="622134" y="1556792"/>
            <a:ext cx="7878500" cy="4608512"/>
          </a:xfrm>
          <a:prstGeom prst="roundRect">
            <a:avLst>
              <a:gd name="adj" fmla="val 105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ja-JP" altLang="en-US" sz="3600" dirty="0">
                <a:solidFill>
                  <a:schemeClr val="tx1"/>
                </a:solidFill>
                <a:latin typeface="ＭＳ ゴシック" panose="020B0609070205080204" pitchFamily="49" charset="-128"/>
                <a:ea typeface="ＭＳ ゴシック" panose="020B0609070205080204" pitchFamily="49" charset="-128"/>
              </a:rPr>
              <a:t>・稲沢市で想定される</a:t>
            </a:r>
            <a:r>
              <a:rPr lang="ja-JP" altLang="en-US" sz="3600" dirty="0" smtClean="0">
                <a:solidFill>
                  <a:schemeClr val="tx1"/>
                </a:solidFill>
                <a:latin typeface="ＭＳ ゴシック" panose="020B0609070205080204" pitchFamily="49" charset="-128"/>
                <a:ea typeface="ＭＳ ゴシック" panose="020B0609070205080204" pitchFamily="49" charset="-128"/>
              </a:rPr>
              <a:t>災害について</a:t>
            </a:r>
            <a:endParaRPr lang="en-US" altLang="ja-JP" sz="3600"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endParaRPr lang="en-US" altLang="ja-JP" sz="3600"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3600" dirty="0" smtClean="0">
                <a:solidFill>
                  <a:schemeClr val="tx1"/>
                </a:solidFill>
                <a:latin typeface="ＭＳ ゴシック" panose="020B0609070205080204" pitchFamily="49" charset="-128"/>
                <a:ea typeface="ＭＳ ゴシック" panose="020B0609070205080204" pitchFamily="49" charset="-128"/>
              </a:rPr>
              <a:t>・自助・共助</a:t>
            </a:r>
            <a:r>
              <a:rPr lang="ja-JP" altLang="en-US" sz="3600" dirty="0">
                <a:solidFill>
                  <a:schemeClr val="tx1"/>
                </a:solidFill>
                <a:latin typeface="ＭＳ ゴシック" panose="020B0609070205080204" pitchFamily="49" charset="-128"/>
                <a:ea typeface="ＭＳ ゴシック" panose="020B0609070205080204" pitchFamily="49" charset="-128"/>
              </a:rPr>
              <a:t>・</a:t>
            </a:r>
            <a:r>
              <a:rPr lang="ja-JP" altLang="en-US" sz="3600" dirty="0" smtClean="0">
                <a:solidFill>
                  <a:schemeClr val="tx1"/>
                </a:solidFill>
                <a:latin typeface="ＭＳ ゴシック" panose="020B0609070205080204" pitchFamily="49" charset="-128"/>
                <a:ea typeface="ＭＳ ゴシック" panose="020B0609070205080204" pitchFamily="49" charset="-128"/>
              </a:rPr>
              <a:t>公助について</a:t>
            </a:r>
            <a:endParaRPr lang="en-US" altLang="ja-JP" sz="3600" dirty="0">
              <a:solidFill>
                <a:schemeClr val="tx1"/>
              </a:solidFill>
              <a:latin typeface="ＭＳ ゴシック" panose="020B0609070205080204" pitchFamily="49" charset="-128"/>
              <a:ea typeface="ＭＳ ゴシック" panose="020B0609070205080204" pitchFamily="49" charset="-128"/>
            </a:endParaRPr>
          </a:p>
          <a:p>
            <a:pPr marL="0" indent="0">
              <a:buNone/>
            </a:pPr>
            <a:endParaRPr lang="en-US" altLang="ja-JP" sz="3600"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3600" dirty="0" smtClean="0">
                <a:solidFill>
                  <a:schemeClr val="tx1"/>
                </a:solidFill>
                <a:latin typeface="ＭＳ ゴシック" panose="020B0609070205080204" pitchFamily="49" charset="-128"/>
                <a:ea typeface="ＭＳ ゴシック" panose="020B0609070205080204" pitchFamily="49" charset="-128"/>
              </a:rPr>
              <a:t>・風水害について</a:t>
            </a:r>
            <a:endParaRPr lang="en-US" altLang="ja-JP" sz="3600"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endParaRPr lang="en-US" altLang="ja-JP" sz="3600" dirty="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3600" dirty="0" smtClean="0">
                <a:solidFill>
                  <a:schemeClr val="tx1"/>
                </a:solidFill>
                <a:latin typeface="ＭＳ ゴシック" panose="020B0609070205080204" pitchFamily="49" charset="-128"/>
                <a:ea typeface="ＭＳ ゴシック" panose="020B0609070205080204" pitchFamily="49" charset="-128"/>
              </a:rPr>
              <a:t>・災害用伝言ダイヤルについて</a:t>
            </a:r>
          </a:p>
        </p:txBody>
      </p:sp>
    </p:spTree>
    <p:extLst>
      <p:ext uri="{BB962C8B-B14F-4D97-AF65-F5344CB8AC3E}">
        <p14:creationId xmlns:p14="http://schemas.microsoft.com/office/powerpoint/2010/main" val="316033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560" y="1340768"/>
            <a:ext cx="8676456" cy="1470025"/>
          </a:xfrm>
        </p:spPr>
        <p:txBody>
          <a:bodyPr anchor="ctr">
            <a:noAutofit/>
          </a:bodyPr>
          <a:lstStyle/>
          <a:p>
            <a:pPr algn="ctr"/>
            <a:r>
              <a:rPr lang="ja-JP" altLang="en-US" sz="4000" dirty="0" smtClean="0">
                <a:solidFill>
                  <a:schemeClr val="tx1"/>
                </a:solidFill>
              </a:rPr>
              <a:t>稲沢市で想定される災害について</a:t>
            </a:r>
            <a:endParaRPr kumimoji="1" lang="ja-JP" altLang="en-US" sz="4000" dirty="0">
              <a:solidFill>
                <a:schemeClr val="tx1"/>
              </a:solidFill>
            </a:endParaRPr>
          </a:p>
        </p:txBody>
      </p:sp>
      <p:sp>
        <p:nvSpPr>
          <p:cNvPr id="5" name="サブタイトル 2"/>
          <p:cNvSpPr txBox="1">
            <a:spLocks/>
          </p:cNvSpPr>
          <p:nvPr/>
        </p:nvSpPr>
        <p:spPr>
          <a:xfrm>
            <a:off x="1979712" y="5805264"/>
            <a:ext cx="7056784" cy="600798"/>
          </a:xfrm>
          <a:prstGeom prst="rect">
            <a:avLst/>
          </a:prstGeom>
        </p:spPr>
        <p:txBody>
          <a:bodyPr vert="horz">
            <a:normAutofit/>
          </a:bodyPr>
          <a:lstStyle/>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1" lang="ja-JP" altLang="en-US" sz="24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3878756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8150" y="275834"/>
            <a:ext cx="8229600" cy="775527"/>
          </a:xfrm>
        </p:spPr>
        <p:txBody>
          <a:bodyPr>
            <a:normAutofit/>
          </a:bodyPr>
          <a:lstStyle/>
          <a:p>
            <a:pPr algn="ctr"/>
            <a:r>
              <a:rPr lang="ja-JP" altLang="en-US" b="1" dirty="0" smtClean="0">
                <a:solidFill>
                  <a:schemeClr val="tx1"/>
                </a:solidFill>
                <a:latin typeface="ＭＳ ゴシック" panose="020B0609070205080204" pitchFamily="49" charset="-128"/>
                <a:ea typeface="ＭＳ ゴシック" panose="020B0609070205080204" pitchFamily="49" charset="-128"/>
              </a:rPr>
              <a:t>稲沢市で想定される災害について</a:t>
            </a:r>
            <a:endParaRPr kumimoji="1" lang="ja-JP" altLang="en-US" b="1" dirty="0">
              <a:solidFill>
                <a:schemeClr val="tx1"/>
              </a:solidFill>
              <a:latin typeface="ＭＳ ゴシック" panose="020B0609070205080204" pitchFamily="49" charset="-128"/>
              <a:ea typeface="ＭＳ ゴシック" panose="020B0609070205080204" pitchFamily="49" charset="-128"/>
            </a:endParaRPr>
          </a:p>
        </p:txBody>
      </p:sp>
      <p:sp>
        <p:nvSpPr>
          <p:cNvPr id="3" name="コンテンツ プレースホルダ 2"/>
          <p:cNvSpPr>
            <a:spLocks noGrp="1"/>
          </p:cNvSpPr>
          <p:nvPr>
            <p:ph sz="quarter" idx="1"/>
          </p:nvPr>
        </p:nvSpPr>
        <p:spPr>
          <a:xfrm>
            <a:off x="323528" y="1412776"/>
            <a:ext cx="8229600" cy="4325112"/>
          </a:xfrm>
        </p:spPr>
        <p:txBody>
          <a:bodyPr>
            <a:normAutofit/>
          </a:bodyPr>
          <a:lstStyle/>
          <a:p>
            <a:r>
              <a:rPr lang="ja-JP" altLang="en-US" b="1" dirty="0" smtClean="0">
                <a:latin typeface="ＭＳ ゴシック" panose="020B0609070205080204" pitchFamily="49" charset="-128"/>
                <a:ea typeface="ＭＳ ゴシック" panose="020B0609070205080204" pitchFamily="49" charset="-128"/>
              </a:rPr>
              <a:t>地震</a:t>
            </a:r>
            <a:endParaRPr lang="en-US" altLang="ja-JP" b="1" dirty="0" smtClean="0">
              <a:latin typeface="ＭＳ ゴシック" panose="020B0609070205080204" pitchFamily="49" charset="-128"/>
              <a:ea typeface="ＭＳ ゴシック" panose="020B0609070205080204" pitchFamily="49" charset="-128"/>
            </a:endParaRPr>
          </a:p>
          <a:p>
            <a:pPr>
              <a:buNone/>
            </a:pPr>
            <a:endParaRPr lang="en-US" altLang="ja-JP" b="1" dirty="0" smtClean="0">
              <a:ln>
                <a:solidFill>
                  <a:sysClr val="windowText" lastClr="000000"/>
                </a:solidFill>
              </a:ln>
              <a:latin typeface="ＭＳ ゴシック" panose="020B0609070205080204" pitchFamily="49" charset="-128"/>
              <a:ea typeface="ＭＳ ゴシック" panose="020B0609070205080204" pitchFamily="49" charset="-128"/>
            </a:endParaRPr>
          </a:p>
          <a:p>
            <a:endParaRPr lang="en-US" altLang="ja-JP" b="1" dirty="0" smtClean="0">
              <a:latin typeface="ＭＳ ゴシック" panose="020B0609070205080204" pitchFamily="49" charset="-128"/>
              <a:ea typeface="ＭＳ ゴシック" panose="020B0609070205080204" pitchFamily="49" charset="-128"/>
            </a:endParaRPr>
          </a:p>
          <a:p>
            <a:r>
              <a:rPr lang="ja-JP" altLang="en-US" b="1" dirty="0" smtClean="0">
                <a:latin typeface="ＭＳ ゴシック" panose="020B0609070205080204" pitchFamily="49" charset="-128"/>
                <a:ea typeface="ＭＳ ゴシック" panose="020B0609070205080204" pitchFamily="49" charset="-128"/>
              </a:rPr>
              <a:t>風水害</a:t>
            </a:r>
            <a:endParaRPr lang="en-US" altLang="ja-JP" b="1" dirty="0" smtClean="0">
              <a:latin typeface="ＭＳ ゴシック" panose="020B0609070205080204" pitchFamily="49" charset="-128"/>
              <a:ea typeface="ＭＳ ゴシック" panose="020B0609070205080204" pitchFamily="49" charset="-128"/>
            </a:endParaRPr>
          </a:p>
          <a:p>
            <a:pPr>
              <a:buNone/>
            </a:pPr>
            <a:endParaRPr kumimoji="1" lang="en-US" altLang="ja-JP" b="1" dirty="0" smtClean="0">
              <a:latin typeface="ＭＳ ゴシック" panose="020B0609070205080204" pitchFamily="49" charset="-128"/>
              <a:ea typeface="ＭＳ ゴシック" panose="020B0609070205080204" pitchFamily="49" charset="-128"/>
            </a:endParaRPr>
          </a:p>
          <a:p>
            <a:pPr>
              <a:buNone/>
            </a:pPr>
            <a:endParaRPr kumimoji="1" lang="en-US" altLang="ja-JP" b="1" dirty="0" smtClean="0">
              <a:latin typeface="ＭＳ ゴシック" panose="020B0609070205080204" pitchFamily="49" charset="-128"/>
              <a:ea typeface="ＭＳ ゴシック" panose="020B0609070205080204" pitchFamily="49" charset="-128"/>
            </a:endParaRPr>
          </a:p>
          <a:p>
            <a:r>
              <a:rPr lang="ja-JP" altLang="en-US" b="1" dirty="0" smtClean="0">
                <a:latin typeface="ＭＳ ゴシック" panose="020B0609070205080204" pitchFamily="49" charset="-128"/>
                <a:ea typeface="ＭＳ ゴシック" panose="020B0609070205080204" pitchFamily="49" charset="-128"/>
              </a:rPr>
              <a:t>雷、竜巻、雪害、大規模火災</a:t>
            </a:r>
            <a:endParaRPr lang="en-US" altLang="ja-JP" b="1" dirty="0" smtClean="0">
              <a:latin typeface="ＭＳ ゴシック" panose="020B0609070205080204" pitchFamily="49" charset="-128"/>
              <a:ea typeface="ＭＳ ゴシック" panose="020B0609070205080204" pitchFamily="49" charset="-128"/>
            </a:endParaRPr>
          </a:p>
          <a:p>
            <a:endParaRPr lang="en-US" altLang="ja-JP" b="1" dirty="0" smtClean="0">
              <a:latin typeface="ＭＳ ゴシック" panose="020B0609070205080204" pitchFamily="49" charset="-128"/>
              <a:ea typeface="ＭＳ ゴシック" panose="020B0609070205080204" pitchFamily="49" charset="-128"/>
            </a:endParaRPr>
          </a:p>
          <a:p>
            <a:r>
              <a:rPr lang="ja-JP" altLang="en-US" b="1" dirty="0" smtClean="0">
                <a:latin typeface="ＭＳ ゴシック" panose="020B0609070205080204" pitchFamily="49" charset="-128"/>
                <a:ea typeface="ＭＳ ゴシック" panose="020B0609070205080204" pitchFamily="49" charset="-128"/>
              </a:rPr>
              <a:t>（津波）（原子力）（火山災害）（土砂災害）</a:t>
            </a:r>
            <a:endParaRPr lang="en-US" altLang="ja-JP" b="1" dirty="0" smtClean="0">
              <a:latin typeface="ＭＳ ゴシック" panose="020B0609070205080204" pitchFamily="49" charset="-128"/>
              <a:ea typeface="ＭＳ ゴシック" panose="020B0609070205080204" pitchFamily="49" charset="-128"/>
            </a:endParaRPr>
          </a:p>
          <a:p>
            <a:pPr>
              <a:buNone/>
            </a:pPr>
            <a:endParaRPr lang="en-US" altLang="ja-JP" b="1" dirty="0" smtClean="0">
              <a:latin typeface="ＭＳ ゴシック" panose="020B0609070205080204" pitchFamily="49" charset="-128"/>
              <a:ea typeface="ＭＳ ゴシック" panose="020B0609070205080204" pitchFamily="49" charset="-128"/>
            </a:endParaRPr>
          </a:p>
        </p:txBody>
      </p:sp>
      <p:sp>
        <p:nvSpPr>
          <p:cNvPr id="12" name="スライド番号プレースホルダ 11"/>
          <p:cNvSpPr>
            <a:spLocks noGrp="1"/>
          </p:cNvSpPr>
          <p:nvPr>
            <p:ph type="sldNum" sz="quarter" idx="4294967295"/>
          </p:nvPr>
        </p:nvSpPr>
        <p:spPr>
          <a:xfrm rot="5400000">
            <a:off x="5943600" y="3236913"/>
            <a:ext cx="3200400" cy="365125"/>
          </a:xfrm>
        </p:spPr>
        <p:txBody>
          <a:bodyPr/>
          <a:lstStyle/>
          <a:p>
            <a:fld id="{6E528CF8-8048-45D0-BA8D-26591E9E16A6}" type="slidenum">
              <a:rPr kumimoji="1" lang="ja-JP" altLang="en-US" smtClean="0"/>
              <a:pPr/>
              <a:t>7</a:t>
            </a:fld>
            <a:endParaRPr kumimoji="1" lang="ja-JP" altLang="en-US"/>
          </a:p>
        </p:txBody>
      </p:sp>
      <p:sp>
        <p:nvSpPr>
          <p:cNvPr id="13" name="正方形/長方形 12"/>
          <p:cNvSpPr/>
          <p:nvPr/>
        </p:nvSpPr>
        <p:spPr>
          <a:xfrm>
            <a:off x="1990056" y="1800264"/>
            <a:ext cx="6336704" cy="830997"/>
          </a:xfrm>
          <a:prstGeom prst="rect">
            <a:avLst/>
          </a:prstGeom>
        </p:spPr>
        <p:txBody>
          <a:bodyPr wrap="square">
            <a:spAutoFit/>
          </a:bodyPr>
          <a:lstStyle/>
          <a:p>
            <a:r>
              <a:rPr lang="ja-JP" altLang="en-US" sz="2400" dirty="0" smtClean="0">
                <a:solidFill>
                  <a:srgbClr val="0070C0"/>
                </a:solidFill>
              </a:rPr>
              <a:t>最大震度７　広い範囲で液状化</a:t>
            </a:r>
            <a:endParaRPr lang="en-US" altLang="ja-JP" sz="2400" dirty="0" smtClean="0">
              <a:solidFill>
                <a:srgbClr val="0070C0"/>
              </a:solidFill>
            </a:endParaRPr>
          </a:p>
          <a:p>
            <a:r>
              <a:rPr lang="ja-JP" altLang="en-US" sz="2400" dirty="0" smtClean="0">
                <a:solidFill>
                  <a:srgbClr val="0070C0"/>
                </a:solidFill>
              </a:rPr>
              <a:t>１ヶ月後の避難者数最大９万人</a:t>
            </a:r>
            <a:endParaRPr lang="en-US" altLang="ja-JP" sz="2400" dirty="0" smtClean="0">
              <a:solidFill>
                <a:srgbClr val="0070C0"/>
              </a:solidFill>
            </a:endParaRPr>
          </a:p>
        </p:txBody>
      </p:sp>
      <p:sp>
        <p:nvSpPr>
          <p:cNvPr id="14" name="正方形/長方形 13"/>
          <p:cNvSpPr/>
          <p:nvPr/>
        </p:nvSpPr>
        <p:spPr>
          <a:xfrm>
            <a:off x="1990056" y="1383159"/>
            <a:ext cx="3096344" cy="461665"/>
          </a:xfrm>
          <a:prstGeom prst="rect">
            <a:avLst/>
          </a:prstGeom>
        </p:spPr>
        <p:txBody>
          <a:bodyPr wrap="square">
            <a:spAutoFit/>
          </a:bodyPr>
          <a:lstStyle/>
          <a:p>
            <a:r>
              <a:rPr lang="ja-JP" altLang="en-US" sz="2400" dirty="0" smtClean="0">
                <a:solidFill>
                  <a:srgbClr val="FF0000"/>
                </a:solidFill>
              </a:rPr>
              <a:t>南海トラフ地震</a:t>
            </a:r>
            <a:endParaRPr lang="en-US" altLang="ja-JP" sz="2400" dirty="0" smtClean="0">
              <a:solidFill>
                <a:srgbClr val="FF0000"/>
              </a:solidFill>
            </a:endParaRPr>
          </a:p>
        </p:txBody>
      </p:sp>
      <p:sp>
        <p:nvSpPr>
          <p:cNvPr id="15" name="正方形/長方形 14"/>
          <p:cNvSpPr/>
          <p:nvPr/>
        </p:nvSpPr>
        <p:spPr>
          <a:xfrm>
            <a:off x="2062064" y="2751311"/>
            <a:ext cx="3096344" cy="461665"/>
          </a:xfrm>
          <a:prstGeom prst="rect">
            <a:avLst/>
          </a:prstGeom>
        </p:spPr>
        <p:txBody>
          <a:bodyPr wrap="square">
            <a:spAutoFit/>
          </a:bodyPr>
          <a:lstStyle/>
          <a:p>
            <a:r>
              <a:rPr lang="ja-JP" altLang="en-US" sz="2400" dirty="0" smtClean="0">
                <a:solidFill>
                  <a:srgbClr val="FF0000"/>
                </a:solidFill>
              </a:rPr>
              <a:t>ゲリラ豪雨、台風</a:t>
            </a:r>
            <a:endParaRPr lang="en-US" altLang="ja-JP" sz="2400" dirty="0" smtClean="0">
              <a:solidFill>
                <a:srgbClr val="FF0000"/>
              </a:solidFill>
            </a:endParaRPr>
          </a:p>
        </p:txBody>
      </p:sp>
      <p:sp>
        <p:nvSpPr>
          <p:cNvPr id="16" name="正方形/長方形 15"/>
          <p:cNvSpPr/>
          <p:nvPr/>
        </p:nvSpPr>
        <p:spPr>
          <a:xfrm>
            <a:off x="2063485" y="3212976"/>
            <a:ext cx="6948264" cy="830997"/>
          </a:xfrm>
          <a:prstGeom prst="rect">
            <a:avLst/>
          </a:prstGeom>
        </p:spPr>
        <p:txBody>
          <a:bodyPr wrap="square">
            <a:spAutoFit/>
          </a:bodyPr>
          <a:lstStyle/>
          <a:p>
            <a:r>
              <a:rPr lang="ja-JP" altLang="en-US" sz="2400" dirty="0" smtClean="0">
                <a:solidFill>
                  <a:srgbClr val="0070C0"/>
                </a:solidFill>
              </a:rPr>
              <a:t>温暖化により頻度が多くなっている。</a:t>
            </a:r>
            <a:endParaRPr lang="en-US" altLang="ja-JP" sz="2400" dirty="0" smtClean="0">
              <a:solidFill>
                <a:srgbClr val="0070C0"/>
              </a:solidFill>
            </a:endParaRPr>
          </a:p>
          <a:p>
            <a:r>
              <a:rPr lang="ja-JP" altLang="en-US" sz="2400" dirty="0">
                <a:solidFill>
                  <a:srgbClr val="0070C0"/>
                </a:solidFill>
              </a:rPr>
              <a:t>伊勢湾</a:t>
            </a:r>
            <a:r>
              <a:rPr lang="ja-JP" altLang="en-US" sz="2400" dirty="0" smtClean="0">
                <a:solidFill>
                  <a:srgbClr val="0070C0"/>
                </a:solidFill>
              </a:rPr>
              <a:t>台風を超す規模の台風が到来する可能性も</a:t>
            </a:r>
            <a:endParaRPr lang="en-US" altLang="ja-JP" sz="2400" dirty="0" smtClean="0">
              <a:solidFill>
                <a:srgbClr val="0070C0"/>
              </a:solidFill>
            </a:endParaRPr>
          </a:p>
        </p:txBody>
      </p:sp>
      <p:pic>
        <p:nvPicPr>
          <p:cNvPr id="9" name="Picture 3"/>
          <p:cNvPicPr>
            <a:picLocks noChangeAspect="1" noChangeArrowheads="1"/>
          </p:cNvPicPr>
          <p:nvPr/>
        </p:nvPicPr>
        <p:blipFill>
          <a:blip r:embed="rId3" cstate="print"/>
          <a:srcRect/>
          <a:stretch>
            <a:fillRect/>
          </a:stretch>
        </p:blipFill>
        <p:spPr bwMode="auto">
          <a:xfrm>
            <a:off x="6489353" y="1541186"/>
            <a:ext cx="2176959" cy="1570108"/>
          </a:xfrm>
          <a:prstGeom prst="rect">
            <a:avLst/>
          </a:prstGeom>
          <a:noFill/>
          <a:ln w="9525">
            <a:noFill/>
            <a:miter lim="800000"/>
            <a:headEnd/>
            <a:tailEnd/>
          </a:ln>
          <a:effectLst/>
        </p:spPr>
      </p:pic>
      <p:sp>
        <p:nvSpPr>
          <p:cNvPr id="11" name="正方形/長方形 10"/>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2"/>
          <p:cNvPicPr>
            <a:picLocks noChangeAspect="1" noChangeArrowheads="1"/>
          </p:cNvPicPr>
          <p:nvPr/>
        </p:nvPicPr>
        <p:blipFill>
          <a:blip r:embed="rId4" cstate="print"/>
          <a:srcRect/>
          <a:stretch>
            <a:fillRect/>
          </a:stretch>
        </p:blipFill>
        <p:spPr bwMode="auto">
          <a:xfrm>
            <a:off x="6674453" y="5157192"/>
            <a:ext cx="2326616" cy="1752858"/>
          </a:xfrm>
          <a:prstGeom prst="rect">
            <a:avLst/>
          </a:prstGeom>
          <a:noFill/>
          <a:ln w="9525">
            <a:noFill/>
            <a:miter lim="800000"/>
            <a:headEnd/>
            <a:tailEnd/>
          </a:ln>
          <a:effectLst/>
        </p:spPr>
      </p:pic>
    </p:spTree>
    <p:extLst>
      <p:ext uri="{BB962C8B-B14F-4D97-AF65-F5344CB8AC3E}">
        <p14:creationId xmlns:p14="http://schemas.microsoft.com/office/powerpoint/2010/main" val="2394882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2440" y="223689"/>
            <a:ext cx="7920000" cy="1008112"/>
          </a:xfrm>
          <a:solidFill>
            <a:schemeClr val="accent3">
              <a:lumMod val="20000"/>
              <a:lumOff val="80000"/>
            </a:schemeClr>
          </a:solidFill>
          <a:ln>
            <a:solidFill>
              <a:schemeClr val="tx1"/>
            </a:solidFill>
          </a:ln>
        </p:spPr>
        <p:txBody>
          <a:bodyPr>
            <a:normAutofit/>
          </a:bodyPr>
          <a:lstStyle/>
          <a:p>
            <a:pPr eaLnBrk="1" fontAlgn="auto" hangingPunct="1">
              <a:spcAft>
                <a:spcPts val="0"/>
              </a:spcAft>
              <a:defRPr/>
            </a:pPr>
            <a:r>
              <a:rPr lang="ja-JP" altLang="en-US" b="1" dirty="0" smtClean="0">
                <a:solidFill>
                  <a:schemeClr val="tx1"/>
                </a:solidFill>
                <a:latin typeface="ＭＳ ゴシック" panose="020B0609070205080204" pitchFamily="49" charset="-128"/>
                <a:ea typeface="ＭＳ ゴシック" panose="020B0609070205080204" pitchFamily="49" charset="-128"/>
              </a:rPr>
              <a:t>愛知県予想震度分布</a:t>
            </a:r>
            <a:r>
              <a:rPr lang="ja-JP" altLang="en-US" sz="2400" b="1" dirty="0" smtClean="0">
                <a:solidFill>
                  <a:schemeClr val="tx1"/>
                </a:solidFill>
                <a:latin typeface="ＭＳ ゴシック" panose="020B0609070205080204" pitchFamily="49" charset="-128"/>
                <a:ea typeface="ＭＳ ゴシック" panose="020B0609070205080204" pitchFamily="49" charset="-128"/>
              </a:rPr>
              <a:t>（理論上最大想定モデル）</a:t>
            </a:r>
            <a:r>
              <a:rPr lang="en-US" altLang="ja-JP" sz="2400" b="1" dirty="0" smtClean="0">
                <a:solidFill>
                  <a:schemeClr val="tx1"/>
                </a:solidFill>
                <a:latin typeface="ＭＳ ゴシック" panose="020B0609070205080204" pitchFamily="49" charset="-128"/>
                <a:ea typeface="ＭＳ ゴシック" panose="020B0609070205080204" pitchFamily="49" charset="-128"/>
              </a:rPr>
              <a:t/>
            </a:r>
            <a:br>
              <a:rPr lang="en-US" altLang="ja-JP" sz="2400" b="1" dirty="0" smtClean="0">
                <a:solidFill>
                  <a:schemeClr val="tx1"/>
                </a:solidFill>
                <a:latin typeface="ＭＳ ゴシック" panose="020B0609070205080204" pitchFamily="49" charset="-128"/>
                <a:ea typeface="ＭＳ ゴシック" panose="020B0609070205080204" pitchFamily="49" charset="-128"/>
              </a:rPr>
            </a:br>
            <a:r>
              <a:rPr lang="ja-JP" altLang="en-US" sz="2400" b="1" dirty="0" smtClean="0">
                <a:solidFill>
                  <a:schemeClr val="tx1"/>
                </a:solidFill>
                <a:latin typeface="ＭＳ ゴシック" panose="020B0609070205080204" pitchFamily="49" charset="-128"/>
                <a:ea typeface="ＭＳ ゴシック" panose="020B0609070205080204" pitchFamily="49" charset="-128"/>
              </a:rPr>
              <a:t>　</a:t>
            </a:r>
            <a:r>
              <a:rPr lang="ja-JP" altLang="en-US" sz="2400" b="1" u="sng" dirty="0" smtClean="0">
                <a:solidFill>
                  <a:srgbClr val="FF0000"/>
                </a:solidFill>
                <a:latin typeface="ＭＳ ゴシック" panose="020B0609070205080204" pitchFamily="49" charset="-128"/>
                <a:ea typeface="ＭＳ ゴシック" panose="020B0609070205080204" pitchFamily="49" charset="-128"/>
              </a:rPr>
              <a:t>稲沢市は、震度６弱～７</a:t>
            </a:r>
            <a:endParaRPr lang="ja-JP" altLang="en-US" sz="2400" b="1" u="sng" dirty="0">
              <a:solidFill>
                <a:srgbClr val="FF0000"/>
              </a:solidFill>
              <a:latin typeface="ＭＳ ゴシック" panose="020B0609070205080204" pitchFamily="49" charset="-128"/>
              <a:ea typeface="ＭＳ ゴシック" panose="020B0609070205080204" pitchFamily="49" charset="-128"/>
            </a:endParaRPr>
          </a:p>
        </p:txBody>
      </p:sp>
      <p:pic>
        <p:nvPicPr>
          <p:cNvPr id="14339" name="図 67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4965" y="1412776"/>
            <a:ext cx="6628781" cy="5314356"/>
          </a:xfrm>
          <a:prstGeom prst="rect">
            <a:avLst/>
          </a:prstGeom>
          <a:noFill/>
          <a:ln w="9525">
            <a:noFill/>
            <a:miter lim="800000"/>
            <a:headEnd/>
            <a:tailEnd/>
          </a:ln>
        </p:spPr>
      </p:pic>
      <p:pic>
        <p:nvPicPr>
          <p:cNvPr id="14340" name="Picture 5" descr="震度凡例2"/>
          <p:cNvPicPr>
            <a:picLocks noChangeAspect="1" noChangeArrowheads="1"/>
          </p:cNvPicPr>
          <p:nvPr/>
        </p:nvPicPr>
        <p:blipFill>
          <a:blip r:embed="rId4" cstate="print"/>
          <a:srcRect/>
          <a:stretch>
            <a:fillRect/>
          </a:stretch>
        </p:blipFill>
        <p:spPr bwMode="auto">
          <a:xfrm>
            <a:off x="6815372" y="5373216"/>
            <a:ext cx="928688" cy="1287462"/>
          </a:xfrm>
          <a:prstGeom prst="rect">
            <a:avLst/>
          </a:prstGeom>
          <a:noFill/>
          <a:ln w="9525">
            <a:noFill/>
            <a:miter lim="800000"/>
            <a:headEnd/>
            <a:tailEnd/>
          </a:ln>
        </p:spPr>
      </p:pic>
      <p:sp>
        <p:nvSpPr>
          <p:cNvPr id="3" name="テキスト ボックス 2"/>
          <p:cNvSpPr txBox="1"/>
          <p:nvPr/>
        </p:nvSpPr>
        <p:spPr>
          <a:xfrm>
            <a:off x="526485" y="1835532"/>
            <a:ext cx="877163" cy="369332"/>
          </a:xfrm>
          <a:prstGeom prst="rect">
            <a:avLst/>
          </a:prstGeom>
          <a:noFill/>
        </p:spPr>
        <p:txBody>
          <a:bodyPr wrap="none" rtlCol="0">
            <a:spAutoFit/>
          </a:bodyPr>
          <a:lstStyle/>
          <a:p>
            <a:r>
              <a:rPr kumimoji="1" lang="ja-JP" altLang="en-US" b="1" dirty="0" smtClean="0">
                <a:latin typeface="ＭＳ ゴシック" panose="020B0609070205080204" pitchFamily="49" charset="-128"/>
                <a:ea typeface="ＭＳ ゴシック" panose="020B0609070205080204" pitchFamily="49" charset="-128"/>
              </a:rPr>
              <a:t>稲沢市</a:t>
            </a:r>
            <a:endParaRPr kumimoji="1" lang="ja-JP" altLang="en-US" b="1" dirty="0">
              <a:latin typeface="ＭＳ ゴシック" panose="020B0609070205080204" pitchFamily="49" charset="-128"/>
              <a:ea typeface="ＭＳ ゴシック" panose="020B0609070205080204" pitchFamily="49" charset="-128"/>
            </a:endParaRPr>
          </a:p>
        </p:txBody>
      </p:sp>
      <p:sp>
        <p:nvSpPr>
          <p:cNvPr id="6" name="フリーフォーム 5"/>
          <p:cNvSpPr/>
          <p:nvPr/>
        </p:nvSpPr>
        <p:spPr>
          <a:xfrm>
            <a:off x="1840706" y="2350294"/>
            <a:ext cx="819150" cy="511969"/>
          </a:xfrm>
          <a:custGeom>
            <a:avLst/>
            <a:gdLst>
              <a:gd name="connsiteX0" fmla="*/ 7144 w 819150"/>
              <a:gd name="connsiteY0" fmla="*/ 302419 h 511969"/>
              <a:gd name="connsiteX1" fmla="*/ 47625 w 819150"/>
              <a:gd name="connsiteY1" fmla="*/ 257175 h 511969"/>
              <a:gd name="connsiteX2" fmla="*/ 100013 w 819150"/>
              <a:gd name="connsiteY2" fmla="*/ 264319 h 511969"/>
              <a:gd name="connsiteX3" fmla="*/ 178594 w 819150"/>
              <a:gd name="connsiteY3" fmla="*/ 285750 h 511969"/>
              <a:gd name="connsiteX4" fmla="*/ 207169 w 819150"/>
              <a:gd name="connsiteY4" fmla="*/ 254794 h 511969"/>
              <a:gd name="connsiteX5" fmla="*/ 216694 w 819150"/>
              <a:gd name="connsiteY5" fmla="*/ 300037 h 511969"/>
              <a:gd name="connsiteX6" fmla="*/ 202407 w 819150"/>
              <a:gd name="connsiteY6" fmla="*/ 342900 h 511969"/>
              <a:gd name="connsiteX7" fmla="*/ 276225 w 819150"/>
              <a:gd name="connsiteY7" fmla="*/ 354806 h 511969"/>
              <a:gd name="connsiteX8" fmla="*/ 257175 w 819150"/>
              <a:gd name="connsiteY8" fmla="*/ 373856 h 511969"/>
              <a:gd name="connsiteX9" fmla="*/ 266700 w 819150"/>
              <a:gd name="connsiteY9" fmla="*/ 426244 h 511969"/>
              <a:gd name="connsiteX10" fmla="*/ 228600 w 819150"/>
              <a:gd name="connsiteY10" fmla="*/ 469106 h 511969"/>
              <a:gd name="connsiteX11" fmla="*/ 290513 w 819150"/>
              <a:gd name="connsiteY11" fmla="*/ 511969 h 511969"/>
              <a:gd name="connsiteX12" fmla="*/ 314325 w 819150"/>
              <a:gd name="connsiteY12" fmla="*/ 502444 h 511969"/>
              <a:gd name="connsiteX13" fmla="*/ 350044 w 819150"/>
              <a:gd name="connsiteY13" fmla="*/ 502444 h 511969"/>
              <a:gd name="connsiteX14" fmla="*/ 371475 w 819150"/>
              <a:gd name="connsiteY14" fmla="*/ 447675 h 511969"/>
              <a:gd name="connsiteX15" fmla="*/ 471488 w 819150"/>
              <a:gd name="connsiteY15" fmla="*/ 431006 h 511969"/>
              <a:gd name="connsiteX16" fmla="*/ 535782 w 819150"/>
              <a:gd name="connsiteY16" fmla="*/ 428625 h 511969"/>
              <a:gd name="connsiteX17" fmla="*/ 581025 w 819150"/>
              <a:gd name="connsiteY17" fmla="*/ 397669 h 511969"/>
              <a:gd name="connsiteX18" fmla="*/ 657225 w 819150"/>
              <a:gd name="connsiteY18" fmla="*/ 400050 h 511969"/>
              <a:gd name="connsiteX19" fmla="*/ 676275 w 819150"/>
              <a:gd name="connsiteY19" fmla="*/ 361950 h 511969"/>
              <a:gd name="connsiteX20" fmla="*/ 702469 w 819150"/>
              <a:gd name="connsiteY20" fmla="*/ 381000 h 511969"/>
              <a:gd name="connsiteX21" fmla="*/ 728663 w 819150"/>
              <a:gd name="connsiteY21" fmla="*/ 364331 h 511969"/>
              <a:gd name="connsiteX22" fmla="*/ 745332 w 819150"/>
              <a:gd name="connsiteY22" fmla="*/ 378619 h 511969"/>
              <a:gd name="connsiteX23" fmla="*/ 764382 w 819150"/>
              <a:gd name="connsiteY23" fmla="*/ 359569 h 511969"/>
              <a:gd name="connsiteX24" fmla="*/ 754857 w 819150"/>
              <a:gd name="connsiteY24" fmla="*/ 333375 h 511969"/>
              <a:gd name="connsiteX25" fmla="*/ 795338 w 819150"/>
              <a:gd name="connsiteY25" fmla="*/ 338137 h 511969"/>
              <a:gd name="connsiteX26" fmla="*/ 819150 w 819150"/>
              <a:gd name="connsiteY26" fmla="*/ 292894 h 511969"/>
              <a:gd name="connsiteX27" fmla="*/ 773907 w 819150"/>
              <a:gd name="connsiteY27" fmla="*/ 245269 h 511969"/>
              <a:gd name="connsiteX28" fmla="*/ 773907 w 819150"/>
              <a:gd name="connsiteY28" fmla="*/ 202406 h 511969"/>
              <a:gd name="connsiteX29" fmla="*/ 816769 w 819150"/>
              <a:gd name="connsiteY29" fmla="*/ 157162 h 511969"/>
              <a:gd name="connsiteX30" fmla="*/ 773907 w 819150"/>
              <a:gd name="connsiteY30" fmla="*/ 97631 h 511969"/>
              <a:gd name="connsiteX31" fmla="*/ 776288 w 819150"/>
              <a:gd name="connsiteY31" fmla="*/ 40481 h 511969"/>
              <a:gd name="connsiteX32" fmla="*/ 757238 w 819150"/>
              <a:gd name="connsiteY32" fmla="*/ 2381 h 511969"/>
              <a:gd name="connsiteX33" fmla="*/ 740569 w 819150"/>
              <a:gd name="connsiteY33" fmla="*/ 2381 h 511969"/>
              <a:gd name="connsiteX34" fmla="*/ 726282 w 819150"/>
              <a:gd name="connsiteY34" fmla="*/ 14287 h 511969"/>
              <a:gd name="connsiteX35" fmla="*/ 664369 w 819150"/>
              <a:gd name="connsiteY35" fmla="*/ 0 h 511969"/>
              <a:gd name="connsiteX36" fmla="*/ 645319 w 819150"/>
              <a:gd name="connsiteY36" fmla="*/ 28575 h 511969"/>
              <a:gd name="connsiteX37" fmla="*/ 607219 w 819150"/>
              <a:gd name="connsiteY37" fmla="*/ 50006 h 511969"/>
              <a:gd name="connsiteX38" fmla="*/ 569119 w 819150"/>
              <a:gd name="connsiteY38" fmla="*/ 50006 h 511969"/>
              <a:gd name="connsiteX39" fmla="*/ 552450 w 819150"/>
              <a:gd name="connsiteY39" fmla="*/ 80962 h 511969"/>
              <a:gd name="connsiteX40" fmla="*/ 528638 w 819150"/>
              <a:gd name="connsiteY40" fmla="*/ 78581 h 511969"/>
              <a:gd name="connsiteX41" fmla="*/ 502444 w 819150"/>
              <a:gd name="connsiteY41" fmla="*/ 102394 h 511969"/>
              <a:gd name="connsiteX42" fmla="*/ 473869 w 819150"/>
              <a:gd name="connsiteY42" fmla="*/ 102394 h 511969"/>
              <a:gd name="connsiteX43" fmla="*/ 431007 w 819150"/>
              <a:gd name="connsiteY43" fmla="*/ 80962 h 511969"/>
              <a:gd name="connsiteX44" fmla="*/ 409575 w 819150"/>
              <a:gd name="connsiteY44" fmla="*/ 57150 h 511969"/>
              <a:gd name="connsiteX45" fmla="*/ 385763 w 819150"/>
              <a:gd name="connsiteY45" fmla="*/ 61912 h 511969"/>
              <a:gd name="connsiteX46" fmla="*/ 311944 w 819150"/>
              <a:gd name="connsiteY46" fmla="*/ 107156 h 511969"/>
              <a:gd name="connsiteX47" fmla="*/ 311944 w 819150"/>
              <a:gd name="connsiteY47" fmla="*/ 76200 h 511969"/>
              <a:gd name="connsiteX48" fmla="*/ 295275 w 819150"/>
              <a:gd name="connsiteY48" fmla="*/ 45244 h 511969"/>
              <a:gd name="connsiteX49" fmla="*/ 271463 w 819150"/>
              <a:gd name="connsiteY49" fmla="*/ 47625 h 511969"/>
              <a:gd name="connsiteX50" fmla="*/ 245269 w 819150"/>
              <a:gd name="connsiteY50" fmla="*/ 30956 h 511969"/>
              <a:gd name="connsiteX51" fmla="*/ 202407 w 819150"/>
              <a:gd name="connsiteY51" fmla="*/ 33337 h 511969"/>
              <a:gd name="connsiteX52" fmla="*/ 135732 w 819150"/>
              <a:gd name="connsiteY52" fmla="*/ 2381 h 511969"/>
              <a:gd name="connsiteX53" fmla="*/ 100013 w 819150"/>
              <a:gd name="connsiteY53" fmla="*/ 104775 h 511969"/>
              <a:gd name="connsiteX54" fmla="*/ 69057 w 819150"/>
              <a:gd name="connsiteY54" fmla="*/ 135731 h 511969"/>
              <a:gd name="connsiteX55" fmla="*/ 0 w 819150"/>
              <a:gd name="connsiteY55" fmla="*/ 197644 h 511969"/>
              <a:gd name="connsiteX56" fmla="*/ 2382 w 819150"/>
              <a:gd name="connsiteY56" fmla="*/ 242887 h 511969"/>
              <a:gd name="connsiteX57" fmla="*/ 7144 w 819150"/>
              <a:gd name="connsiteY57" fmla="*/ 302419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19150" h="511969">
                <a:moveTo>
                  <a:pt x="7144" y="302419"/>
                </a:moveTo>
                <a:lnTo>
                  <a:pt x="47625" y="257175"/>
                </a:lnTo>
                <a:lnTo>
                  <a:pt x="100013" y="264319"/>
                </a:lnTo>
                <a:lnTo>
                  <a:pt x="178594" y="285750"/>
                </a:lnTo>
                <a:lnTo>
                  <a:pt x="207169" y="254794"/>
                </a:lnTo>
                <a:lnTo>
                  <a:pt x="216694" y="300037"/>
                </a:lnTo>
                <a:lnTo>
                  <a:pt x="202407" y="342900"/>
                </a:lnTo>
                <a:lnTo>
                  <a:pt x="276225" y="354806"/>
                </a:lnTo>
                <a:lnTo>
                  <a:pt x="257175" y="373856"/>
                </a:lnTo>
                <a:lnTo>
                  <a:pt x="266700" y="426244"/>
                </a:lnTo>
                <a:lnTo>
                  <a:pt x="228600" y="469106"/>
                </a:lnTo>
                <a:lnTo>
                  <a:pt x="290513" y="511969"/>
                </a:lnTo>
                <a:lnTo>
                  <a:pt x="314325" y="502444"/>
                </a:lnTo>
                <a:lnTo>
                  <a:pt x="350044" y="502444"/>
                </a:lnTo>
                <a:lnTo>
                  <a:pt x="371475" y="447675"/>
                </a:lnTo>
                <a:lnTo>
                  <a:pt x="471488" y="431006"/>
                </a:lnTo>
                <a:lnTo>
                  <a:pt x="535782" y="428625"/>
                </a:lnTo>
                <a:lnTo>
                  <a:pt x="581025" y="397669"/>
                </a:lnTo>
                <a:lnTo>
                  <a:pt x="657225" y="400050"/>
                </a:lnTo>
                <a:lnTo>
                  <a:pt x="676275" y="361950"/>
                </a:lnTo>
                <a:lnTo>
                  <a:pt x="702469" y="381000"/>
                </a:lnTo>
                <a:lnTo>
                  <a:pt x="728663" y="364331"/>
                </a:lnTo>
                <a:lnTo>
                  <a:pt x="745332" y="378619"/>
                </a:lnTo>
                <a:lnTo>
                  <a:pt x="764382" y="359569"/>
                </a:lnTo>
                <a:lnTo>
                  <a:pt x="754857" y="333375"/>
                </a:lnTo>
                <a:lnTo>
                  <a:pt x="795338" y="338137"/>
                </a:lnTo>
                <a:lnTo>
                  <a:pt x="819150" y="292894"/>
                </a:lnTo>
                <a:lnTo>
                  <a:pt x="773907" y="245269"/>
                </a:lnTo>
                <a:lnTo>
                  <a:pt x="773907" y="202406"/>
                </a:lnTo>
                <a:lnTo>
                  <a:pt x="816769" y="157162"/>
                </a:lnTo>
                <a:lnTo>
                  <a:pt x="773907" y="97631"/>
                </a:lnTo>
                <a:cubicBezTo>
                  <a:pt x="774701" y="78581"/>
                  <a:pt x="775494" y="59531"/>
                  <a:pt x="776288" y="40481"/>
                </a:cubicBezTo>
                <a:lnTo>
                  <a:pt x="757238" y="2381"/>
                </a:lnTo>
                <a:lnTo>
                  <a:pt x="740569" y="2381"/>
                </a:lnTo>
                <a:lnTo>
                  <a:pt x="726282" y="14287"/>
                </a:lnTo>
                <a:lnTo>
                  <a:pt x="664369" y="0"/>
                </a:lnTo>
                <a:lnTo>
                  <a:pt x="645319" y="28575"/>
                </a:lnTo>
                <a:lnTo>
                  <a:pt x="607219" y="50006"/>
                </a:lnTo>
                <a:lnTo>
                  <a:pt x="569119" y="50006"/>
                </a:lnTo>
                <a:lnTo>
                  <a:pt x="552450" y="80962"/>
                </a:lnTo>
                <a:lnTo>
                  <a:pt x="528638" y="78581"/>
                </a:lnTo>
                <a:lnTo>
                  <a:pt x="502444" y="102394"/>
                </a:lnTo>
                <a:lnTo>
                  <a:pt x="473869" y="102394"/>
                </a:lnTo>
                <a:lnTo>
                  <a:pt x="431007" y="80962"/>
                </a:lnTo>
                <a:lnTo>
                  <a:pt x="409575" y="57150"/>
                </a:lnTo>
                <a:lnTo>
                  <a:pt x="385763" y="61912"/>
                </a:lnTo>
                <a:lnTo>
                  <a:pt x="311944" y="107156"/>
                </a:lnTo>
                <a:lnTo>
                  <a:pt x="311944" y="76200"/>
                </a:lnTo>
                <a:lnTo>
                  <a:pt x="295275" y="45244"/>
                </a:lnTo>
                <a:lnTo>
                  <a:pt x="271463" y="47625"/>
                </a:lnTo>
                <a:lnTo>
                  <a:pt x="245269" y="30956"/>
                </a:lnTo>
                <a:lnTo>
                  <a:pt x="202407" y="33337"/>
                </a:lnTo>
                <a:lnTo>
                  <a:pt x="135732" y="2381"/>
                </a:lnTo>
                <a:lnTo>
                  <a:pt x="100013" y="104775"/>
                </a:lnTo>
                <a:lnTo>
                  <a:pt x="69057" y="135731"/>
                </a:lnTo>
                <a:lnTo>
                  <a:pt x="0" y="197644"/>
                </a:lnTo>
                <a:lnTo>
                  <a:pt x="2382" y="242887"/>
                </a:lnTo>
                <a:lnTo>
                  <a:pt x="7144" y="302419"/>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p:cNvCxnSpPr>
            <a:stCxn id="3" idx="2"/>
          </p:cNvCxnSpPr>
          <p:nvPr/>
        </p:nvCxnSpPr>
        <p:spPr>
          <a:xfrm>
            <a:off x="965067" y="2204864"/>
            <a:ext cx="1306968" cy="390252"/>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105042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116632"/>
            <a:ext cx="7920000" cy="1008112"/>
          </a:xfrm>
          <a:prstGeom prst="roundRect">
            <a:avLst/>
          </a:prstGeom>
          <a:solidFill>
            <a:schemeClr val="accent3">
              <a:lumMod val="20000"/>
              <a:lumOff val="80000"/>
            </a:schemeClr>
          </a:solidFill>
          <a:ln>
            <a:solidFill>
              <a:schemeClr val="tx1"/>
            </a:solidFill>
          </a:ln>
        </p:spPr>
        <p:txBody>
          <a:bodyPr anchor="ctr">
            <a:normAutofit fontScale="90000"/>
          </a:bodyPr>
          <a:lstStyle/>
          <a:p>
            <a:pPr eaLnBrk="1" fontAlgn="auto" hangingPunct="1">
              <a:spcAft>
                <a:spcPts val="0"/>
              </a:spcAft>
              <a:defRPr/>
            </a:pPr>
            <a:r>
              <a:rPr lang="ja-JP" altLang="en-US" sz="4000" b="1" dirty="0" smtClean="0">
                <a:solidFill>
                  <a:schemeClr val="tx1"/>
                </a:solidFill>
                <a:latin typeface="ＭＳ ゴシック" panose="020B0609070205080204" pitchFamily="49" charset="-128"/>
                <a:ea typeface="ＭＳ ゴシック" panose="020B0609070205080204" pitchFamily="49" charset="-128"/>
              </a:rPr>
              <a:t>愛知県予想震度分布</a:t>
            </a:r>
            <a:r>
              <a:rPr lang="ja-JP" altLang="en-US" sz="2400" b="1" dirty="0" smtClean="0">
                <a:solidFill>
                  <a:schemeClr val="tx1"/>
                </a:solidFill>
                <a:latin typeface="ＭＳ ゴシック" panose="020B0609070205080204" pitchFamily="49" charset="-128"/>
                <a:ea typeface="ＭＳ ゴシック" panose="020B0609070205080204" pitchFamily="49" charset="-128"/>
              </a:rPr>
              <a:t>（理論上最大想定モデル）</a:t>
            </a:r>
            <a:r>
              <a:rPr lang="en-US" altLang="ja-JP" sz="2400" b="1" dirty="0" smtClean="0">
                <a:solidFill>
                  <a:schemeClr val="tx1"/>
                </a:solidFill>
                <a:latin typeface="ＭＳ ゴシック" panose="020B0609070205080204" pitchFamily="49" charset="-128"/>
                <a:ea typeface="ＭＳ ゴシック" panose="020B0609070205080204" pitchFamily="49" charset="-128"/>
              </a:rPr>
              <a:t/>
            </a:r>
            <a:br>
              <a:rPr lang="en-US" altLang="ja-JP" sz="2400" b="1" dirty="0" smtClean="0">
                <a:solidFill>
                  <a:schemeClr val="tx1"/>
                </a:solidFill>
                <a:latin typeface="ＭＳ ゴシック" panose="020B0609070205080204" pitchFamily="49" charset="-128"/>
                <a:ea typeface="ＭＳ ゴシック" panose="020B0609070205080204" pitchFamily="49" charset="-128"/>
              </a:rPr>
            </a:br>
            <a:r>
              <a:rPr lang="ja-JP" altLang="en-US" sz="2400" b="1" dirty="0" smtClean="0">
                <a:solidFill>
                  <a:schemeClr val="tx1"/>
                </a:solidFill>
                <a:latin typeface="ＭＳ ゴシック" panose="020B0609070205080204" pitchFamily="49" charset="-128"/>
                <a:ea typeface="ＭＳ ゴシック" panose="020B0609070205080204" pitchFamily="49" charset="-128"/>
              </a:rPr>
              <a:t>　</a:t>
            </a:r>
            <a:r>
              <a:rPr lang="ja-JP" altLang="en-US" sz="2400" b="1" u="sng" dirty="0" smtClean="0">
                <a:solidFill>
                  <a:srgbClr val="FF0000"/>
                </a:solidFill>
                <a:latin typeface="ＭＳ ゴシック" panose="020B0609070205080204" pitchFamily="49" charset="-128"/>
                <a:ea typeface="ＭＳ ゴシック" panose="020B0609070205080204" pitchFamily="49" charset="-128"/>
              </a:rPr>
              <a:t>稲沢市は、震度６弱～７</a:t>
            </a:r>
            <a:endParaRPr lang="ja-JP" altLang="en-US" sz="2400" b="1" u="sng" dirty="0">
              <a:solidFill>
                <a:srgbClr val="FF0000"/>
              </a:solidFill>
              <a:latin typeface="ＭＳ ゴシック" panose="020B0609070205080204" pitchFamily="49" charset="-128"/>
              <a:ea typeface="ＭＳ ゴシック" panose="020B0609070205080204" pitchFamily="49" charset="-128"/>
            </a:endParaRPr>
          </a:p>
        </p:txBody>
      </p:sp>
      <p:grpSp>
        <p:nvGrpSpPr>
          <p:cNvPr id="20" name="グループ化 19"/>
          <p:cNvGrpSpPr/>
          <p:nvPr/>
        </p:nvGrpSpPr>
        <p:grpSpPr>
          <a:xfrm>
            <a:off x="413445" y="1655093"/>
            <a:ext cx="8302963" cy="5040560"/>
            <a:chOff x="413445" y="1655093"/>
            <a:chExt cx="8302963" cy="5040560"/>
          </a:xfrm>
        </p:grpSpPr>
        <p:grpSp>
          <p:nvGrpSpPr>
            <p:cNvPr id="4" name="グループ化 3"/>
            <p:cNvGrpSpPr/>
            <p:nvPr/>
          </p:nvGrpSpPr>
          <p:grpSpPr>
            <a:xfrm>
              <a:off x="1108721" y="2319568"/>
              <a:ext cx="6703461" cy="4282847"/>
              <a:chOff x="946796" y="2005243"/>
              <a:chExt cx="6703461" cy="4282847"/>
            </a:xfrm>
          </p:grpSpPr>
          <p:sp>
            <p:nvSpPr>
              <p:cNvPr id="25" name="フリーフォーム 24"/>
              <p:cNvSpPr/>
              <p:nvPr/>
            </p:nvSpPr>
            <p:spPr>
              <a:xfrm>
                <a:off x="946796" y="2046361"/>
                <a:ext cx="2634335" cy="2917153"/>
              </a:xfrm>
              <a:custGeom>
                <a:avLst/>
                <a:gdLst>
                  <a:gd name="connsiteX0" fmla="*/ 0 w 1087746"/>
                  <a:gd name="connsiteY0" fmla="*/ 0 h 372694"/>
                  <a:gd name="connsiteX1" fmla="*/ 1087746 w 1087746"/>
                  <a:gd name="connsiteY1" fmla="*/ 372694 h 372694"/>
                  <a:gd name="connsiteX0" fmla="*/ 0 w 1087746"/>
                  <a:gd name="connsiteY0" fmla="*/ 96511 h 469205"/>
                  <a:gd name="connsiteX1" fmla="*/ 177680 w 1087746"/>
                  <a:gd name="connsiteY1" fmla="*/ 1171 h 469205"/>
                  <a:gd name="connsiteX2" fmla="*/ 1087746 w 1087746"/>
                  <a:gd name="connsiteY2" fmla="*/ 469205 h 469205"/>
                  <a:gd name="connsiteX0" fmla="*/ 0 w 1087746"/>
                  <a:gd name="connsiteY0" fmla="*/ 87924 h 469286"/>
                  <a:gd name="connsiteX1" fmla="*/ 177680 w 1087746"/>
                  <a:gd name="connsiteY1" fmla="*/ 1252 h 469286"/>
                  <a:gd name="connsiteX2" fmla="*/ 1087746 w 1087746"/>
                  <a:gd name="connsiteY2" fmla="*/ 469286 h 469286"/>
                  <a:gd name="connsiteX0" fmla="*/ 0 w 1087746"/>
                  <a:gd name="connsiteY0" fmla="*/ 109407 h 490769"/>
                  <a:gd name="connsiteX1" fmla="*/ 182013 w 1087746"/>
                  <a:gd name="connsiteY1" fmla="*/ 1067 h 490769"/>
                  <a:gd name="connsiteX2" fmla="*/ 1087746 w 1087746"/>
                  <a:gd name="connsiteY2" fmla="*/ 490769 h 490769"/>
                  <a:gd name="connsiteX0" fmla="*/ 0 w 1087746"/>
                  <a:gd name="connsiteY0" fmla="*/ 109407 h 490769"/>
                  <a:gd name="connsiteX1" fmla="*/ 182013 w 1087746"/>
                  <a:gd name="connsiteY1" fmla="*/ 1067 h 490769"/>
                  <a:gd name="connsiteX2" fmla="*/ 255685 w 1087746"/>
                  <a:gd name="connsiteY2" fmla="*/ 18403 h 490769"/>
                  <a:gd name="connsiteX3" fmla="*/ 1087746 w 1087746"/>
                  <a:gd name="connsiteY3" fmla="*/ 490769 h 490769"/>
                  <a:gd name="connsiteX0" fmla="*/ 0 w 1087746"/>
                  <a:gd name="connsiteY0" fmla="*/ 205098 h 586460"/>
                  <a:gd name="connsiteX1" fmla="*/ 182013 w 1087746"/>
                  <a:gd name="connsiteY1" fmla="*/ 96758 h 586460"/>
                  <a:gd name="connsiteX2" fmla="*/ 255685 w 1087746"/>
                  <a:gd name="connsiteY2" fmla="*/ 114094 h 586460"/>
                  <a:gd name="connsiteX3" fmla="*/ 359693 w 1087746"/>
                  <a:gd name="connsiteY3" fmla="*/ 1420 h 586460"/>
                  <a:gd name="connsiteX4" fmla="*/ 1087746 w 1087746"/>
                  <a:gd name="connsiteY4" fmla="*/ 586460 h 586460"/>
                  <a:gd name="connsiteX0" fmla="*/ 0 w 1087746"/>
                  <a:gd name="connsiteY0" fmla="*/ 205225 h 586587"/>
                  <a:gd name="connsiteX1" fmla="*/ 182013 w 1087746"/>
                  <a:gd name="connsiteY1" fmla="*/ 96885 h 586587"/>
                  <a:gd name="connsiteX2" fmla="*/ 242684 w 1087746"/>
                  <a:gd name="connsiteY2" fmla="*/ 101220 h 586587"/>
                  <a:gd name="connsiteX3" fmla="*/ 359693 w 1087746"/>
                  <a:gd name="connsiteY3" fmla="*/ 1547 h 586587"/>
                  <a:gd name="connsiteX4" fmla="*/ 1087746 w 1087746"/>
                  <a:gd name="connsiteY4" fmla="*/ 586587 h 586587"/>
                  <a:gd name="connsiteX0" fmla="*/ 0 w 1087746"/>
                  <a:gd name="connsiteY0" fmla="*/ 218099 h 599461"/>
                  <a:gd name="connsiteX1" fmla="*/ 182013 w 1087746"/>
                  <a:gd name="connsiteY1" fmla="*/ 109759 h 599461"/>
                  <a:gd name="connsiteX2" fmla="*/ 242684 w 1087746"/>
                  <a:gd name="connsiteY2" fmla="*/ 114094 h 599461"/>
                  <a:gd name="connsiteX3" fmla="*/ 333691 w 1087746"/>
                  <a:gd name="connsiteY3" fmla="*/ 1420 h 599461"/>
                  <a:gd name="connsiteX4" fmla="*/ 1087746 w 1087746"/>
                  <a:gd name="connsiteY4" fmla="*/ 599461 h 599461"/>
                  <a:gd name="connsiteX0" fmla="*/ 0 w 333691"/>
                  <a:gd name="connsiteY0" fmla="*/ 871062 h 872129"/>
                  <a:gd name="connsiteX1" fmla="*/ 182013 w 333691"/>
                  <a:gd name="connsiteY1" fmla="*/ 762722 h 872129"/>
                  <a:gd name="connsiteX2" fmla="*/ 242684 w 333691"/>
                  <a:gd name="connsiteY2" fmla="*/ 767057 h 872129"/>
                  <a:gd name="connsiteX3" fmla="*/ 333691 w 333691"/>
                  <a:gd name="connsiteY3" fmla="*/ 654383 h 872129"/>
                  <a:gd name="connsiteX4" fmla="*/ 0 w 333691"/>
                  <a:gd name="connsiteY4" fmla="*/ 0 h 872129"/>
                  <a:gd name="connsiteX0" fmla="*/ 0 w 333691"/>
                  <a:gd name="connsiteY0" fmla="*/ 871062 h 872129"/>
                  <a:gd name="connsiteX1" fmla="*/ 182013 w 333691"/>
                  <a:gd name="connsiteY1" fmla="*/ 762722 h 872129"/>
                  <a:gd name="connsiteX2" fmla="*/ 242684 w 333691"/>
                  <a:gd name="connsiteY2" fmla="*/ 767057 h 872129"/>
                  <a:gd name="connsiteX3" fmla="*/ 333691 w 333691"/>
                  <a:gd name="connsiteY3" fmla="*/ 654383 h 872129"/>
                  <a:gd name="connsiteX4" fmla="*/ 260020 w 333691"/>
                  <a:gd name="connsiteY4" fmla="*/ 632716 h 872129"/>
                  <a:gd name="connsiteX5" fmla="*/ 0 w 333691"/>
                  <a:gd name="connsiteY5" fmla="*/ 0 h 872129"/>
                  <a:gd name="connsiteX0" fmla="*/ 0 w 333691"/>
                  <a:gd name="connsiteY0" fmla="*/ 871062 h 872129"/>
                  <a:gd name="connsiteX1" fmla="*/ 182013 w 333691"/>
                  <a:gd name="connsiteY1" fmla="*/ 762722 h 872129"/>
                  <a:gd name="connsiteX2" fmla="*/ 242684 w 333691"/>
                  <a:gd name="connsiteY2" fmla="*/ 767057 h 872129"/>
                  <a:gd name="connsiteX3" fmla="*/ 333691 w 333691"/>
                  <a:gd name="connsiteY3" fmla="*/ 654383 h 872129"/>
                  <a:gd name="connsiteX4" fmla="*/ 260020 w 333691"/>
                  <a:gd name="connsiteY4" fmla="*/ 632716 h 872129"/>
                  <a:gd name="connsiteX5" fmla="*/ 260459 w 333691"/>
                  <a:gd name="connsiteY5" fmla="*/ 527561 h 872129"/>
                  <a:gd name="connsiteX6" fmla="*/ 0 w 333691"/>
                  <a:gd name="connsiteY6" fmla="*/ 0 h 872129"/>
                  <a:gd name="connsiteX0" fmla="*/ 0 w 737507"/>
                  <a:gd name="connsiteY0" fmla="*/ 343501 h 344568"/>
                  <a:gd name="connsiteX1" fmla="*/ 182013 w 737507"/>
                  <a:gd name="connsiteY1" fmla="*/ 235161 h 344568"/>
                  <a:gd name="connsiteX2" fmla="*/ 242684 w 737507"/>
                  <a:gd name="connsiteY2" fmla="*/ 239496 h 344568"/>
                  <a:gd name="connsiteX3" fmla="*/ 333691 w 737507"/>
                  <a:gd name="connsiteY3" fmla="*/ 126822 h 344568"/>
                  <a:gd name="connsiteX4" fmla="*/ 260020 w 737507"/>
                  <a:gd name="connsiteY4" fmla="*/ 105155 h 344568"/>
                  <a:gd name="connsiteX5" fmla="*/ 260459 w 737507"/>
                  <a:gd name="connsiteY5" fmla="*/ 0 h 344568"/>
                  <a:gd name="connsiteX6" fmla="*/ 737507 w 737507"/>
                  <a:gd name="connsiteY6" fmla="*/ 196339 h 344568"/>
                  <a:gd name="connsiteX0" fmla="*/ 0 w 737507"/>
                  <a:gd name="connsiteY0" fmla="*/ 350810 h 351877"/>
                  <a:gd name="connsiteX1" fmla="*/ 182013 w 737507"/>
                  <a:gd name="connsiteY1" fmla="*/ 242470 h 351877"/>
                  <a:gd name="connsiteX2" fmla="*/ 242684 w 737507"/>
                  <a:gd name="connsiteY2" fmla="*/ 246805 h 351877"/>
                  <a:gd name="connsiteX3" fmla="*/ 333691 w 737507"/>
                  <a:gd name="connsiteY3" fmla="*/ 134131 h 351877"/>
                  <a:gd name="connsiteX4" fmla="*/ 260020 w 737507"/>
                  <a:gd name="connsiteY4" fmla="*/ 112464 h 351877"/>
                  <a:gd name="connsiteX5" fmla="*/ 260459 w 737507"/>
                  <a:gd name="connsiteY5" fmla="*/ 7309 h 351877"/>
                  <a:gd name="connsiteX6" fmla="*/ 317609 w 737507"/>
                  <a:gd name="connsiteY6" fmla="*/ 1865 h 351877"/>
                  <a:gd name="connsiteX7" fmla="*/ 737507 w 737507"/>
                  <a:gd name="connsiteY7" fmla="*/ 203648 h 351877"/>
                  <a:gd name="connsiteX0" fmla="*/ 0 w 451757"/>
                  <a:gd name="connsiteY0" fmla="*/ 642462 h 643529"/>
                  <a:gd name="connsiteX1" fmla="*/ 182013 w 451757"/>
                  <a:gd name="connsiteY1" fmla="*/ 534122 h 643529"/>
                  <a:gd name="connsiteX2" fmla="*/ 242684 w 451757"/>
                  <a:gd name="connsiteY2" fmla="*/ 538457 h 643529"/>
                  <a:gd name="connsiteX3" fmla="*/ 333691 w 451757"/>
                  <a:gd name="connsiteY3" fmla="*/ 425783 h 643529"/>
                  <a:gd name="connsiteX4" fmla="*/ 260020 w 451757"/>
                  <a:gd name="connsiteY4" fmla="*/ 404116 h 643529"/>
                  <a:gd name="connsiteX5" fmla="*/ 260459 w 451757"/>
                  <a:gd name="connsiteY5" fmla="*/ 298961 h 643529"/>
                  <a:gd name="connsiteX6" fmla="*/ 317609 w 451757"/>
                  <a:gd name="connsiteY6" fmla="*/ 293517 h 643529"/>
                  <a:gd name="connsiteX7" fmla="*/ 451757 w 451757"/>
                  <a:gd name="connsiteY7" fmla="*/ 0 h 643529"/>
                  <a:gd name="connsiteX0" fmla="*/ 0 w 451757"/>
                  <a:gd name="connsiteY0" fmla="*/ 642462 h 643529"/>
                  <a:gd name="connsiteX1" fmla="*/ 182013 w 451757"/>
                  <a:gd name="connsiteY1" fmla="*/ 534122 h 643529"/>
                  <a:gd name="connsiteX2" fmla="*/ 242684 w 451757"/>
                  <a:gd name="connsiteY2" fmla="*/ 538457 h 643529"/>
                  <a:gd name="connsiteX3" fmla="*/ 333691 w 451757"/>
                  <a:gd name="connsiteY3" fmla="*/ 425783 h 643529"/>
                  <a:gd name="connsiteX4" fmla="*/ 260020 w 451757"/>
                  <a:gd name="connsiteY4" fmla="*/ 404116 h 643529"/>
                  <a:gd name="connsiteX5" fmla="*/ 260459 w 451757"/>
                  <a:gd name="connsiteY5" fmla="*/ 298961 h 643529"/>
                  <a:gd name="connsiteX6" fmla="*/ 317609 w 451757"/>
                  <a:gd name="connsiteY6" fmla="*/ 293517 h 643529"/>
                  <a:gd name="connsiteX7" fmla="*/ 331216 w 451757"/>
                  <a:gd name="connsiteY7" fmla="*/ 225482 h 643529"/>
                  <a:gd name="connsiteX8" fmla="*/ 451757 w 451757"/>
                  <a:gd name="connsiteY8" fmla="*/ 0 h 643529"/>
                  <a:gd name="connsiteX0" fmla="*/ 0 w 451757"/>
                  <a:gd name="connsiteY0" fmla="*/ 642462 h 643529"/>
                  <a:gd name="connsiteX1" fmla="*/ 182013 w 451757"/>
                  <a:gd name="connsiteY1" fmla="*/ 534122 h 643529"/>
                  <a:gd name="connsiteX2" fmla="*/ 242684 w 451757"/>
                  <a:gd name="connsiteY2" fmla="*/ 538457 h 643529"/>
                  <a:gd name="connsiteX3" fmla="*/ 333691 w 451757"/>
                  <a:gd name="connsiteY3" fmla="*/ 425783 h 643529"/>
                  <a:gd name="connsiteX4" fmla="*/ 260020 w 451757"/>
                  <a:gd name="connsiteY4" fmla="*/ 404116 h 643529"/>
                  <a:gd name="connsiteX5" fmla="*/ 260459 w 451757"/>
                  <a:gd name="connsiteY5" fmla="*/ 298961 h 643529"/>
                  <a:gd name="connsiteX6" fmla="*/ 317609 w 451757"/>
                  <a:gd name="connsiteY6" fmla="*/ 293517 h 643529"/>
                  <a:gd name="connsiteX7" fmla="*/ 331216 w 451757"/>
                  <a:gd name="connsiteY7" fmla="*/ 225482 h 643529"/>
                  <a:gd name="connsiteX8" fmla="*/ 363193 w 451757"/>
                  <a:gd name="connsiteY8" fmla="*/ 226843 h 643529"/>
                  <a:gd name="connsiteX9" fmla="*/ 451757 w 451757"/>
                  <a:gd name="connsiteY9" fmla="*/ 0 h 643529"/>
                  <a:gd name="connsiteX0" fmla="*/ 0 w 666069"/>
                  <a:gd name="connsiteY0" fmla="*/ 419680 h 420747"/>
                  <a:gd name="connsiteX1" fmla="*/ 182013 w 666069"/>
                  <a:gd name="connsiteY1" fmla="*/ 311340 h 420747"/>
                  <a:gd name="connsiteX2" fmla="*/ 242684 w 666069"/>
                  <a:gd name="connsiteY2" fmla="*/ 315675 h 420747"/>
                  <a:gd name="connsiteX3" fmla="*/ 333691 w 666069"/>
                  <a:gd name="connsiteY3" fmla="*/ 203001 h 420747"/>
                  <a:gd name="connsiteX4" fmla="*/ 260020 w 666069"/>
                  <a:gd name="connsiteY4" fmla="*/ 181334 h 420747"/>
                  <a:gd name="connsiteX5" fmla="*/ 260459 w 666069"/>
                  <a:gd name="connsiteY5" fmla="*/ 76179 h 420747"/>
                  <a:gd name="connsiteX6" fmla="*/ 317609 w 666069"/>
                  <a:gd name="connsiteY6" fmla="*/ 70735 h 420747"/>
                  <a:gd name="connsiteX7" fmla="*/ 331216 w 666069"/>
                  <a:gd name="connsiteY7" fmla="*/ 2700 h 420747"/>
                  <a:gd name="connsiteX8" fmla="*/ 363193 w 666069"/>
                  <a:gd name="connsiteY8" fmla="*/ 4061 h 420747"/>
                  <a:gd name="connsiteX9" fmla="*/ 666069 w 666069"/>
                  <a:gd name="connsiteY9" fmla="*/ 236800 h 420747"/>
                  <a:gd name="connsiteX0" fmla="*/ 0 w 666069"/>
                  <a:gd name="connsiteY0" fmla="*/ 430706 h 431773"/>
                  <a:gd name="connsiteX1" fmla="*/ 182013 w 666069"/>
                  <a:gd name="connsiteY1" fmla="*/ 322366 h 431773"/>
                  <a:gd name="connsiteX2" fmla="*/ 242684 w 666069"/>
                  <a:gd name="connsiteY2" fmla="*/ 326701 h 431773"/>
                  <a:gd name="connsiteX3" fmla="*/ 333691 w 666069"/>
                  <a:gd name="connsiteY3" fmla="*/ 214027 h 431773"/>
                  <a:gd name="connsiteX4" fmla="*/ 260020 w 666069"/>
                  <a:gd name="connsiteY4" fmla="*/ 192360 h 431773"/>
                  <a:gd name="connsiteX5" fmla="*/ 260459 w 666069"/>
                  <a:gd name="connsiteY5" fmla="*/ 87205 h 431773"/>
                  <a:gd name="connsiteX6" fmla="*/ 317609 w 666069"/>
                  <a:gd name="connsiteY6" fmla="*/ 81761 h 431773"/>
                  <a:gd name="connsiteX7" fmla="*/ 331216 w 666069"/>
                  <a:gd name="connsiteY7" fmla="*/ 13726 h 431773"/>
                  <a:gd name="connsiteX8" fmla="*/ 363193 w 666069"/>
                  <a:gd name="connsiteY8" fmla="*/ 15087 h 431773"/>
                  <a:gd name="connsiteX9" fmla="*/ 382243 w 666069"/>
                  <a:gd name="connsiteY9" fmla="*/ 800 h 431773"/>
                  <a:gd name="connsiteX10" fmla="*/ 666069 w 666069"/>
                  <a:gd name="connsiteY10" fmla="*/ 247826 h 431773"/>
                  <a:gd name="connsiteX0" fmla="*/ 0 w 666069"/>
                  <a:gd name="connsiteY0" fmla="*/ 430706 h 431773"/>
                  <a:gd name="connsiteX1" fmla="*/ 182013 w 666069"/>
                  <a:gd name="connsiteY1" fmla="*/ 322366 h 431773"/>
                  <a:gd name="connsiteX2" fmla="*/ 242684 w 666069"/>
                  <a:gd name="connsiteY2" fmla="*/ 326701 h 431773"/>
                  <a:gd name="connsiteX3" fmla="*/ 333691 w 666069"/>
                  <a:gd name="connsiteY3" fmla="*/ 214027 h 431773"/>
                  <a:gd name="connsiteX4" fmla="*/ 260020 w 666069"/>
                  <a:gd name="connsiteY4" fmla="*/ 192360 h 431773"/>
                  <a:gd name="connsiteX5" fmla="*/ 260459 w 666069"/>
                  <a:gd name="connsiteY5" fmla="*/ 87205 h 431773"/>
                  <a:gd name="connsiteX6" fmla="*/ 317609 w 666069"/>
                  <a:gd name="connsiteY6" fmla="*/ 81761 h 431773"/>
                  <a:gd name="connsiteX7" fmla="*/ 331216 w 666069"/>
                  <a:gd name="connsiteY7" fmla="*/ 13726 h 431773"/>
                  <a:gd name="connsiteX8" fmla="*/ 363193 w 666069"/>
                  <a:gd name="connsiteY8" fmla="*/ 15087 h 431773"/>
                  <a:gd name="connsiteX9" fmla="*/ 382243 w 666069"/>
                  <a:gd name="connsiteY9" fmla="*/ 800 h 431773"/>
                  <a:gd name="connsiteX10" fmla="*/ 527499 w 666069"/>
                  <a:gd name="connsiteY10" fmla="*/ 24612 h 431773"/>
                  <a:gd name="connsiteX11" fmla="*/ 666069 w 666069"/>
                  <a:gd name="connsiteY11" fmla="*/ 247826 h 431773"/>
                  <a:gd name="connsiteX0" fmla="*/ 0 w 666069"/>
                  <a:gd name="connsiteY0" fmla="*/ 430706 h 431773"/>
                  <a:gd name="connsiteX1" fmla="*/ 182013 w 666069"/>
                  <a:gd name="connsiteY1" fmla="*/ 322366 h 431773"/>
                  <a:gd name="connsiteX2" fmla="*/ 242684 w 666069"/>
                  <a:gd name="connsiteY2" fmla="*/ 326701 h 431773"/>
                  <a:gd name="connsiteX3" fmla="*/ 333691 w 666069"/>
                  <a:gd name="connsiteY3" fmla="*/ 214027 h 431773"/>
                  <a:gd name="connsiteX4" fmla="*/ 260020 w 666069"/>
                  <a:gd name="connsiteY4" fmla="*/ 192360 h 431773"/>
                  <a:gd name="connsiteX5" fmla="*/ 260459 w 666069"/>
                  <a:gd name="connsiteY5" fmla="*/ 87205 h 431773"/>
                  <a:gd name="connsiteX6" fmla="*/ 317609 w 666069"/>
                  <a:gd name="connsiteY6" fmla="*/ 81761 h 431773"/>
                  <a:gd name="connsiteX7" fmla="*/ 331216 w 666069"/>
                  <a:gd name="connsiteY7" fmla="*/ 13726 h 431773"/>
                  <a:gd name="connsiteX8" fmla="*/ 363193 w 666069"/>
                  <a:gd name="connsiteY8" fmla="*/ 15087 h 431773"/>
                  <a:gd name="connsiteX9" fmla="*/ 382243 w 666069"/>
                  <a:gd name="connsiteY9" fmla="*/ 800 h 431773"/>
                  <a:gd name="connsiteX10" fmla="*/ 527499 w 666069"/>
                  <a:gd name="connsiteY10" fmla="*/ 24612 h 431773"/>
                  <a:gd name="connsiteX11" fmla="*/ 567980 w 666069"/>
                  <a:gd name="connsiteY11" fmla="*/ 38900 h 431773"/>
                  <a:gd name="connsiteX12" fmla="*/ 666069 w 666069"/>
                  <a:gd name="connsiteY12" fmla="*/ 247826 h 431773"/>
                  <a:gd name="connsiteX0" fmla="*/ 0 w 666069"/>
                  <a:gd name="connsiteY0" fmla="*/ 434413 h 435480"/>
                  <a:gd name="connsiteX1" fmla="*/ 182013 w 666069"/>
                  <a:gd name="connsiteY1" fmla="*/ 326073 h 435480"/>
                  <a:gd name="connsiteX2" fmla="*/ 242684 w 666069"/>
                  <a:gd name="connsiteY2" fmla="*/ 330408 h 435480"/>
                  <a:gd name="connsiteX3" fmla="*/ 333691 w 666069"/>
                  <a:gd name="connsiteY3" fmla="*/ 217734 h 435480"/>
                  <a:gd name="connsiteX4" fmla="*/ 260020 w 666069"/>
                  <a:gd name="connsiteY4" fmla="*/ 196067 h 435480"/>
                  <a:gd name="connsiteX5" fmla="*/ 260459 w 666069"/>
                  <a:gd name="connsiteY5" fmla="*/ 90912 h 435480"/>
                  <a:gd name="connsiteX6" fmla="*/ 317609 w 666069"/>
                  <a:gd name="connsiteY6" fmla="*/ 85468 h 435480"/>
                  <a:gd name="connsiteX7" fmla="*/ 331216 w 666069"/>
                  <a:gd name="connsiteY7" fmla="*/ 17433 h 435480"/>
                  <a:gd name="connsiteX8" fmla="*/ 363193 w 666069"/>
                  <a:gd name="connsiteY8" fmla="*/ 18794 h 435480"/>
                  <a:gd name="connsiteX9" fmla="*/ 382243 w 666069"/>
                  <a:gd name="connsiteY9" fmla="*/ 4507 h 435480"/>
                  <a:gd name="connsiteX10" fmla="*/ 527499 w 666069"/>
                  <a:gd name="connsiteY10" fmla="*/ 28319 h 435480"/>
                  <a:gd name="connsiteX11" fmla="*/ 567980 w 666069"/>
                  <a:gd name="connsiteY11" fmla="*/ 42607 h 435480"/>
                  <a:gd name="connsiteX12" fmla="*/ 606080 w 666069"/>
                  <a:gd name="connsiteY12" fmla="*/ 2125 h 435480"/>
                  <a:gd name="connsiteX13" fmla="*/ 666069 w 666069"/>
                  <a:gd name="connsiteY13" fmla="*/ 251533 h 435480"/>
                  <a:gd name="connsiteX0" fmla="*/ 0 w 666069"/>
                  <a:gd name="connsiteY0" fmla="*/ 434413 h 435480"/>
                  <a:gd name="connsiteX1" fmla="*/ 182013 w 666069"/>
                  <a:gd name="connsiteY1" fmla="*/ 326073 h 435480"/>
                  <a:gd name="connsiteX2" fmla="*/ 242684 w 666069"/>
                  <a:gd name="connsiteY2" fmla="*/ 330408 h 435480"/>
                  <a:gd name="connsiteX3" fmla="*/ 333691 w 666069"/>
                  <a:gd name="connsiteY3" fmla="*/ 217734 h 435480"/>
                  <a:gd name="connsiteX4" fmla="*/ 260020 w 666069"/>
                  <a:gd name="connsiteY4" fmla="*/ 196067 h 435480"/>
                  <a:gd name="connsiteX5" fmla="*/ 260459 w 666069"/>
                  <a:gd name="connsiteY5" fmla="*/ 90912 h 435480"/>
                  <a:gd name="connsiteX6" fmla="*/ 317609 w 666069"/>
                  <a:gd name="connsiteY6" fmla="*/ 85468 h 435480"/>
                  <a:gd name="connsiteX7" fmla="*/ 331216 w 666069"/>
                  <a:gd name="connsiteY7" fmla="*/ 17433 h 435480"/>
                  <a:gd name="connsiteX8" fmla="*/ 363193 w 666069"/>
                  <a:gd name="connsiteY8" fmla="*/ 18794 h 435480"/>
                  <a:gd name="connsiteX9" fmla="*/ 382243 w 666069"/>
                  <a:gd name="connsiteY9" fmla="*/ 4507 h 435480"/>
                  <a:gd name="connsiteX10" fmla="*/ 527499 w 666069"/>
                  <a:gd name="connsiteY10" fmla="*/ 28319 h 435480"/>
                  <a:gd name="connsiteX11" fmla="*/ 567980 w 666069"/>
                  <a:gd name="connsiteY11" fmla="*/ 42607 h 435480"/>
                  <a:gd name="connsiteX12" fmla="*/ 606080 w 666069"/>
                  <a:gd name="connsiteY12" fmla="*/ 2125 h 435480"/>
                  <a:gd name="connsiteX13" fmla="*/ 648943 w 666069"/>
                  <a:gd name="connsiteY13" fmla="*/ 37844 h 435480"/>
                  <a:gd name="connsiteX14" fmla="*/ 666069 w 666069"/>
                  <a:gd name="connsiteY14" fmla="*/ 251533 h 435480"/>
                  <a:gd name="connsiteX0" fmla="*/ 0 w 675136"/>
                  <a:gd name="connsiteY0" fmla="*/ 434413 h 435480"/>
                  <a:gd name="connsiteX1" fmla="*/ 182013 w 675136"/>
                  <a:gd name="connsiteY1" fmla="*/ 326073 h 435480"/>
                  <a:gd name="connsiteX2" fmla="*/ 242684 w 675136"/>
                  <a:gd name="connsiteY2" fmla="*/ 330408 h 435480"/>
                  <a:gd name="connsiteX3" fmla="*/ 333691 w 675136"/>
                  <a:gd name="connsiteY3" fmla="*/ 217734 h 435480"/>
                  <a:gd name="connsiteX4" fmla="*/ 260020 w 675136"/>
                  <a:gd name="connsiteY4" fmla="*/ 196067 h 435480"/>
                  <a:gd name="connsiteX5" fmla="*/ 260459 w 675136"/>
                  <a:gd name="connsiteY5" fmla="*/ 90912 h 435480"/>
                  <a:gd name="connsiteX6" fmla="*/ 317609 w 675136"/>
                  <a:gd name="connsiteY6" fmla="*/ 85468 h 435480"/>
                  <a:gd name="connsiteX7" fmla="*/ 331216 w 675136"/>
                  <a:gd name="connsiteY7" fmla="*/ 17433 h 435480"/>
                  <a:gd name="connsiteX8" fmla="*/ 363193 w 675136"/>
                  <a:gd name="connsiteY8" fmla="*/ 18794 h 435480"/>
                  <a:gd name="connsiteX9" fmla="*/ 382243 w 675136"/>
                  <a:gd name="connsiteY9" fmla="*/ 4507 h 435480"/>
                  <a:gd name="connsiteX10" fmla="*/ 527499 w 675136"/>
                  <a:gd name="connsiteY10" fmla="*/ 28319 h 435480"/>
                  <a:gd name="connsiteX11" fmla="*/ 567980 w 675136"/>
                  <a:gd name="connsiteY11" fmla="*/ 42607 h 435480"/>
                  <a:gd name="connsiteX12" fmla="*/ 606080 w 675136"/>
                  <a:gd name="connsiteY12" fmla="*/ 2125 h 435480"/>
                  <a:gd name="connsiteX13" fmla="*/ 648943 w 675136"/>
                  <a:gd name="connsiteY13" fmla="*/ 37844 h 435480"/>
                  <a:gd name="connsiteX14" fmla="*/ 675136 w 675136"/>
                  <a:gd name="connsiteY14" fmla="*/ 47369 h 435480"/>
                  <a:gd name="connsiteX15" fmla="*/ 666069 w 675136"/>
                  <a:gd name="connsiteY15" fmla="*/ 251533 h 435480"/>
                  <a:gd name="connsiteX0" fmla="*/ 0 w 675136"/>
                  <a:gd name="connsiteY0" fmla="*/ 434413 h 435480"/>
                  <a:gd name="connsiteX1" fmla="*/ 182013 w 675136"/>
                  <a:gd name="connsiteY1" fmla="*/ 326073 h 435480"/>
                  <a:gd name="connsiteX2" fmla="*/ 242684 w 675136"/>
                  <a:gd name="connsiteY2" fmla="*/ 330408 h 435480"/>
                  <a:gd name="connsiteX3" fmla="*/ 333691 w 675136"/>
                  <a:gd name="connsiteY3" fmla="*/ 217734 h 435480"/>
                  <a:gd name="connsiteX4" fmla="*/ 260020 w 675136"/>
                  <a:gd name="connsiteY4" fmla="*/ 196067 h 435480"/>
                  <a:gd name="connsiteX5" fmla="*/ 260459 w 675136"/>
                  <a:gd name="connsiteY5" fmla="*/ 90912 h 435480"/>
                  <a:gd name="connsiteX6" fmla="*/ 317609 w 675136"/>
                  <a:gd name="connsiteY6" fmla="*/ 85468 h 435480"/>
                  <a:gd name="connsiteX7" fmla="*/ 331216 w 675136"/>
                  <a:gd name="connsiteY7" fmla="*/ 17433 h 435480"/>
                  <a:gd name="connsiteX8" fmla="*/ 363193 w 675136"/>
                  <a:gd name="connsiteY8" fmla="*/ 18794 h 435480"/>
                  <a:gd name="connsiteX9" fmla="*/ 382243 w 675136"/>
                  <a:gd name="connsiteY9" fmla="*/ 4507 h 435480"/>
                  <a:gd name="connsiteX10" fmla="*/ 527499 w 675136"/>
                  <a:gd name="connsiteY10" fmla="*/ 28319 h 435480"/>
                  <a:gd name="connsiteX11" fmla="*/ 567980 w 675136"/>
                  <a:gd name="connsiteY11" fmla="*/ 42607 h 435480"/>
                  <a:gd name="connsiteX12" fmla="*/ 606080 w 675136"/>
                  <a:gd name="connsiteY12" fmla="*/ 2125 h 435480"/>
                  <a:gd name="connsiteX13" fmla="*/ 648943 w 675136"/>
                  <a:gd name="connsiteY13" fmla="*/ 37844 h 435480"/>
                  <a:gd name="connsiteX14" fmla="*/ 675136 w 675136"/>
                  <a:gd name="connsiteY14" fmla="*/ 47369 h 435480"/>
                  <a:gd name="connsiteX15" fmla="*/ 520812 w 675136"/>
                  <a:gd name="connsiteY15" fmla="*/ 218196 h 435480"/>
                  <a:gd name="connsiteX0" fmla="*/ 0 w 675136"/>
                  <a:gd name="connsiteY0" fmla="*/ 434413 h 435480"/>
                  <a:gd name="connsiteX1" fmla="*/ 182013 w 675136"/>
                  <a:gd name="connsiteY1" fmla="*/ 326073 h 435480"/>
                  <a:gd name="connsiteX2" fmla="*/ 242684 w 675136"/>
                  <a:gd name="connsiteY2" fmla="*/ 330408 h 435480"/>
                  <a:gd name="connsiteX3" fmla="*/ 333691 w 675136"/>
                  <a:gd name="connsiteY3" fmla="*/ 217734 h 435480"/>
                  <a:gd name="connsiteX4" fmla="*/ 260020 w 675136"/>
                  <a:gd name="connsiteY4" fmla="*/ 196067 h 435480"/>
                  <a:gd name="connsiteX5" fmla="*/ 260459 w 675136"/>
                  <a:gd name="connsiteY5" fmla="*/ 90912 h 435480"/>
                  <a:gd name="connsiteX6" fmla="*/ 317609 w 675136"/>
                  <a:gd name="connsiteY6" fmla="*/ 85468 h 435480"/>
                  <a:gd name="connsiteX7" fmla="*/ 331216 w 675136"/>
                  <a:gd name="connsiteY7" fmla="*/ 17433 h 435480"/>
                  <a:gd name="connsiteX8" fmla="*/ 363193 w 675136"/>
                  <a:gd name="connsiteY8" fmla="*/ 18794 h 435480"/>
                  <a:gd name="connsiteX9" fmla="*/ 382243 w 675136"/>
                  <a:gd name="connsiteY9" fmla="*/ 4507 h 435480"/>
                  <a:gd name="connsiteX10" fmla="*/ 527499 w 675136"/>
                  <a:gd name="connsiteY10" fmla="*/ 28319 h 435480"/>
                  <a:gd name="connsiteX11" fmla="*/ 567980 w 675136"/>
                  <a:gd name="connsiteY11" fmla="*/ 42607 h 435480"/>
                  <a:gd name="connsiteX12" fmla="*/ 606080 w 675136"/>
                  <a:gd name="connsiteY12" fmla="*/ 2125 h 435480"/>
                  <a:gd name="connsiteX13" fmla="*/ 648943 w 675136"/>
                  <a:gd name="connsiteY13" fmla="*/ 37844 h 435480"/>
                  <a:gd name="connsiteX14" fmla="*/ 675136 w 675136"/>
                  <a:gd name="connsiteY14" fmla="*/ 47369 h 435480"/>
                  <a:gd name="connsiteX15" fmla="*/ 667992 w 675136"/>
                  <a:gd name="connsiteY15" fmla="*/ 85469 h 435480"/>
                  <a:gd name="connsiteX16" fmla="*/ 520812 w 675136"/>
                  <a:gd name="connsiteY16" fmla="*/ 218196 h 435480"/>
                  <a:gd name="connsiteX0" fmla="*/ 0 w 675136"/>
                  <a:gd name="connsiteY0" fmla="*/ 434413 h 539665"/>
                  <a:gd name="connsiteX1" fmla="*/ 182013 w 675136"/>
                  <a:gd name="connsiteY1" fmla="*/ 326073 h 539665"/>
                  <a:gd name="connsiteX2" fmla="*/ 242684 w 675136"/>
                  <a:gd name="connsiteY2" fmla="*/ 330408 h 539665"/>
                  <a:gd name="connsiteX3" fmla="*/ 333691 w 675136"/>
                  <a:gd name="connsiteY3" fmla="*/ 217734 h 539665"/>
                  <a:gd name="connsiteX4" fmla="*/ 260020 w 675136"/>
                  <a:gd name="connsiteY4" fmla="*/ 196067 h 539665"/>
                  <a:gd name="connsiteX5" fmla="*/ 260459 w 675136"/>
                  <a:gd name="connsiteY5" fmla="*/ 90912 h 539665"/>
                  <a:gd name="connsiteX6" fmla="*/ 317609 w 675136"/>
                  <a:gd name="connsiteY6" fmla="*/ 85468 h 539665"/>
                  <a:gd name="connsiteX7" fmla="*/ 331216 w 675136"/>
                  <a:gd name="connsiteY7" fmla="*/ 17433 h 539665"/>
                  <a:gd name="connsiteX8" fmla="*/ 363193 w 675136"/>
                  <a:gd name="connsiteY8" fmla="*/ 18794 h 539665"/>
                  <a:gd name="connsiteX9" fmla="*/ 382243 w 675136"/>
                  <a:gd name="connsiteY9" fmla="*/ 4507 h 539665"/>
                  <a:gd name="connsiteX10" fmla="*/ 527499 w 675136"/>
                  <a:gd name="connsiteY10" fmla="*/ 28319 h 539665"/>
                  <a:gd name="connsiteX11" fmla="*/ 567980 w 675136"/>
                  <a:gd name="connsiteY11" fmla="*/ 42607 h 539665"/>
                  <a:gd name="connsiteX12" fmla="*/ 606080 w 675136"/>
                  <a:gd name="connsiteY12" fmla="*/ 2125 h 539665"/>
                  <a:gd name="connsiteX13" fmla="*/ 648943 w 675136"/>
                  <a:gd name="connsiteY13" fmla="*/ 37844 h 539665"/>
                  <a:gd name="connsiteX14" fmla="*/ 675136 w 675136"/>
                  <a:gd name="connsiteY14" fmla="*/ 47369 h 539665"/>
                  <a:gd name="connsiteX15" fmla="*/ 667992 w 675136"/>
                  <a:gd name="connsiteY15" fmla="*/ 85469 h 539665"/>
                  <a:gd name="connsiteX16" fmla="*/ 377937 w 675136"/>
                  <a:gd name="connsiteY16" fmla="*/ 539665 h 539665"/>
                  <a:gd name="connsiteX0" fmla="*/ 0 w 705133"/>
                  <a:gd name="connsiteY0" fmla="*/ 434413 h 539665"/>
                  <a:gd name="connsiteX1" fmla="*/ 182013 w 705133"/>
                  <a:gd name="connsiteY1" fmla="*/ 326073 h 539665"/>
                  <a:gd name="connsiteX2" fmla="*/ 242684 w 705133"/>
                  <a:gd name="connsiteY2" fmla="*/ 330408 h 539665"/>
                  <a:gd name="connsiteX3" fmla="*/ 333691 w 705133"/>
                  <a:gd name="connsiteY3" fmla="*/ 217734 h 539665"/>
                  <a:gd name="connsiteX4" fmla="*/ 260020 w 705133"/>
                  <a:gd name="connsiteY4" fmla="*/ 196067 h 539665"/>
                  <a:gd name="connsiteX5" fmla="*/ 260459 w 705133"/>
                  <a:gd name="connsiteY5" fmla="*/ 90912 h 539665"/>
                  <a:gd name="connsiteX6" fmla="*/ 317609 w 705133"/>
                  <a:gd name="connsiteY6" fmla="*/ 85468 h 539665"/>
                  <a:gd name="connsiteX7" fmla="*/ 331216 w 705133"/>
                  <a:gd name="connsiteY7" fmla="*/ 17433 h 539665"/>
                  <a:gd name="connsiteX8" fmla="*/ 363193 w 705133"/>
                  <a:gd name="connsiteY8" fmla="*/ 18794 h 539665"/>
                  <a:gd name="connsiteX9" fmla="*/ 382243 w 705133"/>
                  <a:gd name="connsiteY9" fmla="*/ 4507 h 539665"/>
                  <a:gd name="connsiteX10" fmla="*/ 527499 w 705133"/>
                  <a:gd name="connsiteY10" fmla="*/ 28319 h 539665"/>
                  <a:gd name="connsiteX11" fmla="*/ 567980 w 705133"/>
                  <a:gd name="connsiteY11" fmla="*/ 42607 h 539665"/>
                  <a:gd name="connsiteX12" fmla="*/ 606080 w 705133"/>
                  <a:gd name="connsiteY12" fmla="*/ 2125 h 539665"/>
                  <a:gd name="connsiteX13" fmla="*/ 648943 w 705133"/>
                  <a:gd name="connsiteY13" fmla="*/ 37844 h 539665"/>
                  <a:gd name="connsiteX14" fmla="*/ 675136 w 705133"/>
                  <a:gd name="connsiteY14" fmla="*/ 47369 h 539665"/>
                  <a:gd name="connsiteX15" fmla="*/ 667992 w 705133"/>
                  <a:gd name="connsiteY15" fmla="*/ 85469 h 539665"/>
                  <a:gd name="connsiteX16" fmla="*/ 703710 w 705133"/>
                  <a:gd name="connsiteY16" fmla="*/ 92613 h 539665"/>
                  <a:gd name="connsiteX17" fmla="*/ 377937 w 705133"/>
                  <a:gd name="connsiteY17" fmla="*/ 539665 h 539665"/>
                  <a:gd name="connsiteX0" fmla="*/ 0 w 987537"/>
                  <a:gd name="connsiteY0" fmla="*/ 434413 h 480133"/>
                  <a:gd name="connsiteX1" fmla="*/ 182013 w 987537"/>
                  <a:gd name="connsiteY1" fmla="*/ 326073 h 480133"/>
                  <a:gd name="connsiteX2" fmla="*/ 242684 w 987537"/>
                  <a:gd name="connsiteY2" fmla="*/ 330408 h 480133"/>
                  <a:gd name="connsiteX3" fmla="*/ 333691 w 987537"/>
                  <a:gd name="connsiteY3" fmla="*/ 217734 h 480133"/>
                  <a:gd name="connsiteX4" fmla="*/ 260020 w 987537"/>
                  <a:gd name="connsiteY4" fmla="*/ 196067 h 480133"/>
                  <a:gd name="connsiteX5" fmla="*/ 260459 w 987537"/>
                  <a:gd name="connsiteY5" fmla="*/ 90912 h 480133"/>
                  <a:gd name="connsiteX6" fmla="*/ 317609 w 987537"/>
                  <a:gd name="connsiteY6" fmla="*/ 85468 h 480133"/>
                  <a:gd name="connsiteX7" fmla="*/ 331216 w 987537"/>
                  <a:gd name="connsiteY7" fmla="*/ 17433 h 480133"/>
                  <a:gd name="connsiteX8" fmla="*/ 363193 w 987537"/>
                  <a:gd name="connsiteY8" fmla="*/ 18794 h 480133"/>
                  <a:gd name="connsiteX9" fmla="*/ 382243 w 987537"/>
                  <a:gd name="connsiteY9" fmla="*/ 4507 h 480133"/>
                  <a:gd name="connsiteX10" fmla="*/ 527499 w 987537"/>
                  <a:gd name="connsiteY10" fmla="*/ 28319 h 480133"/>
                  <a:gd name="connsiteX11" fmla="*/ 567980 w 987537"/>
                  <a:gd name="connsiteY11" fmla="*/ 42607 h 480133"/>
                  <a:gd name="connsiteX12" fmla="*/ 606080 w 987537"/>
                  <a:gd name="connsiteY12" fmla="*/ 2125 h 480133"/>
                  <a:gd name="connsiteX13" fmla="*/ 648943 w 987537"/>
                  <a:gd name="connsiteY13" fmla="*/ 37844 h 480133"/>
                  <a:gd name="connsiteX14" fmla="*/ 675136 w 987537"/>
                  <a:gd name="connsiteY14" fmla="*/ 47369 h 480133"/>
                  <a:gd name="connsiteX15" fmla="*/ 667992 w 987537"/>
                  <a:gd name="connsiteY15" fmla="*/ 85469 h 480133"/>
                  <a:gd name="connsiteX16" fmla="*/ 703710 w 987537"/>
                  <a:gd name="connsiteY16" fmla="*/ 92613 h 480133"/>
                  <a:gd name="connsiteX17" fmla="*/ 987537 w 987537"/>
                  <a:gd name="connsiteY17" fmla="*/ 480133 h 480133"/>
                  <a:gd name="connsiteX0" fmla="*/ 0 w 987537"/>
                  <a:gd name="connsiteY0" fmla="*/ 434413 h 480133"/>
                  <a:gd name="connsiteX1" fmla="*/ 182013 w 987537"/>
                  <a:gd name="connsiteY1" fmla="*/ 326073 h 480133"/>
                  <a:gd name="connsiteX2" fmla="*/ 242684 w 987537"/>
                  <a:gd name="connsiteY2" fmla="*/ 330408 h 480133"/>
                  <a:gd name="connsiteX3" fmla="*/ 333691 w 987537"/>
                  <a:gd name="connsiteY3" fmla="*/ 217734 h 480133"/>
                  <a:gd name="connsiteX4" fmla="*/ 260020 w 987537"/>
                  <a:gd name="connsiteY4" fmla="*/ 196067 h 480133"/>
                  <a:gd name="connsiteX5" fmla="*/ 260459 w 987537"/>
                  <a:gd name="connsiteY5" fmla="*/ 90912 h 480133"/>
                  <a:gd name="connsiteX6" fmla="*/ 317609 w 987537"/>
                  <a:gd name="connsiteY6" fmla="*/ 85468 h 480133"/>
                  <a:gd name="connsiteX7" fmla="*/ 331216 w 987537"/>
                  <a:gd name="connsiteY7" fmla="*/ 17433 h 480133"/>
                  <a:gd name="connsiteX8" fmla="*/ 363193 w 987537"/>
                  <a:gd name="connsiteY8" fmla="*/ 18794 h 480133"/>
                  <a:gd name="connsiteX9" fmla="*/ 382243 w 987537"/>
                  <a:gd name="connsiteY9" fmla="*/ 4507 h 480133"/>
                  <a:gd name="connsiteX10" fmla="*/ 527499 w 987537"/>
                  <a:gd name="connsiteY10" fmla="*/ 28319 h 480133"/>
                  <a:gd name="connsiteX11" fmla="*/ 567980 w 987537"/>
                  <a:gd name="connsiteY11" fmla="*/ 42607 h 480133"/>
                  <a:gd name="connsiteX12" fmla="*/ 606080 w 987537"/>
                  <a:gd name="connsiteY12" fmla="*/ 2125 h 480133"/>
                  <a:gd name="connsiteX13" fmla="*/ 648943 w 987537"/>
                  <a:gd name="connsiteY13" fmla="*/ 37844 h 480133"/>
                  <a:gd name="connsiteX14" fmla="*/ 675136 w 987537"/>
                  <a:gd name="connsiteY14" fmla="*/ 47369 h 480133"/>
                  <a:gd name="connsiteX15" fmla="*/ 667992 w 987537"/>
                  <a:gd name="connsiteY15" fmla="*/ 85469 h 480133"/>
                  <a:gd name="connsiteX16" fmla="*/ 703710 w 987537"/>
                  <a:gd name="connsiteY16" fmla="*/ 92613 h 480133"/>
                  <a:gd name="connsiteX17" fmla="*/ 729904 w 987537"/>
                  <a:gd name="connsiteY17" fmla="*/ 66419 h 480133"/>
                  <a:gd name="connsiteX18" fmla="*/ 987537 w 987537"/>
                  <a:gd name="connsiteY18" fmla="*/ 480133 h 480133"/>
                  <a:gd name="connsiteX0" fmla="*/ 0 w 987537"/>
                  <a:gd name="connsiteY0" fmla="*/ 434413 h 480133"/>
                  <a:gd name="connsiteX1" fmla="*/ 182013 w 987537"/>
                  <a:gd name="connsiteY1" fmla="*/ 326073 h 480133"/>
                  <a:gd name="connsiteX2" fmla="*/ 242684 w 987537"/>
                  <a:gd name="connsiteY2" fmla="*/ 330408 h 480133"/>
                  <a:gd name="connsiteX3" fmla="*/ 333691 w 987537"/>
                  <a:gd name="connsiteY3" fmla="*/ 217734 h 480133"/>
                  <a:gd name="connsiteX4" fmla="*/ 260020 w 987537"/>
                  <a:gd name="connsiteY4" fmla="*/ 196067 h 480133"/>
                  <a:gd name="connsiteX5" fmla="*/ 260459 w 987537"/>
                  <a:gd name="connsiteY5" fmla="*/ 90912 h 480133"/>
                  <a:gd name="connsiteX6" fmla="*/ 317609 w 987537"/>
                  <a:gd name="connsiteY6" fmla="*/ 85468 h 480133"/>
                  <a:gd name="connsiteX7" fmla="*/ 331216 w 987537"/>
                  <a:gd name="connsiteY7" fmla="*/ 17433 h 480133"/>
                  <a:gd name="connsiteX8" fmla="*/ 363193 w 987537"/>
                  <a:gd name="connsiteY8" fmla="*/ 18794 h 480133"/>
                  <a:gd name="connsiteX9" fmla="*/ 382243 w 987537"/>
                  <a:gd name="connsiteY9" fmla="*/ 4507 h 480133"/>
                  <a:gd name="connsiteX10" fmla="*/ 527499 w 987537"/>
                  <a:gd name="connsiteY10" fmla="*/ 28319 h 480133"/>
                  <a:gd name="connsiteX11" fmla="*/ 567980 w 987537"/>
                  <a:gd name="connsiteY11" fmla="*/ 42607 h 480133"/>
                  <a:gd name="connsiteX12" fmla="*/ 606080 w 987537"/>
                  <a:gd name="connsiteY12" fmla="*/ 2125 h 480133"/>
                  <a:gd name="connsiteX13" fmla="*/ 648943 w 987537"/>
                  <a:gd name="connsiteY13" fmla="*/ 37844 h 480133"/>
                  <a:gd name="connsiteX14" fmla="*/ 675136 w 987537"/>
                  <a:gd name="connsiteY14" fmla="*/ 47369 h 480133"/>
                  <a:gd name="connsiteX15" fmla="*/ 667992 w 987537"/>
                  <a:gd name="connsiteY15" fmla="*/ 85469 h 480133"/>
                  <a:gd name="connsiteX16" fmla="*/ 703710 w 987537"/>
                  <a:gd name="connsiteY16" fmla="*/ 92613 h 480133"/>
                  <a:gd name="connsiteX17" fmla="*/ 729904 w 987537"/>
                  <a:gd name="connsiteY17" fmla="*/ 66419 h 480133"/>
                  <a:gd name="connsiteX18" fmla="*/ 787054 w 987537"/>
                  <a:gd name="connsiteY18" fmla="*/ 94994 h 480133"/>
                  <a:gd name="connsiteX19" fmla="*/ 987537 w 987537"/>
                  <a:gd name="connsiteY19" fmla="*/ 480133 h 480133"/>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1182799 w 1182799"/>
                  <a:gd name="connsiteY19" fmla="*/ 658726 h 658726"/>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975173 w 1182799"/>
                  <a:gd name="connsiteY19" fmla="*/ 187862 h 658726"/>
                  <a:gd name="connsiteX20" fmla="*/ 1182799 w 1182799"/>
                  <a:gd name="connsiteY20" fmla="*/ 658726 h 658726"/>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975173 w 1182799"/>
                  <a:gd name="connsiteY19" fmla="*/ 187862 h 658726"/>
                  <a:gd name="connsiteX20" fmla="*/ 1182799 w 1182799"/>
                  <a:gd name="connsiteY20" fmla="*/ 658726 h 658726"/>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975173 w 1182799"/>
                  <a:gd name="connsiteY19" fmla="*/ 187862 h 658726"/>
                  <a:gd name="connsiteX20" fmla="*/ 1182799 w 1182799"/>
                  <a:gd name="connsiteY20" fmla="*/ 658726 h 658726"/>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975173 w 1182799"/>
                  <a:gd name="connsiteY19" fmla="*/ 187862 h 658726"/>
                  <a:gd name="connsiteX20" fmla="*/ 1182799 w 1182799"/>
                  <a:gd name="connsiteY20" fmla="*/ 658726 h 658726"/>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975173 w 1182799"/>
                  <a:gd name="connsiteY19" fmla="*/ 187862 h 658726"/>
                  <a:gd name="connsiteX20" fmla="*/ 1182799 w 1182799"/>
                  <a:gd name="connsiteY20" fmla="*/ 658726 h 658726"/>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975173 w 1182799"/>
                  <a:gd name="connsiteY19" fmla="*/ 187862 h 658726"/>
                  <a:gd name="connsiteX20" fmla="*/ 1182799 w 1182799"/>
                  <a:gd name="connsiteY20" fmla="*/ 658726 h 658726"/>
                  <a:gd name="connsiteX0" fmla="*/ 0 w 1194248"/>
                  <a:gd name="connsiteY0" fmla="*/ 434413 h 658726"/>
                  <a:gd name="connsiteX1" fmla="*/ 182013 w 1194248"/>
                  <a:gd name="connsiteY1" fmla="*/ 326073 h 658726"/>
                  <a:gd name="connsiteX2" fmla="*/ 242684 w 1194248"/>
                  <a:gd name="connsiteY2" fmla="*/ 330408 h 658726"/>
                  <a:gd name="connsiteX3" fmla="*/ 333691 w 1194248"/>
                  <a:gd name="connsiteY3" fmla="*/ 217734 h 658726"/>
                  <a:gd name="connsiteX4" fmla="*/ 260020 w 1194248"/>
                  <a:gd name="connsiteY4" fmla="*/ 196067 h 658726"/>
                  <a:gd name="connsiteX5" fmla="*/ 260459 w 1194248"/>
                  <a:gd name="connsiteY5" fmla="*/ 90912 h 658726"/>
                  <a:gd name="connsiteX6" fmla="*/ 317609 w 1194248"/>
                  <a:gd name="connsiteY6" fmla="*/ 85468 h 658726"/>
                  <a:gd name="connsiteX7" fmla="*/ 331216 w 1194248"/>
                  <a:gd name="connsiteY7" fmla="*/ 17433 h 658726"/>
                  <a:gd name="connsiteX8" fmla="*/ 363193 w 1194248"/>
                  <a:gd name="connsiteY8" fmla="*/ 18794 h 658726"/>
                  <a:gd name="connsiteX9" fmla="*/ 382243 w 1194248"/>
                  <a:gd name="connsiteY9" fmla="*/ 4507 h 658726"/>
                  <a:gd name="connsiteX10" fmla="*/ 527499 w 1194248"/>
                  <a:gd name="connsiteY10" fmla="*/ 28319 h 658726"/>
                  <a:gd name="connsiteX11" fmla="*/ 567980 w 1194248"/>
                  <a:gd name="connsiteY11" fmla="*/ 42607 h 658726"/>
                  <a:gd name="connsiteX12" fmla="*/ 606080 w 1194248"/>
                  <a:gd name="connsiteY12" fmla="*/ 2125 h 658726"/>
                  <a:gd name="connsiteX13" fmla="*/ 648943 w 1194248"/>
                  <a:gd name="connsiteY13" fmla="*/ 37844 h 658726"/>
                  <a:gd name="connsiteX14" fmla="*/ 675136 w 1194248"/>
                  <a:gd name="connsiteY14" fmla="*/ 47369 h 658726"/>
                  <a:gd name="connsiteX15" fmla="*/ 667992 w 1194248"/>
                  <a:gd name="connsiteY15" fmla="*/ 85469 h 658726"/>
                  <a:gd name="connsiteX16" fmla="*/ 703710 w 1194248"/>
                  <a:gd name="connsiteY16" fmla="*/ 92613 h 658726"/>
                  <a:gd name="connsiteX17" fmla="*/ 729904 w 1194248"/>
                  <a:gd name="connsiteY17" fmla="*/ 66419 h 658726"/>
                  <a:gd name="connsiteX18" fmla="*/ 787054 w 1194248"/>
                  <a:gd name="connsiteY18" fmla="*/ 94994 h 658726"/>
                  <a:gd name="connsiteX19" fmla="*/ 975173 w 1194248"/>
                  <a:gd name="connsiteY19" fmla="*/ 187862 h 658726"/>
                  <a:gd name="connsiteX20" fmla="*/ 1194248 w 1194248"/>
                  <a:gd name="connsiteY20" fmla="*/ 278349 h 658726"/>
                  <a:gd name="connsiteX21" fmla="*/ 1182799 w 1194248"/>
                  <a:gd name="connsiteY21" fmla="*/ 658726 h 658726"/>
                  <a:gd name="connsiteX0" fmla="*/ 0 w 1194248"/>
                  <a:gd name="connsiteY0" fmla="*/ 434413 h 456320"/>
                  <a:gd name="connsiteX1" fmla="*/ 182013 w 1194248"/>
                  <a:gd name="connsiteY1" fmla="*/ 326073 h 456320"/>
                  <a:gd name="connsiteX2" fmla="*/ 242684 w 1194248"/>
                  <a:gd name="connsiteY2" fmla="*/ 330408 h 456320"/>
                  <a:gd name="connsiteX3" fmla="*/ 333691 w 1194248"/>
                  <a:gd name="connsiteY3" fmla="*/ 217734 h 456320"/>
                  <a:gd name="connsiteX4" fmla="*/ 260020 w 1194248"/>
                  <a:gd name="connsiteY4" fmla="*/ 196067 h 456320"/>
                  <a:gd name="connsiteX5" fmla="*/ 260459 w 1194248"/>
                  <a:gd name="connsiteY5" fmla="*/ 90912 h 456320"/>
                  <a:gd name="connsiteX6" fmla="*/ 317609 w 1194248"/>
                  <a:gd name="connsiteY6" fmla="*/ 85468 h 456320"/>
                  <a:gd name="connsiteX7" fmla="*/ 331216 w 1194248"/>
                  <a:gd name="connsiteY7" fmla="*/ 17433 h 456320"/>
                  <a:gd name="connsiteX8" fmla="*/ 363193 w 1194248"/>
                  <a:gd name="connsiteY8" fmla="*/ 18794 h 456320"/>
                  <a:gd name="connsiteX9" fmla="*/ 382243 w 1194248"/>
                  <a:gd name="connsiteY9" fmla="*/ 4507 h 456320"/>
                  <a:gd name="connsiteX10" fmla="*/ 527499 w 1194248"/>
                  <a:gd name="connsiteY10" fmla="*/ 28319 h 456320"/>
                  <a:gd name="connsiteX11" fmla="*/ 567980 w 1194248"/>
                  <a:gd name="connsiteY11" fmla="*/ 42607 h 456320"/>
                  <a:gd name="connsiteX12" fmla="*/ 606080 w 1194248"/>
                  <a:gd name="connsiteY12" fmla="*/ 2125 h 456320"/>
                  <a:gd name="connsiteX13" fmla="*/ 648943 w 1194248"/>
                  <a:gd name="connsiteY13" fmla="*/ 37844 h 456320"/>
                  <a:gd name="connsiteX14" fmla="*/ 675136 w 1194248"/>
                  <a:gd name="connsiteY14" fmla="*/ 47369 h 456320"/>
                  <a:gd name="connsiteX15" fmla="*/ 667992 w 1194248"/>
                  <a:gd name="connsiteY15" fmla="*/ 85469 h 456320"/>
                  <a:gd name="connsiteX16" fmla="*/ 703710 w 1194248"/>
                  <a:gd name="connsiteY16" fmla="*/ 92613 h 456320"/>
                  <a:gd name="connsiteX17" fmla="*/ 729904 w 1194248"/>
                  <a:gd name="connsiteY17" fmla="*/ 66419 h 456320"/>
                  <a:gd name="connsiteX18" fmla="*/ 787054 w 1194248"/>
                  <a:gd name="connsiteY18" fmla="*/ 94994 h 456320"/>
                  <a:gd name="connsiteX19" fmla="*/ 975173 w 1194248"/>
                  <a:gd name="connsiteY19" fmla="*/ 187862 h 456320"/>
                  <a:gd name="connsiteX20" fmla="*/ 1194248 w 1194248"/>
                  <a:gd name="connsiteY20" fmla="*/ 278349 h 456320"/>
                  <a:gd name="connsiteX21" fmla="*/ 913718 w 1194248"/>
                  <a:gd name="connsiteY21" fmla="*/ 456320 h 456320"/>
                  <a:gd name="connsiteX0" fmla="*/ 0 w 1194922"/>
                  <a:gd name="connsiteY0" fmla="*/ 434413 h 456320"/>
                  <a:gd name="connsiteX1" fmla="*/ 182013 w 1194922"/>
                  <a:gd name="connsiteY1" fmla="*/ 326073 h 456320"/>
                  <a:gd name="connsiteX2" fmla="*/ 242684 w 1194922"/>
                  <a:gd name="connsiteY2" fmla="*/ 330408 h 456320"/>
                  <a:gd name="connsiteX3" fmla="*/ 333691 w 1194922"/>
                  <a:gd name="connsiteY3" fmla="*/ 217734 h 456320"/>
                  <a:gd name="connsiteX4" fmla="*/ 260020 w 1194922"/>
                  <a:gd name="connsiteY4" fmla="*/ 196067 h 456320"/>
                  <a:gd name="connsiteX5" fmla="*/ 260459 w 1194922"/>
                  <a:gd name="connsiteY5" fmla="*/ 90912 h 456320"/>
                  <a:gd name="connsiteX6" fmla="*/ 317609 w 1194922"/>
                  <a:gd name="connsiteY6" fmla="*/ 85468 h 456320"/>
                  <a:gd name="connsiteX7" fmla="*/ 331216 w 1194922"/>
                  <a:gd name="connsiteY7" fmla="*/ 17433 h 456320"/>
                  <a:gd name="connsiteX8" fmla="*/ 363193 w 1194922"/>
                  <a:gd name="connsiteY8" fmla="*/ 18794 h 456320"/>
                  <a:gd name="connsiteX9" fmla="*/ 382243 w 1194922"/>
                  <a:gd name="connsiteY9" fmla="*/ 4507 h 456320"/>
                  <a:gd name="connsiteX10" fmla="*/ 527499 w 1194922"/>
                  <a:gd name="connsiteY10" fmla="*/ 28319 h 456320"/>
                  <a:gd name="connsiteX11" fmla="*/ 567980 w 1194922"/>
                  <a:gd name="connsiteY11" fmla="*/ 42607 h 456320"/>
                  <a:gd name="connsiteX12" fmla="*/ 606080 w 1194922"/>
                  <a:gd name="connsiteY12" fmla="*/ 2125 h 456320"/>
                  <a:gd name="connsiteX13" fmla="*/ 648943 w 1194922"/>
                  <a:gd name="connsiteY13" fmla="*/ 37844 h 456320"/>
                  <a:gd name="connsiteX14" fmla="*/ 675136 w 1194922"/>
                  <a:gd name="connsiteY14" fmla="*/ 47369 h 456320"/>
                  <a:gd name="connsiteX15" fmla="*/ 667992 w 1194922"/>
                  <a:gd name="connsiteY15" fmla="*/ 85469 h 456320"/>
                  <a:gd name="connsiteX16" fmla="*/ 703710 w 1194922"/>
                  <a:gd name="connsiteY16" fmla="*/ 92613 h 456320"/>
                  <a:gd name="connsiteX17" fmla="*/ 729904 w 1194922"/>
                  <a:gd name="connsiteY17" fmla="*/ 66419 h 456320"/>
                  <a:gd name="connsiteX18" fmla="*/ 787054 w 1194922"/>
                  <a:gd name="connsiteY18" fmla="*/ 94994 h 456320"/>
                  <a:gd name="connsiteX19" fmla="*/ 975173 w 1194922"/>
                  <a:gd name="connsiteY19" fmla="*/ 187862 h 456320"/>
                  <a:gd name="connsiteX20" fmla="*/ 1194248 w 1194922"/>
                  <a:gd name="connsiteY20" fmla="*/ 278349 h 456320"/>
                  <a:gd name="connsiteX21" fmla="*/ 1191866 w 1194922"/>
                  <a:gd name="connsiteY21" fmla="*/ 306924 h 456320"/>
                  <a:gd name="connsiteX22" fmla="*/ 913718 w 1194922"/>
                  <a:gd name="connsiteY22" fmla="*/ 456320 h 456320"/>
                  <a:gd name="connsiteX0" fmla="*/ 0 w 1375680"/>
                  <a:gd name="connsiteY0" fmla="*/ 434413 h 620626"/>
                  <a:gd name="connsiteX1" fmla="*/ 182013 w 1375680"/>
                  <a:gd name="connsiteY1" fmla="*/ 326073 h 620626"/>
                  <a:gd name="connsiteX2" fmla="*/ 242684 w 1375680"/>
                  <a:gd name="connsiteY2" fmla="*/ 330408 h 620626"/>
                  <a:gd name="connsiteX3" fmla="*/ 333691 w 1375680"/>
                  <a:gd name="connsiteY3" fmla="*/ 217734 h 620626"/>
                  <a:gd name="connsiteX4" fmla="*/ 260020 w 1375680"/>
                  <a:gd name="connsiteY4" fmla="*/ 196067 h 620626"/>
                  <a:gd name="connsiteX5" fmla="*/ 260459 w 1375680"/>
                  <a:gd name="connsiteY5" fmla="*/ 90912 h 620626"/>
                  <a:gd name="connsiteX6" fmla="*/ 317609 w 1375680"/>
                  <a:gd name="connsiteY6" fmla="*/ 85468 h 620626"/>
                  <a:gd name="connsiteX7" fmla="*/ 331216 w 1375680"/>
                  <a:gd name="connsiteY7" fmla="*/ 17433 h 620626"/>
                  <a:gd name="connsiteX8" fmla="*/ 363193 w 1375680"/>
                  <a:gd name="connsiteY8" fmla="*/ 18794 h 620626"/>
                  <a:gd name="connsiteX9" fmla="*/ 382243 w 1375680"/>
                  <a:gd name="connsiteY9" fmla="*/ 4507 h 620626"/>
                  <a:gd name="connsiteX10" fmla="*/ 527499 w 1375680"/>
                  <a:gd name="connsiteY10" fmla="*/ 28319 h 620626"/>
                  <a:gd name="connsiteX11" fmla="*/ 567980 w 1375680"/>
                  <a:gd name="connsiteY11" fmla="*/ 42607 h 620626"/>
                  <a:gd name="connsiteX12" fmla="*/ 606080 w 1375680"/>
                  <a:gd name="connsiteY12" fmla="*/ 2125 h 620626"/>
                  <a:gd name="connsiteX13" fmla="*/ 648943 w 1375680"/>
                  <a:gd name="connsiteY13" fmla="*/ 37844 h 620626"/>
                  <a:gd name="connsiteX14" fmla="*/ 675136 w 1375680"/>
                  <a:gd name="connsiteY14" fmla="*/ 47369 h 620626"/>
                  <a:gd name="connsiteX15" fmla="*/ 667992 w 1375680"/>
                  <a:gd name="connsiteY15" fmla="*/ 85469 h 620626"/>
                  <a:gd name="connsiteX16" fmla="*/ 703710 w 1375680"/>
                  <a:gd name="connsiteY16" fmla="*/ 92613 h 620626"/>
                  <a:gd name="connsiteX17" fmla="*/ 729904 w 1375680"/>
                  <a:gd name="connsiteY17" fmla="*/ 66419 h 620626"/>
                  <a:gd name="connsiteX18" fmla="*/ 787054 w 1375680"/>
                  <a:gd name="connsiteY18" fmla="*/ 94994 h 620626"/>
                  <a:gd name="connsiteX19" fmla="*/ 975173 w 1375680"/>
                  <a:gd name="connsiteY19" fmla="*/ 187862 h 620626"/>
                  <a:gd name="connsiteX20" fmla="*/ 1194248 w 1375680"/>
                  <a:gd name="connsiteY20" fmla="*/ 278349 h 620626"/>
                  <a:gd name="connsiteX21" fmla="*/ 1191866 w 1375680"/>
                  <a:gd name="connsiteY21" fmla="*/ 306924 h 620626"/>
                  <a:gd name="connsiteX22" fmla="*/ 1375680 w 1375680"/>
                  <a:gd name="connsiteY22" fmla="*/ 620626 h 620626"/>
                  <a:gd name="connsiteX0" fmla="*/ 0 w 1375680"/>
                  <a:gd name="connsiteY0" fmla="*/ 434413 h 620626"/>
                  <a:gd name="connsiteX1" fmla="*/ 182013 w 1375680"/>
                  <a:gd name="connsiteY1" fmla="*/ 326073 h 620626"/>
                  <a:gd name="connsiteX2" fmla="*/ 242684 w 1375680"/>
                  <a:gd name="connsiteY2" fmla="*/ 330408 h 620626"/>
                  <a:gd name="connsiteX3" fmla="*/ 333691 w 1375680"/>
                  <a:gd name="connsiteY3" fmla="*/ 217734 h 620626"/>
                  <a:gd name="connsiteX4" fmla="*/ 260020 w 1375680"/>
                  <a:gd name="connsiteY4" fmla="*/ 196067 h 620626"/>
                  <a:gd name="connsiteX5" fmla="*/ 260459 w 1375680"/>
                  <a:gd name="connsiteY5" fmla="*/ 90912 h 620626"/>
                  <a:gd name="connsiteX6" fmla="*/ 317609 w 1375680"/>
                  <a:gd name="connsiteY6" fmla="*/ 85468 h 620626"/>
                  <a:gd name="connsiteX7" fmla="*/ 331216 w 1375680"/>
                  <a:gd name="connsiteY7" fmla="*/ 17433 h 620626"/>
                  <a:gd name="connsiteX8" fmla="*/ 363193 w 1375680"/>
                  <a:gd name="connsiteY8" fmla="*/ 18794 h 620626"/>
                  <a:gd name="connsiteX9" fmla="*/ 382243 w 1375680"/>
                  <a:gd name="connsiteY9" fmla="*/ 4507 h 620626"/>
                  <a:gd name="connsiteX10" fmla="*/ 527499 w 1375680"/>
                  <a:gd name="connsiteY10" fmla="*/ 28319 h 620626"/>
                  <a:gd name="connsiteX11" fmla="*/ 567980 w 1375680"/>
                  <a:gd name="connsiteY11" fmla="*/ 42607 h 620626"/>
                  <a:gd name="connsiteX12" fmla="*/ 606080 w 1375680"/>
                  <a:gd name="connsiteY12" fmla="*/ 2125 h 620626"/>
                  <a:gd name="connsiteX13" fmla="*/ 648943 w 1375680"/>
                  <a:gd name="connsiteY13" fmla="*/ 37844 h 620626"/>
                  <a:gd name="connsiteX14" fmla="*/ 675136 w 1375680"/>
                  <a:gd name="connsiteY14" fmla="*/ 47369 h 620626"/>
                  <a:gd name="connsiteX15" fmla="*/ 667992 w 1375680"/>
                  <a:gd name="connsiteY15" fmla="*/ 85469 h 620626"/>
                  <a:gd name="connsiteX16" fmla="*/ 703710 w 1375680"/>
                  <a:gd name="connsiteY16" fmla="*/ 92613 h 620626"/>
                  <a:gd name="connsiteX17" fmla="*/ 729904 w 1375680"/>
                  <a:gd name="connsiteY17" fmla="*/ 66419 h 620626"/>
                  <a:gd name="connsiteX18" fmla="*/ 787054 w 1375680"/>
                  <a:gd name="connsiteY18" fmla="*/ 94994 h 620626"/>
                  <a:gd name="connsiteX19" fmla="*/ 975173 w 1375680"/>
                  <a:gd name="connsiteY19" fmla="*/ 187862 h 620626"/>
                  <a:gd name="connsiteX20" fmla="*/ 1194248 w 1375680"/>
                  <a:gd name="connsiteY20" fmla="*/ 278349 h 620626"/>
                  <a:gd name="connsiteX21" fmla="*/ 1191866 w 1375680"/>
                  <a:gd name="connsiteY21" fmla="*/ 306924 h 620626"/>
                  <a:gd name="connsiteX22" fmla="*/ 1239491 w 1375680"/>
                  <a:gd name="connsiteY22" fmla="*/ 321212 h 620626"/>
                  <a:gd name="connsiteX23" fmla="*/ 1375680 w 1375680"/>
                  <a:gd name="connsiteY23" fmla="*/ 620626 h 620626"/>
                  <a:gd name="connsiteX0" fmla="*/ 0 w 1511411"/>
                  <a:gd name="connsiteY0" fmla="*/ 434413 h 435480"/>
                  <a:gd name="connsiteX1" fmla="*/ 182013 w 1511411"/>
                  <a:gd name="connsiteY1" fmla="*/ 326073 h 435480"/>
                  <a:gd name="connsiteX2" fmla="*/ 242684 w 1511411"/>
                  <a:gd name="connsiteY2" fmla="*/ 330408 h 435480"/>
                  <a:gd name="connsiteX3" fmla="*/ 333691 w 1511411"/>
                  <a:gd name="connsiteY3" fmla="*/ 217734 h 435480"/>
                  <a:gd name="connsiteX4" fmla="*/ 260020 w 1511411"/>
                  <a:gd name="connsiteY4" fmla="*/ 196067 h 435480"/>
                  <a:gd name="connsiteX5" fmla="*/ 260459 w 1511411"/>
                  <a:gd name="connsiteY5" fmla="*/ 90912 h 435480"/>
                  <a:gd name="connsiteX6" fmla="*/ 317609 w 1511411"/>
                  <a:gd name="connsiteY6" fmla="*/ 85468 h 435480"/>
                  <a:gd name="connsiteX7" fmla="*/ 331216 w 1511411"/>
                  <a:gd name="connsiteY7" fmla="*/ 17433 h 435480"/>
                  <a:gd name="connsiteX8" fmla="*/ 363193 w 1511411"/>
                  <a:gd name="connsiteY8" fmla="*/ 18794 h 435480"/>
                  <a:gd name="connsiteX9" fmla="*/ 382243 w 1511411"/>
                  <a:gd name="connsiteY9" fmla="*/ 4507 h 435480"/>
                  <a:gd name="connsiteX10" fmla="*/ 527499 w 1511411"/>
                  <a:gd name="connsiteY10" fmla="*/ 28319 h 435480"/>
                  <a:gd name="connsiteX11" fmla="*/ 567980 w 1511411"/>
                  <a:gd name="connsiteY11" fmla="*/ 42607 h 435480"/>
                  <a:gd name="connsiteX12" fmla="*/ 606080 w 1511411"/>
                  <a:gd name="connsiteY12" fmla="*/ 2125 h 435480"/>
                  <a:gd name="connsiteX13" fmla="*/ 648943 w 1511411"/>
                  <a:gd name="connsiteY13" fmla="*/ 37844 h 435480"/>
                  <a:gd name="connsiteX14" fmla="*/ 675136 w 1511411"/>
                  <a:gd name="connsiteY14" fmla="*/ 47369 h 435480"/>
                  <a:gd name="connsiteX15" fmla="*/ 667992 w 1511411"/>
                  <a:gd name="connsiteY15" fmla="*/ 85469 h 435480"/>
                  <a:gd name="connsiteX16" fmla="*/ 703710 w 1511411"/>
                  <a:gd name="connsiteY16" fmla="*/ 92613 h 435480"/>
                  <a:gd name="connsiteX17" fmla="*/ 729904 w 1511411"/>
                  <a:gd name="connsiteY17" fmla="*/ 66419 h 435480"/>
                  <a:gd name="connsiteX18" fmla="*/ 787054 w 1511411"/>
                  <a:gd name="connsiteY18" fmla="*/ 94994 h 435480"/>
                  <a:gd name="connsiteX19" fmla="*/ 975173 w 1511411"/>
                  <a:gd name="connsiteY19" fmla="*/ 187862 h 435480"/>
                  <a:gd name="connsiteX20" fmla="*/ 1194248 w 1511411"/>
                  <a:gd name="connsiteY20" fmla="*/ 278349 h 435480"/>
                  <a:gd name="connsiteX21" fmla="*/ 1191866 w 1511411"/>
                  <a:gd name="connsiteY21" fmla="*/ 306924 h 435480"/>
                  <a:gd name="connsiteX22" fmla="*/ 1239491 w 1511411"/>
                  <a:gd name="connsiteY22" fmla="*/ 321212 h 435480"/>
                  <a:gd name="connsiteX23" fmla="*/ 1511411 w 1511411"/>
                  <a:gd name="connsiteY23" fmla="*/ 339639 h 435480"/>
                  <a:gd name="connsiteX0" fmla="*/ 0 w 1511411"/>
                  <a:gd name="connsiteY0" fmla="*/ 434413 h 435480"/>
                  <a:gd name="connsiteX1" fmla="*/ 182013 w 1511411"/>
                  <a:gd name="connsiteY1" fmla="*/ 326073 h 435480"/>
                  <a:gd name="connsiteX2" fmla="*/ 242684 w 1511411"/>
                  <a:gd name="connsiteY2" fmla="*/ 330408 h 435480"/>
                  <a:gd name="connsiteX3" fmla="*/ 333691 w 1511411"/>
                  <a:gd name="connsiteY3" fmla="*/ 217734 h 435480"/>
                  <a:gd name="connsiteX4" fmla="*/ 260020 w 1511411"/>
                  <a:gd name="connsiteY4" fmla="*/ 196067 h 435480"/>
                  <a:gd name="connsiteX5" fmla="*/ 260459 w 1511411"/>
                  <a:gd name="connsiteY5" fmla="*/ 90912 h 435480"/>
                  <a:gd name="connsiteX6" fmla="*/ 317609 w 1511411"/>
                  <a:gd name="connsiteY6" fmla="*/ 85468 h 435480"/>
                  <a:gd name="connsiteX7" fmla="*/ 331216 w 1511411"/>
                  <a:gd name="connsiteY7" fmla="*/ 17433 h 435480"/>
                  <a:gd name="connsiteX8" fmla="*/ 363193 w 1511411"/>
                  <a:gd name="connsiteY8" fmla="*/ 18794 h 435480"/>
                  <a:gd name="connsiteX9" fmla="*/ 382243 w 1511411"/>
                  <a:gd name="connsiteY9" fmla="*/ 4507 h 435480"/>
                  <a:gd name="connsiteX10" fmla="*/ 527499 w 1511411"/>
                  <a:gd name="connsiteY10" fmla="*/ 28319 h 435480"/>
                  <a:gd name="connsiteX11" fmla="*/ 567980 w 1511411"/>
                  <a:gd name="connsiteY11" fmla="*/ 42607 h 435480"/>
                  <a:gd name="connsiteX12" fmla="*/ 606080 w 1511411"/>
                  <a:gd name="connsiteY12" fmla="*/ 2125 h 435480"/>
                  <a:gd name="connsiteX13" fmla="*/ 648943 w 1511411"/>
                  <a:gd name="connsiteY13" fmla="*/ 37844 h 435480"/>
                  <a:gd name="connsiteX14" fmla="*/ 675136 w 1511411"/>
                  <a:gd name="connsiteY14" fmla="*/ 47369 h 435480"/>
                  <a:gd name="connsiteX15" fmla="*/ 667992 w 1511411"/>
                  <a:gd name="connsiteY15" fmla="*/ 85469 h 435480"/>
                  <a:gd name="connsiteX16" fmla="*/ 703710 w 1511411"/>
                  <a:gd name="connsiteY16" fmla="*/ 92613 h 435480"/>
                  <a:gd name="connsiteX17" fmla="*/ 729904 w 1511411"/>
                  <a:gd name="connsiteY17" fmla="*/ 66419 h 435480"/>
                  <a:gd name="connsiteX18" fmla="*/ 787054 w 1511411"/>
                  <a:gd name="connsiteY18" fmla="*/ 94994 h 435480"/>
                  <a:gd name="connsiteX19" fmla="*/ 975173 w 1511411"/>
                  <a:gd name="connsiteY19" fmla="*/ 187862 h 435480"/>
                  <a:gd name="connsiteX20" fmla="*/ 1194248 w 1511411"/>
                  <a:gd name="connsiteY20" fmla="*/ 278349 h 435480"/>
                  <a:gd name="connsiteX21" fmla="*/ 1191866 w 1511411"/>
                  <a:gd name="connsiteY21" fmla="*/ 306924 h 435480"/>
                  <a:gd name="connsiteX22" fmla="*/ 1239491 w 1511411"/>
                  <a:gd name="connsiteY22" fmla="*/ 321212 h 435480"/>
                  <a:gd name="connsiteX23" fmla="*/ 1249016 w 1511411"/>
                  <a:gd name="connsiteY23" fmla="*/ 295018 h 435480"/>
                  <a:gd name="connsiteX24" fmla="*/ 1511411 w 1511411"/>
                  <a:gd name="connsiteY24" fmla="*/ 339639 h 435480"/>
                  <a:gd name="connsiteX0" fmla="*/ 0 w 1428068"/>
                  <a:gd name="connsiteY0" fmla="*/ 434413 h 544427"/>
                  <a:gd name="connsiteX1" fmla="*/ 182013 w 1428068"/>
                  <a:gd name="connsiteY1" fmla="*/ 326073 h 544427"/>
                  <a:gd name="connsiteX2" fmla="*/ 242684 w 1428068"/>
                  <a:gd name="connsiteY2" fmla="*/ 330408 h 544427"/>
                  <a:gd name="connsiteX3" fmla="*/ 333691 w 1428068"/>
                  <a:gd name="connsiteY3" fmla="*/ 217734 h 544427"/>
                  <a:gd name="connsiteX4" fmla="*/ 260020 w 1428068"/>
                  <a:gd name="connsiteY4" fmla="*/ 196067 h 544427"/>
                  <a:gd name="connsiteX5" fmla="*/ 260459 w 1428068"/>
                  <a:gd name="connsiteY5" fmla="*/ 90912 h 544427"/>
                  <a:gd name="connsiteX6" fmla="*/ 317609 w 1428068"/>
                  <a:gd name="connsiteY6" fmla="*/ 85468 h 544427"/>
                  <a:gd name="connsiteX7" fmla="*/ 331216 w 1428068"/>
                  <a:gd name="connsiteY7" fmla="*/ 17433 h 544427"/>
                  <a:gd name="connsiteX8" fmla="*/ 363193 w 1428068"/>
                  <a:gd name="connsiteY8" fmla="*/ 18794 h 544427"/>
                  <a:gd name="connsiteX9" fmla="*/ 382243 w 1428068"/>
                  <a:gd name="connsiteY9" fmla="*/ 4507 h 544427"/>
                  <a:gd name="connsiteX10" fmla="*/ 527499 w 1428068"/>
                  <a:gd name="connsiteY10" fmla="*/ 28319 h 544427"/>
                  <a:gd name="connsiteX11" fmla="*/ 567980 w 1428068"/>
                  <a:gd name="connsiteY11" fmla="*/ 42607 h 544427"/>
                  <a:gd name="connsiteX12" fmla="*/ 606080 w 1428068"/>
                  <a:gd name="connsiteY12" fmla="*/ 2125 h 544427"/>
                  <a:gd name="connsiteX13" fmla="*/ 648943 w 1428068"/>
                  <a:gd name="connsiteY13" fmla="*/ 37844 h 544427"/>
                  <a:gd name="connsiteX14" fmla="*/ 675136 w 1428068"/>
                  <a:gd name="connsiteY14" fmla="*/ 47369 h 544427"/>
                  <a:gd name="connsiteX15" fmla="*/ 667992 w 1428068"/>
                  <a:gd name="connsiteY15" fmla="*/ 85469 h 544427"/>
                  <a:gd name="connsiteX16" fmla="*/ 703710 w 1428068"/>
                  <a:gd name="connsiteY16" fmla="*/ 92613 h 544427"/>
                  <a:gd name="connsiteX17" fmla="*/ 729904 w 1428068"/>
                  <a:gd name="connsiteY17" fmla="*/ 66419 h 544427"/>
                  <a:gd name="connsiteX18" fmla="*/ 787054 w 1428068"/>
                  <a:gd name="connsiteY18" fmla="*/ 94994 h 544427"/>
                  <a:gd name="connsiteX19" fmla="*/ 975173 w 1428068"/>
                  <a:gd name="connsiteY19" fmla="*/ 187862 h 544427"/>
                  <a:gd name="connsiteX20" fmla="*/ 1194248 w 1428068"/>
                  <a:gd name="connsiteY20" fmla="*/ 278349 h 544427"/>
                  <a:gd name="connsiteX21" fmla="*/ 1191866 w 1428068"/>
                  <a:gd name="connsiteY21" fmla="*/ 306924 h 544427"/>
                  <a:gd name="connsiteX22" fmla="*/ 1239491 w 1428068"/>
                  <a:gd name="connsiteY22" fmla="*/ 321212 h 544427"/>
                  <a:gd name="connsiteX23" fmla="*/ 1249016 w 1428068"/>
                  <a:gd name="connsiteY23" fmla="*/ 295018 h 544427"/>
                  <a:gd name="connsiteX24" fmla="*/ 1428068 w 1428068"/>
                  <a:gd name="connsiteY24" fmla="*/ 544427 h 544427"/>
                  <a:gd name="connsiteX0" fmla="*/ 0 w 1428068"/>
                  <a:gd name="connsiteY0" fmla="*/ 434413 h 544427"/>
                  <a:gd name="connsiteX1" fmla="*/ 182013 w 1428068"/>
                  <a:gd name="connsiteY1" fmla="*/ 326073 h 544427"/>
                  <a:gd name="connsiteX2" fmla="*/ 242684 w 1428068"/>
                  <a:gd name="connsiteY2" fmla="*/ 330408 h 544427"/>
                  <a:gd name="connsiteX3" fmla="*/ 333691 w 1428068"/>
                  <a:gd name="connsiteY3" fmla="*/ 217734 h 544427"/>
                  <a:gd name="connsiteX4" fmla="*/ 260020 w 1428068"/>
                  <a:gd name="connsiteY4" fmla="*/ 196067 h 544427"/>
                  <a:gd name="connsiteX5" fmla="*/ 260459 w 1428068"/>
                  <a:gd name="connsiteY5" fmla="*/ 90912 h 544427"/>
                  <a:gd name="connsiteX6" fmla="*/ 317609 w 1428068"/>
                  <a:gd name="connsiteY6" fmla="*/ 85468 h 544427"/>
                  <a:gd name="connsiteX7" fmla="*/ 331216 w 1428068"/>
                  <a:gd name="connsiteY7" fmla="*/ 17433 h 544427"/>
                  <a:gd name="connsiteX8" fmla="*/ 363193 w 1428068"/>
                  <a:gd name="connsiteY8" fmla="*/ 18794 h 544427"/>
                  <a:gd name="connsiteX9" fmla="*/ 382243 w 1428068"/>
                  <a:gd name="connsiteY9" fmla="*/ 4507 h 544427"/>
                  <a:gd name="connsiteX10" fmla="*/ 527499 w 1428068"/>
                  <a:gd name="connsiteY10" fmla="*/ 28319 h 544427"/>
                  <a:gd name="connsiteX11" fmla="*/ 567980 w 1428068"/>
                  <a:gd name="connsiteY11" fmla="*/ 42607 h 544427"/>
                  <a:gd name="connsiteX12" fmla="*/ 606080 w 1428068"/>
                  <a:gd name="connsiteY12" fmla="*/ 2125 h 544427"/>
                  <a:gd name="connsiteX13" fmla="*/ 648943 w 1428068"/>
                  <a:gd name="connsiteY13" fmla="*/ 37844 h 544427"/>
                  <a:gd name="connsiteX14" fmla="*/ 675136 w 1428068"/>
                  <a:gd name="connsiteY14" fmla="*/ 47369 h 544427"/>
                  <a:gd name="connsiteX15" fmla="*/ 667992 w 1428068"/>
                  <a:gd name="connsiteY15" fmla="*/ 85469 h 544427"/>
                  <a:gd name="connsiteX16" fmla="*/ 703710 w 1428068"/>
                  <a:gd name="connsiteY16" fmla="*/ 92613 h 544427"/>
                  <a:gd name="connsiteX17" fmla="*/ 729904 w 1428068"/>
                  <a:gd name="connsiteY17" fmla="*/ 66419 h 544427"/>
                  <a:gd name="connsiteX18" fmla="*/ 787054 w 1428068"/>
                  <a:gd name="connsiteY18" fmla="*/ 94994 h 544427"/>
                  <a:gd name="connsiteX19" fmla="*/ 975173 w 1428068"/>
                  <a:gd name="connsiteY19" fmla="*/ 187862 h 544427"/>
                  <a:gd name="connsiteX20" fmla="*/ 1194248 w 1428068"/>
                  <a:gd name="connsiteY20" fmla="*/ 278349 h 544427"/>
                  <a:gd name="connsiteX21" fmla="*/ 1191866 w 1428068"/>
                  <a:gd name="connsiteY21" fmla="*/ 306924 h 544427"/>
                  <a:gd name="connsiteX22" fmla="*/ 1239491 w 1428068"/>
                  <a:gd name="connsiteY22" fmla="*/ 321212 h 544427"/>
                  <a:gd name="connsiteX23" fmla="*/ 1249016 w 1428068"/>
                  <a:gd name="connsiteY23" fmla="*/ 295018 h 544427"/>
                  <a:gd name="connsiteX24" fmla="*/ 1396653 w 1428068"/>
                  <a:gd name="connsiteY24" fmla="*/ 323593 h 544427"/>
                  <a:gd name="connsiteX25" fmla="*/ 1428068 w 1428068"/>
                  <a:gd name="connsiteY25" fmla="*/ 544427 h 544427"/>
                  <a:gd name="connsiteX0" fmla="*/ 0 w 1428068"/>
                  <a:gd name="connsiteY0" fmla="*/ 434413 h 544427"/>
                  <a:gd name="connsiteX1" fmla="*/ 182013 w 1428068"/>
                  <a:gd name="connsiteY1" fmla="*/ 326073 h 544427"/>
                  <a:gd name="connsiteX2" fmla="*/ 242684 w 1428068"/>
                  <a:gd name="connsiteY2" fmla="*/ 330408 h 544427"/>
                  <a:gd name="connsiteX3" fmla="*/ 333691 w 1428068"/>
                  <a:gd name="connsiteY3" fmla="*/ 217734 h 544427"/>
                  <a:gd name="connsiteX4" fmla="*/ 260020 w 1428068"/>
                  <a:gd name="connsiteY4" fmla="*/ 196067 h 544427"/>
                  <a:gd name="connsiteX5" fmla="*/ 260459 w 1428068"/>
                  <a:gd name="connsiteY5" fmla="*/ 90912 h 544427"/>
                  <a:gd name="connsiteX6" fmla="*/ 317609 w 1428068"/>
                  <a:gd name="connsiteY6" fmla="*/ 85468 h 544427"/>
                  <a:gd name="connsiteX7" fmla="*/ 331216 w 1428068"/>
                  <a:gd name="connsiteY7" fmla="*/ 17433 h 544427"/>
                  <a:gd name="connsiteX8" fmla="*/ 363193 w 1428068"/>
                  <a:gd name="connsiteY8" fmla="*/ 18794 h 544427"/>
                  <a:gd name="connsiteX9" fmla="*/ 382243 w 1428068"/>
                  <a:gd name="connsiteY9" fmla="*/ 4507 h 544427"/>
                  <a:gd name="connsiteX10" fmla="*/ 527499 w 1428068"/>
                  <a:gd name="connsiteY10" fmla="*/ 28319 h 544427"/>
                  <a:gd name="connsiteX11" fmla="*/ 567980 w 1428068"/>
                  <a:gd name="connsiteY11" fmla="*/ 42607 h 544427"/>
                  <a:gd name="connsiteX12" fmla="*/ 606080 w 1428068"/>
                  <a:gd name="connsiteY12" fmla="*/ 2125 h 544427"/>
                  <a:gd name="connsiteX13" fmla="*/ 648943 w 1428068"/>
                  <a:gd name="connsiteY13" fmla="*/ 37844 h 544427"/>
                  <a:gd name="connsiteX14" fmla="*/ 675136 w 1428068"/>
                  <a:gd name="connsiteY14" fmla="*/ 47369 h 544427"/>
                  <a:gd name="connsiteX15" fmla="*/ 667992 w 1428068"/>
                  <a:gd name="connsiteY15" fmla="*/ 85469 h 544427"/>
                  <a:gd name="connsiteX16" fmla="*/ 703710 w 1428068"/>
                  <a:gd name="connsiteY16" fmla="*/ 92613 h 544427"/>
                  <a:gd name="connsiteX17" fmla="*/ 729904 w 1428068"/>
                  <a:gd name="connsiteY17" fmla="*/ 66419 h 544427"/>
                  <a:gd name="connsiteX18" fmla="*/ 787054 w 1428068"/>
                  <a:gd name="connsiteY18" fmla="*/ 94994 h 544427"/>
                  <a:gd name="connsiteX19" fmla="*/ 975173 w 1428068"/>
                  <a:gd name="connsiteY19" fmla="*/ 187862 h 544427"/>
                  <a:gd name="connsiteX20" fmla="*/ 1194248 w 1428068"/>
                  <a:gd name="connsiteY20" fmla="*/ 278349 h 544427"/>
                  <a:gd name="connsiteX21" fmla="*/ 1191866 w 1428068"/>
                  <a:gd name="connsiteY21" fmla="*/ 306924 h 544427"/>
                  <a:gd name="connsiteX22" fmla="*/ 1239491 w 1428068"/>
                  <a:gd name="connsiteY22" fmla="*/ 321212 h 544427"/>
                  <a:gd name="connsiteX23" fmla="*/ 1249016 w 1428068"/>
                  <a:gd name="connsiteY23" fmla="*/ 295018 h 544427"/>
                  <a:gd name="connsiteX24" fmla="*/ 1396653 w 1428068"/>
                  <a:gd name="connsiteY24" fmla="*/ 323593 h 544427"/>
                  <a:gd name="connsiteX25" fmla="*/ 1428068 w 1428068"/>
                  <a:gd name="connsiteY25" fmla="*/ 544427 h 544427"/>
                  <a:gd name="connsiteX0" fmla="*/ 0 w 1473312"/>
                  <a:gd name="connsiteY0" fmla="*/ 434413 h 813508"/>
                  <a:gd name="connsiteX1" fmla="*/ 182013 w 1473312"/>
                  <a:gd name="connsiteY1" fmla="*/ 326073 h 813508"/>
                  <a:gd name="connsiteX2" fmla="*/ 242684 w 1473312"/>
                  <a:gd name="connsiteY2" fmla="*/ 330408 h 813508"/>
                  <a:gd name="connsiteX3" fmla="*/ 333691 w 1473312"/>
                  <a:gd name="connsiteY3" fmla="*/ 217734 h 813508"/>
                  <a:gd name="connsiteX4" fmla="*/ 260020 w 1473312"/>
                  <a:gd name="connsiteY4" fmla="*/ 196067 h 813508"/>
                  <a:gd name="connsiteX5" fmla="*/ 260459 w 1473312"/>
                  <a:gd name="connsiteY5" fmla="*/ 90912 h 813508"/>
                  <a:gd name="connsiteX6" fmla="*/ 317609 w 1473312"/>
                  <a:gd name="connsiteY6" fmla="*/ 85468 h 813508"/>
                  <a:gd name="connsiteX7" fmla="*/ 331216 w 1473312"/>
                  <a:gd name="connsiteY7" fmla="*/ 17433 h 813508"/>
                  <a:gd name="connsiteX8" fmla="*/ 363193 w 1473312"/>
                  <a:gd name="connsiteY8" fmla="*/ 18794 h 813508"/>
                  <a:gd name="connsiteX9" fmla="*/ 382243 w 1473312"/>
                  <a:gd name="connsiteY9" fmla="*/ 4507 h 813508"/>
                  <a:gd name="connsiteX10" fmla="*/ 527499 w 1473312"/>
                  <a:gd name="connsiteY10" fmla="*/ 28319 h 813508"/>
                  <a:gd name="connsiteX11" fmla="*/ 567980 w 1473312"/>
                  <a:gd name="connsiteY11" fmla="*/ 42607 h 813508"/>
                  <a:gd name="connsiteX12" fmla="*/ 606080 w 1473312"/>
                  <a:gd name="connsiteY12" fmla="*/ 2125 h 813508"/>
                  <a:gd name="connsiteX13" fmla="*/ 648943 w 1473312"/>
                  <a:gd name="connsiteY13" fmla="*/ 37844 h 813508"/>
                  <a:gd name="connsiteX14" fmla="*/ 675136 w 1473312"/>
                  <a:gd name="connsiteY14" fmla="*/ 47369 h 813508"/>
                  <a:gd name="connsiteX15" fmla="*/ 667992 w 1473312"/>
                  <a:gd name="connsiteY15" fmla="*/ 85469 h 813508"/>
                  <a:gd name="connsiteX16" fmla="*/ 703710 w 1473312"/>
                  <a:gd name="connsiteY16" fmla="*/ 92613 h 813508"/>
                  <a:gd name="connsiteX17" fmla="*/ 729904 w 1473312"/>
                  <a:gd name="connsiteY17" fmla="*/ 66419 h 813508"/>
                  <a:gd name="connsiteX18" fmla="*/ 787054 w 1473312"/>
                  <a:gd name="connsiteY18" fmla="*/ 94994 h 813508"/>
                  <a:gd name="connsiteX19" fmla="*/ 975173 w 1473312"/>
                  <a:gd name="connsiteY19" fmla="*/ 187862 h 813508"/>
                  <a:gd name="connsiteX20" fmla="*/ 1194248 w 1473312"/>
                  <a:gd name="connsiteY20" fmla="*/ 278349 h 813508"/>
                  <a:gd name="connsiteX21" fmla="*/ 1191866 w 1473312"/>
                  <a:gd name="connsiteY21" fmla="*/ 306924 h 813508"/>
                  <a:gd name="connsiteX22" fmla="*/ 1239491 w 1473312"/>
                  <a:gd name="connsiteY22" fmla="*/ 321212 h 813508"/>
                  <a:gd name="connsiteX23" fmla="*/ 1249016 w 1473312"/>
                  <a:gd name="connsiteY23" fmla="*/ 295018 h 813508"/>
                  <a:gd name="connsiteX24" fmla="*/ 1396653 w 1473312"/>
                  <a:gd name="connsiteY24" fmla="*/ 323593 h 813508"/>
                  <a:gd name="connsiteX25" fmla="*/ 1473312 w 1473312"/>
                  <a:gd name="connsiteY25" fmla="*/ 813508 h 813508"/>
                  <a:gd name="connsiteX0" fmla="*/ 0 w 1918606"/>
                  <a:gd name="connsiteY0" fmla="*/ 434413 h 525376"/>
                  <a:gd name="connsiteX1" fmla="*/ 182013 w 1918606"/>
                  <a:gd name="connsiteY1" fmla="*/ 326073 h 525376"/>
                  <a:gd name="connsiteX2" fmla="*/ 242684 w 1918606"/>
                  <a:gd name="connsiteY2" fmla="*/ 330408 h 525376"/>
                  <a:gd name="connsiteX3" fmla="*/ 333691 w 1918606"/>
                  <a:gd name="connsiteY3" fmla="*/ 217734 h 525376"/>
                  <a:gd name="connsiteX4" fmla="*/ 260020 w 1918606"/>
                  <a:gd name="connsiteY4" fmla="*/ 196067 h 525376"/>
                  <a:gd name="connsiteX5" fmla="*/ 260459 w 1918606"/>
                  <a:gd name="connsiteY5" fmla="*/ 90912 h 525376"/>
                  <a:gd name="connsiteX6" fmla="*/ 317609 w 1918606"/>
                  <a:gd name="connsiteY6" fmla="*/ 85468 h 525376"/>
                  <a:gd name="connsiteX7" fmla="*/ 331216 w 1918606"/>
                  <a:gd name="connsiteY7" fmla="*/ 17433 h 525376"/>
                  <a:gd name="connsiteX8" fmla="*/ 363193 w 1918606"/>
                  <a:gd name="connsiteY8" fmla="*/ 18794 h 525376"/>
                  <a:gd name="connsiteX9" fmla="*/ 382243 w 1918606"/>
                  <a:gd name="connsiteY9" fmla="*/ 4507 h 525376"/>
                  <a:gd name="connsiteX10" fmla="*/ 527499 w 1918606"/>
                  <a:gd name="connsiteY10" fmla="*/ 28319 h 525376"/>
                  <a:gd name="connsiteX11" fmla="*/ 567980 w 1918606"/>
                  <a:gd name="connsiteY11" fmla="*/ 42607 h 525376"/>
                  <a:gd name="connsiteX12" fmla="*/ 606080 w 1918606"/>
                  <a:gd name="connsiteY12" fmla="*/ 2125 h 525376"/>
                  <a:gd name="connsiteX13" fmla="*/ 648943 w 1918606"/>
                  <a:gd name="connsiteY13" fmla="*/ 37844 h 525376"/>
                  <a:gd name="connsiteX14" fmla="*/ 675136 w 1918606"/>
                  <a:gd name="connsiteY14" fmla="*/ 47369 h 525376"/>
                  <a:gd name="connsiteX15" fmla="*/ 667992 w 1918606"/>
                  <a:gd name="connsiteY15" fmla="*/ 85469 h 525376"/>
                  <a:gd name="connsiteX16" fmla="*/ 703710 w 1918606"/>
                  <a:gd name="connsiteY16" fmla="*/ 92613 h 525376"/>
                  <a:gd name="connsiteX17" fmla="*/ 729904 w 1918606"/>
                  <a:gd name="connsiteY17" fmla="*/ 66419 h 525376"/>
                  <a:gd name="connsiteX18" fmla="*/ 787054 w 1918606"/>
                  <a:gd name="connsiteY18" fmla="*/ 94994 h 525376"/>
                  <a:gd name="connsiteX19" fmla="*/ 975173 w 1918606"/>
                  <a:gd name="connsiteY19" fmla="*/ 187862 h 525376"/>
                  <a:gd name="connsiteX20" fmla="*/ 1194248 w 1918606"/>
                  <a:gd name="connsiteY20" fmla="*/ 278349 h 525376"/>
                  <a:gd name="connsiteX21" fmla="*/ 1191866 w 1918606"/>
                  <a:gd name="connsiteY21" fmla="*/ 306924 h 525376"/>
                  <a:gd name="connsiteX22" fmla="*/ 1239491 w 1918606"/>
                  <a:gd name="connsiteY22" fmla="*/ 321212 h 525376"/>
                  <a:gd name="connsiteX23" fmla="*/ 1249016 w 1918606"/>
                  <a:gd name="connsiteY23" fmla="*/ 295018 h 525376"/>
                  <a:gd name="connsiteX24" fmla="*/ 1396653 w 1918606"/>
                  <a:gd name="connsiteY24" fmla="*/ 323593 h 525376"/>
                  <a:gd name="connsiteX25" fmla="*/ 1918606 w 1918606"/>
                  <a:gd name="connsiteY25" fmla="*/ 525376 h 525376"/>
                  <a:gd name="connsiteX0" fmla="*/ 0 w 1918606"/>
                  <a:gd name="connsiteY0" fmla="*/ 434413 h 525376"/>
                  <a:gd name="connsiteX1" fmla="*/ 182013 w 1918606"/>
                  <a:gd name="connsiteY1" fmla="*/ 326073 h 525376"/>
                  <a:gd name="connsiteX2" fmla="*/ 242684 w 1918606"/>
                  <a:gd name="connsiteY2" fmla="*/ 330408 h 525376"/>
                  <a:gd name="connsiteX3" fmla="*/ 333691 w 1918606"/>
                  <a:gd name="connsiteY3" fmla="*/ 217734 h 525376"/>
                  <a:gd name="connsiteX4" fmla="*/ 260020 w 1918606"/>
                  <a:gd name="connsiteY4" fmla="*/ 196067 h 525376"/>
                  <a:gd name="connsiteX5" fmla="*/ 260459 w 1918606"/>
                  <a:gd name="connsiteY5" fmla="*/ 90912 h 525376"/>
                  <a:gd name="connsiteX6" fmla="*/ 317609 w 1918606"/>
                  <a:gd name="connsiteY6" fmla="*/ 85468 h 525376"/>
                  <a:gd name="connsiteX7" fmla="*/ 331216 w 1918606"/>
                  <a:gd name="connsiteY7" fmla="*/ 17433 h 525376"/>
                  <a:gd name="connsiteX8" fmla="*/ 363193 w 1918606"/>
                  <a:gd name="connsiteY8" fmla="*/ 18794 h 525376"/>
                  <a:gd name="connsiteX9" fmla="*/ 382243 w 1918606"/>
                  <a:gd name="connsiteY9" fmla="*/ 4507 h 525376"/>
                  <a:gd name="connsiteX10" fmla="*/ 527499 w 1918606"/>
                  <a:gd name="connsiteY10" fmla="*/ 28319 h 525376"/>
                  <a:gd name="connsiteX11" fmla="*/ 567980 w 1918606"/>
                  <a:gd name="connsiteY11" fmla="*/ 42607 h 525376"/>
                  <a:gd name="connsiteX12" fmla="*/ 606080 w 1918606"/>
                  <a:gd name="connsiteY12" fmla="*/ 2125 h 525376"/>
                  <a:gd name="connsiteX13" fmla="*/ 648943 w 1918606"/>
                  <a:gd name="connsiteY13" fmla="*/ 37844 h 525376"/>
                  <a:gd name="connsiteX14" fmla="*/ 675136 w 1918606"/>
                  <a:gd name="connsiteY14" fmla="*/ 47369 h 525376"/>
                  <a:gd name="connsiteX15" fmla="*/ 667992 w 1918606"/>
                  <a:gd name="connsiteY15" fmla="*/ 85469 h 525376"/>
                  <a:gd name="connsiteX16" fmla="*/ 703710 w 1918606"/>
                  <a:gd name="connsiteY16" fmla="*/ 92613 h 525376"/>
                  <a:gd name="connsiteX17" fmla="*/ 729904 w 1918606"/>
                  <a:gd name="connsiteY17" fmla="*/ 66419 h 525376"/>
                  <a:gd name="connsiteX18" fmla="*/ 787054 w 1918606"/>
                  <a:gd name="connsiteY18" fmla="*/ 94994 h 525376"/>
                  <a:gd name="connsiteX19" fmla="*/ 975173 w 1918606"/>
                  <a:gd name="connsiteY19" fmla="*/ 187862 h 525376"/>
                  <a:gd name="connsiteX20" fmla="*/ 1194248 w 1918606"/>
                  <a:gd name="connsiteY20" fmla="*/ 278349 h 525376"/>
                  <a:gd name="connsiteX21" fmla="*/ 1191866 w 1918606"/>
                  <a:gd name="connsiteY21" fmla="*/ 306924 h 525376"/>
                  <a:gd name="connsiteX22" fmla="*/ 1239491 w 1918606"/>
                  <a:gd name="connsiteY22" fmla="*/ 321212 h 525376"/>
                  <a:gd name="connsiteX23" fmla="*/ 1249016 w 1918606"/>
                  <a:gd name="connsiteY23" fmla="*/ 295018 h 525376"/>
                  <a:gd name="connsiteX24" fmla="*/ 1396653 w 1918606"/>
                  <a:gd name="connsiteY24" fmla="*/ 323593 h 525376"/>
                  <a:gd name="connsiteX25" fmla="*/ 1410941 w 1918606"/>
                  <a:gd name="connsiteY25" fmla="*/ 297398 h 525376"/>
                  <a:gd name="connsiteX26" fmla="*/ 1918606 w 1918606"/>
                  <a:gd name="connsiteY26" fmla="*/ 525376 h 525376"/>
                  <a:gd name="connsiteX0" fmla="*/ 0 w 1918606"/>
                  <a:gd name="connsiteY0" fmla="*/ 434413 h 525376"/>
                  <a:gd name="connsiteX1" fmla="*/ 182013 w 1918606"/>
                  <a:gd name="connsiteY1" fmla="*/ 326073 h 525376"/>
                  <a:gd name="connsiteX2" fmla="*/ 242684 w 1918606"/>
                  <a:gd name="connsiteY2" fmla="*/ 330408 h 525376"/>
                  <a:gd name="connsiteX3" fmla="*/ 333691 w 1918606"/>
                  <a:gd name="connsiteY3" fmla="*/ 217734 h 525376"/>
                  <a:gd name="connsiteX4" fmla="*/ 260020 w 1918606"/>
                  <a:gd name="connsiteY4" fmla="*/ 196067 h 525376"/>
                  <a:gd name="connsiteX5" fmla="*/ 260459 w 1918606"/>
                  <a:gd name="connsiteY5" fmla="*/ 90912 h 525376"/>
                  <a:gd name="connsiteX6" fmla="*/ 317609 w 1918606"/>
                  <a:gd name="connsiteY6" fmla="*/ 85468 h 525376"/>
                  <a:gd name="connsiteX7" fmla="*/ 331216 w 1918606"/>
                  <a:gd name="connsiteY7" fmla="*/ 17433 h 525376"/>
                  <a:gd name="connsiteX8" fmla="*/ 363193 w 1918606"/>
                  <a:gd name="connsiteY8" fmla="*/ 18794 h 525376"/>
                  <a:gd name="connsiteX9" fmla="*/ 382243 w 1918606"/>
                  <a:gd name="connsiteY9" fmla="*/ 4507 h 525376"/>
                  <a:gd name="connsiteX10" fmla="*/ 527499 w 1918606"/>
                  <a:gd name="connsiteY10" fmla="*/ 28319 h 525376"/>
                  <a:gd name="connsiteX11" fmla="*/ 567980 w 1918606"/>
                  <a:gd name="connsiteY11" fmla="*/ 42607 h 525376"/>
                  <a:gd name="connsiteX12" fmla="*/ 606080 w 1918606"/>
                  <a:gd name="connsiteY12" fmla="*/ 2125 h 525376"/>
                  <a:gd name="connsiteX13" fmla="*/ 648943 w 1918606"/>
                  <a:gd name="connsiteY13" fmla="*/ 37844 h 525376"/>
                  <a:gd name="connsiteX14" fmla="*/ 675136 w 1918606"/>
                  <a:gd name="connsiteY14" fmla="*/ 47369 h 525376"/>
                  <a:gd name="connsiteX15" fmla="*/ 667992 w 1918606"/>
                  <a:gd name="connsiteY15" fmla="*/ 85469 h 525376"/>
                  <a:gd name="connsiteX16" fmla="*/ 703710 w 1918606"/>
                  <a:gd name="connsiteY16" fmla="*/ 92613 h 525376"/>
                  <a:gd name="connsiteX17" fmla="*/ 729904 w 1918606"/>
                  <a:gd name="connsiteY17" fmla="*/ 66419 h 525376"/>
                  <a:gd name="connsiteX18" fmla="*/ 787054 w 1918606"/>
                  <a:gd name="connsiteY18" fmla="*/ 94994 h 525376"/>
                  <a:gd name="connsiteX19" fmla="*/ 975173 w 1918606"/>
                  <a:gd name="connsiteY19" fmla="*/ 187862 h 525376"/>
                  <a:gd name="connsiteX20" fmla="*/ 1194248 w 1918606"/>
                  <a:gd name="connsiteY20" fmla="*/ 278349 h 525376"/>
                  <a:gd name="connsiteX21" fmla="*/ 1191866 w 1918606"/>
                  <a:gd name="connsiteY21" fmla="*/ 306924 h 525376"/>
                  <a:gd name="connsiteX22" fmla="*/ 1239491 w 1918606"/>
                  <a:gd name="connsiteY22" fmla="*/ 321212 h 525376"/>
                  <a:gd name="connsiteX23" fmla="*/ 1249016 w 1918606"/>
                  <a:gd name="connsiteY23" fmla="*/ 295018 h 525376"/>
                  <a:gd name="connsiteX24" fmla="*/ 1396653 w 1918606"/>
                  <a:gd name="connsiteY24" fmla="*/ 323593 h 525376"/>
                  <a:gd name="connsiteX25" fmla="*/ 1410941 w 1918606"/>
                  <a:gd name="connsiteY25" fmla="*/ 297398 h 525376"/>
                  <a:gd name="connsiteX26" fmla="*/ 1446659 w 1918606"/>
                  <a:gd name="connsiteY26" fmla="*/ 292636 h 525376"/>
                  <a:gd name="connsiteX27" fmla="*/ 1918606 w 1918606"/>
                  <a:gd name="connsiteY27" fmla="*/ 525376 h 525376"/>
                  <a:gd name="connsiteX0" fmla="*/ 0 w 1961469"/>
                  <a:gd name="connsiteY0" fmla="*/ 434413 h 435480"/>
                  <a:gd name="connsiteX1" fmla="*/ 182013 w 1961469"/>
                  <a:gd name="connsiteY1" fmla="*/ 326073 h 435480"/>
                  <a:gd name="connsiteX2" fmla="*/ 242684 w 1961469"/>
                  <a:gd name="connsiteY2" fmla="*/ 330408 h 435480"/>
                  <a:gd name="connsiteX3" fmla="*/ 333691 w 1961469"/>
                  <a:gd name="connsiteY3" fmla="*/ 217734 h 435480"/>
                  <a:gd name="connsiteX4" fmla="*/ 260020 w 1961469"/>
                  <a:gd name="connsiteY4" fmla="*/ 196067 h 435480"/>
                  <a:gd name="connsiteX5" fmla="*/ 260459 w 1961469"/>
                  <a:gd name="connsiteY5" fmla="*/ 90912 h 435480"/>
                  <a:gd name="connsiteX6" fmla="*/ 317609 w 1961469"/>
                  <a:gd name="connsiteY6" fmla="*/ 85468 h 435480"/>
                  <a:gd name="connsiteX7" fmla="*/ 331216 w 1961469"/>
                  <a:gd name="connsiteY7" fmla="*/ 17433 h 435480"/>
                  <a:gd name="connsiteX8" fmla="*/ 363193 w 1961469"/>
                  <a:gd name="connsiteY8" fmla="*/ 18794 h 435480"/>
                  <a:gd name="connsiteX9" fmla="*/ 382243 w 1961469"/>
                  <a:gd name="connsiteY9" fmla="*/ 4507 h 435480"/>
                  <a:gd name="connsiteX10" fmla="*/ 527499 w 1961469"/>
                  <a:gd name="connsiteY10" fmla="*/ 28319 h 435480"/>
                  <a:gd name="connsiteX11" fmla="*/ 567980 w 1961469"/>
                  <a:gd name="connsiteY11" fmla="*/ 42607 h 435480"/>
                  <a:gd name="connsiteX12" fmla="*/ 606080 w 1961469"/>
                  <a:gd name="connsiteY12" fmla="*/ 2125 h 435480"/>
                  <a:gd name="connsiteX13" fmla="*/ 648943 w 1961469"/>
                  <a:gd name="connsiteY13" fmla="*/ 37844 h 435480"/>
                  <a:gd name="connsiteX14" fmla="*/ 675136 w 1961469"/>
                  <a:gd name="connsiteY14" fmla="*/ 47369 h 435480"/>
                  <a:gd name="connsiteX15" fmla="*/ 667992 w 1961469"/>
                  <a:gd name="connsiteY15" fmla="*/ 85469 h 435480"/>
                  <a:gd name="connsiteX16" fmla="*/ 703710 w 1961469"/>
                  <a:gd name="connsiteY16" fmla="*/ 92613 h 435480"/>
                  <a:gd name="connsiteX17" fmla="*/ 729904 w 1961469"/>
                  <a:gd name="connsiteY17" fmla="*/ 66419 h 435480"/>
                  <a:gd name="connsiteX18" fmla="*/ 787054 w 1961469"/>
                  <a:gd name="connsiteY18" fmla="*/ 94994 h 435480"/>
                  <a:gd name="connsiteX19" fmla="*/ 975173 w 1961469"/>
                  <a:gd name="connsiteY19" fmla="*/ 187862 h 435480"/>
                  <a:gd name="connsiteX20" fmla="*/ 1194248 w 1961469"/>
                  <a:gd name="connsiteY20" fmla="*/ 278349 h 435480"/>
                  <a:gd name="connsiteX21" fmla="*/ 1191866 w 1961469"/>
                  <a:gd name="connsiteY21" fmla="*/ 306924 h 435480"/>
                  <a:gd name="connsiteX22" fmla="*/ 1239491 w 1961469"/>
                  <a:gd name="connsiteY22" fmla="*/ 321212 h 435480"/>
                  <a:gd name="connsiteX23" fmla="*/ 1249016 w 1961469"/>
                  <a:gd name="connsiteY23" fmla="*/ 295018 h 435480"/>
                  <a:gd name="connsiteX24" fmla="*/ 1396653 w 1961469"/>
                  <a:gd name="connsiteY24" fmla="*/ 323593 h 435480"/>
                  <a:gd name="connsiteX25" fmla="*/ 1410941 w 1961469"/>
                  <a:gd name="connsiteY25" fmla="*/ 297398 h 435480"/>
                  <a:gd name="connsiteX26" fmla="*/ 1446659 w 1961469"/>
                  <a:gd name="connsiteY26" fmla="*/ 292636 h 435480"/>
                  <a:gd name="connsiteX27" fmla="*/ 1961469 w 1961469"/>
                  <a:gd name="connsiteY27" fmla="*/ 106276 h 435480"/>
                  <a:gd name="connsiteX0" fmla="*/ 0 w 1961469"/>
                  <a:gd name="connsiteY0" fmla="*/ 434413 h 435480"/>
                  <a:gd name="connsiteX1" fmla="*/ 182013 w 1961469"/>
                  <a:gd name="connsiteY1" fmla="*/ 326073 h 435480"/>
                  <a:gd name="connsiteX2" fmla="*/ 242684 w 1961469"/>
                  <a:gd name="connsiteY2" fmla="*/ 330408 h 435480"/>
                  <a:gd name="connsiteX3" fmla="*/ 333691 w 1961469"/>
                  <a:gd name="connsiteY3" fmla="*/ 217734 h 435480"/>
                  <a:gd name="connsiteX4" fmla="*/ 260020 w 1961469"/>
                  <a:gd name="connsiteY4" fmla="*/ 196067 h 435480"/>
                  <a:gd name="connsiteX5" fmla="*/ 260459 w 1961469"/>
                  <a:gd name="connsiteY5" fmla="*/ 90912 h 435480"/>
                  <a:gd name="connsiteX6" fmla="*/ 317609 w 1961469"/>
                  <a:gd name="connsiteY6" fmla="*/ 85468 h 435480"/>
                  <a:gd name="connsiteX7" fmla="*/ 331216 w 1961469"/>
                  <a:gd name="connsiteY7" fmla="*/ 17433 h 435480"/>
                  <a:gd name="connsiteX8" fmla="*/ 363193 w 1961469"/>
                  <a:gd name="connsiteY8" fmla="*/ 18794 h 435480"/>
                  <a:gd name="connsiteX9" fmla="*/ 382243 w 1961469"/>
                  <a:gd name="connsiteY9" fmla="*/ 4507 h 435480"/>
                  <a:gd name="connsiteX10" fmla="*/ 527499 w 1961469"/>
                  <a:gd name="connsiteY10" fmla="*/ 28319 h 435480"/>
                  <a:gd name="connsiteX11" fmla="*/ 567980 w 1961469"/>
                  <a:gd name="connsiteY11" fmla="*/ 42607 h 435480"/>
                  <a:gd name="connsiteX12" fmla="*/ 606080 w 1961469"/>
                  <a:gd name="connsiteY12" fmla="*/ 2125 h 435480"/>
                  <a:gd name="connsiteX13" fmla="*/ 648943 w 1961469"/>
                  <a:gd name="connsiteY13" fmla="*/ 37844 h 435480"/>
                  <a:gd name="connsiteX14" fmla="*/ 675136 w 1961469"/>
                  <a:gd name="connsiteY14" fmla="*/ 47369 h 435480"/>
                  <a:gd name="connsiteX15" fmla="*/ 667992 w 1961469"/>
                  <a:gd name="connsiteY15" fmla="*/ 85469 h 435480"/>
                  <a:gd name="connsiteX16" fmla="*/ 703710 w 1961469"/>
                  <a:gd name="connsiteY16" fmla="*/ 92613 h 435480"/>
                  <a:gd name="connsiteX17" fmla="*/ 729904 w 1961469"/>
                  <a:gd name="connsiteY17" fmla="*/ 66419 h 435480"/>
                  <a:gd name="connsiteX18" fmla="*/ 787054 w 1961469"/>
                  <a:gd name="connsiteY18" fmla="*/ 94994 h 435480"/>
                  <a:gd name="connsiteX19" fmla="*/ 975173 w 1961469"/>
                  <a:gd name="connsiteY19" fmla="*/ 187862 h 435480"/>
                  <a:gd name="connsiteX20" fmla="*/ 1194248 w 1961469"/>
                  <a:gd name="connsiteY20" fmla="*/ 278349 h 435480"/>
                  <a:gd name="connsiteX21" fmla="*/ 1191866 w 1961469"/>
                  <a:gd name="connsiteY21" fmla="*/ 306924 h 435480"/>
                  <a:gd name="connsiteX22" fmla="*/ 1239491 w 1961469"/>
                  <a:gd name="connsiteY22" fmla="*/ 321212 h 435480"/>
                  <a:gd name="connsiteX23" fmla="*/ 1249016 w 1961469"/>
                  <a:gd name="connsiteY23" fmla="*/ 295018 h 435480"/>
                  <a:gd name="connsiteX24" fmla="*/ 1396653 w 1961469"/>
                  <a:gd name="connsiteY24" fmla="*/ 323593 h 435480"/>
                  <a:gd name="connsiteX25" fmla="*/ 1410941 w 1961469"/>
                  <a:gd name="connsiteY25" fmla="*/ 297398 h 435480"/>
                  <a:gd name="connsiteX26" fmla="*/ 1446659 w 1961469"/>
                  <a:gd name="connsiteY26" fmla="*/ 292636 h 435480"/>
                  <a:gd name="connsiteX27" fmla="*/ 1460947 w 1961469"/>
                  <a:gd name="connsiteY27" fmla="*/ 259298 h 435480"/>
                  <a:gd name="connsiteX28" fmla="*/ 1961469 w 1961469"/>
                  <a:gd name="connsiteY28" fmla="*/ 106276 h 435480"/>
                  <a:gd name="connsiteX0" fmla="*/ 0 w 1640000"/>
                  <a:gd name="connsiteY0" fmla="*/ 537687 h 538754"/>
                  <a:gd name="connsiteX1" fmla="*/ 182013 w 1640000"/>
                  <a:gd name="connsiteY1" fmla="*/ 429347 h 538754"/>
                  <a:gd name="connsiteX2" fmla="*/ 242684 w 1640000"/>
                  <a:gd name="connsiteY2" fmla="*/ 433682 h 538754"/>
                  <a:gd name="connsiteX3" fmla="*/ 333691 w 1640000"/>
                  <a:gd name="connsiteY3" fmla="*/ 321008 h 538754"/>
                  <a:gd name="connsiteX4" fmla="*/ 260020 w 1640000"/>
                  <a:gd name="connsiteY4" fmla="*/ 299341 h 538754"/>
                  <a:gd name="connsiteX5" fmla="*/ 260459 w 1640000"/>
                  <a:gd name="connsiteY5" fmla="*/ 194186 h 538754"/>
                  <a:gd name="connsiteX6" fmla="*/ 317609 w 1640000"/>
                  <a:gd name="connsiteY6" fmla="*/ 188742 h 538754"/>
                  <a:gd name="connsiteX7" fmla="*/ 331216 w 1640000"/>
                  <a:gd name="connsiteY7" fmla="*/ 120707 h 538754"/>
                  <a:gd name="connsiteX8" fmla="*/ 363193 w 1640000"/>
                  <a:gd name="connsiteY8" fmla="*/ 122068 h 538754"/>
                  <a:gd name="connsiteX9" fmla="*/ 382243 w 1640000"/>
                  <a:gd name="connsiteY9" fmla="*/ 107781 h 538754"/>
                  <a:gd name="connsiteX10" fmla="*/ 527499 w 1640000"/>
                  <a:gd name="connsiteY10" fmla="*/ 131593 h 538754"/>
                  <a:gd name="connsiteX11" fmla="*/ 567980 w 1640000"/>
                  <a:gd name="connsiteY11" fmla="*/ 145881 h 538754"/>
                  <a:gd name="connsiteX12" fmla="*/ 606080 w 1640000"/>
                  <a:gd name="connsiteY12" fmla="*/ 105399 h 538754"/>
                  <a:gd name="connsiteX13" fmla="*/ 648943 w 1640000"/>
                  <a:gd name="connsiteY13" fmla="*/ 141118 h 538754"/>
                  <a:gd name="connsiteX14" fmla="*/ 675136 w 1640000"/>
                  <a:gd name="connsiteY14" fmla="*/ 150643 h 538754"/>
                  <a:gd name="connsiteX15" fmla="*/ 667992 w 1640000"/>
                  <a:gd name="connsiteY15" fmla="*/ 188743 h 538754"/>
                  <a:gd name="connsiteX16" fmla="*/ 703710 w 1640000"/>
                  <a:gd name="connsiteY16" fmla="*/ 195887 h 538754"/>
                  <a:gd name="connsiteX17" fmla="*/ 729904 w 1640000"/>
                  <a:gd name="connsiteY17" fmla="*/ 169693 h 538754"/>
                  <a:gd name="connsiteX18" fmla="*/ 787054 w 1640000"/>
                  <a:gd name="connsiteY18" fmla="*/ 198268 h 538754"/>
                  <a:gd name="connsiteX19" fmla="*/ 975173 w 1640000"/>
                  <a:gd name="connsiteY19" fmla="*/ 291136 h 538754"/>
                  <a:gd name="connsiteX20" fmla="*/ 1194248 w 1640000"/>
                  <a:gd name="connsiteY20" fmla="*/ 381623 h 538754"/>
                  <a:gd name="connsiteX21" fmla="*/ 1191866 w 1640000"/>
                  <a:gd name="connsiteY21" fmla="*/ 410198 h 538754"/>
                  <a:gd name="connsiteX22" fmla="*/ 1239491 w 1640000"/>
                  <a:gd name="connsiteY22" fmla="*/ 424486 h 538754"/>
                  <a:gd name="connsiteX23" fmla="*/ 1249016 w 1640000"/>
                  <a:gd name="connsiteY23" fmla="*/ 398292 h 538754"/>
                  <a:gd name="connsiteX24" fmla="*/ 1396653 w 1640000"/>
                  <a:gd name="connsiteY24" fmla="*/ 426867 h 538754"/>
                  <a:gd name="connsiteX25" fmla="*/ 1410941 w 1640000"/>
                  <a:gd name="connsiteY25" fmla="*/ 400672 h 538754"/>
                  <a:gd name="connsiteX26" fmla="*/ 1446659 w 1640000"/>
                  <a:gd name="connsiteY26" fmla="*/ 395910 h 538754"/>
                  <a:gd name="connsiteX27" fmla="*/ 1460947 w 1640000"/>
                  <a:gd name="connsiteY27" fmla="*/ 362572 h 538754"/>
                  <a:gd name="connsiteX28" fmla="*/ 1640000 w 1640000"/>
                  <a:gd name="connsiteY28" fmla="*/ 0 h 538754"/>
                  <a:gd name="connsiteX0" fmla="*/ 0 w 1640000"/>
                  <a:gd name="connsiteY0" fmla="*/ 537687 h 538754"/>
                  <a:gd name="connsiteX1" fmla="*/ 182013 w 1640000"/>
                  <a:gd name="connsiteY1" fmla="*/ 429347 h 538754"/>
                  <a:gd name="connsiteX2" fmla="*/ 242684 w 1640000"/>
                  <a:gd name="connsiteY2" fmla="*/ 433682 h 538754"/>
                  <a:gd name="connsiteX3" fmla="*/ 333691 w 1640000"/>
                  <a:gd name="connsiteY3" fmla="*/ 321008 h 538754"/>
                  <a:gd name="connsiteX4" fmla="*/ 260020 w 1640000"/>
                  <a:gd name="connsiteY4" fmla="*/ 299341 h 538754"/>
                  <a:gd name="connsiteX5" fmla="*/ 260459 w 1640000"/>
                  <a:gd name="connsiteY5" fmla="*/ 194186 h 538754"/>
                  <a:gd name="connsiteX6" fmla="*/ 317609 w 1640000"/>
                  <a:gd name="connsiteY6" fmla="*/ 188742 h 538754"/>
                  <a:gd name="connsiteX7" fmla="*/ 331216 w 1640000"/>
                  <a:gd name="connsiteY7" fmla="*/ 120707 h 538754"/>
                  <a:gd name="connsiteX8" fmla="*/ 363193 w 1640000"/>
                  <a:gd name="connsiteY8" fmla="*/ 122068 h 538754"/>
                  <a:gd name="connsiteX9" fmla="*/ 382243 w 1640000"/>
                  <a:gd name="connsiteY9" fmla="*/ 107781 h 538754"/>
                  <a:gd name="connsiteX10" fmla="*/ 527499 w 1640000"/>
                  <a:gd name="connsiteY10" fmla="*/ 131593 h 538754"/>
                  <a:gd name="connsiteX11" fmla="*/ 567980 w 1640000"/>
                  <a:gd name="connsiteY11" fmla="*/ 145881 h 538754"/>
                  <a:gd name="connsiteX12" fmla="*/ 606080 w 1640000"/>
                  <a:gd name="connsiteY12" fmla="*/ 105399 h 538754"/>
                  <a:gd name="connsiteX13" fmla="*/ 648943 w 1640000"/>
                  <a:gd name="connsiteY13" fmla="*/ 141118 h 538754"/>
                  <a:gd name="connsiteX14" fmla="*/ 675136 w 1640000"/>
                  <a:gd name="connsiteY14" fmla="*/ 150643 h 538754"/>
                  <a:gd name="connsiteX15" fmla="*/ 667992 w 1640000"/>
                  <a:gd name="connsiteY15" fmla="*/ 188743 h 538754"/>
                  <a:gd name="connsiteX16" fmla="*/ 703710 w 1640000"/>
                  <a:gd name="connsiteY16" fmla="*/ 195887 h 538754"/>
                  <a:gd name="connsiteX17" fmla="*/ 729904 w 1640000"/>
                  <a:gd name="connsiteY17" fmla="*/ 169693 h 538754"/>
                  <a:gd name="connsiteX18" fmla="*/ 787054 w 1640000"/>
                  <a:gd name="connsiteY18" fmla="*/ 198268 h 538754"/>
                  <a:gd name="connsiteX19" fmla="*/ 975173 w 1640000"/>
                  <a:gd name="connsiteY19" fmla="*/ 291136 h 538754"/>
                  <a:gd name="connsiteX20" fmla="*/ 1194248 w 1640000"/>
                  <a:gd name="connsiteY20" fmla="*/ 381623 h 538754"/>
                  <a:gd name="connsiteX21" fmla="*/ 1191866 w 1640000"/>
                  <a:gd name="connsiteY21" fmla="*/ 410198 h 538754"/>
                  <a:gd name="connsiteX22" fmla="*/ 1239491 w 1640000"/>
                  <a:gd name="connsiteY22" fmla="*/ 424486 h 538754"/>
                  <a:gd name="connsiteX23" fmla="*/ 1249016 w 1640000"/>
                  <a:gd name="connsiteY23" fmla="*/ 398292 h 538754"/>
                  <a:gd name="connsiteX24" fmla="*/ 1396653 w 1640000"/>
                  <a:gd name="connsiteY24" fmla="*/ 426867 h 538754"/>
                  <a:gd name="connsiteX25" fmla="*/ 1410941 w 1640000"/>
                  <a:gd name="connsiteY25" fmla="*/ 400672 h 538754"/>
                  <a:gd name="connsiteX26" fmla="*/ 1446659 w 1640000"/>
                  <a:gd name="connsiteY26" fmla="*/ 395910 h 538754"/>
                  <a:gd name="connsiteX27" fmla="*/ 1460947 w 1640000"/>
                  <a:gd name="connsiteY27" fmla="*/ 362572 h 538754"/>
                  <a:gd name="connsiteX28" fmla="*/ 1446659 w 1640000"/>
                  <a:gd name="connsiteY28" fmla="*/ 345904 h 538754"/>
                  <a:gd name="connsiteX29" fmla="*/ 1640000 w 1640000"/>
                  <a:gd name="connsiteY29" fmla="*/ 0 h 538754"/>
                  <a:gd name="connsiteX0" fmla="*/ 0 w 1730488"/>
                  <a:gd name="connsiteY0" fmla="*/ 434414 h 435481"/>
                  <a:gd name="connsiteX1" fmla="*/ 182013 w 1730488"/>
                  <a:gd name="connsiteY1" fmla="*/ 326074 h 435481"/>
                  <a:gd name="connsiteX2" fmla="*/ 242684 w 1730488"/>
                  <a:gd name="connsiteY2" fmla="*/ 330409 h 435481"/>
                  <a:gd name="connsiteX3" fmla="*/ 333691 w 1730488"/>
                  <a:gd name="connsiteY3" fmla="*/ 217735 h 435481"/>
                  <a:gd name="connsiteX4" fmla="*/ 260020 w 1730488"/>
                  <a:gd name="connsiteY4" fmla="*/ 196068 h 435481"/>
                  <a:gd name="connsiteX5" fmla="*/ 260459 w 1730488"/>
                  <a:gd name="connsiteY5" fmla="*/ 90913 h 435481"/>
                  <a:gd name="connsiteX6" fmla="*/ 317609 w 1730488"/>
                  <a:gd name="connsiteY6" fmla="*/ 85469 h 435481"/>
                  <a:gd name="connsiteX7" fmla="*/ 331216 w 1730488"/>
                  <a:gd name="connsiteY7" fmla="*/ 17434 h 435481"/>
                  <a:gd name="connsiteX8" fmla="*/ 363193 w 1730488"/>
                  <a:gd name="connsiteY8" fmla="*/ 18795 h 435481"/>
                  <a:gd name="connsiteX9" fmla="*/ 382243 w 1730488"/>
                  <a:gd name="connsiteY9" fmla="*/ 4508 h 435481"/>
                  <a:gd name="connsiteX10" fmla="*/ 527499 w 1730488"/>
                  <a:gd name="connsiteY10" fmla="*/ 28320 h 435481"/>
                  <a:gd name="connsiteX11" fmla="*/ 567980 w 1730488"/>
                  <a:gd name="connsiteY11" fmla="*/ 42608 h 435481"/>
                  <a:gd name="connsiteX12" fmla="*/ 606080 w 1730488"/>
                  <a:gd name="connsiteY12" fmla="*/ 2126 h 435481"/>
                  <a:gd name="connsiteX13" fmla="*/ 648943 w 1730488"/>
                  <a:gd name="connsiteY13" fmla="*/ 37845 h 435481"/>
                  <a:gd name="connsiteX14" fmla="*/ 675136 w 1730488"/>
                  <a:gd name="connsiteY14" fmla="*/ 47370 h 435481"/>
                  <a:gd name="connsiteX15" fmla="*/ 667992 w 1730488"/>
                  <a:gd name="connsiteY15" fmla="*/ 85470 h 435481"/>
                  <a:gd name="connsiteX16" fmla="*/ 703710 w 1730488"/>
                  <a:gd name="connsiteY16" fmla="*/ 92614 h 435481"/>
                  <a:gd name="connsiteX17" fmla="*/ 729904 w 1730488"/>
                  <a:gd name="connsiteY17" fmla="*/ 66420 h 435481"/>
                  <a:gd name="connsiteX18" fmla="*/ 787054 w 1730488"/>
                  <a:gd name="connsiteY18" fmla="*/ 94995 h 435481"/>
                  <a:gd name="connsiteX19" fmla="*/ 975173 w 1730488"/>
                  <a:gd name="connsiteY19" fmla="*/ 187863 h 435481"/>
                  <a:gd name="connsiteX20" fmla="*/ 1194248 w 1730488"/>
                  <a:gd name="connsiteY20" fmla="*/ 278350 h 435481"/>
                  <a:gd name="connsiteX21" fmla="*/ 1191866 w 1730488"/>
                  <a:gd name="connsiteY21" fmla="*/ 306925 h 435481"/>
                  <a:gd name="connsiteX22" fmla="*/ 1239491 w 1730488"/>
                  <a:gd name="connsiteY22" fmla="*/ 321213 h 435481"/>
                  <a:gd name="connsiteX23" fmla="*/ 1249016 w 1730488"/>
                  <a:gd name="connsiteY23" fmla="*/ 295019 h 435481"/>
                  <a:gd name="connsiteX24" fmla="*/ 1396653 w 1730488"/>
                  <a:gd name="connsiteY24" fmla="*/ 323594 h 435481"/>
                  <a:gd name="connsiteX25" fmla="*/ 1410941 w 1730488"/>
                  <a:gd name="connsiteY25" fmla="*/ 297399 h 435481"/>
                  <a:gd name="connsiteX26" fmla="*/ 1446659 w 1730488"/>
                  <a:gd name="connsiteY26" fmla="*/ 292637 h 435481"/>
                  <a:gd name="connsiteX27" fmla="*/ 1460947 w 1730488"/>
                  <a:gd name="connsiteY27" fmla="*/ 259299 h 435481"/>
                  <a:gd name="connsiteX28" fmla="*/ 1446659 w 1730488"/>
                  <a:gd name="connsiteY28" fmla="*/ 242631 h 435481"/>
                  <a:gd name="connsiteX29" fmla="*/ 1730488 w 1730488"/>
                  <a:gd name="connsiteY29" fmla="*/ 194383 h 435481"/>
                  <a:gd name="connsiteX0" fmla="*/ 0 w 1730488"/>
                  <a:gd name="connsiteY0" fmla="*/ 434414 h 435481"/>
                  <a:gd name="connsiteX1" fmla="*/ 182013 w 1730488"/>
                  <a:gd name="connsiteY1" fmla="*/ 326074 h 435481"/>
                  <a:gd name="connsiteX2" fmla="*/ 242684 w 1730488"/>
                  <a:gd name="connsiteY2" fmla="*/ 330409 h 435481"/>
                  <a:gd name="connsiteX3" fmla="*/ 333691 w 1730488"/>
                  <a:gd name="connsiteY3" fmla="*/ 217735 h 435481"/>
                  <a:gd name="connsiteX4" fmla="*/ 260020 w 1730488"/>
                  <a:gd name="connsiteY4" fmla="*/ 196068 h 435481"/>
                  <a:gd name="connsiteX5" fmla="*/ 260459 w 1730488"/>
                  <a:gd name="connsiteY5" fmla="*/ 90913 h 435481"/>
                  <a:gd name="connsiteX6" fmla="*/ 317609 w 1730488"/>
                  <a:gd name="connsiteY6" fmla="*/ 85469 h 435481"/>
                  <a:gd name="connsiteX7" fmla="*/ 331216 w 1730488"/>
                  <a:gd name="connsiteY7" fmla="*/ 17434 h 435481"/>
                  <a:gd name="connsiteX8" fmla="*/ 363193 w 1730488"/>
                  <a:gd name="connsiteY8" fmla="*/ 18795 h 435481"/>
                  <a:gd name="connsiteX9" fmla="*/ 382243 w 1730488"/>
                  <a:gd name="connsiteY9" fmla="*/ 4508 h 435481"/>
                  <a:gd name="connsiteX10" fmla="*/ 527499 w 1730488"/>
                  <a:gd name="connsiteY10" fmla="*/ 28320 h 435481"/>
                  <a:gd name="connsiteX11" fmla="*/ 567980 w 1730488"/>
                  <a:gd name="connsiteY11" fmla="*/ 42608 h 435481"/>
                  <a:gd name="connsiteX12" fmla="*/ 606080 w 1730488"/>
                  <a:gd name="connsiteY12" fmla="*/ 2126 h 435481"/>
                  <a:gd name="connsiteX13" fmla="*/ 648943 w 1730488"/>
                  <a:gd name="connsiteY13" fmla="*/ 37845 h 435481"/>
                  <a:gd name="connsiteX14" fmla="*/ 675136 w 1730488"/>
                  <a:gd name="connsiteY14" fmla="*/ 47370 h 435481"/>
                  <a:gd name="connsiteX15" fmla="*/ 667992 w 1730488"/>
                  <a:gd name="connsiteY15" fmla="*/ 85470 h 435481"/>
                  <a:gd name="connsiteX16" fmla="*/ 703710 w 1730488"/>
                  <a:gd name="connsiteY16" fmla="*/ 92614 h 435481"/>
                  <a:gd name="connsiteX17" fmla="*/ 729904 w 1730488"/>
                  <a:gd name="connsiteY17" fmla="*/ 66420 h 435481"/>
                  <a:gd name="connsiteX18" fmla="*/ 787054 w 1730488"/>
                  <a:gd name="connsiteY18" fmla="*/ 94995 h 435481"/>
                  <a:gd name="connsiteX19" fmla="*/ 975173 w 1730488"/>
                  <a:gd name="connsiteY19" fmla="*/ 187863 h 435481"/>
                  <a:gd name="connsiteX20" fmla="*/ 1194248 w 1730488"/>
                  <a:gd name="connsiteY20" fmla="*/ 278350 h 435481"/>
                  <a:gd name="connsiteX21" fmla="*/ 1191866 w 1730488"/>
                  <a:gd name="connsiteY21" fmla="*/ 306925 h 435481"/>
                  <a:gd name="connsiteX22" fmla="*/ 1239491 w 1730488"/>
                  <a:gd name="connsiteY22" fmla="*/ 321213 h 435481"/>
                  <a:gd name="connsiteX23" fmla="*/ 1249016 w 1730488"/>
                  <a:gd name="connsiteY23" fmla="*/ 295019 h 435481"/>
                  <a:gd name="connsiteX24" fmla="*/ 1396653 w 1730488"/>
                  <a:gd name="connsiteY24" fmla="*/ 323594 h 435481"/>
                  <a:gd name="connsiteX25" fmla="*/ 1410941 w 1730488"/>
                  <a:gd name="connsiteY25" fmla="*/ 297399 h 435481"/>
                  <a:gd name="connsiteX26" fmla="*/ 1446659 w 1730488"/>
                  <a:gd name="connsiteY26" fmla="*/ 292637 h 435481"/>
                  <a:gd name="connsiteX27" fmla="*/ 1460947 w 1730488"/>
                  <a:gd name="connsiteY27" fmla="*/ 259299 h 435481"/>
                  <a:gd name="connsiteX28" fmla="*/ 1446659 w 1730488"/>
                  <a:gd name="connsiteY28" fmla="*/ 242631 h 435481"/>
                  <a:gd name="connsiteX29" fmla="*/ 1446659 w 1730488"/>
                  <a:gd name="connsiteY29" fmla="*/ 211674 h 435481"/>
                  <a:gd name="connsiteX30" fmla="*/ 1730488 w 1730488"/>
                  <a:gd name="connsiteY30" fmla="*/ 194383 h 435481"/>
                  <a:gd name="connsiteX0" fmla="*/ 0 w 1730488"/>
                  <a:gd name="connsiteY0" fmla="*/ 434414 h 435481"/>
                  <a:gd name="connsiteX1" fmla="*/ 182013 w 1730488"/>
                  <a:gd name="connsiteY1" fmla="*/ 326074 h 435481"/>
                  <a:gd name="connsiteX2" fmla="*/ 242684 w 1730488"/>
                  <a:gd name="connsiteY2" fmla="*/ 330409 h 435481"/>
                  <a:gd name="connsiteX3" fmla="*/ 333691 w 1730488"/>
                  <a:gd name="connsiteY3" fmla="*/ 217735 h 435481"/>
                  <a:gd name="connsiteX4" fmla="*/ 260020 w 1730488"/>
                  <a:gd name="connsiteY4" fmla="*/ 196068 h 435481"/>
                  <a:gd name="connsiteX5" fmla="*/ 260459 w 1730488"/>
                  <a:gd name="connsiteY5" fmla="*/ 90913 h 435481"/>
                  <a:gd name="connsiteX6" fmla="*/ 317609 w 1730488"/>
                  <a:gd name="connsiteY6" fmla="*/ 85469 h 435481"/>
                  <a:gd name="connsiteX7" fmla="*/ 331216 w 1730488"/>
                  <a:gd name="connsiteY7" fmla="*/ 17434 h 435481"/>
                  <a:gd name="connsiteX8" fmla="*/ 363193 w 1730488"/>
                  <a:gd name="connsiteY8" fmla="*/ 18795 h 435481"/>
                  <a:gd name="connsiteX9" fmla="*/ 382243 w 1730488"/>
                  <a:gd name="connsiteY9" fmla="*/ 4508 h 435481"/>
                  <a:gd name="connsiteX10" fmla="*/ 527499 w 1730488"/>
                  <a:gd name="connsiteY10" fmla="*/ 28320 h 435481"/>
                  <a:gd name="connsiteX11" fmla="*/ 567980 w 1730488"/>
                  <a:gd name="connsiteY11" fmla="*/ 42608 h 435481"/>
                  <a:gd name="connsiteX12" fmla="*/ 606080 w 1730488"/>
                  <a:gd name="connsiteY12" fmla="*/ 2126 h 435481"/>
                  <a:gd name="connsiteX13" fmla="*/ 648943 w 1730488"/>
                  <a:gd name="connsiteY13" fmla="*/ 37845 h 435481"/>
                  <a:gd name="connsiteX14" fmla="*/ 675136 w 1730488"/>
                  <a:gd name="connsiteY14" fmla="*/ 47370 h 435481"/>
                  <a:gd name="connsiteX15" fmla="*/ 667992 w 1730488"/>
                  <a:gd name="connsiteY15" fmla="*/ 85470 h 435481"/>
                  <a:gd name="connsiteX16" fmla="*/ 703710 w 1730488"/>
                  <a:gd name="connsiteY16" fmla="*/ 92614 h 435481"/>
                  <a:gd name="connsiteX17" fmla="*/ 729904 w 1730488"/>
                  <a:gd name="connsiteY17" fmla="*/ 66420 h 435481"/>
                  <a:gd name="connsiteX18" fmla="*/ 787054 w 1730488"/>
                  <a:gd name="connsiteY18" fmla="*/ 94995 h 435481"/>
                  <a:gd name="connsiteX19" fmla="*/ 975173 w 1730488"/>
                  <a:gd name="connsiteY19" fmla="*/ 187863 h 435481"/>
                  <a:gd name="connsiteX20" fmla="*/ 1194248 w 1730488"/>
                  <a:gd name="connsiteY20" fmla="*/ 278350 h 435481"/>
                  <a:gd name="connsiteX21" fmla="*/ 1191866 w 1730488"/>
                  <a:gd name="connsiteY21" fmla="*/ 306925 h 435481"/>
                  <a:gd name="connsiteX22" fmla="*/ 1239491 w 1730488"/>
                  <a:gd name="connsiteY22" fmla="*/ 321213 h 435481"/>
                  <a:gd name="connsiteX23" fmla="*/ 1249016 w 1730488"/>
                  <a:gd name="connsiteY23" fmla="*/ 295019 h 435481"/>
                  <a:gd name="connsiteX24" fmla="*/ 1396653 w 1730488"/>
                  <a:gd name="connsiteY24" fmla="*/ 323594 h 435481"/>
                  <a:gd name="connsiteX25" fmla="*/ 1410941 w 1730488"/>
                  <a:gd name="connsiteY25" fmla="*/ 297399 h 435481"/>
                  <a:gd name="connsiteX26" fmla="*/ 1446659 w 1730488"/>
                  <a:gd name="connsiteY26" fmla="*/ 292637 h 435481"/>
                  <a:gd name="connsiteX27" fmla="*/ 1460947 w 1730488"/>
                  <a:gd name="connsiteY27" fmla="*/ 259299 h 435481"/>
                  <a:gd name="connsiteX28" fmla="*/ 1446659 w 1730488"/>
                  <a:gd name="connsiteY28" fmla="*/ 242631 h 435481"/>
                  <a:gd name="connsiteX29" fmla="*/ 1446659 w 1730488"/>
                  <a:gd name="connsiteY29" fmla="*/ 211674 h 435481"/>
                  <a:gd name="connsiteX30" fmla="*/ 1456184 w 1730488"/>
                  <a:gd name="connsiteY30" fmla="*/ 175956 h 435481"/>
                  <a:gd name="connsiteX31" fmla="*/ 1730488 w 1730488"/>
                  <a:gd name="connsiteY31" fmla="*/ 194383 h 435481"/>
                  <a:gd name="connsiteX0" fmla="*/ 0 w 1628095"/>
                  <a:gd name="connsiteY0" fmla="*/ 434414 h 435481"/>
                  <a:gd name="connsiteX1" fmla="*/ 182013 w 1628095"/>
                  <a:gd name="connsiteY1" fmla="*/ 326074 h 435481"/>
                  <a:gd name="connsiteX2" fmla="*/ 242684 w 1628095"/>
                  <a:gd name="connsiteY2" fmla="*/ 330409 h 435481"/>
                  <a:gd name="connsiteX3" fmla="*/ 333691 w 1628095"/>
                  <a:gd name="connsiteY3" fmla="*/ 217735 h 435481"/>
                  <a:gd name="connsiteX4" fmla="*/ 260020 w 1628095"/>
                  <a:gd name="connsiteY4" fmla="*/ 196068 h 435481"/>
                  <a:gd name="connsiteX5" fmla="*/ 260459 w 1628095"/>
                  <a:gd name="connsiteY5" fmla="*/ 90913 h 435481"/>
                  <a:gd name="connsiteX6" fmla="*/ 317609 w 1628095"/>
                  <a:gd name="connsiteY6" fmla="*/ 85469 h 435481"/>
                  <a:gd name="connsiteX7" fmla="*/ 331216 w 1628095"/>
                  <a:gd name="connsiteY7" fmla="*/ 17434 h 435481"/>
                  <a:gd name="connsiteX8" fmla="*/ 363193 w 1628095"/>
                  <a:gd name="connsiteY8" fmla="*/ 18795 h 435481"/>
                  <a:gd name="connsiteX9" fmla="*/ 382243 w 1628095"/>
                  <a:gd name="connsiteY9" fmla="*/ 4508 h 435481"/>
                  <a:gd name="connsiteX10" fmla="*/ 527499 w 1628095"/>
                  <a:gd name="connsiteY10" fmla="*/ 28320 h 435481"/>
                  <a:gd name="connsiteX11" fmla="*/ 567980 w 1628095"/>
                  <a:gd name="connsiteY11" fmla="*/ 42608 h 435481"/>
                  <a:gd name="connsiteX12" fmla="*/ 606080 w 1628095"/>
                  <a:gd name="connsiteY12" fmla="*/ 2126 h 435481"/>
                  <a:gd name="connsiteX13" fmla="*/ 648943 w 1628095"/>
                  <a:gd name="connsiteY13" fmla="*/ 37845 h 435481"/>
                  <a:gd name="connsiteX14" fmla="*/ 675136 w 1628095"/>
                  <a:gd name="connsiteY14" fmla="*/ 47370 h 435481"/>
                  <a:gd name="connsiteX15" fmla="*/ 667992 w 1628095"/>
                  <a:gd name="connsiteY15" fmla="*/ 85470 h 435481"/>
                  <a:gd name="connsiteX16" fmla="*/ 703710 w 1628095"/>
                  <a:gd name="connsiteY16" fmla="*/ 92614 h 435481"/>
                  <a:gd name="connsiteX17" fmla="*/ 729904 w 1628095"/>
                  <a:gd name="connsiteY17" fmla="*/ 66420 h 435481"/>
                  <a:gd name="connsiteX18" fmla="*/ 787054 w 1628095"/>
                  <a:gd name="connsiteY18" fmla="*/ 94995 h 435481"/>
                  <a:gd name="connsiteX19" fmla="*/ 975173 w 1628095"/>
                  <a:gd name="connsiteY19" fmla="*/ 187863 h 435481"/>
                  <a:gd name="connsiteX20" fmla="*/ 1194248 w 1628095"/>
                  <a:gd name="connsiteY20" fmla="*/ 278350 h 435481"/>
                  <a:gd name="connsiteX21" fmla="*/ 1191866 w 1628095"/>
                  <a:gd name="connsiteY21" fmla="*/ 306925 h 435481"/>
                  <a:gd name="connsiteX22" fmla="*/ 1239491 w 1628095"/>
                  <a:gd name="connsiteY22" fmla="*/ 321213 h 435481"/>
                  <a:gd name="connsiteX23" fmla="*/ 1249016 w 1628095"/>
                  <a:gd name="connsiteY23" fmla="*/ 295019 h 435481"/>
                  <a:gd name="connsiteX24" fmla="*/ 1396653 w 1628095"/>
                  <a:gd name="connsiteY24" fmla="*/ 323594 h 435481"/>
                  <a:gd name="connsiteX25" fmla="*/ 1410941 w 1628095"/>
                  <a:gd name="connsiteY25" fmla="*/ 297399 h 435481"/>
                  <a:gd name="connsiteX26" fmla="*/ 1446659 w 1628095"/>
                  <a:gd name="connsiteY26" fmla="*/ 292637 h 435481"/>
                  <a:gd name="connsiteX27" fmla="*/ 1460947 w 1628095"/>
                  <a:gd name="connsiteY27" fmla="*/ 259299 h 435481"/>
                  <a:gd name="connsiteX28" fmla="*/ 1446659 w 1628095"/>
                  <a:gd name="connsiteY28" fmla="*/ 242631 h 435481"/>
                  <a:gd name="connsiteX29" fmla="*/ 1446659 w 1628095"/>
                  <a:gd name="connsiteY29" fmla="*/ 211674 h 435481"/>
                  <a:gd name="connsiteX30" fmla="*/ 1456184 w 1628095"/>
                  <a:gd name="connsiteY30" fmla="*/ 175956 h 435481"/>
                  <a:gd name="connsiteX31" fmla="*/ 1628095 w 1628095"/>
                  <a:gd name="connsiteY31" fmla="*/ 320589 h 435481"/>
                  <a:gd name="connsiteX0" fmla="*/ 0 w 1573326"/>
                  <a:gd name="connsiteY0" fmla="*/ 434414 h 492039"/>
                  <a:gd name="connsiteX1" fmla="*/ 182013 w 1573326"/>
                  <a:gd name="connsiteY1" fmla="*/ 326074 h 492039"/>
                  <a:gd name="connsiteX2" fmla="*/ 242684 w 1573326"/>
                  <a:gd name="connsiteY2" fmla="*/ 330409 h 492039"/>
                  <a:gd name="connsiteX3" fmla="*/ 333691 w 1573326"/>
                  <a:gd name="connsiteY3" fmla="*/ 217735 h 492039"/>
                  <a:gd name="connsiteX4" fmla="*/ 260020 w 1573326"/>
                  <a:gd name="connsiteY4" fmla="*/ 196068 h 492039"/>
                  <a:gd name="connsiteX5" fmla="*/ 260459 w 1573326"/>
                  <a:gd name="connsiteY5" fmla="*/ 90913 h 492039"/>
                  <a:gd name="connsiteX6" fmla="*/ 317609 w 1573326"/>
                  <a:gd name="connsiteY6" fmla="*/ 85469 h 492039"/>
                  <a:gd name="connsiteX7" fmla="*/ 331216 w 1573326"/>
                  <a:gd name="connsiteY7" fmla="*/ 17434 h 492039"/>
                  <a:gd name="connsiteX8" fmla="*/ 363193 w 1573326"/>
                  <a:gd name="connsiteY8" fmla="*/ 18795 h 492039"/>
                  <a:gd name="connsiteX9" fmla="*/ 382243 w 1573326"/>
                  <a:gd name="connsiteY9" fmla="*/ 4508 h 492039"/>
                  <a:gd name="connsiteX10" fmla="*/ 527499 w 1573326"/>
                  <a:gd name="connsiteY10" fmla="*/ 28320 h 492039"/>
                  <a:gd name="connsiteX11" fmla="*/ 567980 w 1573326"/>
                  <a:gd name="connsiteY11" fmla="*/ 42608 h 492039"/>
                  <a:gd name="connsiteX12" fmla="*/ 606080 w 1573326"/>
                  <a:gd name="connsiteY12" fmla="*/ 2126 h 492039"/>
                  <a:gd name="connsiteX13" fmla="*/ 648943 w 1573326"/>
                  <a:gd name="connsiteY13" fmla="*/ 37845 h 492039"/>
                  <a:gd name="connsiteX14" fmla="*/ 675136 w 1573326"/>
                  <a:gd name="connsiteY14" fmla="*/ 47370 h 492039"/>
                  <a:gd name="connsiteX15" fmla="*/ 667992 w 1573326"/>
                  <a:gd name="connsiteY15" fmla="*/ 85470 h 492039"/>
                  <a:gd name="connsiteX16" fmla="*/ 703710 w 1573326"/>
                  <a:gd name="connsiteY16" fmla="*/ 92614 h 492039"/>
                  <a:gd name="connsiteX17" fmla="*/ 729904 w 1573326"/>
                  <a:gd name="connsiteY17" fmla="*/ 66420 h 492039"/>
                  <a:gd name="connsiteX18" fmla="*/ 787054 w 1573326"/>
                  <a:gd name="connsiteY18" fmla="*/ 94995 h 492039"/>
                  <a:gd name="connsiteX19" fmla="*/ 975173 w 1573326"/>
                  <a:gd name="connsiteY19" fmla="*/ 187863 h 492039"/>
                  <a:gd name="connsiteX20" fmla="*/ 1194248 w 1573326"/>
                  <a:gd name="connsiteY20" fmla="*/ 278350 h 492039"/>
                  <a:gd name="connsiteX21" fmla="*/ 1191866 w 1573326"/>
                  <a:gd name="connsiteY21" fmla="*/ 306925 h 492039"/>
                  <a:gd name="connsiteX22" fmla="*/ 1239491 w 1573326"/>
                  <a:gd name="connsiteY22" fmla="*/ 321213 h 492039"/>
                  <a:gd name="connsiteX23" fmla="*/ 1249016 w 1573326"/>
                  <a:gd name="connsiteY23" fmla="*/ 295019 h 492039"/>
                  <a:gd name="connsiteX24" fmla="*/ 1396653 w 1573326"/>
                  <a:gd name="connsiteY24" fmla="*/ 323594 h 492039"/>
                  <a:gd name="connsiteX25" fmla="*/ 1410941 w 1573326"/>
                  <a:gd name="connsiteY25" fmla="*/ 297399 h 492039"/>
                  <a:gd name="connsiteX26" fmla="*/ 1446659 w 1573326"/>
                  <a:gd name="connsiteY26" fmla="*/ 292637 h 492039"/>
                  <a:gd name="connsiteX27" fmla="*/ 1460947 w 1573326"/>
                  <a:gd name="connsiteY27" fmla="*/ 259299 h 492039"/>
                  <a:gd name="connsiteX28" fmla="*/ 1446659 w 1573326"/>
                  <a:gd name="connsiteY28" fmla="*/ 242631 h 492039"/>
                  <a:gd name="connsiteX29" fmla="*/ 1446659 w 1573326"/>
                  <a:gd name="connsiteY29" fmla="*/ 211674 h 492039"/>
                  <a:gd name="connsiteX30" fmla="*/ 1456184 w 1573326"/>
                  <a:gd name="connsiteY30" fmla="*/ 175956 h 492039"/>
                  <a:gd name="connsiteX31" fmla="*/ 1573326 w 1573326"/>
                  <a:gd name="connsiteY31" fmla="*/ 492039 h 492039"/>
                  <a:gd name="connsiteX0" fmla="*/ 0 w 1573326"/>
                  <a:gd name="connsiteY0" fmla="*/ 434414 h 492039"/>
                  <a:gd name="connsiteX1" fmla="*/ 182013 w 1573326"/>
                  <a:gd name="connsiteY1" fmla="*/ 326074 h 492039"/>
                  <a:gd name="connsiteX2" fmla="*/ 242684 w 1573326"/>
                  <a:gd name="connsiteY2" fmla="*/ 330409 h 492039"/>
                  <a:gd name="connsiteX3" fmla="*/ 333691 w 1573326"/>
                  <a:gd name="connsiteY3" fmla="*/ 217735 h 492039"/>
                  <a:gd name="connsiteX4" fmla="*/ 260020 w 1573326"/>
                  <a:gd name="connsiteY4" fmla="*/ 196068 h 492039"/>
                  <a:gd name="connsiteX5" fmla="*/ 260459 w 1573326"/>
                  <a:gd name="connsiteY5" fmla="*/ 90913 h 492039"/>
                  <a:gd name="connsiteX6" fmla="*/ 317609 w 1573326"/>
                  <a:gd name="connsiteY6" fmla="*/ 85469 h 492039"/>
                  <a:gd name="connsiteX7" fmla="*/ 331216 w 1573326"/>
                  <a:gd name="connsiteY7" fmla="*/ 17434 h 492039"/>
                  <a:gd name="connsiteX8" fmla="*/ 363193 w 1573326"/>
                  <a:gd name="connsiteY8" fmla="*/ 18795 h 492039"/>
                  <a:gd name="connsiteX9" fmla="*/ 382243 w 1573326"/>
                  <a:gd name="connsiteY9" fmla="*/ 4508 h 492039"/>
                  <a:gd name="connsiteX10" fmla="*/ 527499 w 1573326"/>
                  <a:gd name="connsiteY10" fmla="*/ 28320 h 492039"/>
                  <a:gd name="connsiteX11" fmla="*/ 567980 w 1573326"/>
                  <a:gd name="connsiteY11" fmla="*/ 42608 h 492039"/>
                  <a:gd name="connsiteX12" fmla="*/ 606080 w 1573326"/>
                  <a:gd name="connsiteY12" fmla="*/ 2126 h 492039"/>
                  <a:gd name="connsiteX13" fmla="*/ 648943 w 1573326"/>
                  <a:gd name="connsiteY13" fmla="*/ 37845 h 492039"/>
                  <a:gd name="connsiteX14" fmla="*/ 675136 w 1573326"/>
                  <a:gd name="connsiteY14" fmla="*/ 47370 h 492039"/>
                  <a:gd name="connsiteX15" fmla="*/ 667992 w 1573326"/>
                  <a:gd name="connsiteY15" fmla="*/ 85470 h 492039"/>
                  <a:gd name="connsiteX16" fmla="*/ 703710 w 1573326"/>
                  <a:gd name="connsiteY16" fmla="*/ 92614 h 492039"/>
                  <a:gd name="connsiteX17" fmla="*/ 729904 w 1573326"/>
                  <a:gd name="connsiteY17" fmla="*/ 66420 h 492039"/>
                  <a:gd name="connsiteX18" fmla="*/ 787054 w 1573326"/>
                  <a:gd name="connsiteY18" fmla="*/ 94995 h 492039"/>
                  <a:gd name="connsiteX19" fmla="*/ 975173 w 1573326"/>
                  <a:gd name="connsiteY19" fmla="*/ 187863 h 492039"/>
                  <a:gd name="connsiteX20" fmla="*/ 1194248 w 1573326"/>
                  <a:gd name="connsiteY20" fmla="*/ 278350 h 492039"/>
                  <a:gd name="connsiteX21" fmla="*/ 1191866 w 1573326"/>
                  <a:gd name="connsiteY21" fmla="*/ 306925 h 492039"/>
                  <a:gd name="connsiteX22" fmla="*/ 1239491 w 1573326"/>
                  <a:gd name="connsiteY22" fmla="*/ 321213 h 492039"/>
                  <a:gd name="connsiteX23" fmla="*/ 1249016 w 1573326"/>
                  <a:gd name="connsiteY23" fmla="*/ 295019 h 492039"/>
                  <a:gd name="connsiteX24" fmla="*/ 1396653 w 1573326"/>
                  <a:gd name="connsiteY24" fmla="*/ 323594 h 492039"/>
                  <a:gd name="connsiteX25" fmla="*/ 1410941 w 1573326"/>
                  <a:gd name="connsiteY25" fmla="*/ 297399 h 492039"/>
                  <a:gd name="connsiteX26" fmla="*/ 1446659 w 1573326"/>
                  <a:gd name="connsiteY26" fmla="*/ 292637 h 492039"/>
                  <a:gd name="connsiteX27" fmla="*/ 1460947 w 1573326"/>
                  <a:gd name="connsiteY27" fmla="*/ 259299 h 492039"/>
                  <a:gd name="connsiteX28" fmla="*/ 1446659 w 1573326"/>
                  <a:gd name="connsiteY28" fmla="*/ 242631 h 492039"/>
                  <a:gd name="connsiteX29" fmla="*/ 1446659 w 1573326"/>
                  <a:gd name="connsiteY29" fmla="*/ 211674 h 492039"/>
                  <a:gd name="connsiteX30" fmla="*/ 1456184 w 1573326"/>
                  <a:gd name="connsiteY30" fmla="*/ 175956 h 492039"/>
                  <a:gd name="connsiteX31" fmla="*/ 1496667 w 1573326"/>
                  <a:gd name="connsiteY31" fmla="*/ 190243 h 492039"/>
                  <a:gd name="connsiteX32" fmla="*/ 1573326 w 1573326"/>
                  <a:gd name="connsiteY32" fmla="*/ 492039 h 492039"/>
                  <a:gd name="connsiteX0" fmla="*/ 0 w 1830501"/>
                  <a:gd name="connsiteY0" fmla="*/ 434414 h 435481"/>
                  <a:gd name="connsiteX1" fmla="*/ 182013 w 1830501"/>
                  <a:gd name="connsiteY1" fmla="*/ 326074 h 435481"/>
                  <a:gd name="connsiteX2" fmla="*/ 242684 w 1830501"/>
                  <a:gd name="connsiteY2" fmla="*/ 330409 h 435481"/>
                  <a:gd name="connsiteX3" fmla="*/ 333691 w 1830501"/>
                  <a:gd name="connsiteY3" fmla="*/ 217735 h 435481"/>
                  <a:gd name="connsiteX4" fmla="*/ 260020 w 1830501"/>
                  <a:gd name="connsiteY4" fmla="*/ 196068 h 435481"/>
                  <a:gd name="connsiteX5" fmla="*/ 260459 w 1830501"/>
                  <a:gd name="connsiteY5" fmla="*/ 90913 h 435481"/>
                  <a:gd name="connsiteX6" fmla="*/ 317609 w 1830501"/>
                  <a:gd name="connsiteY6" fmla="*/ 85469 h 435481"/>
                  <a:gd name="connsiteX7" fmla="*/ 331216 w 1830501"/>
                  <a:gd name="connsiteY7" fmla="*/ 17434 h 435481"/>
                  <a:gd name="connsiteX8" fmla="*/ 363193 w 1830501"/>
                  <a:gd name="connsiteY8" fmla="*/ 18795 h 435481"/>
                  <a:gd name="connsiteX9" fmla="*/ 382243 w 1830501"/>
                  <a:gd name="connsiteY9" fmla="*/ 4508 h 435481"/>
                  <a:gd name="connsiteX10" fmla="*/ 527499 w 1830501"/>
                  <a:gd name="connsiteY10" fmla="*/ 28320 h 435481"/>
                  <a:gd name="connsiteX11" fmla="*/ 567980 w 1830501"/>
                  <a:gd name="connsiteY11" fmla="*/ 42608 h 435481"/>
                  <a:gd name="connsiteX12" fmla="*/ 606080 w 1830501"/>
                  <a:gd name="connsiteY12" fmla="*/ 2126 h 435481"/>
                  <a:gd name="connsiteX13" fmla="*/ 648943 w 1830501"/>
                  <a:gd name="connsiteY13" fmla="*/ 37845 h 435481"/>
                  <a:gd name="connsiteX14" fmla="*/ 675136 w 1830501"/>
                  <a:gd name="connsiteY14" fmla="*/ 47370 h 435481"/>
                  <a:gd name="connsiteX15" fmla="*/ 667992 w 1830501"/>
                  <a:gd name="connsiteY15" fmla="*/ 85470 h 435481"/>
                  <a:gd name="connsiteX16" fmla="*/ 703710 w 1830501"/>
                  <a:gd name="connsiteY16" fmla="*/ 92614 h 435481"/>
                  <a:gd name="connsiteX17" fmla="*/ 729904 w 1830501"/>
                  <a:gd name="connsiteY17" fmla="*/ 66420 h 435481"/>
                  <a:gd name="connsiteX18" fmla="*/ 787054 w 1830501"/>
                  <a:gd name="connsiteY18" fmla="*/ 94995 h 435481"/>
                  <a:gd name="connsiteX19" fmla="*/ 975173 w 1830501"/>
                  <a:gd name="connsiteY19" fmla="*/ 187863 h 435481"/>
                  <a:gd name="connsiteX20" fmla="*/ 1194248 w 1830501"/>
                  <a:gd name="connsiteY20" fmla="*/ 278350 h 435481"/>
                  <a:gd name="connsiteX21" fmla="*/ 1191866 w 1830501"/>
                  <a:gd name="connsiteY21" fmla="*/ 306925 h 435481"/>
                  <a:gd name="connsiteX22" fmla="*/ 1239491 w 1830501"/>
                  <a:gd name="connsiteY22" fmla="*/ 321213 h 435481"/>
                  <a:gd name="connsiteX23" fmla="*/ 1249016 w 1830501"/>
                  <a:gd name="connsiteY23" fmla="*/ 295019 h 435481"/>
                  <a:gd name="connsiteX24" fmla="*/ 1396653 w 1830501"/>
                  <a:gd name="connsiteY24" fmla="*/ 323594 h 435481"/>
                  <a:gd name="connsiteX25" fmla="*/ 1410941 w 1830501"/>
                  <a:gd name="connsiteY25" fmla="*/ 297399 h 435481"/>
                  <a:gd name="connsiteX26" fmla="*/ 1446659 w 1830501"/>
                  <a:gd name="connsiteY26" fmla="*/ 292637 h 435481"/>
                  <a:gd name="connsiteX27" fmla="*/ 1460947 w 1830501"/>
                  <a:gd name="connsiteY27" fmla="*/ 259299 h 435481"/>
                  <a:gd name="connsiteX28" fmla="*/ 1446659 w 1830501"/>
                  <a:gd name="connsiteY28" fmla="*/ 242631 h 435481"/>
                  <a:gd name="connsiteX29" fmla="*/ 1446659 w 1830501"/>
                  <a:gd name="connsiteY29" fmla="*/ 211674 h 435481"/>
                  <a:gd name="connsiteX30" fmla="*/ 1456184 w 1830501"/>
                  <a:gd name="connsiteY30" fmla="*/ 175956 h 435481"/>
                  <a:gd name="connsiteX31" fmla="*/ 1496667 w 1830501"/>
                  <a:gd name="connsiteY31" fmla="*/ 190243 h 435481"/>
                  <a:gd name="connsiteX32" fmla="*/ 1830501 w 1830501"/>
                  <a:gd name="connsiteY32" fmla="*/ 103895 h 435481"/>
                  <a:gd name="connsiteX0" fmla="*/ 0 w 1830501"/>
                  <a:gd name="connsiteY0" fmla="*/ 434414 h 435481"/>
                  <a:gd name="connsiteX1" fmla="*/ 182013 w 1830501"/>
                  <a:gd name="connsiteY1" fmla="*/ 326074 h 435481"/>
                  <a:gd name="connsiteX2" fmla="*/ 242684 w 1830501"/>
                  <a:gd name="connsiteY2" fmla="*/ 330409 h 435481"/>
                  <a:gd name="connsiteX3" fmla="*/ 333691 w 1830501"/>
                  <a:gd name="connsiteY3" fmla="*/ 217735 h 435481"/>
                  <a:gd name="connsiteX4" fmla="*/ 260020 w 1830501"/>
                  <a:gd name="connsiteY4" fmla="*/ 196068 h 435481"/>
                  <a:gd name="connsiteX5" fmla="*/ 260459 w 1830501"/>
                  <a:gd name="connsiteY5" fmla="*/ 90913 h 435481"/>
                  <a:gd name="connsiteX6" fmla="*/ 317609 w 1830501"/>
                  <a:gd name="connsiteY6" fmla="*/ 85469 h 435481"/>
                  <a:gd name="connsiteX7" fmla="*/ 331216 w 1830501"/>
                  <a:gd name="connsiteY7" fmla="*/ 17434 h 435481"/>
                  <a:gd name="connsiteX8" fmla="*/ 363193 w 1830501"/>
                  <a:gd name="connsiteY8" fmla="*/ 18795 h 435481"/>
                  <a:gd name="connsiteX9" fmla="*/ 382243 w 1830501"/>
                  <a:gd name="connsiteY9" fmla="*/ 4508 h 435481"/>
                  <a:gd name="connsiteX10" fmla="*/ 527499 w 1830501"/>
                  <a:gd name="connsiteY10" fmla="*/ 28320 h 435481"/>
                  <a:gd name="connsiteX11" fmla="*/ 567980 w 1830501"/>
                  <a:gd name="connsiteY11" fmla="*/ 42608 h 435481"/>
                  <a:gd name="connsiteX12" fmla="*/ 606080 w 1830501"/>
                  <a:gd name="connsiteY12" fmla="*/ 2126 h 435481"/>
                  <a:gd name="connsiteX13" fmla="*/ 648943 w 1830501"/>
                  <a:gd name="connsiteY13" fmla="*/ 37845 h 435481"/>
                  <a:gd name="connsiteX14" fmla="*/ 675136 w 1830501"/>
                  <a:gd name="connsiteY14" fmla="*/ 47370 h 435481"/>
                  <a:gd name="connsiteX15" fmla="*/ 667992 w 1830501"/>
                  <a:gd name="connsiteY15" fmla="*/ 85470 h 435481"/>
                  <a:gd name="connsiteX16" fmla="*/ 703710 w 1830501"/>
                  <a:gd name="connsiteY16" fmla="*/ 92614 h 435481"/>
                  <a:gd name="connsiteX17" fmla="*/ 729904 w 1830501"/>
                  <a:gd name="connsiteY17" fmla="*/ 66420 h 435481"/>
                  <a:gd name="connsiteX18" fmla="*/ 787054 w 1830501"/>
                  <a:gd name="connsiteY18" fmla="*/ 94995 h 435481"/>
                  <a:gd name="connsiteX19" fmla="*/ 975173 w 1830501"/>
                  <a:gd name="connsiteY19" fmla="*/ 187863 h 435481"/>
                  <a:gd name="connsiteX20" fmla="*/ 1194248 w 1830501"/>
                  <a:gd name="connsiteY20" fmla="*/ 278350 h 435481"/>
                  <a:gd name="connsiteX21" fmla="*/ 1191866 w 1830501"/>
                  <a:gd name="connsiteY21" fmla="*/ 306925 h 435481"/>
                  <a:gd name="connsiteX22" fmla="*/ 1239491 w 1830501"/>
                  <a:gd name="connsiteY22" fmla="*/ 321213 h 435481"/>
                  <a:gd name="connsiteX23" fmla="*/ 1249016 w 1830501"/>
                  <a:gd name="connsiteY23" fmla="*/ 295019 h 435481"/>
                  <a:gd name="connsiteX24" fmla="*/ 1396653 w 1830501"/>
                  <a:gd name="connsiteY24" fmla="*/ 323594 h 435481"/>
                  <a:gd name="connsiteX25" fmla="*/ 1410941 w 1830501"/>
                  <a:gd name="connsiteY25" fmla="*/ 297399 h 435481"/>
                  <a:gd name="connsiteX26" fmla="*/ 1446659 w 1830501"/>
                  <a:gd name="connsiteY26" fmla="*/ 292637 h 435481"/>
                  <a:gd name="connsiteX27" fmla="*/ 1460947 w 1830501"/>
                  <a:gd name="connsiteY27" fmla="*/ 259299 h 435481"/>
                  <a:gd name="connsiteX28" fmla="*/ 1446659 w 1830501"/>
                  <a:gd name="connsiteY28" fmla="*/ 242631 h 435481"/>
                  <a:gd name="connsiteX29" fmla="*/ 1446659 w 1830501"/>
                  <a:gd name="connsiteY29" fmla="*/ 211674 h 435481"/>
                  <a:gd name="connsiteX30" fmla="*/ 1456184 w 1830501"/>
                  <a:gd name="connsiteY30" fmla="*/ 175956 h 435481"/>
                  <a:gd name="connsiteX31" fmla="*/ 1496667 w 1830501"/>
                  <a:gd name="connsiteY31" fmla="*/ 190243 h 435481"/>
                  <a:gd name="connsiteX32" fmla="*/ 1539529 w 1830501"/>
                  <a:gd name="connsiteY32" fmla="*/ 75943 h 435481"/>
                  <a:gd name="connsiteX33" fmla="*/ 1830501 w 1830501"/>
                  <a:gd name="connsiteY33" fmla="*/ 103895 h 435481"/>
                  <a:gd name="connsiteX0" fmla="*/ 0 w 1830501"/>
                  <a:gd name="connsiteY0" fmla="*/ 434414 h 435481"/>
                  <a:gd name="connsiteX1" fmla="*/ 182013 w 1830501"/>
                  <a:gd name="connsiteY1" fmla="*/ 326074 h 435481"/>
                  <a:gd name="connsiteX2" fmla="*/ 242684 w 1830501"/>
                  <a:gd name="connsiteY2" fmla="*/ 330409 h 435481"/>
                  <a:gd name="connsiteX3" fmla="*/ 333691 w 1830501"/>
                  <a:gd name="connsiteY3" fmla="*/ 217735 h 435481"/>
                  <a:gd name="connsiteX4" fmla="*/ 260020 w 1830501"/>
                  <a:gd name="connsiteY4" fmla="*/ 196068 h 435481"/>
                  <a:gd name="connsiteX5" fmla="*/ 260459 w 1830501"/>
                  <a:gd name="connsiteY5" fmla="*/ 90913 h 435481"/>
                  <a:gd name="connsiteX6" fmla="*/ 317609 w 1830501"/>
                  <a:gd name="connsiteY6" fmla="*/ 85469 h 435481"/>
                  <a:gd name="connsiteX7" fmla="*/ 331216 w 1830501"/>
                  <a:gd name="connsiteY7" fmla="*/ 17434 h 435481"/>
                  <a:gd name="connsiteX8" fmla="*/ 363193 w 1830501"/>
                  <a:gd name="connsiteY8" fmla="*/ 18795 h 435481"/>
                  <a:gd name="connsiteX9" fmla="*/ 382243 w 1830501"/>
                  <a:gd name="connsiteY9" fmla="*/ 4508 h 435481"/>
                  <a:gd name="connsiteX10" fmla="*/ 527499 w 1830501"/>
                  <a:gd name="connsiteY10" fmla="*/ 28320 h 435481"/>
                  <a:gd name="connsiteX11" fmla="*/ 567980 w 1830501"/>
                  <a:gd name="connsiteY11" fmla="*/ 42608 h 435481"/>
                  <a:gd name="connsiteX12" fmla="*/ 606080 w 1830501"/>
                  <a:gd name="connsiteY12" fmla="*/ 2126 h 435481"/>
                  <a:gd name="connsiteX13" fmla="*/ 648943 w 1830501"/>
                  <a:gd name="connsiteY13" fmla="*/ 37845 h 435481"/>
                  <a:gd name="connsiteX14" fmla="*/ 675136 w 1830501"/>
                  <a:gd name="connsiteY14" fmla="*/ 47370 h 435481"/>
                  <a:gd name="connsiteX15" fmla="*/ 667992 w 1830501"/>
                  <a:gd name="connsiteY15" fmla="*/ 85470 h 435481"/>
                  <a:gd name="connsiteX16" fmla="*/ 703710 w 1830501"/>
                  <a:gd name="connsiteY16" fmla="*/ 92614 h 435481"/>
                  <a:gd name="connsiteX17" fmla="*/ 729904 w 1830501"/>
                  <a:gd name="connsiteY17" fmla="*/ 66420 h 435481"/>
                  <a:gd name="connsiteX18" fmla="*/ 787054 w 1830501"/>
                  <a:gd name="connsiteY18" fmla="*/ 94995 h 435481"/>
                  <a:gd name="connsiteX19" fmla="*/ 975173 w 1830501"/>
                  <a:gd name="connsiteY19" fmla="*/ 187863 h 435481"/>
                  <a:gd name="connsiteX20" fmla="*/ 1194248 w 1830501"/>
                  <a:gd name="connsiteY20" fmla="*/ 278350 h 435481"/>
                  <a:gd name="connsiteX21" fmla="*/ 1191866 w 1830501"/>
                  <a:gd name="connsiteY21" fmla="*/ 306925 h 435481"/>
                  <a:gd name="connsiteX22" fmla="*/ 1239491 w 1830501"/>
                  <a:gd name="connsiteY22" fmla="*/ 321213 h 435481"/>
                  <a:gd name="connsiteX23" fmla="*/ 1249016 w 1830501"/>
                  <a:gd name="connsiteY23" fmla="*/ 295019 h 435481"/>
                  <a:gd name="connsiteX24" fmla="*/ 1396653 w 1830501"/>
                  <a:gd name="connsiteY24" fmla="*/ 323594 h 435481"/>
                  <a:gd name="connsiteX25" fmla="*/ 1410941 w 1830501"/>
                  <a:gd name="connsiteY25" fmla="*/ 297399 h 435481"/>
                  <a:gd name="connsiteX26" fmla="*/ 1446659 w 1830501"/>
                  <a:gd name="connsiteY26" fmla="*/ 292637 h 435481"/>
                  <a:gd name="connsiteX27" fmla="*/ 1460947 w 1830501"/>
                  <a:gd name="connsiteY27" fmla="*/ 259299 h 435481"/>
                  <a:gd name="connsiteX28" fmla="*/ 1446659 w 1830501"/>
                  <a:gd name="connsiteY28" fmla="*/ 242631 h 435481"/>
                  <a:gd name="connsiteX29" fmla="*/ 1446659 w 1830501"/>
                  <a:gd name="connsiteY29" fmla="*/ 211674 h 435481"/>
                  <a:gd name="connsiteX30" fmla="*/ 1456184 w 1830501"/>
                  <a:gd name="connsiteY30" fmla="*/ 175956 h 435481"/>
                  <a:gd name="connsiteX31" fmla="*/ 1491904 w 1830501"/>
                  <a:gd name="connsiteY31" fmla="*/ 187862 h 435481"/>
                  <a:gd name="connsiteX32" fmla="*/ 1539529 w 1830501"/>
                  <a:gd name="connsiteY32" fmla="*/ 75943 h 435481"/>
                  <a:gd name="connsiteX33" fmla="*/ 1830501 w 1830501"/>
                  <a:gd name="connsiteY33" fmla="*/ 103895 h 435481"/>
                  <a:gd name="connsiteX0" fmla="*/ 0 w 1885270"/>
                  <a:gd name="connsiteY0" fmla="*/ 434414 h 435481"/>
                  <a:gd name="connsiteX1" fmla="*/ 182013 w 1885270"/>
                  <a:gd name="connsiteY1" fmla="*/ 326074 h 435481"/>
                  <a:gd name="connsiteX2" fmla="*/ 242684 w 1885270"/>
                  <a:gd name="connsiteY2" fmla="*/ 330409 h 435481"/>
                  <a:gd name="connsiteX3" fmla="*/ 333691 w 1885270"/>
                  <a:gd name="connsiteY3" fmla="*/ 217735 h 435481"/>
                  <a:gd name="connsiteX4" fmla="*/ 260020 w 1885270"/>
                  <a:gd name="connsiteY4" fmla="*/ 196068 h 435481"/>
                  <a:gd name="connsiteX5" fmla="*/ 260459 w 1885270"/>
                  <a:gd name="connsiteY5" fmla="*/ 90913 h 435481"/>
                  <a:gd name="connsiteX6" fmla="*/ 317609 w 1885270"/>
                  <a:gd name="connsiteY6" fmla="*/ 85469 h 435481"/>
                  <a:gd name="connsiteX7" fmla="*/ 331216 w 1885270"/>
                  <a:gd name="connsiteY7" fmla="*/ 17434 h 435481"/>
                  <a:gd name="connsiteX8" fmla="*/ 363193 w 1885270"/>
                  <a:gd name="connsiteY8" fmla="*/ 18795 h 435481"/>
                  <a:gd name="connsiteX9" fmla="*/ 382243 w 1885270"/>
                  <a:gd name="connsiteY9" fmla="*/ 4508 h 435481"/>
                  <a:gd name="connsiteX10" fmla="*/ 527499 w 1885270"/>
                  <a:gd name="connsiteY10" fmla="*/ 28320 h 435481"/>
                  <a:gd name="connsiteX11" fmla="*/ 567980 w 1885270"/>
                  <a:gd name="connsiteY11" fmla="*/ 42608 h 435481"/>
                  <a:gd name="connsiteX12" fmla="*/ 606080 w 1885270"/>
                  <a:gd name="connsiteY12" fmla="*/ 2126 h 435481"/>
                  <a:gd name="connsiteX13" fmla="*/ 648943 w 1885270"/>
                  <a:gd name="connsiteY13" fmla="*/ 37845 h 435481"/>
                  <a:gd name="connsiteX14" fmla="*/ 675136 w 1885270"/>
                  <a:gd name="connsiteY14" fmla="*/ 47370 h 435481"/>
                  <a:gd name="connsiteX15" fmla="*/ 667992 w 1885270"/>
                  <a:gd name="connsiteY15" fmla="*/ 85470 h 435481"/>
                  <a:gd name="connsiteX16" fmla="*/ 703710 w 1885270"/>
                  <a:gd name="connsiteY16" fmla="*/ 92614 h 435481"/>
                  <a:gd name="connsiteX17" fmla="*/ 729904 w 1885270"/>
                  <a:gd name="connsiteY17" fmla="*/ 66420 h 435481"/>
                  <a:gd name="connsiteX18" fmla="*/ 787054 w 1885270"/>
                  <a:gd name="connsiteY18" fmla="*/ 94995 h 435481"/>
                  <a:gd name="connsiteX19" fmla="*/ 975173 w 1885270"/>
                  <a:gd name="connsiteY19" fmla="*/ 187863 h 435481"/>
                  <a:gd name="connsiteX20" fmla="*/ 1194248 w 1885270"/>
                  <a:gd name="connsiteY20" fmla="*/ 278350 h 435481"/>
                  <a:gd name="connsiteX21" fmla="*/ 1191866 w 1885270"/>
                  <a:gd name="connsiteY21" fmla="*/ 306925 h 435481"/>
                  <a:gd name="connsiteX22" fmla="*/ 1239491 w 1885270"/>
                  <a:gd name="connsiteY22" fmla="*/ 321213 h 435481"/>
                  <a:gd name="connsiteX23" fmla="*/ 1249016 w 1885270"/>
                  <a:gd name="connsiteY23" fmla="*/ 295019 h 435481"/>
                  <a:gd name="connsiteX24" fmla="*/ 1396653 w 1885270"/>
                  <a:gd name="connsiteY24" fmla="*/ 323594 h 435481"/>
                  <a:gd name="connsiteX25" fmla="*/ 1410941 w 1885270"/>
                  <a:gd name="connsiteY25" fmla="*/ 297399 h 435481"/>
                  <a:gd name="connsiteX26" fmla="*/ 1446659 w 1885270"/>
                  <a:gd name="connsiteY26" fmla="*/ 292637 h 435481"/>
                  <a:gd name="connsiteX27" fmla="*/ 1460947 w 1885270"/>
                  <a:gd name="connsiteY27" fmla="*/ 259299 h 435481"/>
                  <a:gd name="connsiteX28" fmla="*/ 1446659 w 1885270"/>
                  <a:gd name="connsiteY28" fmla="*/ 242631 h 435481"/>
                  <a:gd name="connsiteX29" fmla="*/ 1446659 w 1885270"/>
                  <a:gd name="connsiteY29" fmla="*/ 211674 h 435481"/>
                  <a:gd name="connsiteX30" fmla="*/ 1456184 w 1885270"/>
                  <a:gd name="connsiteY30" fmla="*/ 175956 h 435481"/>
                  <a:gd name="connsiteX31" fmla="*/ 1491904 w 1885270"/>
                  <a:gd name="connsiteY31" fmla="*/ 187862 h 435481"/>
                  <a:gd name="connsiteX32" fmla="*/ 1539529 w 1885270"/>
                  <a:gd name="connsiteY32" fmla="*/ 75943 h 435481"/>
                  <a:gd name="connsiteX33" fmla="*/ 1885270 w 1885270"/>
                  <a:gd name="connsiteY33" fmla="*/ 375357 h 435481"/>
                  <a:gd name="connsiteX0" fmla="*/ 0 w 1885270"/>
                  <a:gd name="connsiteY0" fmla="*/ 434414 h 435481"/>
                  <a:gd name="connsiteX1" fmla="*/ 182013 w 1885270"/>
                  <a:gd name="connsiteY1" fmla="*/ 326074 h 435481"/>
                  <a:gd name="connsiteX2" fmla="*/ 242684 w 1885270"/>
                  <a:gd name="connsiteY2" fmla="*/ 330409 h 435481"/>
                  <a:gd name="connsiteX3" fmla="*/ 333691 w 1885270"/>
                  <a:gd name="connsiteY3" fmla="*/ 217735 h 435481"/>
                  <a:gd name="connsiteX4" fmla="*/ 260020 w 1885270"/>
                  <a:gd name="connsiteY4" fmla="*/ 196068 h 435481"/>
                  <a:gd name="connsiteX5" fmla="*/ 260459 w 1885270"/>
                  <a:gd name="connsiteY5" fmla="*/ 90913 h 435481"/>
                  <a:gd name="connsiteX6" fmla="*/ 317609 w 1885270"/>
                  <a:gd name="connsiteY6" fmla="*/ 85469 h 435481"/>
                  <a:gd name="connsiteX7" fmla="*/ 331216 w 1885270"/>
                  <a:gd name="connsiteY7" fmla="*/ 17434 h 435481"/>
                  <a:gd name="connsiteX8" fmla="*/ 363193 w 1885270"/>
                  <a:gd name="connsiteY8" fmla="*/ 18795 h 435481"/>
                  <a:gd name="connsiteX9" fmla="*/ 382243 w 1885270"/>
                  <a:gd name="connsiteY9" fmla="*/ 4508 h 435481"/>
                  <a:gd name="connsiteX10" fmla="*/ 527499 w 1885270"/>
                  <a:gd name="connsiteY10" fmla="*/ 28320 h 435481"/>
                  <a:gd name="connsiteX11" fmla="*/ 567980 w 1885270"/>
                  <a:gd name="connsiteY11" fmla="*/ 42608 h 435481"/>
                  <a:gd name="connsiteX12" fmla="*/ 606080 w 1885270"/>
                  <a:gd name="connsiteY12" fmla="*/ 2126 h 435481"/>
                  <a:gd name="connsiteX13" fmla="*/ 648943 w 1885270"/>
                  <a:gd name="connsiteY13" fmla="*/ 37845 h 435481"/>
                  <a:gd name="connsiteX14" fmla="*/ 675136 w 1885270"/>
                  <a:gd name="connsiteY14" fmla="*/ 47370 h 435481"/>
                  <a:gd name="connsiteX15" fmla="*/ 667992 w 1885270"/>
                  <a:gd name="connsiteY15" fmla="*/ 85470 h 435481"/>
                  <a:gd name="connsiteX16" fmla="*/ 703710 w 1885270"/>
                  <a:gd name="connsiteY16" fmla="*/ 92614 h 435481"/>
                  <a:gd name="connsiteX17" fmla="*/ 729904 w 1885270"/>
                  <a:gd name="connsiteY17" fmla="*/ 66420 h 435481"/>
                  <a:gd name="connsiteX18" fmla="*/ 787054 w 1885270"/>
                  <a:gd name="connsiteY18" fmla="*/ 94995 h 435481"/>
                  <a:gd name="connsiteX19" fmla="*/ 975173 w 1885270"/>
                  <a:gd name="connsiteY19" fmla="*/ 187863 h 435481"/>
                  <a:gd name="connsiteX20" fmla="*/ 1194248 w 1885270"/>
                  <a:gd name="connsiteY20" fmla="*/ 278350 h 435481"/>
                  <a:gd name="connsiteX21" fmla="*/ 1191866 w 1885270"/>
                  <a:gd name="connsiteY21" fmla="*/ 306925 h 435481"/>
                  <a:gd name="connsiteX22" fmla="*/ 1239491 w 1885270"/>
                  <a:gd name="connsiteY22" fmla="*/ 321213 h 435481"/>
                  <a:gd name="connsiteX23" fmla="*/ 1249016 w 1885270"/>
                  <a:gd name="connsiteY23" fmla="*/ 295019 h 435481"/>
                  <a:gd name="connsiteX24" fmla="*/ 1396653 w 1885270"/>
                  <a:gd name="connsiteY24" fmla="*/ 323594 h 435481"/>
                  <a:gd name="connsiteX25" fmla="*/ 1410941 w 1885270"/>
                  <a:gd name="connsiteY25" fmla="*/ 297399 h 435481"/>
                  <a:gd name="connsiteX26" fmla="*/ 1446659 w 1885270"/>
                  <a:gd name="connsiteY26" fmla="*/ 292637 h 435481"/>
                  <a:gd name="connsiteX27" fmla="*/ 1460947 w 1885270"/>
                  <a:gd name="connsiteY27" fmla="*/ 259299 h 435481"/>
                  <a:gd name="connsiteX28" fmla="*/ 1446659 w 1885270"/>
                  <a:gd name="connsiteY28" fmla="*/ 242631 h 435481"/>
                  <a:gd name="connsiteX29" fmla="*/ 1446659 w 1885270"/>
                  <a:gd name="connsiteY29" fmla="*/ 211674 h 435481"/>
                  <a:gd name="connsiteX30" fmla="*/ 1456184 w 1885270"/>
                  <a:gd name="connsiteY30" fmla="*/ 175956 h 435481"/>
                  <a:gd name="connsiteX31" fmla="*/ 1491904 w 1885270"/>
                  <a:gd name="connsiteY31" fmla="*/ 187862 h 435481"/>
                  <a:gd name="connsiteX32" fmla="*/ 1539529 w 1885270"/>
                  <a:gd name="connsiteY32" fmla="*/ 75943 h 435481"/>
                  <a:gd name="connsiteX33" fmla="*/ 1570484 w 1885270"/>
                  <a:gd name="connsiteY33" fmla="*/ 47368 h 435481"/>
                  <a:gd name="connsiteX34" fmla="*/ 1885270 w 1885270"/>
                  <a:gd name="connsiteY34" fmla="*/ 375357 h 435481"/>
                  <a:gd name="connsiteX0" fmla="*/ 0 w 1885270"/>
                  <a:gd name="connsiteY0" fmla="*/ 434414 h 435481"/>
                  <a:gd name="connsiteX1" fmla="*/ 182013 w 1885270"/>
                  <a:gd name="connsiteY1" fmla="*/ 326074 h 435481"/>
                  <a:gd name="connsiteX2" fmla="*/ 242684 w 1885270"/>
                  <a:gd name="connsiteY2" fmla="*/ 330409 h 435481"/>
                  <a:gd name="connsiteX3" fmla="*/ 333691 w 1885270"/>
                  <a:gd name="connsiteY3" fmla="*/ 217735 h 435481"/>
                  <a:gd name="connsiteX4" fmla="*/ 260020 w 1885270"/>
                  <a:gd name="connsiteY4" fmla="*/ 196068 h 435481"/>
                  <a:gd name="connsiteX5" fmla="*/ 260459 w 1885270"/>
                  <a:gd name="connsiteY5" fmla="*/ 90913 h 435481"/>
                  <a:gd name="connsiteX6" fmla="*/ 317609 w 1885270"/>
                  <a:gd name="connsiteY6" fmla="*/ 85469 h 435481"/>
                  <a:gd name="connsiteX7" fmla="*/ 331216 w 1885270"/>
                  <a:gd name="connsiteY7" fmla="*/ 17434 h 435481"/>
                  <a:gd name="connsiteX8" fmla="*/ 363193 w 1885270"/>
                  <a:gd name="connsiteY8" fmla="*/ 18795 h 435481"/>
                  <a:gd name="connsiteX9" fmla="*/ 382243 w 1885270"/>
                  <a:gd name="connsiteY9" fmla="*/ 4508 h 435481"/>
                  <a:gd name="connsiteX10" fmla="*/ 527499 w 1885270"/>
                  <a:gd name="connsiteY10" fmla="*/ 28320 h 435481"/>
                  <a:gd name="connsiteX11" fmla="*/ 567980 w 1885270"/>
                  <a:gd name="connsiteY11" fmla="*/ 42608 h 435481"/>
                  <a:gd name="connsiteX12" fmla="*/ 606080 w 1885270"/>
                  <a:gd name="connsiteY12" fmla="*/ 2126 h 435481"/>
                  <a:gd name="connsiteX13" fmla="*/ 648943 w 1885270"/>
                  <a:gd name="connsiteY13" fmla="*/ 37845 h 435481"/>
                  <a:gd name="connsiteX14" fmla="*/ 675136 w 1885270"/>
                  <a:gd name="connsiteY14" fmla="*/ 47370 h 435481"/>
                  <a:gd name="connsiteX15" fmla="*/ 667992 w 1885270"/>
                  <a:gd name="connsiteY15" fmla="*/ 85470 h 435481"/>
                  <a:gd name="connsiteX16" fmla="*/ 703710 w 1885270"/>
                  <a:gd name="connsiteY16" fmla="*/ 92614 h 435481"/>
                  <a:gd name="connsiteX17" fmla="*/ 729904 w 1885270"/>
                  <a:gd name="connsiteY17" fmla="*/ 66420 h 435481"/>
                  <a:gd name="connsiteX18" fmla="*/ 787054 w 1885270"/>
                  <a:gd name="connsiteY18" fmla="*/ 94995 h 435481"/>
                  <a:gd name="connsiteX19" fmla="*/ 975173 w 1885270"/>
                  <a:gd name="connsiteY19" fmla="*/ 187863 h 435481"/>
                  <a:gd name="connsiteX20" fmla="*/ 1194248 w 1885270"/>
                  <a:gd name="connsiteY20" fmla="*/ 278350 h 435481"/>
                  <a:gd name="connsiteX21" fmla="*/ 1191866 w 1885270"/>
                  <a:gd name="connsiteY21" fmla="*/ 306925 h 435481"/>
                  <a:gd name="connsiteX22" fmla="*/ 1239491 w 1885270"/>
                  <a:gd name="connsiteY22" fmla="*/ 321213 h 435481"/>
                  <a:gd name="connsiteX23" fmla="*/ 1249016 w 1885270"/>
                  <a:gd name="connsiteY23" fmla="*/ 295019 h 435481"/>
                  <a:gd name="connsiteX24" fmla="*/ 1396653 w 1885270"/>
                  <a:gd name="connsiteY24" fmla="*/ 323594 h 435481"/>
                  <a:gd name="connsiteX25" fmla="*/ 1410941 w 1885270"/>
                  <a:gd name="connsiteY25" fmla="*/ 297399 h 435481"/>
                  <a:gd name="connsiteX26" fmla="*/ 1446659 w 1885270"/>
                  <a:gd name="connsiteY26" fmla="*/ 292637 h 435481"/>
                  <a:gd name="connsiteX27" fmla="*/ 1460947 w 1885270"/>
                  <a:gd name="connsiteY27" fmla="*/ 259299 h 435481"/>
                  <a:gd name="connsiteX28" fmla="*/ 1446659 w 1885270"/>
                  <a:gd name="connsiteY28" fmla="*/ 242631 h 435481"/>
                  <a:gd name="connsiteX29" fmla="*/ 1446659 w 1885270"/>
                  <a:gd name="connsiteY29" fmla="*/ 211674 h 435481"/>
                  <a:gd name="connsiteX30" fmla="*/ 1456184 w 1885270"/>
                  <a:gd name="connsiteY30" fmla="*/ 175956 h 435481"/>
                  <a:gd name="connsiteX31" fmla="*/ 1491904 w 1885270"/>
                  <a:gd name="connsiteY31" fmla="*/ 187862 h 435481"/>
                  <a:gd name="connsiteX32" fmla="*/ 1539529 w 1885270"/>
                  <a:gd name="connsiteY32" fmla="*/ 75943 h 435481"/>
                  <a:gd name="connsiteX33" fmla="*/ 1570484 w 1885270"/>
                  <a:gd name="connsiteY33" fmla="*/ 47368 h 435481"/>
                  <a:gd name="connsiteX34" fmla="*/ 1713359 w 1885270"/>
                  <a:gd name="connsiteY34" fmla="*/ 59274 h 435481"/>
                  <a:gd name="connsiteX35" fmla="*/ 1885270 w 1885270"/>
                  <a:gd name="connsiteY35" fmla="*/ 375357 h 435481"/>
                  <a:gd name="connsiteX0" fmla="*/ 0 w 1713359"/>
                  <a:gd name="connsiteY0" fmla="*/ 434414 h 527757"/>
                  <a:gd name="connsiteX1" fmla="*/ 182013 w 1713359"/>
                  <a:gd name="connsiteY1" fmla="*/ 326074 h 527757"/>
                  <a:gd name="connsiteX2" fmla="*/ 242684 w 1713359"/>
                  <a:gd name="connsiteY2" fmla="*/ 330409 h 527757"/>
                  <a:gd name="connsiteX3" fmla="*/ 333691 w 1713359"/>
                  <a:gd name="connsiteY3" fmla="*/ 217735 h 527757"/>
                  <a:gd name="connsiteX4" fmla="*/ 260020 w 1713359"/>
                  <a:gd name="connsiteY4" fmla="*/ 196068 h 527757"/>
                  <a:gd name="connsiteX5" fmla="*/ 260459 w 1713359"/>
                  <a:gd name="connsiteY5" fmla="*/ 90913 h 527757"/>
                  <a:gd name="connsiteX6" fmla="*/ 317609 w 1713359"/>
                  <a:gd name="connsiteY6" fmla="*/ 85469 h 527757"/>
                  <a:gd name="connsiteX7" fmla="*/ 331216 w 1713359"/>
                  <a:gd name="connsiteY7" fmla="*/ 17434 h 527757"/>
                  <a:gd name="connsiteX8" fmla="*/ 363193 w 1713359"/>
                  <a:gd name="connsiteY8" fmla="*/ 18795 h 527757"/>
                  <a:gd name="connsiteX9" fmla="*/ 382243 w 1713359"/>
                  <a:gd name="connsiteY9" fmla="*/ 4508 h 527757"/>
                  <a:gd name="connsiteX10" fmla="*/ 527499 w 1713359"/>
                  <a:gd name="connsiteY10" fmla="*/ 28320 h 527757"/>
                  <a:gd name="connsiteX11" fmla="*/ 567980 w 1713359"/>
                  <a:gd name="connsiteY11" fmla="*/ 42608 h 527757"/>
                  <a:gd name="connsiteX12" fmla="*/ 606080 w 1713359"/>
                  <a:gd name="connsiteY12" fmla="*/ 2126 h 527757"/>
                  <a:gd name="connsiteX13" fmla="*/ 648943 w 1713359"/>
                  <a:gd name="connsiteY13" fmla="*/ 37845 h 527757"/>
                  <a:gd name="connsiteX14" fmla="*/ 675136 w 1713359"/>
                  <a:gd name="connsiteY14" fmla="*/ 47370 h 527757"/>
                  <a:gd name="connsiteX15" fmla="*/ 667992 w 1713359"/>
                  <a:gd name="connsiteY15" fmla="*/ 85470 h 527757"/>
                  <a:gd name="connsiteX16" fmla="*/ 703710 w 1713359"/>
                  <a:gd name="connsiteY16" fmla="*/ 92614 h 527757"/>
                  <a:gd name="connsiteX17" fmla="*/ 729904 w 1713359"/>
                  <a:gd name="connsiteY17" fmla="*/ 66420 h 527757"/>
                  <a:gd name="connsiteX18" fmla="*/ 787054 w 1713359"/>
                  <a:gd name="connsiteY18" fmla="*/ 94995 h 527757"/>
                  <a:gd name="connsiteX19" fmla="*/ 975173 w 1713359"/>
                  <a:gd name="connsiteY19" fmla="*/ 187863 h 527757"/>
                  <a:gd name="connsiteX20" fmla="*/ 1194248 w 1713359"/>
                  <a:gd name="connsiteY20" fmla="*/ 278350 h 527757"/>
                  <a:gd name="connsiteX21" fmla="*/ 1191866 w 1713359"/>
                  <a:gd name="connsiteY21" fmla="*/ 306925 h 527757"/>
                  <a:gd name="connsiteX22" fmla="*/ 1239491 w 1713359"/>
                  <a:gd name="connsiteY22" fmla="*/ 321213 h 527757"/>
                  <a:gd name="connsiteX23" fmla="*/ 1249016 w 1713359"/>
                  <a:gd name="connsiteY23" fmla="*/ 295019 h 527757"/>
                  <a:gd name="connsiteX24" fmla="*/ 1396653 w 1713359"/>
                  <a:gd name="connsiteY24" fmla="*/ 323594 h 527757"/>
                  <a:gd name="connsiteX25" fmla="*/ 1410941 w 1713359"/>
                  <a:gd name="connsiteY25" fmla="*/ 297399 h 527757"/>
                  <a:gd name="connsiteX26" fmla="*/ 1446659 w 1713359"/>
                  <a:gd name="connsiteY26" fmla="*/ 292637 h 527757"/>
                  <a:gd name="connsiteX27" fmla="*/ 1460947 w 1713359"/>
                  <a:gd name="connsiteY27" fmla="*/ 259299 h 527757"/>
                  <a:gd name="connsiteX28" fmla="*/ 1446659 w 1713359"/>
                  <a:gd name="connsiteY28" fmla="*/ 242631 h 527757"/>
                  <a:gd name="connsiteX29" fmla="*/ 1446659 w 1713359"/>
                  <a:gd name="connsiteY29" fmla="*/ 211674 h 527757"/>
                  <a:gd name="connsiteX30" fmla="*/ 1456184 w 1713359"/>
                  <a:gd name="connsiteY30" fmla="*/ 175956 h 527757"/>
                  <a:gd name="connsiteX31" fmla="*/ 1491904 w 1713359"/>
                  <a:gd name="connsiteY31" fmla="*/ 187862 h 527757"/>
                  <a:gd name="connsiteX32" fmla="*/ 1539529 w 1713359"/>
                  <a:gd name="connsiteY32" fmla="*/ 75943 h 527757"/>
                  <a:gd name="connsiteX33" fmla="*/ 1570484 w 1713359"/>
                  <a:gd name="connsiteY33" fmla="*/ 47368 h 527757"/>
                  <a:gd name="connsiteX34" fmla="*/ 1713359 w 1713359"/>
                  <a:gd name="connsiteY34" fmla="*/ 59274 h 527757"/>
                  <a:gd name="connsiteX35" fmla="*/ 1449501 w 1713359"/>
                  <a:gd name="connsiteY35" fmla="*/ 527757 h 527757"/>
                  <a:gd name="connsiteX0" fmla="*/ 0 w 1713359"/>
                  <a:gd name="connsiteY0" fmla="*/ 434414 h 527757"/>
                  <a:gd name="connsiteX1" fmla="*/ 182013 w 1713359"/>
                  <a:gd name="connsiteY1" fmla="*/ 326074 h 527757"/>
                  <a:gd name="connsiteX2" fmla="*/ 242684 w 1713359"/>
                  <a:gd name="connsiteY2" fmla="*/ 330409 h 527757"/>
                  <a:gd name="connsiteX3" fmla="*/ 333691 w 1713359"/>
                  <a:gd name="connsiteY3" fmla="*/ 217735 h 527757"/>
                  <a:gd name="connsiteX4" fmla="*/ 260020 w 1713359"/>
                  <a:gd name="connsiteY4" fmla="*/ 196068 h 527757"/>
                  <a:gd name="connsiteX5" fmla="*/ 260459 w 1713359"/>
                  <a:gd name="connsiteY5" fmla="*/ 90913 h 527757"/>
                  <a:gd name="connsiteX6" fmla="*/ 317609 w 1713359"/>
                  <a:gd name="connsiteY6" fmla="*/ 85469 h 527757"/>
                  <a:gd name="connsiteX7" fmla="*/ 331216 w 1713359"/>
                  <a:gd name="connsiteY7" fmla="*/ 17434 h 527757"/>
                  <a:gd name="connsiteX8" fmla="*/ 363193 w 1713359"/>
                  <a:gd name="connsiteY8" fmla="*/ 18795 h 527757"/>
                  <a:gd name="connsiteX9" fmla="*/ 382243 w 1713359"/>
                  <a:gd name="connsiteY9" fmla="*/ 4508 h 527757"/>
                  <a:gd name="connsiteX10" fmla="*/ 527499 w 1713359"/>
                  <a:gd name="connsiteY10" fmla="*/ 28320 h 527757"/>
                  <a:gd name="connsiteX11" fmla="*/ 567980 w 1713359"/>
                  <a:gd name="connsiteY11" fmla="*/ 42608 h 527757"/>
                  <a:gd name="connsiteX12" fmla="*/ 606080 w 1713359"/>
                  <a:gd name="connsiteY12" fmla="*/ 2126 h 527757"/>
                  <a:gd name="connsiteX13" fmla="*/ 648943 w 1713359"/>
                  <a:gd name="connsiteY13" fmla="*/ 37845 h 527757"/>
                  <a:gd name="connsiteX14" fmla="*/ 675136 w 1713359"/>
                  <a:gd name="connsiteY14" fmla="*/ 47370 h 527757"/>
                  <a:gd name="connsiteX15" fmla="*/ 667992 w 1713359"/>
                  <a:gd name="connsiteY15" fmla="*/ 85470 h 527757"/>
                  <a:gd name="connsiteX16" fmla="*/ 703710 w 1713359"/>
                  <a:gd name="connsiteY16" fmla="*/ 92614 h 527757"/>
                  <a:gd name="connsiteX17" fmla="*/ 729904 w 1713359"/>
                  <a:gd name="connsiteY17" fmla="*/ 66420 h 527757"/>
                  <a:gd name="connsiteX18" fmla="*/ 787054 w 1713359"/>
                  <a:gd name="connsiteY18" fmla="*/ 94995 h 527757"/>
                  <a:gd name="connsiteX19" fmla="*/ 975173 w 1713359"/>
                  <a:gd name="connsiteY19" fmla="*/ 187863 h 527757"/>
                  <a:gd name="connsiteX20" fmla="*/ 1194248 w 1713359"/>
                  <a:gd name="connsiteY20" fmla="*/ 278350 h 527757"/>
                  <a:gd name="connsiteX21" fmla="*/ 1191866 w 1713359"/>
                  <a:gd name="connsiteY21" fmla="*/ 306925 h 527757"/>
                  <a:gd name="connsiteX22" fmla="*/ 1239491 w 1713359"/>
                  <a:gd name="connsiteY22" fmla="*/ 321213 h 527757"/>
                  <a:gd name="connsiteX23" fmla="*/ 1249016 w 1713359"/>
                  <a:gd name="connsiteY23" fmla="*/ 295019 h 527757"/>
                  <a:gd name="connsiteX24" fmla="*/ 1396653 w 1713359"/>
                  <a:gd name="connsiteY24" fmla="*/ 323594 h 527757"/>
                  <a:gd name="connsiteX25" fmla="*/ 1410941 w 1713359"/>
                  <a:gd name="connsiteY25" fmla="*/ 297399 h 527757"/>
                  <a:gd name="connsiteX26" fmla="*/ 1446659 w 1713359"/>
                  <a:gd name="connsiteY26" fmla="*/ 292637 h 527757"/>
                  <a:gd name="connsiteX27" fmla="*/ 1460947 w 1713359"/>
                  <a:gd name="connsiteY27" fmla="*/ 259299 h 527757"/>
                  <a:gd name="connsiteX28" fmla="*/ 1446659 w 1713359"/>
                  <a:gd name="connsiteY28" fmla="*/ 242631 h 527757"/>
                  <a:gd name="connsiteX29" fmla="*/ 1446659 w 1713359"/>
                  <a:gd name="connsiteY29" fmla="*/ 211674 h 527757"/>
                  <a:gd name="connsiteX30" fmla="*/ 1456184 w 1713359"/>
                  <a:gd name="connsiteY30" fmla="*/ 175956 h 527757"/>
                  <a:gd name="connsiteX31" fmla="*/ 1491904 w 1713359"/>
                  <a:gd name="connsiteY31" fmla="*/ 187862 h 527757"/>
                  <a:gd name="connsiteX32" fmla="*/ 1539529 w 1713359"/>
                  <a:gd name="connsiteY32" fmla="*/ 75943 h 527757"/>
                  <a:gd name="connsiteX33" fmla="*/ 1570484 w 1713359"/>
                  <a:gd name="connsiteY33" fmla="*/ 47368 h 527757"/>
                  <a:gd name="connsiteX34" fmla="*/ 1713359 w 1713359"/>
                  <a:gd name="connsiteY34" fmla="*/ 59274 h 527757"/>
                  <a:gd name="connsiteX35" fmla="*/ 1696692 w 1713359"/>
                  <a:gd name="connsiteY35" fmla="*/ 144999 h 527757"/>
                  <a:gd name="connsiteX36" fmla="*/ 1449501 w 1713359"/>
                  <a:gd name="connsiteY36" fmla="*/ 527757 h 527757"/>
                  <a:gd name="connsiteX0" fmla="*/ 0 w 1713359"/>
                  <a:gd name="connsiteY0" fmla="*/ 434414 h 527757"/>
                  <a:gd name="connsiteX1" fmla="*/ 182013 w 1713359"/>
                  <a:gd name="connsiteY1" fmla="*/ 326074 h 527757"/>
                  <a:gd name="connsiteX2" fmla="*/ 242684 w 1713359"/>
                  <a:gd name="connsiteY2" fmla="*/ 330409 h 527757"/>
                  <a:gd name="connsiteX3" fmla="*/ 333691 w 1713359"/>
                  <a:gd name="connsiteY3" fmla="*/ 217735 h 527757"/>
                  <a:gd name="connsiteX4" fmla="*/ 260020 w 1713359"/>
                  <a:gd name="connsiteY4" fmla="*/ 196068 h 527757"/>
                  <a:gd name="connsiteX5" fmla="*/ 260459 w 1713359"/>
                  <a:gd name="connsiteY5" fmla="*/ 90913 h 527757"/>
                  <a:gd name="connsiteX6" fmla="*/ 317609 w 1713359"/>
                  <a:gd name="connsiteY6" fmla="*/ 85469 h 527757"/>
                  <a:gd name="connsiteX7" fmla="*/ 331216 w 1713359"/>
                  <a:gd name="connsiteY7" fmla="*/ 17434 h 527757"/>
                  <a:gd name="connsiteX8" fmla="*/ 363193 w 1713359"/>
                  <a:gd name="connsiteY8" fmla="*/ 18795 h 527757"/>
                  <a:gd name="connsiteX9" fmla="*/ 382243 w 1713359"/>
                  <a:gd name="connsiteY9" fmla="*/ 4508 h 527757"/>
                  <a:gd name="connsiteX10" fmla="*/ 527499 w 1713359"/>
                  <a:gd name="connsiteY10" fmla="*/ 28320 h 527757"/>
                  <a:gd name="connsiteX11" fmla="*/ 567980 w 1713359"/>
                  <a:gd name="connsiteY11" fmla="*/ 42608 h 527757"/>
                  <a:gd name="connsiteX12" fmla="*/ 606080 w 1713359"/>
                  <a:gd name="connsiteY12" fmla="*/ 2126 h 527757"/>
                  <a:gd name="connsiteX13" fmla="*/ 648943 w 1713359"/>
                  <a:gd name="connsiteY13" fmla="*/ 37845 h 527757"/>
                  <a:gd name="connsiteX14" fmla="*/ 675136 w 1713359"/>
                  <a:gd name="connsiteY14" fmla="*/ 47370 h 527757"/>
                  <a:gd name="connsiteX15" fmla="*/ 667992 w 1713359"/>
                  <a:gd name="connsiteY15" fmla="*/ 85470 h 527757"/>
                  <a:gd name="connsiteX16" fmla="*/ 703710 w 1713359"/>
                  <a:gd name="connsiteY16" fmla="*/ 92614 h 527757"/>
                  <a:gd name="connsiteX17" fmla="*/ 729904 w 1713359"/>
                  <a:gd name="connsiteY17" fmla="*/ 66420 h 527757"/>
                  <a:gd name="connsiteX18" fmla="*/ 787054 w 1713359"/>
                  <a:gd name="connsiteY18" fmla="*/ 94995 h 527757"/>
                  <a:gd name="connsiteX19" fmla="*/ 975173 w 1713359"/>
                  <a:gd name="connsiteY19" fmla="*/ 187863 h 527757"/>
                  <a:gd name="connsiteX20" fmla="*/ 1194248 w 1713359"/>
                  <a:gd name="connsiteY20" fmla="*/ 278350 h 527757"/>
                  <a:gd name="connsiteX21" fmla="*/ 1191866 w 1713359"/>
                  <a:gd name="connsiteY21" fmla="*/ 306925 h 527757"/>
                  <a:gd name="connsiteX22" fmla="*/ 1239491 w 1713359"/>
                  <a:gd name="connsiteY22" fmla="*/ 321213 h 527757"/>
                  <a:gd name="connsiteX23" fmla="*/ 1249016 w 1713359"/>
                  <a:gd name="connsiteY23" fmla="*/ 295019 h 527757"/>
                  <a:gd name="connsiteX24" fmla="*/ 1396653 w 1713359"/>
                  <a:gd name="connsiteY24" fmla="*/ 323594 h 527757"/>
                  <a:gd name="connsiteX25" fmla="*/ 1410941 w 1713359"/>
                  <a:gd name="connsiteY25" fmla="*/ 297399 h 527757"/>
                  <a:gd name="connsiteX26" fmla="*/ 1446659 w 1713359"/>
                  <a:gd name="connsiteY26" fmla="*/ 292637 h 527757"/>
                  <a:gd name="connsiteX27" fmla="*/ 1460947 w 1713359"/>
                  <a:gd name="connsiteY27" fmla="*/ 259299 h 527757"/>
                  <a:gd name="connsiteX28" fmla="*/ 1446659 w 1713359"/>
                  <a:gd name="connsiteY28" fmla="*/ 242631 h 527757"/>
                  <a:gd name="connsiteX29" fmla="*/ 1446659 w 1713359"/>
                  <a:gd name="connsiteY29" fmla="*/ 211674 h 527757"/>
                  <a:gd name="connsiteX30" fmla="*/ 1456184 w 1713359"/>
                  <a:gd name="connsiteY30" fmla="*/ 175956 h 527757"/>
                  <a:gd name="connsiteX31" fmla="*/ 1491904 w 1713359"/>
                  <a:gd name="connsiteY31" fmla="*/ 187862 h 527757"/>
                  <a:gd name="connsiteX32" fmla="*/ 1539529 w 1713359"/>
                  <a:gd name="connsiteY32" fmla="*/ 75943 h 527757"/>
                  <a:gd name="connsiteX33" fmla="*/ 1570484 w 1713359"/>
                  <a:gd name="connsiteY33" fmla="*/ 47368 h 527757"/>
                  <a:gd name="connsiteX34" fmla="*/ 1713359 w 1713359"/>
                  <a:gd name="connsiteY34" fmla="*/ 59274 h 527757"/>
                  <a:gd name="connsiteX35" fmla="*/ 1696692 w 1713359"/>
                  <a:gd name="connsiteY35" fmla="*/ 144999 h 527757"/>
                  <a:gd name="connsiteX36" fmla="*/ 1706217 w 1713359"/>
                  <a:gd name="connsiteY36" fmla="*/ 278349 h 527757"/>
                  <a:gd name="connsiteX37" fmla="*/ 1449501 w 1713359"/>
                  <a:gd name="connsiteY37" fmla="*/ 527757 h 527757"/>
                  <a:gd name="connsiteX0" fmla="*/ 0 w 1713359"/>
                  <a:gd name="connsiteY0" fmla="*/ 434414 h 527757"/>
                  <a:gd name="connsiteX1" fmla="*/ 182013 w 1713359"/>
                  <a:gd name="connsiteY1" fmla="*/ 326074 h 527757"/>
                  <a:gd name="connsiteX2" fmla="*/ 242684 w 1713359"/>
                  <a:gd name="connsiteY2" fmla="*/ 330409 h 527757"/>
                  <a:gd name="connsiteX3" fmla="*/ 333691 w 1713359"/>
                  <a:gd name="connsiteY3" fmla="*/ 217735 h 527757"/>
                  <a:gd name="connsiteX4" fmla="*/ 260020 w 1713359"/>
                  <a:gd name="connsiteY4" fmla="*/ 196068 h 527757"/>
                  <a:gd name="connsiteX5" fmla="*/ 260459 w 1713359"/>
                  <a:gd name="connsiteY5" fmla="*/ 90913 h 527757"/>
                  <a:gd name="connsiteX6" fmla="*/ 317609 w 1713359"/>
                  <a:gd name="connsiteY6" fmla="*/ 85469 h 527757"/>
                  <a:gd name="connsiteX7" fmla="*/ 331216 w 1713359"/>
                  <a:gd name="connsiteY7" fmla="*/ 17434 h 527757"/>
                  <a:gd name="connsiteX8" fmla="*/ 363193 w 1713359"/>
                  <a:gd name="connsiteY8" fmla="*/ 18795 h 527757"/>
                  <a:gd name="connsiteX9" fmla="*/ 382243 w 1713359"/>
                  <a:gd name="connsiteY9" fmla="*/ 4508 h 527757"/>
                  <a:gd name="connsiteX10" fmla="*/ 527499 w 1713359"/>
                  <a:gd name="connsiteY10" fmla="*/ 28320 h 527757"/>
                  <a:gd name="connsiteX11" fmla="*/ 567980 w 1713359"/>
                  <a:gd name="connsiteY11" fmla="*/ 42608 h 527757"/>
                  <a:gd name="connsiteX12" fmla="*/ 606080 w 1713359"/>
                  <a:gd name="connsiteY12" fmla="*/ 2126 h 527757"/>
                  <a:gd name="connsiteX13" fmla="*/ 648943 w 1713359"/>
                  <a:gd name="connsiteY13" fmla="*/ 37845 h 527757"/>
                  <a:gd name="connsiteX14" fmla="*/ 675136 w 1713359"/>
                  <a:gd name="connsiteY14" fmla="*/ 47370 h 527757"/>
                  <a:gd name="connsiteX15" fmla="*/ 667992 w 1713359"/>
                  <a:gd name="connsiteY15" fmla="*/ 85470 h 527757"/>
                  <a:gd name="connsiteX16" fmla="*/ 703710 w 1713359"/>
                  <a:gd name="connsiteY16" fmla="*/ 92614 h 527757"/>
                  <a:gd name="connsiteX17" fmla="*/ 729904 w 1713359"/>
                  <a:gd name="connsiteY17" fmla="*/ 66420 h 527757"/>
                  <a:gd name="connsiteX18" fmla="*/ 787054 w 1713359"/>
                  <a:gd name="connsiteY18" fmla="*/ 94995 h 527757"/>
                  <a:gd name="connsiteX19" fmla="*/ 975173 w 1713359"/>
                  <a:gd name="connsiteY19" fmla="*/ 187863 h 527757"/>
                  <a:gd name="connsiteX20" fmla="*/ 1194248 w 1713359"/>
                  <a:gd name="connsiteY20" fmla="*/ 278350 h 527757"/>
                  <a:gd name="connsiteX21" fmla="*/ 1191866 w 1713359"/>
                  <a:gd name="connsiteY21" fmla="*/ 306925 h 527757"/>
                  <a:gd name="connsiteX22" fmla="*/ 1239491 w 1713359"/>
                  <a:gd name="connsiteY22" fmla="*/ 321213 h 527757"/>
                  <a:gd name="connsiteX23" fmla="*/ 1249016 w 1713359"/>
                  <a:gd name="connsiteY23" fmla="*/ 295019 h 527757"/>
                  <a:gd name="connsiteX24" fmla="*/ 1396653 w 1713359"/>
                  <a:gd name="connsiteY24" fmla="*/ 323594 h 527757"/>
                  <a:gd name="connsiteX25" fmla="*/ 1410941 w 1713359"/>
                  <a:gd name="connsiteY25" fmla="*/ 297399 h 527757"/>
                  <a:gd name="connsiteX26" fmla="*/ 1446659 w 1713359"/>
                  <a:gd name="connsiteY26" fmla="*/ 292637 h 527757"/>
                  <a:gd name="connsiteX27" fmla="*/ 1460947 w 1713359"/>
                  <a:gd name="connsiteY27" fmla="*/ 259299 h 527757"/>
                  <a:gd name="connsiteX28" fmla="*/ 1446659 w 1713359"/>
                  <a:gd name="connsiteY28" fmla="*/ 242631 h 527757"/>
                  <a:gd name="connsiteX29" fmla="*/ 1446659 w 1713359"/>
                  <a:gd name="connsiteY29" fmla="*/ 211674 h 527757"/>
                  <a:gd name="connsiteX30" fmla="*/ 1456184 w 1713359"/>
                  <a:gd name="connsiteY30" fmla="*/ 175956 h 527757"/>
                  <a:gd name="connsiteX31" fmla="*/ 1491904 w 1713359"/>
                  <a:gd name="connsiteY31" fmla="*/ 187862 h 527757"/>
                  <a:gd name="connsiteX32" fmla="*/ 1539529 w 1713359"/>
                  <a:gd name="connsiteY32" fmla="*/ 75943 h 527757"/>
                  <a:gd name="connsiteX33" fmla="*/ 1570484 w 1713359"/>
                  <a:gd name="connsiteY33" fmla="*/ 47368 h 527757"/>
                  <a:gd name="connsiteX34" fmla="*/ 1713359 w 1713359"/>
                  <a:gd name="connsiteY34" fmla="*/ 59274 h 527757"/>
                  <a:gd name="connsiteX35" fmla="*/ 1696692 w 1713359"/>
                  <a:gd name="connsiteY35" fmla="*/ 144999 h 527757"/>
                  <a:gd name="connsiteX36" fmla="*/ 1706217 w 1713359"/>
                  <a:gd name="connsiteY36" fmla="*/ 278349 h 527757"/>
                  <a:gd name="connsiteX37" fmla="*/ 1684785 w 1713359"/>
                  <a:gd name="connsiteY37" fmla="*/ 383124 h 527757"/>
                  <a:gd name="connsiteX38" fmla="*/ 1449501 w 1713359"/>
                  <a:gd name="connsiteY38" fmla="*/ 527757 h 527757"/>
                  <a:gd name="connsiteX0" fmla="*/ 0 w 1713359"/>
                  <a:gd name="connsiteY0" fmla="*/ 434414 h 694445"/>
                  <a:gd name="connsiteX1" fmla="*/ 182013 w 1713359"/>
                  <a:gd name="connsiteY1" fmla="*/ 326074 h 694445"/>
                  <a:gd name="connsiteX2" fmla="*/ 242684 w 1713359"/>
                  <a:gd name="connsiteY2" fmla="*/ 330409 h 694445"/>
                  <a:gd name="connsiteX3" fmla="*/ 333691 w 1713359"/>
                  <a:gd name="connsiteY3" fmla="*/ 217735 h 694445"/>
                  <a:gd name="connsiteX4" fmla="*/ 260020 w 1713359"/>
                  <a:gd name="connsiteY4" fmla="*/ 196068 h 694445"/>
                  <a:gd name="connsiteX5" fmla="*/ 260459 w 1713359"/>
                  <a:gd name="connsiteY5" fmla="*/ 90913 h 694445"/>
                  <a:gd name="connsiteX6" fmla="*/ 317609 w 1713359"/>
                  <a:gd name="connsiteY6" fmla="*/ 85469 h 694445"/>
                  <a:gd name="connsiteX7" fmla="*/ 331216 w 1713359"/>
                  <a:gd name="connsiteY7" fmla="*/ 17434 h 694445"/>
                  <a:gd name="connsiteX8" fmla="*/ 363193 w 1713359"/>
                  <a:gd name="connsiteY8" fmla="*/ 18795 h 694445"/>
                  <a:gd name="connsiteX9" fmla="*/ 382243 w 1713359"/>
                  <a:gd name="connsiteY9" fmla="*/ 4508 h 694445"/>
                  <a:gd name="connsiteX10" fmla="*/ 527499 w 1713359"/>
                  <a:gd name="connsiteY10" fmla="*/ 28320 h 694445"/>
                  <a:gd name="connsiteX11" fmla="*/ 567980 w 1713359"/>
                  <a:gd name="connsiteY11" fmla="*/ 42608 h 694445"/>
                  <a:gd name="connsiteX12" fmla="*/ 606080 w 1713359"/>
                  <a:gd name="connsiteY12" fmla="*/ 2126 h 694445"/>
                  <a:gd name="connsiteX13" fmla="*/ 648943 w 1713359"/>
                  <a:gd name="connsiteY13" fmla="*/ 37845 h 694445"/>
                  <a:gd name="connsiteX14" fmla="*/ 675136 w 1713359"/>
                  <a:gd name="connsiteY14" fmla="*/ 47370 h 694445"/>
                  <a:gd name="connsiteX15" fmla="*/ 667992 w 1713359"/>
                  <a:gd name="connsiteY15" fmla="*/ 85470 h 694445"/>
                  <a:gd name="connsiteX16" fmla="*/ 703710 w 1713359"/>
                  <a:gd name="connsiteY16" fmla="*/ 92614 h 694445"/>
                  <a:gd name="connsiteX17" fmla="*/ 729904 w 1713359"/>
                  <a:gd name="connsiteY17" fmla="*/ 66420 h 694445"/>
                  <a:gd name="connsiteX18" fmla="*/ 787054 w 1713359"/>
                  <a:gd name="connsiteY18" fmla="*/ 94995 h 694445"/>
                  <a:gd name="connsiteX19" fmla="*/ 975173 w 1713359"/>
                  <a:gd name="connsiteY19" fmla="*/ 187863 h 694445"/>
                  <a:gd name="connsiteX20" fmla="*/ 1194248 w 1713359"/>
                  <a:gd name="connsiteY20" fmla="*/ 278350 h 694445"/>
                  <a:gd name="connsiteX21" fmla="*/ 1191866 w 1713359"/>
                  <a:gd name="connsiteY21" fmla="*/ 306925 h 694445"/>
                  <a:gd name="connsiteX22" fmla="*/ 1239491 w 1713359"/>
                  <a:gd name="connsiteY22" fmla="*/ 321213 h 694445"/>
                  <a:gd name="connsiteX23" fmla="*/ 1249016 w 1713359"/>
                  <a:gd name="connsiteY23" fmla="*/ 295019 h 694445"/>
                  <a:gd name="connsiteX24" fmla="*/ 1396653 w 1713359"/>
                  <a:gd name="connsiteY24" fmla="*/ 323594 h 694445"/>
                  <a:gd name="connsiteX25" fmla="*/ 1410941 w 1713359"/>
                  <a:gd name="connsiteY25" fmla="*/ 297399 h 694445"/>
                  <a:gd name="connsiteX26" fmla="*/ 1446659 w 1713359"/>
                  <a:gd name="connsiteY26" fmla="*/ 292637 h 694445"/>
                  <a:gd name="connsiteX27" fmla="*/ 1460947 w 1713359"/>
                  <a:gd name="connsiteY27" fmla="*/ 259299 h 694445"/>
                  <a:gd name="connsiteX28" fmla="*/ 1446659 w 1713359"/>
                  <a:gd name="connsiteY28" fmla="*/ 242631 h 694445"/>
                  <a:gd name="connsiteX29" fmla="*/ 1446659 w 1713359"/>
                  <a:gd name="connsiteY29" fmla="*/ 211674 h 694445"/>
                  <a:gd name="connsiteX30" fmla="*/ 1456184 w 1713359"/>
                  <a:gd name="connsiteY30" fmla="*/ 175956 h 694445"/>
                  <a:gd name="connsiteX31" fmla="*/ 1491904 w 1713359"/>
                  <a:gd name="connsiteY31" fmla="*/ 187862 h 694445"/>
                  <a:gd name="connsiteX32" fmla="*/ 1539529 w 1713359"/>
                  <a:gd name="connsiteY32" fmla="*/ 75943 h 694445"/>
                  <a:gd name="connsiteX33" fmla="*/ 1570484 w 1713359"/>
                  <a:gd name="connsiteY33" fmla="*/ 47368 h 694445"/>
                  <a:gd name="connsiteX34" fmla="*/ 1713359 w 1713359"/>
                  <a:gd name="connsiteY34" fmla="*/ 59274 h 694445"/>
                  <a:gd name="connsiteX35" fmla="*/ 1696692 w 1713359"/>
                  <a:gd name="connsiteY35" fmla="*/ 144999 h 694445"/>
                  <a:gd name="connsiteX36" fmla="*/ 1706217 w 1713359"/>
                  <a:gd name="connsiteY36" fmla="*/ 278349 h 694445"/>
                  <a:gd name="connsiteX37" fmla="*/ 1684785 w 1713359"/>
                  <a:gd name="connsiteY37" fmla="*/ 383124 h 694445"/>
                  <a:gd name="connsiteX38" fmla="*/ 1285194 w 1713359"/>
                  <a:gd name="connsiteY38" fmla="*/ 694445 h 694445"/>
                  <a:gd name="connsiteX0" fmla="*/ 0 w 1713359"/>
                  <a:gd name="connsiteY0" fmla="*/ 434414 h 694445"/>
                  <a:gd name="connsiteX1" fmla="*/ 182013 w 1713359"/>
                  <a:gd name="connsiteY1" fmla="*/ 326074 h 694445"/>
                  <a:gd name="connsiteX2" fmla="*/ 242684 w 1713359"/>
                  <a:gd name="connsiteY2" fmla="*/ 330409 h 694445"/>
                  <a:gd name="connsiteX3" fmla="*/ 333691 w 1713359"/>
                  <a:gd name="connsiteY3" fmla="*/ 217735 h 694445"/>
                  <a:gd name="connsiteX4" fmla="*/ 260020 w 1713359"/>
                  <a:gd name="connsiteY4" fmla="*/ 196068 h 694445"/>
                  <a:gd name="connsiteX5" fmla="*/ 260459 w 1713359"/>
                  <a:gd name="connsiteY5" fmla="*/ 90913 h 694445"/>
                  <a:gd name="connsiteX6" fmla="*/ 317609 w 1713359"/>
                  <a:gd name="connsiteY6" fmla="*/ 85469 h 694445"/>
                  <a:gd name="connsiteX7" fmla="*/ 331216 w 1713359"/>
                  <a:gd name="connsiteY7" fmla="*/ 17434 h 694445"/>
                  <a:gd name="connsiteX8" fmla="*/ 363193 w 1713359"/>
                  <a:gd name="connsiteY8" fmla="*/ 18795 h 694445"/>
                  <a:gd name="connsiteX9" fmla="*/ 382243 w 1713359"/>
                  <a:gd name="connsiteY9" fmla="*/ 4508 h 694445"/>
                  <a:gd name="connsiteX10" fmla="*/ 527499 w 1713359"/>
                  <a:gd name="connsiteY10" fmla="*/ 28320 h 694445"/>
                  <a:gd name="connsiteX11" fmla="*/ 567980 w 1713359"/>
                  <a:gd name="connsiteY11" fmla="*/ 42608 h 694445"/>
                  <a:gd name="connsiteX12" fmla="*/ 606080 w 1713359"/>
                  <a:gd name="connsiteY12" fmla="*/ 2126 h 694445"/>
                  <a:gd name="connsiteX13" fmla="*/ 648943 w 1713359"/>
                  <a:gd name="connsiteY13" fmla="*/ 37845 h 694445"/>
                  <a:gd name="connsiteX14" fmla="*/ 675136 w 1713359"/>
                  <a:gd name="connsiteY14" fmla="*/ 47370 h 694445"/>
                  <a:gd name="connsiteX15" fmla="*/ 667992 w 1713359"/>
                  <a:gd name="connsiteY15" fmla="*/ 85470 h 694445"/>
                  <a:gd name="connsiteX16" fmla="*/ 703710 w 1713359"/>
                  <a:gd name="connsiteY16" fmla="*/ 92614 h 694445"/>
                  <a:gd name="connsiteX17" fmla="*/ 729904 w 1713359"/>
                  <a:gd name="connsiteY17" fmla="*/ 66420 h 694445"/>
                  <a:gd name="connsiteX18" fmla="*/ 787054 w 1713359"/>
                  <a:gd name="connsiteY18" fmla="*/ 94995 h 694445"/>
                  <a:gd name="connsiteX19" fmla="*/ 975173 w 1713359"/>
                  <a:gd name="connsiteY19" fmla="*/ 187863 h 694445"/>
                  <a:gd name="connsiteX20" fmla="*/ 1194248 w 1713359"/>
                  <a:gd name="connsiteY20" fmla="*/ 278350 h 694445"/>
                  <a:gd name="connsiteX21" fmla="*/ 1191866 w 1713359"/>
                  <a:gd name="connsiteY21" fmla="*/ 306925 h 694445"/>
                  <a:gd name="connsiteX22" fmla="*/ 1239491 w 1713359"/>
                  <a:gd name="connsiteY22" fmla="*/ 321213 h 694445"/>
                  <a:gd name="connsiteX23" fmla="*/ 1249016 w 1713359"/>
                  <a:gd name="connsiteY23" fmla="*/ 295019 h 694445"/>
                  <a:gd name="connsiteX24" fmla="*/ 1396653 w 1713359"/>
                  <a:gd name="connsiteY24" fmla="*/ 323594 h 694445"/>
                  <a:gd name="connsiteX25" fmla="*/ 1410941 w 1713359"/>
                  <a:gd name="connsiteY25" fmla="*/ 297399 h 694445"/>
                  <a:gd name="connsiteX26" fmla="*/ 1446659 w 1713359"/>
                  <a:gd name="connsiteY26" fmla="*/ 292637 h 694445"/>
                  <a:gd name="connsiteX27" fmla="*/ 1460947 w 1713359"/>
                  <a:gd name="connsiteY27" fmla="*/ 259299 h 694445"/>
                  <a:gd name="connsiteX28" fmla="*/ 1446659 w 1713359"/>
                  <a:gd name="connsiteY28" fmla="*/ 242631 h 694445"/>
                  <a:gd name="connsiteX29" fmla="*/ 1446659 w 1713359"/>
                  <a:gd name="connsiteY29" fmla="*/ 211674 h 694445"/>
                  <a:gd name="connsiteX30" fmla="*/ 1456184 w 1713359"/>
                  <a:gd name="connsiteY30" fmla="*/ 175956 h 694445"/>
                  <a:gd name="connsiteX31" fmla="*/ 1491904 w 1713359"/>
                  <a:gd name="connsiteY31" fmla="*/ 187862 h 694445"/>
                  <a:gd name="connsiteX32" fmla="*/ 1539529 w 1713359"/>
                  <a:gd name="connsiteY32" fmla="*/ 75943 h 694445"/>
                  <a:gd name="connsiteX33" fmla="*/ 1570484 w 1713359"/>
                  <a:gd name="connsiteY33" fmla="*/ 47368 h 694445"/>
                  <a:gd name="connsiteX34" fmla="*/ 1713359 w 1713359"/>
                  <a:gd name="connsiteY34" fmla="*/ 59274 h 694445"/>
                  <a:gd name="connsiteX35" fmla="*/ 1696692 w 1713359"/>
                  <a:gd name="connsiteY35" fmla="*/ 144999 h 694445"/>
                  <a:gd name="connsiteX36" fmla="*/ 1706217 w 1713359"/>
                  <a:gd name="connsiteY36" fmla="*/ 278349 h 694445"/>
                  <a:gd name="connsiteX37" fmla="*/ 1684785 w 1713359"/>
                  <a:gd name="connsiteY37" fmla="*/ 383124 h 694445"/>
                  <a:gd name="connsiteX38" fmla="*/ 1615729 w 1713359"/>
                  <a:gd name="connsiteY38" fmla="*/ 530762 h 694445"/>
                  <a:gd name="connsiteX39" fmla="*/ 1285194 w 1713359"/>
                  <a:gd name="connsiteY39" fmla="*/ 694445 h 694445"/>
                  <a:gd name="connsiteX0" fmla="*/ 0 w 1713359"/>
                  <a:gd name="connsiteY0" fmla="*/ 434414 h 894470"/>
                  <a:gd name="connsiteX1" fmla="*/ 182013 w 1713359"/>
                  <a:gd name="connsiteY1" fmla="*/ 326074 h 894470"/>
                  <a:gd name="connsiteX2" fmla="*/ 242684 w 1713359"/>
                  <a:gd name="connsiteY2" fmla="*/ 330409 h 894470"/>
                  <a:gd name="connsiteX3" fmla="*/ 333691 w 1713359"/>
                  <a:gd name="connsiteY3" fmla="*/ 217735 h 894470"/>
                  <a:gd name="connsiteX4" fmla="*/ 260020 w 1713359"/>
                  <a:gd name="connsiteY4" fmla="*/ 196068 h 894470"/>
                  <a:gd name="connsiteX5" fmla="*/ 260459 w 1713359"/>
                  <a:gd name="connsiteY5" fmla="*/ 90913 h 894470"/>
                  <a:gd name="connsiteX6" fmla="*/ 317609 w 1713359"/>
                  <a:gd name="connsiteY6" fmla="*/ 85469 h 894470"/>
                  <a:gd name="connsiteX7" fmla="*/ 331216 w 1713359"/>
                  <a:gd name="connsiteY7" fmla="*/ 17434 h 894470"/>
                  <a:gd name="connsiteX8" fmla="*/ 363193 w 1713359"/>
                  <a:gd name="connsiteY8" fmla="*/ 18795 h 894470"/>
                  <a:gd name="connsiteX9" fmla="*/ 382243 w 1713359"/>
                  <a:gd name="connsiteY9" fmla="*/ 4508 h 894470"/>
                  <a:gd name="connsiteX10" fmla="*/ 527499 w 1713359"/>
                  <a:gd name="connsiteY10" fmla="*/ 28320 h 894470"/>
                  <a:gd name="connsiteX11" fmla="*/ 567980 w 1713359"/>
                  <a:gd name="connsiteY11" fmla="*/ 42608 h 894470"/>
                  <a:gd name="connsiteX12" fmla="*/ 606080 w 1713359"/>
                  <a:gd name="connsiteY12" fmla="*/ 2126 h 894470"/>
                  <a:gd name="connsiteX13" fmla="*/ 648943 w 1713359"/>
                  <a:gd name="connsiteY13" fmla="*/ 37845 h 894470"/>
                  <a:gd name="connsiteX14" fmla="*/ 675136 w 1713359"/>
                  <a:gd name="connsiteY14" fmla="*/ 47370 h 894470"/>
                  <a:gd name="connsiteX15" fmla="*/ 667992 w 1713359"/>
                  <a:gd name="connsiteY15" fmla="*/ 85470 h 894470"/>
                  <a:gd name="connsiteX16" fmla="*/ 703710 w 1713359"/>
                  <a:gd name="connsiteY16" fmla="*/ 92614 h 894470"/>
                  <a:gd name="connsiteX17" fmla="*/ 729904 w 1713359"/>
                  <a:gd name="connsiteY17" fmla="*/ 66420 h 894470"/>
                  <a:gd name="connsiteX18" fmla="*/ 787054 w 1713359"/>
                  <a:gd name="connsiteY18" fmla="*/ 94995 h 894470"/>
                  <a:gd name="connsiteX19" fmla="*/ 975173 w 1713359"/>
                  <a:gd name="connsiteY19" fmla="*/ 187863 h 894470"/>
                  <a:gd name="connsiteX20" fmla="*/ 1194248 w 1713359"/>
                  <a:gd name="connsiteY20" fmla="*/ 278350 h 894470"/>
                  <a:gd name="connsiteX21" fmla="*/ 1191866 w 1713359"/>
                  <a:gd name="connsiteY21" fmla="*/ 306925 h 894470"/>
                  <a:gd name="connsiteX22" fmla="*/ 1239491 w 1713359"/>
                  <a:gd name="connsiteY22" fmla="*/ 321213 h 894470"/>
                  <a:gd name="connsiteX23" fmla="*/ 1249016 w 1713359"/>
                  <a:gd name="connsiteY23" fmla="*/ 295019 h 894470"/>
                  <a:gd name="connsiteX24" fmla="*/ 1396653 w 1713359"/>
                  <a:gd name="connsiteY24" fmla="*/ 323594 h 894470"/>
                  <a:gd name="connsiteX25" fmla="*/ 1410941 w 1713359"/>
                  <a:gd name="connsiteY25" fmla="*/ 297399 h 894470"/>
                  <a:gd name="connsiteX26" fmla="*/ 1446659 w 1713359"/>
                  <a:gd name="connsiteY26" fmla="*/ 292637 h 894470"/>
                  <a:gd name="connsiteX27" fmla="*/ 1460947 w 1713359"/>
                  <a:gd name="connsiteY27" fmla="*/ 259299 h 894470"/>
                  <a:gd name="connsiteX28" fmla="*/ 1446659 w 1713359"/>
                  <a:gd name="connsiteY28" fmla="*/ 242631 h 894470"/>
                  <a:gd name="connsiteX29" fmla="*/ 1446659 w 1713359"/>
                  <a:gd name="connsiteY29" fmla="*/ 211674 h 894470"/>
                  <a:gd name="connsiteX30" fmla="*/ 1456184 w 1713359"/>
                  <a:gd name="connsiteY30" fmla="*/ 175956 h 894470"/>
                  <a:gd name="connsiteX31" fmla="*/ 1491904 w 1713359"/>
                  <a:gd name="connsiteY31" fmla="*/ 187862 h 894470"/>
                  <a:gd name="connsiteX32" fmla="*/ 1539529 w 1713359"/>
                  <a:gd name="connsiteY32" fmla="*/ 75943 h 894470"/>
                  <a:gd name="connsiteX33" fmla="*/ 1570484 w 1713359"/>
                  <a:gd name="connsiteY33" fmla="*/ 47368 h 894470"/>
                  <a:gd name="connsiteX34" fmla="*/ 1713359 w 1713359"/>
                  <a:gd name="connsiteY34" fmla="*/ 59274 h 894470"/>
                  <a:gd name="connsiteX35" fmla="*/ 1696692 w 1713359"/>
                  <a:gd name="connsiteY35" fmla="*/ 144999 h 894470"/>
                  <a:gd name="connsiteX36" fmla="*/ 1706217 w 1713359"/>
                  <a:gd name="connsiteY36" fmla="*/ 278349 h 894470"/>
                  <a:gd name="connsiteX37" fmla="*/ 1684785 w 1713359"/>
                  <a:gd name="connsiteY37" fmla="*/ 383124 h 894470"/>
                  <a:gd name="connsiteX38" fmla="*/ 1615729 w 1713359"/>
                  <a:gd name="connsiteY38" fmla="*/ 530762 h 894470"/>
                  <a:gd name="connsiteX39" fmla="*/ 1175657 w 1713359"/>
                  <a:gd name="connsiteY39" fmla="*/ 894470 h 894470"/>
                  <a:gd name="connsiteX0" fmla="*/ 0 w 1713359"/>
                  <a:gd name="connsiteY0" fmla="*/ 434414 h 894470"/>
                  <a:gd name="connsiteX1" fmla="*/ 182013 w 1713359"/>
                  <a:gd name="connsiteY1" fmla="*/ 326074 h 894470"/>
                  <a:gd name="connsiteX2" fmla="*/ 242684 w 1713359"/>
                  <a:gd name="connsiteY2" fmla="*/ 330409 h 894470"/>
                  <a:gd name="connsiteX3" fmla="*/ 333691 w 1713359"/>
                  <a:gd name="connsiteY3" fmla="*/ 217735 h 894470"/>
                  <a:gd name="connsiteX4" fmla="*/ 260020 w 1713359"/>
                  <a:gd name="connsiteY4" fmla="*/ 196068 h 894470"/>
                  <a:gd name="connsiteX5" fmla="*/ 260459 w 1713359"/>
                  <a:gd name="connsiteY5" fmla="*/ 90913 h 894470"/>
                  <a:gd name="connsiteX6" fmla="*/ 317609 w 1713359"/>
                  <a:gd name="connsiteY6" fmla="*/ 85469 h 894470"/>
                  <a:gd name="connsiteX7" fmla="*/ 331216 w 1713359"/>
                  <a:gd name="connsiteY7" fmla="*/ 17434 h 894470"/>
                  <a:gd name="connsiteX8" fmla="*/ 363193 w 1713359"/>
                  <a:gd name="connsiteY8" fmla="*/ 18795 h 894470"/>
                  <a:gd name="connsiteX9" fmla="*/ 382243 w 1713359"/>
                  <a:gd name="connsiteY9" fmla="*/ 4508 h 894470"/>
                  <a:gd name="connsiteX10" fmla="*/ 527499 w 1713359"/>
                  <a:gd name="connsiteY10" fmla="*/ 28320 h 894470"/>
                  <a:gd name="connsiteX11" fmla="*/ 567980 w 1713359"/>
                  <a:gd name="connsiteY11" fmla="*/ 42608 h 894470"/>
                  <a:gd name="connsiteX12" fmla="*/ 606080 w 1713359"/>
                  <a:gd name="connsiteY12" fmla="*/ 2126 h 894470"/>
                  <a:gd name="connsiteX13" fmla="*/ 648943 w 1713359"/>
                  <a:gd name="connsiteY13" fmla="*/ 37845 h 894470"/>
                  <a:gd name="connsiteX14" fmla="*/ 675136 w 1713359"/>
                  <a:gd name="connsiteY14" fmla="*/ 47370 h 894470"/>
                  <a:gd name="connsiteX15" fmla="*/ 667992 w 1713359"/>
                  <a:gd name="connsiteY15" fmla="*/ 85470 h 894470"/>
                  <a:gd name="connsiteX16" fmla="*/ 703710 w 1713359"/>
                  <a:gd name="connsiteY16" fmla="*/ 92614 h 894470"/>
                  <a:gd name="connsiteX17" fmla="*/ 729904 w 1713359"/>
                  <a:gd name="connsiteY17" fmla="*/ 66420 h 894470"/>
                  <a:gd name="connsiteX18" fmla="*/ 787054 w 1713359"/>
                  <a:gd name="connsiteY18" fmla="*/ 94995 h 894470"/>
                  <a:gd name="connsiteX19" fmla="*/ 975173 w 1713359"/>
                  <a:gd name="connsiteY19" fmla="*/ 187863 h 894470"/>
                  <a:gd name="connsiteX20" fmla="*/ 1194248 w 1713359"/>
                  <a:gd name="connsiteY20" fmla="*/ 278350 h 894470"/>
                  <a:gd name="connsiteX21" fmla="*/ 1191866 w 1713359"/>
                  <a:gd name="connsiteY21" fmla="*/ 306925 h 894470"/>
                  <a:gd name="connsiteX22" fmla="*/ 1239491 w 1713359"/>
                  <a:gd name="connsiteY22" fmla="*/ 321213 h 894470"/>
                  <a:gd name="connsiteX23" fmla="*/ 1249016 w 1713359"/>
                  <a:gd name="connsiteY23" fmla="*/ 295019 h 894470"/>
                  <a:gd name="connsiteX24" fmla="*/ 1396653 w 1713359"/>
                  <a:gd name="connsiteY24" fmla="*/ 323594 h 894470"/>
                  <a:gd name="connsiteX25" fmla="*/ 1410941 w 1713359"/>
                  <a:gd name="connsiteY25" fmla="*/ 297399 h 894470"/>
                  <a:gd name="connsiteX26" fmla="*/ 1446659 w 1713359"/>
                  <a:gd name="connsiteY26" fmla="*/ 292637 h 894470"/>
                  <a:gd name="connsiteX27" fmla="*/ 1460947 w 1713359"/>
                  <a:gd name="connsiteY27" fmla="*/ 259299 h 894470"/>
                  <a:gd name="connsiteX28" fmla="*/ 1446659 w 1713359"/>
                  <a:gd name="connsiteY28" fmla="*/ 242631 h 894470"/>
                  <a:gd name="connsiteX29" fmla="*/ 1446659 w 1713359"/>
                  <a:gd name="connsiteY29" fmla="*/ 211674 h 894470"/>
                  <a:gd name="connsiteX30" fmla="*/ 1456184 w 1713359"/>
                  <a:gd name="connsiteY30" fmla="*/ 175956 h 894470"/>
                  <a:gd name="connsiteX31" fmla="*/ 1491904 w 1713359"/>
                  <a:gd name="connsiteY31" fmla="*/ 187862 h 894470"/>
                  <a:gd name="connsiteX32" fmla="*/ 1539529 w 1713359"/>
                  <a:gd name="connsiteY32" fmla="*/ 75943 h 894470"/>
                  <a:gd name="connsiteX33" fmla="*/ 1570484 w 1713359"/>
                  <a:gd name="connsiteY33" fmla="*/ 47368 h 894470"/>
                  <a:gd name="connsiteX34" fmla="*/ 1713359 w 1713359"/>
                  <a:gd name="connsiteY34" fmla="*/ 59274 h 894470"/>
                  <a:gd name="connsiteX35" fmla="*/ 1696692 w 1713359"/>
                  <a:gd name="connsiteY35" fmla="*/ 144999 h 894470"/>
                  <a:gd name="connsiteX36" fmla="*/ 1706217 w 1713359"/>
                  <a:gd name="connsiteY36" fmla="*/ 278349 h 894470"/>
                  <a:gd name="connsiteX37" fmla="*/ 1684785 w 1713359"/>
                  <a:gd name="connsiteY37" fmla="*/ 383124 h 894470"/>
                  <a:gd name="connsiteX38" fmla="*/ 1615729 w 1713359"/>
                  <a:gd name="connsiteY38" fmla="*/ 530762 h 894470"/>
                  <a:gd name="connsiteX39" fmla="*/ 1556198 w 1713359"/>
                  <a:gd name="connsiteY39" fmla="*/ 649823 h 894470"/>
                  <a:gd name="connsiteX40" fmla="*/ 1175657 w 1713359"/>
                  <a:gd name="connsiteY40" fmla="*/ 894470 h 894470"/>
                  <a:gd name="connsiteX0" fmla="*/ 0 w 1713359"/>
                  <a:gd name="connsiteY0" fmla="*/ 434414 h 894470"/>
                  <a:gd name="connsiteX1" fmla="*/ 182013 w 1713359"/>
                  <a:gd name="connsiteY1" fmla="*/ 326074 h 894470"/>
                  <a:gd name="connsiteX2" fmla="*/ 242684 w 1713359"/>
                  <a:gd name="connsiteY2" fmla="*/ 330409 h 894470"/>
                  <a:gd name="connsiteX3" fmla="*/ 333691 w 1713359"/>
                  <a:gd name="connsiteY3" fmla="*/ 217735 h 894470"/>
                  <a:gd name="connsiteX4" fmla="*/ 260020 w 1713359"/>
                  <a:gd name="connsiteY4" fmla="*/ 196068 h 894470"/>
                  <a:gd name="connsiteX5" fmla="*/ 260459 w 1713359"/>
                  <a:gd name="connsiteY5" fmla="*/ 90913 h 894470"/>
                  <a:gd name="connsiteX6" fmla="*/ 317609 w 1713359"/>
                  <a:gd name="connsiteY6" fmla="*/ 85469 h 894470"/>
                  <a:gd name="connsiteX7" fmla="*/ 331216 w 1713359"/>
                  <a:gd name="connsiteY7" fmla="*/ 17434 h 894470"/>
                  <a:gd name="connsiteX8" fmla="*/ 363193 w 1713359"/>
                  <a:gd name="connsiteY8" fmla="*/ 18795 h 894470"/>
                  <a:gd name="connsiteX9" fmla="*/ 382243 w 1713359"/>
                  <a:gd name="connsiteY9" fmla="*/ 4508 h 894470"/>
                  <a:gd name="connsiteX10" fmla="*/ 527499 w 1713359"/>
                  <a:gd name="connsiteY10" fmla="*/ 28320 h 894470"/>
                  <a:gd name="connsiteX11" fmla="*/ 567980 w 1713359"/>
                  <a:gd name="connsiteY11" fmla="*/ 42608 h 894470"/>
                  <a:gd name="connsiteX12" fmla="*/ 606080 w 1713359"/>
                  <a:gd name="connsiteY12" fmla="*/ 2126 h 894470"/>
                  <a:gd name="connsiteX13" fmla="*/ 648943 w 1713359"/>
                  <a:gd name="connsiteY13" fmla="*/ 37845 h 894470"/>
                  <a:gd name="connsiteX14" fmla="*/ 675136 w 1713359"/>
                  <a:gd name="connsiteY14" fmla="*/ 47370 h 894470"/>
                  <a:gd name="connsiteX15" fmla="*/ 667992 w 1713359"/>
                  <a:gd name="connsiteY15" fmla="*/ 85470 h 894470"/>
                  <a:gd name="connsiteX16" fmla="*/ 703710 w 1713359"/>
                  <a:gd name="connsiteY16" fmla="*/ 92614 h 894470"/>
                  <a:gd name="connsiteX17" fmla="*/ 729904 w 1713359"/>
                  <a:gd name="connsiteY17" fmla="*/ 66420 h 894470"/>
                  <a:gd name="connsiteX18" fmla="*/ 787054 w 1713359"/>
                  <a:gd name="connsiteY18" fmla="*/ 94995 h 894470"/>
                  <a:gd name="connsiteX19" fmla="*/ 975173 w 1713359"/>
                  <a:gd name="connsiteY19" fmla="*/ 187863 h 894470"/>
                  <a:gd name="connsiteX20" fmla="*/ 1194248 w 1713359"/>
                  <a:gd name="connsiteY20" fmla="*/ 278350 h 894470"/>
                  <a:gd name="connsiteX21" fmla="*/ 1191866 w 1713359"/>
                  <a:gd name="connsiteY21" fmla="*/ 306925 h 894470"/>
                  <a:gd name="connsiteX22" fmla="*/ 1239491 w 1713359"/>
                  <a:gd name="connsiteY22" fmla="*/ 321213 h 894470"/>
                  <a:gd name="connsiteX23" fmla="*/ 1249016 w 1713359"/>
                  <a:gd name="connsiteY23" fmla="*/ 295019 h 894470"/>
                  <a:gd name="connsiteX24" fmla="*/ 1396653 w 1713359"/>
                  <a:gd name="connsiteY24" fmla="*/ 323594 h 894470"/>
                  <a:gd name="connsiteX25" fmla="*/ 1410941 w 1713359"/>
                  <a:gd name="connsiteY25" fmla="*/ 297399 h 894470"/>
                  <a:gd name="connsiteX26" fmla="*/ 1446659 w 1713359"/>
                  <a:gd name="connsiteY26" fmla="*/ 292637 h 894470"/>
                  <a:gd name="connsiteX27" fmla="*/ 1460947 w 1713359"/>
                  <a:gd name="connsiteY27" fmla="*/ 259299 h 894470"/>
                  <a:gd name="connsiteX28" fmla="*/ 1446659 w 1713359"/>
                  <a:gd name="connsiteY28" fmla="*/ 242631 h 894470"/>
                  <a:gd name="connsiteX29" fmla="*/ 1446659 w 1713359"/>
                  <a:gd name="connsiteY29" fmla="*/ 211674 h 894470"/>
                  <a:gd name="connsiteX30" fmla="*/ 1456184 w 1713359"/>
                  <a:gd name="connsiteY30" fmla="*/ 175956 h 894470"/>
                  <a:gd name="connsiteX31" fmla="*/ 1491904 w 1713359"/>
                  <a:gd name="connsiteY31" fmla="*/ 187862 h 894470"/>
                  <a:gd name="connsiteX32" fmla="*/ 1539529 w 1713359"/>
                  <a:gd name="connsiteY32" fmla="*/ 75943 h 894470"/>
                  <a:gd name="connsiteX33" fmla="*/ 1570484 w 1713359"/>
                  <a:gd name="connsiteY33" fmla="*/ 47368 h 894470"/>
                  <a:gd name="connsiteX34" fmla="*/ 1713359 w 1713359"/>
                  <a:gd name="connsiteY34" fmla="*/ 59274 h 894470"/>
                  <a:gd name="connsiteX35" fmla="*/ 1696692 w 1713359"/>
                  <a:gd name="connsiteY35" fmla="*/ 144999 h 894470"/>
                  <a:gd name="connsiteX36" fmla="*/ 1706217 w 1713359"/>
                  <a:gd name="connsiteY36" fmla="*/ 278349 h 894470"/>
                  <a:gd name="connsiteX37" fmla="*/ 1684785 w 1713359"/>
                  <a:gd name="connsiteY37" fmla="*/ 383124 h 894470"/>
                  <a:gd name="connsiteX38" fmla="*/ 1615729 w 1713359"/>
                  <a:gd name="connsiteY38" fmla="*/ 530762 h 894470"/>
                  <a:gd name="connsiteX39" fmla="*/ 1556198 w 1713359"/>
                  <a:gd name="connsiteY39" fmla="*/ 649823 h 894470"/>
                  <a:gd name="connsiteX40" fmla="*/ 1544292 w 1713359"/>
                  <a:gd name="connsiteY40" fmla="*/ 761742 h 894470"/>
                  <a:gd name="connsiteX41" fmla="*/ 1175657 w 1713359"/>
                  <a:gd name="connsiteY41" fmla="*/ 894470 h 894470"/>
                  <a:gd name="connsiteX0" fmla="*/ 0 w 1844789"/>
                  <a:gd name="connsiteY0" fmla="*/ 434414 h 1134976"/>
                  <a:gd name="connsiteX1" fmla="*/ 182013 w 1844789"/>
                  <a:gd name="connsiteY1" fmla="*/ 326074 h 1134976"/>
                  <a:gd name="connsiteX2" fmla="*/ 242684 w 1844789"/>
                  <a:gd name="connsiteY2" fmla="*/ 330409 h 1134976"/>
                  <a:gd name="connsiteX3" fmla="*/ 333691 w 1844789"/>
                  <a:gd name="connsiteY3" fmla="*/ 217735 h 1134976"/>
                  <a:gd name="connsiteX4" fmla="*/ 260020 w 1844789"/>
                  <a:gd name="connsiteY4" fmla="*/ 196068 h 1134976"/>
                  <a:gd name="connsiteX5" fmla="*/ 260459 w 1844789"/>
                  <a:gd name="connsiteY5" fmla="*/ 90913 h 1134976"/>
                  <a:gd name="connsiteX6" fmla="*/ 317609 w 1844789"/>
                  <a:gd name="connsiteY6" fmla="*/ 85469 h 1134976"/>
                  <a:gd name="connsiteX7" fmla="*/ 331216 w 1844789"/>
                  <a:gd name="connsiteY7" fmla="*/ 17434 h 1134976"/>
                  <a:gd name="connsiteX8" fmla="*/ 363193 w 1844789"/>
                  <a:gd name="connsiteY8" fmla="*/ 18795 h 1134976"/>
                  <a:gd name="connsiteX9" fmla="*/ 382243 w 1844789"/>
                  <a:gd name="connsiteY9" fmla="*/ 4508 h 1134976"/>
                  <a:gd name="connsiteX10" fmla="*/ 527499 w 1844789"/>
                  <a:gd name="connsiteY10" fmla="*/ 28320 h 1134976"/>
                  <a:gd name="connsiteX11" fmla="*/ 567980 w 1844789"/>
                  <a:gd name="connsiteY11" fmla="*/ 42608 h 1134976"/>
                  <a:gd name="connsiteX12" fmla="*/ 606080 w 1844789"/>
                  <a:gd name="connsiteY12" fmla="*/ 2126 h 1134976"/>
                  <a:gd name="connsiteX13" fmla="*/ 648943 w 1844789"/>
                  <a:gd name="connsiteY13" fmla="*/ 37845 h 1134976"/>
                  <a:gd name="connsiteX14" fmla="*/ 675136 w 1844789"/>
                  <a:gd name="connsiteY14" fmla="*/ 47370 h 1134976"/>
                  <a:gd name="connsiteX15" fmla="*/ 667992 w 1844789"/>
                  <a:gd name="connsiteY15" fmla="*/ 85470 h 1134976"/>
                  <a:gd name="connsiteX16" fmla="*/ 703710 w 1844789"/>
                  <a:gd name="connsiteY16" fmla="*/ 92614 h 1134976"/>
                  <a:gd name="connsiteX17" fmla="*/ 729904 w 1844789"/>
                  <a:gd name="connsiteY17" fmla="*/ 66420 h 1134976"/>
                  <a:gd name="connsiteX18" fmla="*/ 787054 w 1844789"/>
                  <a:gd name="connsiteY18" fmla="*/ 94995 h 1134976"/>
                  <a:gd name="connsiteX19" fmla="*/ 975173 w 1844789"/>
                  <a:gd name="connsiteY19" fmla="*/ 187863 h 1134976"/>
                  <a:gd name="connsiteX20" fmla="*/ 1194248 w 1844789"/>
                  <a:gd name="connsiteY20" fmla="*/ 278350 h 1134976"/>
                  <a:gd name="connsiteX21" fmla="*/ 1191866 w 1844789"/>
                  <a:gd name="connsiteY21" fmla="*/ 306925 h 1134976"/>
                  <a:gd name="connsiteX22" fmla="*/ 1239491 w 1844789"/>
                  <a:gd name="connsiteY22" fmla="*/ 321213 h 1134976"/>
                  <a:gd name="connsiteX23" fmla="*/ 1249016 w 1844789"/>
                  <a:gd name="connsiteY23" fmla="*/ 295019 h 1134976"/>
                  <a:gd name="connsiteX24" fmla="*/ 1396653 w 1844789"/>
                  <a:gd name="connsiteY24" fmla="*/ 323594 h 1134976"/>
                  <a:gd name="connsiteX25" fmla="*/ 1410941 w 1844789"/>
                  <a:gd name="connsiteY25" fmla="*/ 297399 h 1134976"/>
                  <a:gd name="connsiteX26" fmla="*/ 1446659 w 1844789"/>
                  <a:gd name="connsiteY26" fmla="*/ 292637 h 1134976"/>
                  <a:gd name="connsiteX27" fmla="*/ 1460947 w 1844789"/>
                  <a:gd name="connsiteY27" fmla="*/ 259299 h 1134976"/>
                  <a:gd name="connsiteX28" fmla="*/ 1446659 w 1844789"/>
                  <a:gd name="connsiteY28" fmla="*/ 242631 h 1134976"/>
                  <a:gd name="connsiteX29" fmla="*/ 1446659 w 1844789"/>
                  <a:gd name="connsiteY29" fmla="*/ 211674 h 1134976"/>
                  <a:gd name="connsiteX30" fmla="*/ 1456184 w 1844789"/>
                  <a:gd name="connsiteY30" fmla="*/ 175956 h 1134976"/>
                  <a:gd name="connsiteX31" fmla="*/ 1491904 w 1844789"/>
                  <a:gd name="connsiteY31" fmla="*/ 187862 h 1134976"/>
                  <a:gd name="connsiteX32" fmla="*/ 1539529 w 1844789"/>
                  <a:gd name="connsiteY32" fmla="*/ 75943 h 1134976"/>
                  <a:gd name="connsiteX33" fmla="*/ 1570484 w 1844789"/>
                  <a:gd name="connsiteY33" fmla="*/ 47368 h 1134976"/>
                  <a:gd name="connsiteX34" fmla="*/ 1713359 w 1844789"/>
                  <a:gd name="connsiteY34" fmla="*/ 59274 h 1134976"/>
                  <a:gd name="connsiteX35" fmla="*/ 1696692 w 1844789"/>
                  <a:gd name="connsiteY35" fmla="*/ 144999 h 1134976"/>
                  <a:gd name="connsiteX36" fmla="*/ 1706217 w 1844789"/>
                  <a:gd name="connsiteY36" fmla="*/ 278349 h 1134976"/>
                  <a:gd name="connsiteX37" fmla="*/ 1684785 w 1844789"/>
                  <a:gd name="connsiteY37" fmla="*/ 383124 h 1134976"/>
                  <a:gd name="connsiteX38" fmla="*/ 1615729 w 1844789"/>
                  <a:gd name="connsiteY38" fmla="*/ 530762 h 1134976"/>
                  <a:gd name="connsiteX39" fmla="*/ 1556198 w 1844789"/>
                  <a:gd name="connsiteY39" fmla="*/ 649823 h 1134976"/>
                  <a:gd name="connsiteX40" fmla="*/ 1544292 w 1844789"/>
                  <a:gd name="connsiteY40" fmla="*/ 761742 h 1134976"/>
                  <a:gd name="connsiteX41" fmla="*/ 1844789 w 1844789"/>
                  <a:gd name="connsiteY41" fmla="*/ 1134976 h 1134976"/>
                  <a:gd name="connsiteX0" fmla="*/ 0 w 1844789"/>
                  <a:gd name="connsiteY0" fmla="*/ 434414 h 1134976"/>
                  <a:gd name="connsiteX1" fmla="*/ 182013 w 1844789"/>
                  <a:gd name="connsiteY1" fmla="*/ 326074 h 1134976"/>
                  <a:gd name="connsiteX2" fmla="*/ 242684 w 1844789"/>
                  <a:gd name="connsiteY2" fmla="*/ 330409 h 1134976"/>
                  <a:gd name="connsiteX3" fmla="*/ 333691 w 1844789"/>
                  <a:gd name="connsiteY3" fmla="*/ 217735 h 1134976"/>
                  <a:gd name="connsiteX4" fmla="*/ 260020 w 1844789"/>
                  <a:gd name="connsiteY4" fmla="*/ 196068 h 1134976"/>
                  <a:gd name="connsiteX5" fmla="*/ 260459 w 1844789"/>
                  <a:gd name="connsiteY5" fmla="*/ 90913 h 1134976"/>
                  <a:gd name="connsiteX6" fmla="*/ 317609 w 1844789"/>
                  <a:gd name="connsiteY6" fmla="*/ 85469 h 1134976"/>
                  <a:gd name="connsiteX7" fmla="*/ 331216 w 1844789"/>
                  <a:gd name="connsiteY7" fmla="*/ 17434 h 1134976"/>
                  <a:gd name="connsiteX8" fmla="*/ 363193 w 1844789"/>
                  <a:gd name="connsiteY8" fmla="*/ 18795 h 1134976"/>
                  <a:gd name="connsiteX9" fmla="*/ 382243 w 1844789"/>
                  <a:gd name="connsiteY9" fmla="*/ 4508 h 1134976"/>
                  <a:gd name="connsiteX10" fmla="*/ 527499 w 1844789"/>
                  <a:gd name="connsiteY10" fmla="*/ 28320 h 1134976"/>
                  <a:gd name="connsiteX11" fmla="*/ 567980 w 1844789"/>
                  <a:gd name="connsiteY11" fmla="*/ 42608 h 1134976"/>
                  <a:gd name="connsiteX12" fmla="*/ 606080 w 1844789"/>
                  <a:gd name="connsiteY12" fmla="*/ 2126 h 1134976"/>
                  <a:gd name="connsiteX13" fmla="*/ 648943 w 1844789"/>
                  <a:gd name="connsiteY13" fmla="*/ 37845 h 1134976"/>
                  <a:gd name="connsiteX14" fmla="*/ 675136 w 1844789"/>
                  <a:gd name="connsiteY14" fmla="*/ 47370 h 1134976"/>
                  <a:gd name="connsiteX15" fmla="*/ 667992 w 1844789"/>
                  <a:gd name="connsiteY15" fmla="*/ 85470 h 1134976"/>
                  <a:gd name="connsiteX16" fmla="*/ 703710 w 1844789"/>
                  <a:gd name="connsiteY16" fmla="*/ 92614 h 1134976"/>
                  <a:gd name="connsiteX17" fmla="*/ 729904 w 1844789"/>
                  <a:gd name="connsiteY17" fmla="*/ 66420 h 1134976"/>
                  <a:gd name="connsiteX18" fmla="*/ 787054 w 1844789"/>
                  <a:gd name="connsiteY18" fmla="*/ 94995 h 1134976"/>
                  <a:gd name="connsiteX19" fmla="*/ 975173 w 1844789"/>
                  <a:gd name="connsiteY19" fmla="*/ 187863 h 1134976"/>
                  <a:gd name="connsiteX20" fmla="*/ 1194248 w 1844789"/>
                  <a:gd name="connsiteY20" fmla="*/ 278350 h 1134976"/>
                  <a:gd name="connsiteX21" fmla="*/ 1191866 w 1844789"/>
                  <a:gd name="connsiteY21" fmla="*/ 306925 h 1134976"/>
                  <a:gd name="connsiteX22" fmla="*/ 1239491 w 1844789"/>
                  <a:gd name="connsiteY22" fmla="*/ 321213 h 1134976"/>
                  <a:gd name="connsiteX23" fmla="*/ 1249016 w 1844789"/>
                  <a:gd name="connsiteY23" fmla="*/ 295019 h 1134976"/>
                  <a:gd name="connsiteX24" fmla="*/ 1396653 w 1844789"/>
                  <a:gd name="connsiteY24" fmla="*/ 323594 h 1134976"/>
                  <a:gd name="connsiteX25" fmla="*/ 1410941 w 1844789"/>
                  <a:gd name="connsiteY25" fmla="*/ 297399 h 1134976"/>
                  <a:gd name="connsiteX26" fmla="*/ 1446659 w 1844789"/>
                  <a:gd name="connsiteY26" fmla="*/ 292637 h 1134976"/>
                  <a:gd name="connsiteX27" fmla="*/ 1460947 w 1844789"/>
                  <a:gd name="connsiteY27" fmla="*/ 259299 h 1134976"/>
                  <a:gd name="connsiteX28" fmla="*/ 1446659 w 1844789"/>
                  <a:gd name="connsiteY28" fmla="*/ 242631 h 1134976"/>
                  <a:gd name="connsiteX29" fmla="*/ 1446659 w 1844789"/>
                  <a:gd name="connsiteY29" fmla="*/ 211674 h 1134976"/>
                  <a:gd name="connsiteX30" fmla="*/ 1456184 w 1844789"/>
                  <a:gd name="connsiteY30" fmla="*/ 175956 h 1134976"/>
                  <a:gd name="connsiteX31" fmla="*/ 1491904 w 1844789"/>
                  <a:gd name="connsiteY31" fmla="*/ 187862 h 1134976"/>
                  <a:gd name="connsiteX32" fmla="*/ 1539529 w 1844789"/>
                  <a:gd name="connsiteY32" fmla="*/ 75943 h 1134976"/>
                  <a:gd name="connsiteX33" fmla="*/ 1570484 w 1844789"/>
                  <a:gd name="connsiteY33" fmla="*/ 47368 h 1134976"/>
                  <a:gd name="connsiteX34" fmla="*/ 1713359 w 1844789"/>
                  <a:gd name="connsiteY34" fmla="*/ 59274 h 1134976"/>
                  <a:gd name="connsiteX35" fmla="*/ 1696692 w 1844789"/>
                  <a:gd name="connsiteY35" fmla="*/ 144999 h 1134976"/>
                  <a:gd name="connsiteX36" fmla="*/ 1706217 w 1844789"/>
                  <a:gd name="connsiteY36" fmla="*/ 278349 h 1134976"/>
                  <a:gd name="connsiteX37" fmla="*/ 1684785 w 1844789"/>
                  <a:gd name="connsiteY37" fmla="*/ 383124 h 1134976"/>
                  <a:gd name="connsiteX38" fmla="*/ 1615729 w 1844789"/>
                  <a:gd name="connsiteY38" fmla="*/ 530762 h 1134976"/>
                  <a:gd name="connsiteX39" fmla="*/ 1556198 w 1844789"/>
                  <a:gd name="connsiteY39" fmla="*/ 649823 h 1134976"/>
                  <a:gd name="connsiteX40" fmla="*/ 1544292 w 1844789"/>
                  <a:gd name="connsiteY40" fmla="*/ 761742 h 1134976"/>
                  <a:gd name="connsiteX41" fmla="*/ 1639542 w 1844789"/>
                  <a:gd name="connsiteY41" fmla="*/ 795080 h 1134976"/>
                  <a:gd name="connsiteX42" fmla="*/ 1844789 w 1844789"/>
                  <a:gd name="connsiteY42" fmla="*/ 1134976 h 1134976"/>
                  <a:gd name="connsiteX0" fmla="*/ 0 w 1887652"/>
                  <a:gd name="connsiteY0" fmla="*/ 434414 h 1173076"/>
                  <a:gd name="connsiteX1" fmla="*/ 182013 w 1887652"/>
                  <a:gd name="connsiteY1" fmla="*/ 326074 h 1173076"/>
                  <a:gd name="connsiteX2" fmla="*/ 242684 w 1887652"/>
                  <a:gd name="connsiteY2" fmla="*/ 330409 h 1173076"/>
                  <a:gd name="connsiteX3" fmla="*/ 333691 w 1887652"/>
                  <a:gd name="connsiteY3" fmla="*/ 217735 h 1173076"/>
                  <a:gd name="connsiteX4" fmla="*/ 260020 w 1887652"/>
                  <a:gd name="connsiteY4" fmla="*/ 196068 h 1173076"/>
                  <a:gd name="connsiteX5" fmla="*/ 260459 w 1887652"/>
                  <a:gd name="connsiteY5" fmla="*/ 90913 h 1173076"/>
                  <a:gd name="connsiteX6" fmla="*/ 317609 w 1887652"/>
                  <a:gd name="connsiteY6" fmla="*/ 85469 h 1173076"/>
                  <a:gd name="connsiteX7" fmla="*/ 331216 w 1887652"/>
                  <a:gd name="connsiteY7" fmla="*/ 17434 h 1173076"/>
                  <a:gd name="connsiteX8" fmla="*/ 363193 w 1887652"/>
                  <a:gd name="connsiteY8" fmla="*/ 18795 h 1173076"/>
                  <a:gd name="connsiteX9" fmla="*/ 382243 w 1887652"/>
                  <a:gd name="connsiteY9" fmla="*/ 4508 h 1173076"/>
                  <a:gd name="connsiteX10" fmla="*/ 527499 w 1887652"/>
                  <a:gd name="connsiteY10" fmla="*/ 28320 h 1173076"/>
                  <a:gd name="connsiteX11" fmla="*/ 567980 w 1887652"/>
                  <a:gd name="connsiteY11" fmla="*/ 42608 h 1173076"/>
                  <a:gd name="connsiteX12" fmla="*/ 606080 w 1887652"/>
                  <a:gd name="connsiteY12" fmla="*/ 2126 h 1173076"/>
                  <a:gd name="connsiteX13" fmla="*/ 648943 w 1887652"/>
                  <a:gd name="connsiteY13" fmla="*/ 37845 h 1173076"/>
                  <a:gd name="connsiteX14" fmla="*/ 675136 w 1887652"/>
                  <a:gd name="connsiteY14" fmla="*/ 47370 h 1173076"/>
                  <a:gd name="connsiteX15" fmla="*/ 667992 w 1887652"/>
                  <a:gd name="connsiteY15" fmla="*/ 85470 h 1173076"/>
                  <a:gd name="connsiteX16" fmla="*/ 703710 w 1887652"/>
                  <a:gd name="connsiteY16" fmla="*/ 92614 h 1173076"/>
                  <a:gd name="connsiteX17" fmla="*/ 729904 w 1887652"/>
                  <a:gd name="connsiteY17" fmla="*/ 66420 h 1173076"/>
                  <a:gd name="connsiteX18" fmla="*/ 787054 w 1887652"/>
                  <a:gd name="connsiteY18" fmla="*/ 94995 h 1173076"/>
                  <a:gd name="connsiteX19" fmla="*/ 975173 w 1887652"/>
                  <a:gd name="connsiteY19" fmla="*/ 187863 h 1173076"/>
                  <a:gd name="connsiteX20" fmla="*/ 1194248 w 1887652"/>
                  <a:gd name="connsiteY20" fmla="*/ 278350 h 1173076"/>
                  <a:gd name="connsiteX21" fmla="*/ 1191866 w 1887652"/>
                  <a:gd name="connsiteY21" fmla="*/ 306925 h 1173076"/>
                  <a:gd name="connsiteX22" fmla="*/ 1239491 w 1887652"/>
                  <a:gd name="connsiteY22" fmla="*/ 321213 h 1173076"/>
                  <a:gd name="connsiteX23" fmla="*/ 1249016 w 1887652"/>
                  <a:gd name="connsiteY23" fmla="*/ 295019 h 1173076"/>
                  <a:gd name="connsiteX24" fmla="*/ 1396653 w 1887652"/>
                  <a:gd name="connsiteY24" fmla="*/ 323594 h 1173076"/>
                  <a:gd name="connsiteX25" fmla="*/ 1410941 w 1887652"/>
                  <a:gd name="connsiteY25" fmla="*/ 297399 h 1173076"/>
                  <a:gd name="connsiteX26" fmla="*/ 1446659 w 1887652"/>
                  <a:gd name="connsiteY26" fmla="*/ 292637 h 1173076"/>
                  <a:gd name="connsiteX27" fmla="*/ 1460947 w 1887652"/>
                  <a:gd name="connsiteY27" fmla="*/ 259299 h 1173076"/>
                  <a:gd name="connsiteX28" fmla="*/ 1446659 w 1887652"/>
                  <a:gd name="connsiteY28" fmla="*/ 242631 h 1173076"/>
                  <a:gd name="connsiteX29" fmla="*/ 1446659 w 1887652"/>
                  <a:gd name="connsiteY29" fmla="*/ 211674 h 1173076"/>
                  <a:gd name="connsiteX30" fmla="*/ 1456184 w 1887652"/>
                  <a:gd name="connsiteY30" fmla="*/ 175956 h 1173076"/>
                  <a:gd name="connsiteX31" fmla="*/ 1491904 w 1887652"/>
                  <a:gd name="connsiteY31" fmla="*/ 187862 h 1173076"/>
                  <a:gd name="connsiteX32" fmla="*/ 1539529 w 1887652"/>
                  <a:gd name="connsiteY32" fmla="*/ 75943 h 1173076"/>
                  <a:gd name="connsiteX33" fmla="*/ 1570484 w 1887652"/>
                  <a:gd name="connsiteY33" fmla="*/ 47368 h 1173076"/>
                  <a:gd name="connsiteX34" fmla="*/ 1713359 w 1887652"/>
                  <a:gd name="connsiteY34" fmla="*/ 59274 h 1173076"/>
                  <a:gd name="connsiteX35" fmla="*/ 1696692 w 1887652"/>
                  <a:gd name="connsiteY35" fmla="*/ 144999 h 1173076"/>
                  <a:gd name="connsiteX36" fmla="*/ 1706217 w 1887652"/>
                  <a:gd name="connsiteY36" fmla="*/ 278349 h 1173076"/>
                  <a:gd name="connsiteX37" fmla="*/ 1684785 w 1887652"/>
                  <a:gd name="connsiteY37" fmla="*/ 383124 h 1173076"/>
                  <a:gd name="connsiteX38" fmla="*/ 1615729 w 1887652"/>
                  <a:gd name="connsiteY38" fmla="*/ 530762 h 1173076"/>
                  <a:gd name="connsiteX39" fmla="*/ 1556198 w 1887652"/>
                  <a:gd name="connsiteY39" fmla="*/ 649823 h 1173076"/>
                  <a:gd name="connsiteX40" fmla="*/ 1544292 w 1887652"/>
                  <a:gd name="connsiteY40" fmla="*/ 761742 h 1173076"/>
                  <a:gd name="connsiteX41" fmla="*/ 1639542 w 1887652"/>
                  <a:gd name="connsiteY41" fmla="*/ 795080 h 1173076"/>
                  <a:gd name="connsiteX42" fmla="*/ 1887652 w 1887652"/>
                  <a:gd name="connsiteY42" fmla="*/ 1173076 h 1173076"/>
                  <a:gd name="connsiteX0" fmla="*/ 0 w 1887652"/>
                  <a:gd name="connsiteY0" fmla="*/ 434414 h 1173076"/>
                  <a:gd name="connsiteX1" fmla="*/ 182013 w 1887652"/>
                  <a:gd name="connsiteY1" fmla="*/ 326074 h 1173076"/>
                  <a:gd name="connsiteX2" fmla="*/ 242684 w 1887652"/>
                  <a:gd name="connsiteY2" fmla="*/ 330409 h 1173076"/>
                  <a:gd name="connsiteX3" fmla="*/ 333691 w 1887652"/>
                  <a:gd name="connsiteY3" fmla="*/ 217735 h 1173076"/>
                  <a:gd name="connsiteX4" fmla="*/ 260020 w 1887652"/>
                  <a:gd name="connsiteY4" fmla="*/ 196068 h 1173076"/>
                  <a:gd name="connsiteX5" fmla="*/ 260459 w 1887652"/>
                  <a:gd name="connsiteY5" fmla="*/ 90913 h 1173076"/>
                  <a:gd name="connsiteX6" fmla="*/ 317609 w 1887652"/>
                  <a:gd name="connsiteY6" fmla="*/ 85469 h 1173076"/>
                  <a:gd name="connsiteX7" fmla="*/ 331216 w 1887652"/>
                  <a:gd name="connsiteY7" fmla="*/ 17434 h 1173076"/>
                  <a:gd name="connsiteX8" fmla="*/ 363193 w 1887652"/>
                  <a:gd name="connsiteY8" fmla="*/ 18795 h 1173076"/>
                  <a:gd name="connsiteX9" fmla="*/ 382243 w 1887652"/>
                  <a:gd name="connsiteY9" fmla="*/ 4508 h 1173076"/>
                  <a:gd name="connsiteX10" fmla="*/ 527499 w 1887652"/>
                  <a:gd name="connsiteY10" fmla="*/ 28320 h 1173076"/>
                  <a:gd name="connsiteX11" fmla="*/ 567980 w 1887652"/>
                  <a:gd name="connsiteY11" fmla="*/ 42608 h 1173076"/>
                  <a:gd name="connsiteX12" fmla="*/ 606080 w 1887652"/>
                  <a:gd name="connsiteY12" fmla="*/ 2126 h 1173076"/>
                  <a:gd name="connsiteX13" fmla="*/ 648943 w 1887652"/>
                  <a:gd name="connsiteY13" fmla="*/ 37845 h 1173076"/>
                  <a:gd name="connsiteX14" fmla="*/ 675136 w 1887652"/>
                  <a:gd name="connsiteY14" fmla="*/ 47370 h 1173076"/>
                  <a:gd name="connsiteX15" fmla="*/ 667992 w 1887652"/>
                  <a:gd name="connsiteY15" fmla="*/ 85470 h 1173076"/>
                  <a:gd name="connsiteX16" fmla="*/ 703710 w 1887652"/>
                  <a:gd name="connsiteY16" fmla="*/ 92614 h 1173076"/>
                  <a:gd name="connsiteX17" fmla="*/ 729904 w 1887652"/>
                  <a:gd name="connsiteY17" fmla="*/ 66420 h 1173076"/>
                  <a:gd name="connsiteX18" fmla="*/ 787054 w 1887652"/>
                  <a:gd name="connsiteY18" fmla="*/ 94995 h 1173076"/>
                  <a:gd name="connsiteX19" fmla="*/ 975173 w 1887652"/>
                  <a:gd name="connsiteY19" fmla="*/ 187863 h 1173076"/>
                  <a:gd name="connsiteX20" fmla="*/ 1194248 w 1887652"/>
                  <a:gd name="connsiteY20" fmla="*/ 278350 h 1173076"/>
                  <a:gd name="connsiteX21" fmla="*/ 1191866 w 1887652"/>
                  <a:gd name="connsiteY21" fmla="*/ 306925 h 1173076"/>
                  <a:gd name="connsiteX22" fmla="*/ 1239491 w 1887652"/>
                  <a:gd name="connsiteY22" fmla="*/ 321213 h 1173076"/>
                  <a:gd name="connsiteX23" fmla="*/ 1249016 w 1887652"/>
                  <a:gd name="connsiteY23" fmla="*/ 295019 h 1173076"/>
                  <a:gd name="connsiteX24" fmla="*/ 1396653 w 1887652"/>
                  <a:gd name="connsiteY24" fmla="*/ 323594 h 1173076"/>
                  <a:gd name="connsiteX25" fmla="*/ 1410941 w 1887652"/>
                  <a:gd name="connsiteY25" fmla="*/ 297399 h 1173076"/>
                  <a:gd name="connsiteX26" fmla="*/ 1446659 w 1887652"/>
                  <a:gd name="connsiteY26" fmla="*/ 292637 h 1173076"/>
                  <a:gd name="connsiteX27" fmla="*/ 1460947 w 1887652"/>
                  <a:gd name="connsiteY27" fmla="*/ 259299 h 1173076"/>
                  <a:gd name="connsiteX28" fmla="*/ 1446659 w 1887652"/>
                  <a:gd name="connsiteY28" fmla="*/ 242631 h 1173076"/>
                  <a:gd name="connsiteX29" fmla="*/ 1446659 w 1887652"/>
                  <a:gd name="connsiteY29" fmla="*/ 211674 h 1173076"/>
                  <a:gd name="connsiteX30" fmla="*/ 1456184 w 1887652"/>
                  <a:gd name="connsiteY30" fmla="*/ 175956 h 1173076"/>
                  <a:gd name="connsiteX31" fmla="*/ 1491904 w 1887652"/>
                  <a:gd name="connsiteY31" fmla="*/ 187862 h 1173076"/>
                  <a:gd name="connsiteX32" fmla="*/ 1539529 w 1887652"/>
                  <a:gd name="connsiteY32" fmla="*/ 75943 h 1173076"/>
                  <a:gd name="connsiteX33" fmla="*/ 1570484 w 1887652"/>
                  <a:gd name="connsiteY33" fmla="*/ 47368 h 1173076"/>
                  <a:gd name="connsiteX34" fmla="*/ 1713359 w 1887652"/>
                  <a:gd name="connsiteY34" fmla="*/ 59274 h 1173076"/>
                  <a:gd name="connsiteX35" fmla="*/ 1696692 w 1887652"/>
                  <a:gd name="connsiteY35" fmla="*/ 144999 h 1173076"/>
                  <a:gd name="connsiteX36" fmla="*/ 1706217 w 1887652"/>
                  <a:gd name="connsiteY36" fmla="*/ 278349 h 1173076"/>
                  <a:gd name="connsiteX37" fmla="*/ 1684785 w 1887652"/>
                  <a:gd name="connsiteY37" fmla="*/ 383124 h 1173076"/>
                  <a:gd name="connsiteX38" fmla="*/ 1615729 w 1887652"/>
                  <a:gd name="connsiteY38" fmla="*/ 530762 h 1173076"/>
                  <a:gd name="connsiteX39" fmla="*/ 1556198 w 1887652"/>
                  <a:gd name="connsiteY39" fmla="*/ 649823 h 1173076"/>
                  <a:gd name="connsiteX40" fmla="*/ 1544292 w 1887652"/>
                  <a:gd name="connsiteY40" fmla="*/ 761742 h 1173076"/>
                  <a:gd name="connsiteX41" fmla="*/ 1639542 w 1887652"/>
                  <a:gd name="connsiteY41" fmla="*/ 795080 h 1173076"/>
                  <a:gd name="connsiteX42" fmla="*/ 1710978 w 1887652"/>
                  <a:gd name="connsiteY42" fmla="*/ 830798 h 1173076"/>
                  <a:gd name="connsiteX43" fmla="*/ 1887652 w 1887652"/>
                  <a:gd name="connsiteY43" fmla="*/ 1173076 h 1173076"/>
                  <a:gd name="connsiteX0" fmla="*/ 0 w 2042433"/>
                  <a:gd name="connsiteY0" fmla="*/ 434414 h 942095"/>
                  <a:gd name="connsiteX1" fmla="*/ 182013 w 2042433"/>
                  <a:gd name="connsiteY1" fmla="*/ 326074 h 942095"/>
                  <a:gd name="connsiteX2" fmla="*/ 242684 w 2042433"/>
                  <a:gd name="connsiteY2" fmla="*/ 330409 h 942095"/>
                  <a:gd name="connsiteX3" fmla="*/ 333691 w 2042433"/>
                  <a:gd name="connsiteY3" fmla="*/ 217735 h 942095"/>
                  <a:gd name="connsiteX4" fmla="*/ 260020 w 2042433"/>
                  <a:gd name="connsiteY4" fmla="*/ 196068 h 942095"/>
                  <a:gd name="connsiteX5" fmla="*/ 260459 w 2042433"/>
                  <a:gd name="connsiteY5" fmla="*/ 90913 h 942095"/>
                  <a:gd name="connsiteX6" fmla="*/ 317609 w 2042433"/>
                  <a:gd name="connsiteY6" fmla="*/ 85469 h 942095"/>
                  <a:gd name="connsiteX7" fmla="*/ 331216 w 2042433"/>
                  <a:gd name="connsiteY7" fmla="*/ 17434 h 942095"/>
                  <a:gd name="connsiteX8" fmla="*/ 363193 w 2042433"/>
                  <a:gd name="connsiteY8" fmla="*/ 18795 h 942095"/>
                  <a:gd name="connsiteX9" fmla="*/ 382243 w 2042433"/>
                  <a:gd name="connsiteY9" fmla="*/ 4508 h 942095"/>
                  <a:gd name="connsiteX10" fmla="*/ 527499 w 2042433"/>
                  <a:gd name="connsiteY10" fmla="*/ 28320 h 942095"/>
                  <a:gd name="connsiteX11" fmla="*/ 567980 w 2042433"/>
                  <a:gd name="connsiteY11" fmla="*/ 42608 h 942095"/>
                  <a:gd name="connsiteX12" fmla="*/ 606080 w 2042433"/>
                  <a:gd name="connsiteY12" fmla="*/ 2126 h 942095"/>
                  <a:gd name="connsiteX13" fmla="*/ 648943 w 2042433"/>
                  <a:gd name="connsiteY13" fmla="*/ 37845 h 942095"/>
                  <a:gd name="connsiteX14" fmla="*/ 675136 w 2042433"/>
                  <a:gd name="connsiteY14" fmla="*/ 47370 h 942095"/>
                  <a:gd name="connsiteX15" fmla="*/ 667992 w 2042433"/>
                  <a:gd name="connsiteY15" fmla="*/ 85470 h 942095"/>
                  <a:gd name="connsiteX16" fmla="*/ 703710 w 2042433"/>
                  <a:gd name="connsiteY16" fmla="*/ 92614 h 942095"/>
                  <a:gd name="connsiteX17" fmla="*/ 729904 w 2042433"/>
                  <a:gd name="connsiteY17" fmla="*/ 66420 h 942095"/>
                  <a:gd name="connsiteX18" fmla="*/ 787054 w 2042433"/>
                  <a:gd name="connsiteY18" fmla="*/ 94995 h 942095"/>
                  <a:gd name="connsiteX19" fmla="*/ 975173 w 2042433"/>
                  <a:gd name="connsiteY19" fmla="*/ 187863 h 942095"/>
                  <a:gd name="connsiteX20" fmla="*/ 1194248 w 2042433"/>
                  <a:gd name="connsiteY20" fmla="*/ 278350 h 942095"/>
                  <a:gd name="connsiteX21" fmla="*/ 1191866 w 2042433"/>
                  <a:gd name="connsiteY21" fmla="*/ 306925 h 942095"/>
                  <a:gd name="connsiteX22" fmla="*/ 1239491 w 2042433"/>
                  <a:gd name="connsiteY22" fmla="*/ 321213 h 942095"/>
                  <a:gd name="connsiteX23" fmla="*/ 1249016 w 2042433"/>
                  <a:gd name="connsiteY23" fmla="*/ 295019 h 942095"/>
                  <a:gd name="connsiteX24" fmla="*/ 1396653 w 2042433"/>
                  <a:gd name="connsiteY24" fmla="*/ 323594 h 942095"/>
                  <a:gd name="connsiteX25" fmla="*/ 1410941 w 2042433"/>
                  <a:gd name="connsiteY25" fmla="*/ 297399 h 942095"/>
                  <a:gd name="connsiteX26" fmla="*/ 1446659 w 2042433"/>
                  <a:gd name="connsiteY26" fmla="*/ 292637 h 942095"/>
                  <a:gd name="connsiteX27" fmla="*/ 1460947 w 2042433"/>
                  <a:gd name="connsiteY27" fmla="*/ 259299 h 942095"/>
                  <a:gd name="connsiteX28" fmla="*/ 1446659 w 2042433"/>
                  <a:gd name="connsiteY28" fmla="*/ 242631 h 942095"/>
                  <a:gd name="connsiteX29" fmla="*/ 1446659 w 2042433"/>
                  <a:gd name="connsiteY29" fmla="*/ 211674 h 942095"/>
                  <a:gd name="connsiteX30" fmla="*/ 1456184 w 2042433"/>
                  <a:gd name="connsiteY30" fmla="*/ 175956 h 942095"/>
                  <a:gd name="connsiteX31" fmla="*/ 1491904 w 2042433"/>
                  <a:gd name="connsiteY31" fmla="*/ 187862 h 942095"/>
                  <a:gd name="connsiteX32" fmla="*/ 1539529 w 2042433"/>
                  <a:gd name="connsiteY32" fmla="*/ 75943 h 942095"/>
                  <a:gd name="connsiteX33" fmla="*/ 1570484 w 2042433"/>
                  <a:gd name="connsiteY33" fmla="*/ 47368 h 942095"/>
                  <a:gd name="connsiteX34" fmla="*/ 1713359 w 2042433"/>
                  <a:gd name="connsiteY34" fmla="*/ 59274 h 942095"/>
                  <a:gd name="connsiteX35" fmla="*/ 1696692 w 2042433"/>
                  <a:gd name="connsiteY35" fmla="*/ 144999 h 942095"/>
                  <a:gd name="connsiteX36" fmla="*/ 1706217 w 2042433"/>
                  <a:gd name="connsiteY36" fmla="*/ 278349 h 942095"/>
                  <a:gd name="connsiteX37" fmla="*/ 1684785 w 2042433"/>
                  <a:gd name="connsiteY37" fmla="*/ 383124 h 942095"/>
                  <a:gd name="connsiteX38" fmla="*/ 1615729 w 2042433"/>
                  <a:gd name="connsiteY38" fmla="*/ 530762 h 942095"/>
                  <a:gd name="connsiteX39" fmla="*/ 1556198 w 2042433"/>
                  <a:gd name="connsiteY39" fmla="*/ 649823 h 942095"/>
                  <a:gd name="connsiteX40" fmla="*/ 1544292 w 2042433"/>
                  <a:gd name="connsiteY40" fmla="*/ 761742 h 942095"/>
                  <a:gd name="connsiteX41" fmla="*/ 1639542 w 2042433"/>
                  <a:gd name="connsiteY41" fmla="*/ 795080 h 942095"/>
                  <a:gd name="connsiteX42" fmla="*/ 1710978 w 2042433"/>
                  <a:gd name="connsiteY42" fmla="*/ 830798 h 942095"/>
                  <a:gd name="connsiteX43" fmla="*/ 2042433 w 2042433"/>
                  <a:gd name="connsiteY43" fmla="*/ 942095 h 942095"/>
                  <a:gd name="connsiteX0" fmla="*/ 0 w 2042433"/>
                  <a:gd name="connsiteY0" fmla="*/ 434414 h 942095"/>
                  <a:gd name="connsiteX1" fmla="*/ 182013 w 2042433"/>
                  <a:gd name="connsiteY1" fmla="*/ 326074 h 942095"/>
                  <a:gd name="connsiteX2" fmla="*/ 242684 w 2042433"/>
                  <a:gd name="connsiteY2" fmla="*/ 330409 h 942095"/>
                  <a:gd name="connsiteX3" fmla="*/ 333691 w 2042433"/>
                  <a:gd name="connsiteY3" fmla="*/ 217735 h 942095"/>
                  <a:gd name="connsiteX4" fmla="*/ 260020 w 2042433"/>
                  <a:gd name="connsiteY4" fmla="*/ 196068 h 942095"/>
                  <a:gd name="connsiteX5" fmla="*/ 260459 w 2042433"/>
                  <a:gd name="connsiteY5" fmla="*/ 90913 h 942095"/>
                  <a:gd name="connsiteX6" fmla="*/ 317609 w 2042433"/>
                  <a:gd name="connsiteY6" fmla="*/ 85469 h 942095"/>
                  <a:gd name="connsiteX7" fmla="*/ 331216 w 2042433"/>
                  <a:gd name="connsiteY7" fmla="*/ 17434 h 942095"/>
                  <a:gd name="connsiteX8" fmla="*/ 363193 w 2042433"/>
                  <a:gd name="connsiteY8" fmla="*/ 18795 h 942095"/>
                  <a:gd name="connsiteX9" fmla="*/ 382243 w 2042433"/>
                  <a:gd name="connsiteY9" fmla="*/ 4508 h 942095"/>
                  <a:gd name="connsiteX10" fmla="*/ 527499 w 2042433"/>
                  <a:gd name="connsiteY10" fmla="*/ 28320 h 942095"/>
                  <a:gd name="connsiteX11" fmla="*/ 567980 w 2042433"/>
                  <a:gd name="connsiteY11" fmla="*/ 42608 h 942095"/>
                  <a:gd name="connsiteX12" fmla="*/ 606080 w 2042433"/>
                  <a:gd name="connsiteY12" fmla="*/ 2126 h 942095"/>
                  <a:gd name="connsiteX13" fmla="*/ 648943 w 2042433"/>
                  <a:gd name="connsiteY13" fmla="*/ 37845 h 942095"/>
                  <a:gd name="connsiteX14" fmla="*/ 675136 w 2042433"/>
                  <a:gd name="connsiteY14" fmla="*/ 47370 h 942095"/>
                  <a:gd name="connsiteX15" fmla="*/ 667992 w 2042433"/>
                  <a:gd name="connsiteY15" fmla="*/ 85470 h 942095"/>
                  <a:gd name="connsiteX16" fmla="*/ 703710 w 2042433"/>
                  <a:gd name="connsiteY16" fmla="*/ 92614 h 942095"/>
                  <a:gd name="connsiteX17" fmla="*/ 729904 w 2042433"/>
                  <a:gd name="connsiteY17" fmla="*/ 66420 h 942095"/>
                  <a:gd name="connsiteX18" fmla="*/ 787054 w 2042433"/>
                  <a:gd name="connsiteY18" fmla="*/ 94995 h 942095"/>
                  <a:gd name="connsiteX19" fmla="*/ 975173 w 2042433"/>
                  <a:gd name="connsiteY19" fmla="*/ 187863 h 942095"/>
                  <a:gd name="connsiteX20" fmla="*/ 1194248 w 2042433"/>
                  <a:gd name="connsiteY20" fmla="*/ 278350 h 942095"/>
                  <a:gd name="connsiteX21" fmla="*/ 1191866 w 2042433"/>
                  <a:gd name="connsiteY21" fmla="*/ 306925 h 942095"/>
                  <a:gd name="connsiteX22" fmla="*/ 1239491 w 2042433"/>
                  <a:gd name="connsiteY22" fmla="*/ 321213 h 942095"/>
                  <a:gd name="connsiteX23" fmla="*/ 1249016 w 2042433"/>
                  <a:gd name="connsiteY23" fmla="*/ 295019 h 942095"/>
                  <a:gd name="connsiteX24" fmla="*/ 1396653 w 2042433"/>
                  <a:gd name="connsiteY24" fmla="*/ 323594 h 942095"/>
                  <a:gd name="connsiteX25" fmla="*/ 1410941 w 2042433"/>
                  <a:gd name="connsiteY25" fmla="*/ 297399 h 942095"/>
                  <a:gd name="connsiteX26" fmla="*/ 1446659 w 2042433"/>
                  <a:gd name="connsiteY26" fmla="*/ 292637 h 942095"/>
                  <a:gd name="connsiteX27" fmla="*/ 1460947 w 2042433"/>
                  <a:gd name="connsiteY27" fmla="*/ 259299 h 942095"/>
                  <a:gd name="connsiteX28" fmla="*/ 1446659 w 2042433"/>
                  <a:gd name="connsiteY28" fmla="*/ 242631 h 942095"/>
                  <a:gd name="connsiteX29" fmla="*/ 1446659 w 2042433"/>
                  <a:gd name="connsiteY29" fmla="*/ 211674 h 942095"/>
                  <a:gd name="connsiteX30" fmla="*/ 1456184 w 2042433"/>
                  <a:gd name="connsiteY30" fmla="*/ 175956 h 942095"/>
                  <a:gd name="connsiteX31" fmla="*/ 1491904 w 2042433"/>
                  <a:gd name="connsiteY31" fmla="*/ 187862 h 942095"/>
                  <a:gd name="connsiteX32" fmla="*/ 1539529 w 2042433"/>
                  <a:gd name="connsiteY32" fmla="*/ 75943 h 942095"/>
                  <a:gd name="connsiteX33" fmla="*/ 1570484 w 2042433"/>
                  <a:gd name="connsiteY33" fmla="*/ 47368 h 942095"/>
                  <a:gd name="connsiteX34" fmla="*/ 1713359 w 2042433"/>
                  <a:gd name="connsiteY34" fmla="*/ 59274 h 942095"/>
                  <a:gd name="connsiteX35" fmla="*/ 1696692 w 2042433"/>
                  <a:gd name="connsiteY35" fmla="*/ 144999 h 942095"/>
                  <a:gd name="connsiteX36" fmla="*/ 1706217 w 2042433"/>
                  <a:gd name="connsiteY36" fmla="*/ 278349 h 942095"/>
                  <a:gd name="connsiteX37" fmla="*/ 1684785 w 2042433"/>
                  <a:gd name="connsiteY37" fmla="*/ 383124 h 942095"/>
                  <a:gd name="connsiteX38" fmla="*/ 1615729 w 2042433"/>
                  <a:gd name="connsiteY38" fmla="*/ 530762 h 942095"/>
                  <a:gd name="connsiteX39" fmla="*/ 1556198 w 2042433"/>
                  <a:gd name="connsiteY39" fmla="*/ 649823 h 942095"/>
                  <a:gd name="connsiteX40" fmla="*/ 1544292 w 2042433"/>
                  <a:gd name="connsiteY40" fmla="*/ 761742 h 942095"/>
                  <a:gd name="connsiteX41" fmla="*/ 1639542 w 2042433"/>
                  <a:gd name="connsiteY41" fmla="*/ 795080 h 942095"/>
                  <a:gd name="connsiteX42" fmla="*/ 1710978 w 2042433"/>
                  <a:gd name="connsiteY42" fmla="*/ 830798 h 942095"/>
                  <a:gd name="connsiteX43" fmla="*/ 1758603 w 2042433"/>
                  <a:gd name="connsiteY43" fmla="*/ 745074 h 942095"/>
                  <a:gd name="connsiteX44" fmla="*/ 2042433 w 2042433"/>
                  <a:gd name="connsiteY44" fmla="*/ 942095 h 942095"/>
                  <a:gd name="connsiteX0" fmla="*/ 0 w 1830502"/>
                  <a:gd name="connsiteY0" fmla="*/ 434414 h 1015914"/>
                  <a:gd name="connsiteX1" fmla="*/ 182013 w 1830502"/>
                  <a:gd name="connsiteY1" fmla="*/ 326074 h 1015914"/>
                  <a:gd name="connsiteX2" fmla="*/ 242684 w 1830502"/>
                  <a:gd name="connsiteY2" fmla="*/ 330409 h 1015914"/>
                  <a:gd name="connsiteX3" fmla="*/ 333691 w 1830502"/>
                  <a:gd name="connsiteY3" fmla="*/ 217735 h 1015914"/>
                  <a:gd name="connsiteX4" fmla="*/ 260020 w 1830502"/>
                  <a:gd name="connsiteY4" fmla="*/ 196068 h 1015914"/>
                  <a:gd name="connsiteX5" fmla="*/ 260459 w 1830502"/>
                  <a:gd name="connsiteY5" fmla="*/ 90913 h 1015914"/>
                  <a:gd name="connsiteX6" fmla="*/ 317609 w 1830502"/>
                  <a:gd name="connsiteY6" fmla="*/ 85469 h 1015914"/>
                  <a:gd name="connsiteX7" fmla="*/ 331216 w 1830502"/>
                  <a:gd name="connsiteY7" fmla="*/ 17434 h 1015914"/>
                  <a:gd name="connsiteX8" fmla="*/ 363193 w 1830502"/>
                  <a:gd name="connsiteY8" fmla="*/ 18795 h 1015914"/>
                  <a:gd name="connsiteX9" fmla="*/ 382243 w 1830502"/>
                  <a:gd name="connsiteY9" fmla="*/ 4508 h 1015914"/>
                  <a:gd name="connsiteX10" fmla="*/ 527499 w 1830502"/>
                  <a:gd name="connsiteY10" fmla="*/ 28320 h 1015914"/>
                  <a:gd name="connsiteX11" fmla="*/ 567980 w 1830502"/>
                  <a:gd name="connsiteY11" fmla="*/ 42608 h 1015914"/>
                  <a:gd name="connsiteX12" fmla="*/ 606080 w 1830502"/>
                  <a:gd name="connsiteY12" fmla="*/ 2126 h 1015914"/>
                  <a:gd name="connsiteX13" fmla="*/ 648943 w 1830502"/>
                  <a:gd name="connsiteY13" fmla="*/ 37845 h 1015914"/>
                  <a:gd name="connsiteX14" fmla="*/ 675136 w 1830502"/>
                  <a:gd name="connsiteY14" fmla="*/ 47370 h 1015914"/>
                  <a:gd name="connsiteX15" fmla="*/ 667992 w 1830502"/>
                  <a:gd name="connsiteY15" fmla="*/ 85470 h 1015914"/>
                  <a:gd name="connsiteX16" fmla="*/ 703710 w 1830502"/>
                  <a:gd name="connsiteY16" fmla="*/ 92614 h 1015914"/>
                  <a:gd name="connsiteX17" fmla="*/ 729904 w 1830502"/>
                  <a:gd name="connsiteY17" fmla="*/ 66420 h 1015914"/>
                  <a:gd name="connsiteX18" fmla="*/ 787054 w 1830502"/>
                  <a:gd name="connsiteY18" fmla="*/ 94995 h 1015914"/>
                  <a:gd name="connsiteX19" fmla="*/ 975173 w 1830502"/>
                  <a:gd name="connsiteY19" fmla="*/ 187863 h 1015914"/>
                  <a:gd name="connsiteX20" fmla="*/ 1194248 w 1830502"/>
                  <a:gd name="connsiteY20" fmla="*/ 278350 h 1015914"/>
                  <a:gd name="connsiteX21" fmla="*/ 1191866 w 1830502"/>
                  <a:gd name="connsiteY21" fmla="*/ 306925 h 1015914"/>
                  <a:gd name="connsiteX22" fmla="*/ 1239491 w 1830502"/>
                  <a:gd name="connsiteY22" fmla="*/ 321213 h 1015914"/>
                  <a:gd name="connsiteX23" fmla="*/ 1249016 w 1830502"/>
                  <a:gd name="connsiteY23" fmla="*/ 295019 h 1015914"/>
                  <a:gd name="connsiteX24" fmla="*/ 1396653 w 1830502"/>
                  <a:gd name="connsiteY24" fmla="*/ 323594 h 1015914"/>
                  <a:gd name="connsiteX25" fmla="*/ 1410941 w 1830502"/>
                  <a:gd name="connsiteY25" fmla="*/ 297399 h 1015914"/>
                  <a:gd name="connsiteX26" fmla="*/ 1446659 w 1830502"/>
                  <a:gd name="connsiteY26" fmla="*/ 292637 h 1015914"/>
                  <a:gd name="connsiteX27" fmla="*/ 1460947 w 1830502"/>
                  <a:gd name="connsiteY27" fmla="*/ 259299 h 1015914"/>
                  <a:gd name="connsiteX28" fmla="*/ 1446659 w 1830502"/>
                  <a:gd name="connsiteY28" fmla="*/ 242631 h 1015914"/>
                  <a:gd name="connsiteX29" fmla="*/ 1446659 w 1830502"/>
                  <a:gd name="connsiteY29" fmla="*/ 211674 h 1015914"/>
                  <a:gd name="connsiteX30" fmla="*/ 1456184 w 1830502"/>
                  <a:gd name="connsiteY30" fmla="*/ 175956 h 1015914"/>
                  <a:gd name="connsiteX31" fmla="*/ 1491904 w 1830502"/>
                  <a:gd name="connsiteY31" fmla="*/ 187862 h 1015914"/>
                  <a:gd name="connsiteX32" fmla="*/ 1539529 w 1830502"/>
                  <a:gd name="connsiteY32" fmla="*/ 75943 h 1015914"/>
                  <a:gd name="connsiteX33" fmla="*/ 1570484 w 1830502"/>
                  <a:gd name="connsiteY33" fmla="*/ 47368 h 1015914"/>
                  <a:gd name="connsiteX34" fmla="*/ 1713359 w 1830502"/>
                  <a:gd name="connsiteY34" fmla="*/ 59274 h 1015914"/>
                  <a:gd name="connsiteX35" fmla="*/ 1696692 w 1830502"/>
                  <a:gd name="connsiteY35" fmla="*/ 144999 h 1015914"/>
                  <a:gd name="connsiteX36" fmla="*/ 1706217 w 1830502"/>
                  <a:gd name="connsiteY36" fmla="*/ 278349 h 1015914"/>
                  <a:gd name="connsiteX37" fmla="*/ 1684785 w 1830502"/>
                  <a:gd name="connsiteY37" fmla="*/ 383124 h 1015914"/>
                  <a:gd name="connsiteX38" fmla="*/ 1615729 w 1830502"/>
                  <a:gd name="connsiteY38" fmla="*/ 530762 h 1015914"/>
                  <a:gd name="connsiteX39" fmla="*/ 1556198 w 1830502"/>
                  <a:gd name="connsiteY39" fmla="*/ 649823 h 1015914"/>
                  <a:gd name="connsiteX40" fmla="*/ 1544292 w 1830502"/>
                  <a:gd name="connsiteY40" fmla="*/ 761742 h 1015914"/>
                  <a:gd name="connsiteX41" fmla="*/ 1639542 w 1830502"/>
                  <a:gd name="connsiteY41" fmla="*/ 795080 h 1015914"/>
                  <a:gd name="connsiteX42" fmla="*/ 1710978 w 1830502"/>
                  <a:gd name="connsiteY42" fmla="*/ 830798 h 1015914"/>
                  <a:gd name="connsiteX43" fmla="*/ 1758603 w 1830502"/>
                  <a:gd name="connsiteY43" fmla="*/ 745074 h 1015914"/>
                  <a:gd name="connsiteX44" fmla="*/ 1830502 w 1830502"/>
                  <a:gd name="connsiteY44" fmla="*/ 1015914 h 1015914"/>
                  <a:gd name="connsiteX0" fmla="*/ 0 w 1832422"/>
                  <a:gd name="connsiteY0" fmla="*/ 434414 h 1015914"/>
                  <a:gd name="connsiteX1" fmla="*/ 182013 w 1832422"/>
                  <a:gd name="connsiteY1" fmla="*/ 326074 h 1015914"/>
                  <a:gd name="connsiteX2" fmla="*/ 242684 w 1832422"/>
                  <a:gd name="connsiteY2" fmla="*/ 330409 h 1015914"/>
                  <a:gd name="connsiteX3" fmla="*/ 333691 w 1832422"/>
                  <a:gd name="connsiteY3" fmla="*/ 217735 h 1015914"/>
                  <a:gd name="connsiteX4" fmla="*/ 260020 w 1832422"/>
                  <a:gd name="connsiteY4" fmla="*/ 196068 h 1015914"/>
                  <a:gd name="connsiteX5" fmla="*/ 260459 w 1832422"/>
                  <a:gd name="connsiteY5" fmla="*/ 90913 h 1015914"/>
                  <a:gd name="connsiteX6" fmla="*/ 317609 w 1832422"/>
                  <a:gd name="connsiteY6" fmla="*/ 85469 h 1015914"/>
                  <a:gd name="connsiteX7" fmla="*/ 331216 w 1832422"/>
                  <a:gd name="connsiteY7" fmla="*/ 17434 h 1015914"/>
                  <a:gd name="connsiteX8" fmla="*/ 363193 w 1832422"/>
                  <a:gd name="connsiteY8" fmla="*/ 18795 h 1015914"/>
                  <a:gd name="connsiteX9" fmla="*/ 382243 w 1832422"/>
                  <a:gd name="connsiteY9" fmla="*/ 4508 h 1015914"/>
                  <a:gd name="connsiteX10" fmla="*/ 527499 w 1832422"/>
                  <a:gd name="connsiteY10" fmla="*/ 28320 h 1015914"/>
                  <a:gd name="connsiteX11" fmla="*/ 567980 w 1832422"/>
                  <a:gd name="connsiteY11" fmla="*/ 42608 h 1015914"/>
                  <a:gd name="connsiteX12" fmla="*/ 606080 w 1832422"/>
                  <a:gd name="connsiteY12" fmla="*/ 2126 h 1015914"/>
                  <a:gd name="connsiteX13" fmla="*/ 648943 w 1832422"/>
                  <a:gd name="connsiteY13" fmla="*/ 37845 h 1015914"/>
                  <a:gd name="connsiteX14" fmla="*/ 675136 w 1832422"/>
                  <a:gd name="connsiteY14" fmla="*/ 47370 h 1015914"/>
                  <a:gd name="connsiteX15" fmla="*/ 667992 w 1832422"/>
                  <a:gd name="connsiteY15" fmla="*/ 85470 h 1015914"/>
                  <a:gd name="connsiteX16" fmla="*/ 703710 w 1832422"/>
                  <a:gd name="connsiteY16" fmla="*/ 92614 h 1015914"/>
                  <a:gd name="connsiteX17" fmla="*/ 729904 w 1832422"/>
                  <a:gd name="connsiteY17" fmla="*/ 66420 h 1015914"/>
                  <a:gd name="connsiteX18" fmla="*/ 787054 w 1832422"/>
                  <a:gd name="connsiteY18" fmla="*/ 94995 h 1015914"/>
                  <a:gd name="connsiteX19" fmla="*/ 975173 w 1832422"/>
                  <a:gd name="connsiteY19" fmla="*/ 187863 h 1015914"/>
                  <a:gd name="connsiteX20" fmla="*/ 1194248 w 1832422"/>
                  <a:gd name="connsiteY20" fmla="*/ 278350 h 1015914"/>
                  <a:gd name="connsiteX21" fmla="*/ 1191866 w 1832422"/>
                  <a:gd name="connsiteY21" fmla="*/ 306925 h 1015914"/>
                  <a:gd name="connsiteX22" fmla="*/ 1239491 w 1832422"/>
                  <a:gd name="connsiteY22" fmla="*/ 321213 h 1015914"/>
                  <a:gd name="connsiteX23" fmla="*/ 1249016 w 1832422"/>
                  <a:gd name="connsiteY23" fmla="*/ 295019 h 1015914"/>
                  <a:gd name="connsiteX24" fmla="*/ 1396653 w 1832422"/>
                  <a:gd name="connsiteY24" fmla="*/ 323594 h 1015914"/>
                  <a:gd name="connsiteX25" fmla="*/ 1410941 w 1832422"/>
                  <a:gd name="connsiteY25" fmla="*/ 297399 h 1015914"/>
                  <a:gd name="connsiteX26" fmla="*/ 1446659 w 1832422"/>
                  <a:gd name="connsiteY26" fmla="*/ 292637 h 1015914"/>
                  <a:gd name="connsiteX27" fmla="*/ 1460947 w 1832422"/>
                  <a:gd name="connsiteY27" fmla="*/ 259299 h 1015914"/>
                  <a:gd name="connsiteX28" fmla="*/ 1446659 w 1832422"/>
                  <a:gd name="connsiteY28" fmla="*/ 242631 h 1015914"/>
                  <a:gd name="connsiteX29" fmla="*/ 1446659 w 1832422"/>
                  <a:gd name="connsiteY29" fmla="*/ 211674 h 1015914"/>
                  <a:gd name="connsiteX30" fmla="*/ 1456184 w 1832422"/>
                  <a:gd name="connsiteY30" fmla="*/ 175956 h 1015914"/>
                  <a:gd name="connsiteX31" fmla="*/ 1491904 w 1832422"/>
                  <a:gd name="connsiteY31" fmla="*/ 187862 h 1015914"/>
                  <a:gd name="connsiteX32" fmla="*/ 1539529 w 1832422"/>
                  <a:gd name="connsiteY32" fmla="*/ 75943 h 1015914"/>
                  <a:gd name="connsiteX33" fmla="*/ 1570484 w 1832422"/>
                  <a:gd name="connsiteY33" fmla="*/ 47368 h 1015914"/>
                  <a:gd name="connsiteX34" fmla="*/ 1713359 w 1832422"/>
                  <a:gd name="connsiteY34" fmla="*/ 59274 h 1015914"/>
                  <a:gd name="connsiteX35" fmla="*/ 1696692 w 1832422"/>
                  <a:gd name="connsiteY35" fmla="*/ 144999 h 1015914"/>
                  <a:gd name="connsiteX36" fmla="*/ 1706217 w 1832422"/>
                  <a:gd name="connsiteY36" fmla="*/ 278349 h 1015914"/>
                  <a:gd name="connsiteX37" fmla="*/ 1684785 w 1832422"/>
                  <a:gd name="connsiteY37" fmla="*/ 383124 h 1015914"/>
                  <a:gd name="connsiteX38" fmla="*/ 1615729 w 1832422"/>
                  <a:gd name="connsiteY38" fmla="*/ 530762 h 1015914"/>
                  <a:gd name="connsiteX39" fmla="*/ 1556198 w 1832422"/>
                  <a:gd name="connsiteY39" fmla="*/ 649823 h 1015914"/>
                  <a:gd name="connsiteX40" fmla="*/ 1544292 w 1832422"/>
                  <a:gd name="connsiteY40" fmla="*/ 761742 h 1015914"/>
                  <a:gd name="connsiteX41" fmla="*/ 1639542 w 1832422"/>
                  <a:gd name="connsiteY41" fmla="*/ 795080 h 1015914"/>
                  <a:gd name="connsiteX42" fmla="*/ 1710978 w 1832422"/>
                  <a:gd name="connsiteY42" fmla="*/ 830798 h 1015914"/>
                  <a:gd name="connsiteX43" fmla="*/ 1758603 w 1832422"/>
                  <a:gd name="connsiteY43" fmla="*/ 745074 h 1015914"/>
                  <a:gd name="connsiteX44" fmla="*/ 1832422 w 1832422"/>
                  <a:gd name="connsiteY44" fmla="*/ 785555 h 1015914"/>
                  <a:gd name="connsiteX45" fmla="*/ 1830502 w 1832422"/>
                  <a:gd name="connsiteY45" fmla="*/ 1015914 h 1015914"/>
                  <a:gd name="connsiteX0" fmla="*/ 0 w 1980521"/>
                  <a:gd name="connsiteY0" fmla="*/ 434414 h 992101"/>
                  <a:gd name="connsiteX1" fmla="*/ 182013 w 1980521"/>
                  <a:gd name="connsiteY1" fmla="*/ 326074 h 992101"/>
                  <a:gd name="connsiteX2" fmla="*/ 242684 w 1980521"/>
                  <a:gd name="connsiteY2" fmla="*/ 330409 h 992101"/>
                  <a:gd name="connsiteX3" fmla="*/ 333691 w 1980521"/>
                  <a:gd name="connsiteY3" fmla="*/ 217735 h 992101"/>
                  <a:gd name="connsiteX4" fmla="*/ 260020 w 1980521"/>
                  <a:gd name="connsiteY4" fmla="*/ 196068 h 992101"/>
                  <a:gd name="connsiteX5" fmla="*/ 260459 w 1980521"/>
                  <a:gd name="connsiteY5" fmla="*/ 90913 h 992101"/>
                  <a:gd name="connsiteX6" fmla="*/ 317609 w 1980521"/>
                  <a:gd name="connsiteY6" fmla="*/ 85469 h 992101"/>
                  <a:gd name="connsiteX7" fmla="*/ 331216 w 1980521"/>
                  <a:gd name="connsiteY7" fmla="*/ 17434 h 992101"/>
                  <a:gd name="connsiteX8" fmla="*/ 363193 w 1980521"/>
                  <a:gd name="connsiteY8" fmla="*/ 18795 h 992101"/>
                  <a:gd name="connsiteX9" fmla="*/ 382243 w 1980521"/>
                  <a:gd name="connsiteY9" fmla="*/ 4508 h 992101"/>
                  <a:gd name="connsiteX10" fmla="*/ 527499 w 1980521"/>
                  <a:gd name="connsiteY10" fmla="*/ 28320 h 992101"/>
                  <a:gd name="connsiteX11" fmla="*/ 567980 w 1980521"/>
                  <a:gd name="connsiteY11" fmla="*/ 42608 h 992101"/>
                  <a:gd name="connsiteX12" fmla="*/ 606080 w 1980521"/>
                  <a:gd name="connsiteY12" fmla="*/ 2126 h 992101"/>
                  <a:gd name="connsiteX13" fmla="*/ 648943 w 1980521"/>
                  <a:gd name="connsiteY13" fmla="*/ 37845 h 992101"/>
                  <a:gd name="connsiteX14" fmla="*/ 675136 w 1980521"/>
                  <a:gd name="connsiteY14" fmla="*/ 47370 h 992101"/>
                  <a:gd name="connsiteX15" fmla="*/ 667992 w 1980521"/>
                  <a:gd name="connsiteY15" fmla="*/ 85470 h 992101"/>
                  <a:gd name="connsiteX16" fmla="*/ 703710 w 1980521"/>
                  <a:gd name="connsiteY16" fmla="*/ 92614 h 992101"/>
                  <a:gd name="connsiteX17" fmla="*/ 729904 w 1980521"/>
                  <a:gd name="connsiteY17" fmla="*/ 66420 h 992101"/>
                  <a:gd name="connsiteX18" fmla="*/ 787054 w 1980521"/>
                  <a:gd name="connsiteY18" fmla="*/ 94995 h 992101"/>
                  <a:gd name="connsiteX19" fmla="*/ 975173 w 1980521"/>
                  <a:gd name="connsiteY19" fmla="*/ 187863 h 992101"/>
                  <a:gd name="connsiteX20" fmla="*/ 1194248 w 1980521"/>
                  <a:gd name="connsiteY20" fmla="*/ 278350 h 992101"/>
                  <a:gd name="connsiteX21" fmla="*/ 1191866 w 1980521"/>
                  <a:gd name="connsiteY21" fmla="*/ 306925 h 992101"/>
                  <a:gd name="connsiteX22" fmla="*/ 1239491 w 1980521"/>
                  <a:gd name="connsiteY22" fmla="*/ 321213 h 992101"/>
                  <a:gd name="connsiteX23" fmla="*/ 1249016 w 1980521"/>
                  <a:gd name="connsiteY23" fmla="*/ 295019 h 992101"/>
                  <a:gd name="connsiteX24" fmla="*/ 1396653 w 1980521"/>
                  <a:gd name="connsiteY24" fmla="*/ 323594 h 992101"/>
                  <a:gd name="connsiteX25" fmla="*/ 1410941 w 1980521"/>
                  <a:gd name="connsiteY25" fmla="*/ 297399 h 992101"/>
                  <a:gd name="connsiteX26" fmla="*/ 1446659 w 1980521"/>
                  <a:gd name="connsiteY26" fmla="*/ 292637 h 992101"/>
                  <a:gd name="connsiteX27" fmla="*/ 1460947 w 1980521"/>
                  <a:gd name="connsiteY27" fmla="*/ 259299 h 992101"/>
                  <a:gd name="connsiteX28" fmla="*/ 1446659 w 1980521"/>
                  <a:gd name="connsiteY28" fmla="*/ 242631 h 992101"/>
                  <a:gd name="connsiteX29" fmla="*/ 1446659 w 1980521"/>
                  <a:gd name="connsiteY29" fmla="*/ 211674 h 992101"/>
                  <a:gd name="connsiteX30" fmla="*/ 1456184 w 1980521"/>
                  <a:gd name="connsiteY30" fmla="*/ 175956 h 992101"/>
                  <a:gd name="connsiteX31" fmla="*/ 1491904 w 1980521"/>
                  <a:gd name="connsiteY31" fmla="*/ 187862 h 992101"/>
                  <a:gd name="connsiteX32" fmla="*/ 1539529 w 1980521"/>
                  <a:gd name="connsiteY32" fmla="*/ 75943 h 992101"/>
                  <a:gd name="connsiteX33" fmla="*/ 1570484 w 1980521"/>
                  <a:gd name="connsiteY33" fmla="*/ 47368 h 992101"/>
                  <a:gd name="connsiteX34" fmla="*/ 1713359 w 1980521"/>
                  <a:gd name="connsiteY34" fmla="*/ 59274 h 992101"/>
                  <a:gd name="connsiteX35" fmla="*/ 1696692 w 1980521"/>
                  <a:gd name="connsiteY35" fmla="*/ 144999 h 992101"/>
                  <a:gd name="connsiteX36" fmla="*/ 1706217 w 1980521"/>
                  <a:gd name="connsiteY36" fmla="*/ 278349 h 992101"/>
                  <a:gd name="connsiteX37" fmla="*/ 1684785 w 1980521"/>
                  <a:gd name="connsiteY37" fmla="*/ 383124 h 992101"/>
                  <a:gd name="connsiteX38" fmla="*/ 1615729 w 1980521"/>
                  <a:gd name="connsiteY38" fmla="*/ 530762 h 992101"/>
                  <a:gd name="connsiteX39" fmla="*/ 1556198 w 1980521"/>
                  <a:gd name="connsiteY39" fmla="*/ 649823 h 992101"/>
                  <a:gd name="connsiteX40" fmla="*/ 1544292 w 1980521"/>
                  <a:gd name="connsiteY40" fmla="*/ 761742 h 992101"/>
                  <a:gd name="connsiteX41" fmla="*/ 1639542 w 1980521"/>
                  <a:gd name="connsiteY41" fmla="*/ 795080 h 992101"/>
                  <a:gd name="connsiteX42" fmla="*/ 1710978 w 1980521"/>
                  <a:gd name="connsiteY42" fmla="*/ 830798 h 992101"/>
                  <a:gd name="connsiteX43" fmla="*/ 1758603 w 1980521"/>
                  <a:gd name="connsiteY43" fmla="*/ 745074 h 992101"/>
                  <a:gd name="connsiteX44" fmla="*/ 1832422 w 1980521"/>
                  <a:gd name="connsiteY44" fmla="*/ 785555 h 992101"/>
                  <a:gd name="connsiteX45" fmla="*/ 1980521 w 1980521"/>
                  <a:gd name="connsiteY45" fmla="*/ 992101 h 992101"/>
                  <a:gd name="connsiteX0" fmla="*/ 0 w 1980521"/>
                  <a:gd name="connsiteY0" fmla="*/ 434414 h 992101"/>
                  <a:gd name="connsiteX1" fmla="*/ 182013 w 1980521"/>
                  <a:gd name="connsiteY1" fmla="*/ 326074 h 992101"/>
                  <a:gd name="connsiteX2" fmla="*/ 242684 w 1980521"/>
                  <a:gd name="connsiteY2" fmla="*/ 330409 h 992101"/>
                  <a:gd name="connsiteX3" fmla="*/ 333691 w 1980521"/>
                  <a:gd name="connsiteY3" fmla="*/ 217735 h 992101"/>
                  <a:gd name="connsiteX4" fmla="*/ 260020 w 1980521"/>
                  <a:gd name="connsiteY4" fmla="*/ 196068 h 992101"/>
                  <a:gd name="connsiteX5" fmla="*/ 260459 w 1980521"/>
                  <a:gd name="connsiteY5" fmla="*/ 90913 h 992101"/>
                  <a:gd name="connsiteX6" fmla="*/ 317609 w 1980521"/>
                  <a:gd name="connsiteY6" fmla="*/ 85469 h 992101"/>
                  <a:gd name="connsiteX7" fmla="*/ 331216 w 1980521"/>
                  <a:gd name="connsiteY7" fmla="*/ 17434 h 992101"/>
                  <a:gd name="connsiteX8" fmla="*/ 363193 w 1980521"/>
                  <a:gd name="connsiteY8" fmla="*/ 18795 h 992101"/>
                  <a:gd name="connsiteX9" fmla="*/ 382243 w 1980521"/>
                  <a:gd name="connsiteY9" fmla="*/ 4508 h 992101"/>
                  <a:gd name="connsiteX10" fmla="*/ 527499 w 1980521"/>
                  <a:gd name="connsiteY10" fmla="*/ 28320 h 992101"/>
                  <a:gd name="connsiteX11" fmla="*/ 567980 w 1980521"/>
                  <a:gd name="connsiteY11" fmla="*/ 42608 h 992101"/>
                  <a:gd name="connsiteX12" fmla="*/ 606080 w 1980521"/>
                  <a:gd name="connsiteY12" fmla="*/ 2126 h 992101"/>
                  <a:gd name="connsiteX13" fmla="*/ 648943 w 1980521"/>
                  <a:gd name="connsiteY13" fmla="*/ 37845 h 992101"/>
                  <a:gd name="connsiteX14" fmla="*/ 675136 w 1980521"/>
                  <a:gd name="connsiteY14" fmla="*/ 47370 h 992101"/>
                  <a:gd name="connsiteX15" fmla="*/ 667992 w 1980521"/>
                  <a:gd name="connsiteY15" fmla="*/ 85470 h 992101"/>
                  <a:gd name="connsiteX16" fmla="*/ 703710 w 1980521"/>
                  <a:gd name="connsiteY16" fmla="*/ 92614 h 992101"/>
                  <a:gd name="connsiteX17" fmla="*/ 729904 w 1980521"/>
                  <a:gd name="connsiteY17" fmla="*/ 66420 h 992101"/>
                  <a:gd name="connsiteX18" fmla="*/ 787054 w 1980521"/>
                  <a:gd name="connsiteY18" fmla="*/ 94995 h 992101"/>
                  <a:gd name="connsiteX19" fmla="*/ 975173 w 1980521"/>
                  <a:gd name="connsiteY19" fmla="*/ 187863 h 992101"/>
                  <a:gd name="connsiteX20" fmla="*/ 1194248 w 1980521"/>
                  <a:gd name="connsiteY20" fmla="*/ 278350 h 992101"/>
                  <a:gd name="connsiteX21" fmla="*/ 1191866 w 1980521"/>
                  <a:gd name="connsiteY21" fmla="*/ 306925 h 992101"/>
                  <a:gd name="connsiteX22" fmla="*/ 1239491 w 1980521"/>
                  <a:gd name="connsiteY22" fmla="*/ 321213 h 992101"/>
                  <a:gd name="connsiteX23" fmla="*/ 1249016 w 1980521"/>
                  <a:gd name="connsiteY23" fmla="*/ 295019 h 992101"/>
                  <a:gd name="connsiteX24" fmla="*/ 1396653 w 1980521"/>
                  <a:gd name="connsiteY24" fmla="*/ 323594 h 992101"/>
                  <a:gd name="connsiteX25" fmla="*/ 1410941 w 1980521"/>
                  <a:gd name="connsiteY25" fmla="*/ 297399 h 992101"/>
                  <a:gd name="connsiteX26" fmla="*/ 1446659 w 1980521"/>
                  <a:gd name="connsiteY26" fmla="*/ 292637 h 992101"/>
                  <a:gd name="connsiteX27" fmla="*/ 1460947 w 1980521"/>
                  <a:gd name="connsiteY27" fmla="*/ 259299 h 992101"/>
                  <a:gd name="connsiteX28" fmla="*/ 1446659 w 1980521"/>
                  <a:gd name="connsiteY28" fmla="*/ 242631 h 992101"/>
                  <a:gd name="connsiteX29" fmla="*/ 1446659 w 1980521"/>
                  <a:gd name="connsiteY29" fmla="*/ 211674 h 992101"/>
                  <a:gd name="connsiteX30" fmla="*/ 1456184 w 1980521"/>
                  <a:gd name="connsiteY30" fmla="*/ 175956 h 992101"/>
                  <a:gd name="connsiteX31" fmla="*/ 1491904 w 1980521"/>
                  <a:gd name="connsiteY31" fmla="*/ 187862 h 992101"/>
                  <a:gd name="connsiteX32" fmla="*/ 1539529 w 1980521"/>
                  <a:gd name="connsiteY32" fmla="*/ 75943 h 992101"/>
                  <a:gd name="connsiteX33" fmla="*/ 1570484 w 1980521"/>
                  <a:gd name="connsiteY33" fmla="*/ 47368 h 992101"/>
                  <a:gd name="connsiteX34" fmla="*/ 1713359 w 1980521"/>
                  <a:gd name="connsiteY34" fmla="*/ 59274 h 992101"/>
                  <a:gd name="connsiteX35" fmla="*/ 1696692 w 1980521"/>
                  <a:gd name="connsiteY35" fmla="*/ 144999 h 992101"/>
                  <a:gd name="connsiteX36" fmla="*/ 1706217 w 1980521"/>
                  <a:gd name="connsiteY36" fmla="*/ 278349 h 992101"/>
                  <a:gd name="connsiteX37" fmla="*/ 1684785 w 1980521"/>
                  <a:gd name="connsiteY37" fmla="*/ 383124 h 992101"/>
                  <a:gd name="connsiteX38" fmla="*/ 1615729 w 1980521"/>
                  <a:gd name="connsiteY38" fmla="*/ 530762 h 992101"/>
                  <a:gd name="connsiteX39" fmla="*/ 1556198 w 1980521"/>
                  <a:gd name="connsiteY39" fmla="*/ 649823 h 992101"/>
                  <a:gd name="connsiteX40" fmla="*/ 1544292 w 1980521"/>
                  <a:gd name="connsiteY40" fmla="*/ 761742 h 992101"/>
                  <a:gd name="connsiteX41" fmla="*/ 1639542 w 1980521"/>
                  <a:gd name="connsiteY41" fmla="*/ 795080 h 992101"/>
                  <a:gd name="connsiteX42" fmla="*/ 1710978 w 1980521"/>
                  <a:gd name="connsiteY42" fmla="*/ 830798 h 992101"/>
                  <a:gd name="connsiteX43" fmla="*/ 1758603 w 1980521"/>
                  <a:gd name="connsiteY43" fmla="*/ 745074 h 992101"/>
                  <a:gd name="connsiteX44" fmla="*/ 1832422 w 1980521"/>
                  <a:gd name="connsiteY44" fmla="*/ 785555 h 992101"/>
                  <a:gd name="connsiteX45" fmla="*/ 1872903 w 1980521"/>
                  <a:gd name="connsiteY45" fmla="*/ 783174 h 992101"/>
                  <a:gd name="connsiteX46" fmla="*/ 1980521 w 1980521"/>
                  <a:gd name="connsiteY46" fmla="*/ 992101 h 992101"/>
                  <a:gd name="connsiteX0" fmla="*/ 0 w 2061483"/>
                  <a:gd name="connsiteY0" fmla="*/ 434414 h 1256420"/>
                  <a:gd name="connsiteX1" fmla="*/ 182013 w 2061483"/>
                  <a:gd name="connsiteY1" fmla="*/ 326074 h 1256420"/>
                  <a:gd name="connsiteX2" fmla="*/ 242684 w 2061483"/>
                  <a:gd name="connsiteY2" fmla="*/ 330409 h 1256420"/>
                  <a:gd name="connsiteX3" fmla="*/ 333691 w 2061483"/>
                  <a:gd name="connsiteY3" fmla="*/ 217735 h 1256420"/>
                  <a:gd name="connsiteX4" fmla="*/ 260020 w 2061483"/>
                  <a:gd name="connsiteY4" fmla="*/ 196068 h 1256420"/>
                  <a:gd name="connsiteX5" fmla="*/ 260459 w 2061483"/>
                  <a:gd name="connsiteY5" fmla="*/ 90913 h 1256420"/>
                  <a:gd name="connsiteX6" fmla="*/ 317609 w 2061483"/>
                  <a:gd name="connsiteY6" fmla="*/ 85469 h 1256420"/>
                  <a:gd name="connsiteX7" fmla="*/ 331216 w 2061483"/>
                  <a:gd name="connsiteY7" fmla="*/ 17434 h 1256420"/>
                  <a:gd name="connsiteX8" fmla="*/ 363193 w 2061483"/>
                  <a:gd name="connsiteY8" fmla="*/ 18795 h 1256420"/>
                  <a:gd name="connsiteX9" fmla="*/ 382243 w 2061483"/>
                  <a:gd name="connsiteY9" fmla="*/ 4508 h 1256420"/>
                  <a:gd name="connsiteX10" fmla="*/ 527499 w 2061483"/>
                  <a:gd name="connsiteY10" fmla="*/ 28320 h 1256420"/>
                  <a:gd name="connsiteX11" fmla="*/ 567980 w 2061483"/>
                  <a:gd name="connsiteY11" fmla="*/ 42608 h 1256420"/>
                  <a:gd name="connsiteX12" fmla="*/ 606080 w 2061483"/>
                  <a:gd name="connsiteY12" fmla="*/ 2126 h 1256420"/>
                  <a:gd name="connsiteX13" fmla="*/ 648943 w 2061483"/>
                  <a:gd name="connsiteY13" fmla="*/ 37845 h 1256420"/>
                  <a:gd name="connsiteX14" fmla="*/ 675136 w 2061483"/>
                  <a:gd name="connsiteY14" fmla="*/ 47370 h 1256420"/>
                  <a:gd name="connsiteX15" fmla="*/ 667992 w 2061483"/>
                  <a:gd name="connsiteY15" fmla="*/ 85470 h 1256420"/>
                  <a:gd name="connsiteX16" fmla="*/ 703710 w 2061483"/>
                  <a:gd name="connsiteY16" fmla="*/ 92614 h 1256420"/>
                  <a:gd name="connsiteX17" fmla="*/ 729904 w 2061483"/>
                  <a:gd name="connsiteY17" fmla="*/ 66420 h 1256420"/>
                  <a:gd name="connsiteX18" fmla="*/ 787054 w 2061483"/>
                  <a:gd name="connsiteY18" fmla="*/ 94995 h 1256420"/>
                  <a:gd name="connsiteX19" fmla="*/ 975173 w 2061483"/>
                  <a:gd name="connsiteY19" fmla="*/ 187863 h 1256420"/>
                  <a:gd name="connsiteX20" fmla="*/ 1194248 w 2061483"/>
                  <a:gd name="connsiteY20" fmla="*/ 278350 h 1256420"/>
                  <a:gd name="connsiteX21" fmla="*/ 1191866 w 2061483"/>
                  <a:gd name="connsiteY21" fmla="*/ 306925 h 1256420"/>
                  <a:gd name="connsiteX22" fmla="*/ 1239491 w 2061483"/>
                  <a:gd name="connsiteY22" fmla="*/ 321213 h 1256420"/>
                  <a:gd name="connsiteX23" fmla="*/ 1249016 w 2061483"/>
                  <a:gd name="connsiteY23" fmla="*/ 295019 h 1256420"/>
                  <a:gd name="connsiteX24" fmla="*/ 1396653 w 2061483"/>
                  <a:gd name="connsiteY24" fmla="*/ 323594 h 1256420"/>
                  <a:gd name="connsiteX25" fmla="*/ 1410941 w 2061483"/>
                  <a:gd name="connsiteY25" fmla="*/ 297399 h 1256420"/>
                  <a:gd name="connsiteX26" fmla="*/ 1446659 w 2061483"/>
                  <a:gd name="connsiteY26" fmla="*/ 292637 h 1256420"/>
                  <a:gd name="connsiteX27" fmla="*/ 1460947 w 2061483"/>
                  <a:gd name="connsiteY27" fmla="*/ 259299 h 1256420"/>
                  <a:gd name="connsiteX28" fmla="*/ 1446659 w 2061483"/>
                  <a:gd name="connsiteY28" fmla="*/ 242631 h 1256420"/>
                  <a:gd name="connsiteX29" fmla="*/ 1446659 w 2061483"/>
                  <a:gd name="connsiteY29" fmla="*/ 211674 h 1256420"/>
                  <a:gd name="connsiteX30" fmla="*/ 1456184 w 2061483"/>
                  <a:gd name="connsiteY30" fmla="*/ 175956 h 1256420"/>
                  <a:gd name="connsiteX31" fmla="*/ 1491904 w 2061483"/>
                  <a:gd name="connsiteY31" fmla="*/ 187862 h 1256420"/>
                  <a:gd name="connsiteX32" fmla="*/ 1539529 w 2061483"/>
                  <a:gd name="connsiteY32" fmla="*/ 75943 h 1256420"/>
                  <a:gd name="connsiteX33" fmla="*/ 1570484 w 2061483"/>
                  <a:gd name="connsiteY33" fmla="*/ 47368 h 1256420"/>
                  <a:gd name="connsiteX34" fmla="*/ 1713359 w 2061483"/>
                  <a:gd name="connsiteY34" fmla="*/ 59274 h 1256420"/>
                  <a:gd name="connsiteX35" fmla="*/ 1696692 w 2061483"/>
                  <a:gd name="connsiteY35" fmla="*/ 144999 h 1256420"/>
                  <a:gd name="connsiteX36" fmla="*/ 1706217 w 2061483"/>
                  <a:gd name="connsiteY36" fmla="*/ 278349 h 1256420"/>
                  <a:gd name="connsiteX37" fmla="*/ 1684785 w 2061483"/>
                  <a:gd name="connsiteY37" fmla="*/ 383124 h 1256420"/>
                  <a:gd name="connsiteX38" fmla="*/ 1615729 w 2061483"/>
                  <a:gd name="connsiteY38" fmla="*/ 530762 h 1256420"/>
                  <a:gd name="connsiteX39" fmla="*/ 1556198 w 2061483"/>
                  <a:gd name="connsiteY39" fmla="*/ 649823 h 1256420"/>
                  <a:gd name="connsiteX40" fmla="*/ 1544292 w 2061483"/>
                  <a:gd name="connsiteY40" fmla="*/ 761742 h 1256420"/>
                  <a:gd name="connsiteX41" fmla="*/ 1639542 w 2061483"/>
                  <a:gd name="connsiteY41" fmla="*/ 795080 h 1256420"/>
                  <a:gd name="connsiteX42" fmla="*/ 1710978 w 2061483"/>
                  <a:gd name="connsiteY42" fmla="*/ 830798 h 1256420"/>
                  <a:gd name="connsiteX43" fmla="*/ 1758603 w 2061483"/>
                  <a:gd name="connsiteY43" fmla="*/ 745074 h 1256420"/>
                  <a:gd name="connsiteX44" fmla="*/ 1832422 w 2061483"/>
                  <a:gd name="connsiteY44" fmla="*/ 785555 h 1256420"/>
                  <a:gd name="connsiteX45" fmla="*/ 1872903 w 2061483"/>
                  <a:gd name="connsiteY45" fmla="*/ 783174 h 1256420"/>
                  <a:gd name="connsiteX46" fmla="*/ 2061483 w 2061483"/>
                  <a:gd name="connsiteY46" fmla="*/ 1256420 h 1256420"/>
                  <a:gd name="connsiteX0" fmla="*/ 0 w 2061483"/>
                  <a:gd name="connsiteY0" fmla="*/ 434414 h 1256420"/>
                  <a:gd name="connsiteX1" fmla="*/ 182013 w 2061483"/>
                  <a:gd name="connsiteY1" fmla="*/ 326074 h 1256420"/>
                  <a:gd name="connsiteX2" fmla="*/ 242684 w 2061483"/>
                  <a:gd name="connsiteY2" fmla="*/ 330409 h 1256420"/>
                  <a:gd name="connsiteX3" fmla="*/ 333691 w 2061483"/>
                  <a:gd name="connsiteY3" fmla="*/ 217735 h 1256420"/>
                  <a:gd name="connsiteX4" fmla="*/ 260020 w 2061483"/>
                  <a:gd name="connsiteY4" fmla="*/ 196068 h 1256420"/>
                  <a:gd name="connsiteX5" fmla="*/ 260459 w 2061483"/>
                  <a:gd name="connsiteY5" fmla="*/ 90913 h 1256420"/>
                  <a:gd name="connsiteX6" fmla="*/ 317609 w 2061483"/>
                  <a:gd name="connsiteY6" fmla="*/ 85469 h 1256420"/>
                  <a:gd name="connsiteX7" fmla="*/ 331216 w 2061483"/>
                  <a:gd name="connsiteY7" fmla="*/ 17434 h 1256420"/>
                  <a:gd name="connsiteX8" fmla="*/ 363193 w 2061483"/>
                  <a:gd name="connsiteY8" fmla="*/ 18795 h 1256420"/>
                  <a:gd name="connsiteX9" fmla="*/ 382243 w 2061483"/>
                  <a:gd name="connsiteY9" fmla="*/ 4508 h 1256420"/>
                  <a:gd name="connsiteX10" fmla="*/ 527499 w 2061483"/>
                  <a:gd name="connsiteY10" fmla="*/ 28320 h 1256420"/>
                  <a:gd name="connsiteX11" fmla="*/ 567980 w 2061483"/>
                  <a:gd name="connsiteY11" fmla="*/ 42608 h 1256420"/>
                  <a:gd name="connsiteX12" fmla="*/ 606080 w 2061483"/>
                  <a:gd name="connsiteY12" fmla="*/ 2126 h 1256420"/>
                  <a:gd name="connsiteX13" fmla="*/ 648943 w 2061483"/>
                  <a:gd name="connsiteY13" fmla="*/ 37845 h 1256420"/>
                  <a:gd name="connsiteX14" fmla="*/ 675136 w 2061483"/>
                  <a:gd name="connsiteY14" fmla="*/ 47370 h 1256420"/>
                  <a:gd name="connsiteX15" fmla="*/ 667992 w 2061483"/>
                  <a:gd name="connsiteY15" fmla="*/ 85470 h 1256420"/>
                  <a:gd name="connsiteX16" fmla="*/ 703710 w 2061483"/>
                  <a:gd name="connsiteY16" fmla="*/ 92614 h 1256420"/>
                  <a:gd name="connsiteX17" fmla="*/ 729904 w 2061483"/>
                  <a:gd name="connsiteY17" fmla="*/ 66420 h 1256420"/>
                  <a:gd name="connsiteX18" fmla="*/ 787054 w 2061483"/>
                  <a:gd name="connsiteY18" fmla="*/ 94995 h 1256420"/>
                  <a:gd name="connsiteX19" fmla="*/ 975173 w 2061483"/>
                  <a:gd name="connsiteY19" fmla="*/ 187863 h 1256420"/>
                  <a:gd name="connsiteX20" fmla="*/ 1194248 w 2061483"/>
                  <a:gd name="connsiteY20" fmla="*/ 278350 h 1256420"/>
                  <a:gd name="connsiteX21" fmla="*/ 1191866 w 2061483"/>
                  <a:gd name="connsiteY21" fmla="*/ 306925 h 1256420"/>
                  <a:gd name="connsiteX22" fmla="*/ 1239491 w 2061483"/>
                  <a:gd name="connsiteY22" fmla="*/ 321213 h 1256420"/>
                  <a:gd name="connsiteX23" fmla="*/ 1249016 w 2061483"/>
                  <a:gd name="connsiteY23" fmla="*/ 295019 h 1256420"/>
                  <a:gd name="connsiteX24" fmla="*/ 1396653 w 2061483"/>
                  <a:gd name="connsiteY24" fmla="*/ 323594 h 1256420"/>
                  <a:gd name="connsiteX25" fmla="*/ 1410941 w 2061483"/>
                  <a:gd name="connsiteY25" fmla="*/ 297399 h 1256420"/>
                  <a:gd name="connsiteX26" fmla="*/ 1446659 w 2061483"/>
                  <a:gd name="connsiteY26" fmla="*/ 292637 h 1256420"/>
                  <a:gd name="connsiteX27" fmla="*/ 1460947 w 2061483"/>
                  <a:gd name="connsiteY27" fmla="*/ 259299 h 1256420"/>
                  <a:gd name="connsiteX28" fmla="*/ 1446659 w 2061483"/>
                  <a:gd name="connsiteY28" fmla="*/ 242631 h 1256420"/>
                  <a:gd name="connsiteX29" fmla="*/ 1446659 w 2061483"/>
                  <a:gd name="connsiteY29" fmla="*/ 211674 h 1256420"/>
                  <a:gd name="connsiteX30" fmla="*/ 1456184 w 2061483"/>
                  <a:gd name="connsiteY30" fmla="*/ 175956 h 1256420"/>
                  <a:gd name="connsiteX31" fmla="*/ 1491904 w 2061483"/>
                  <a:gd name="connsiteY31" fmla="*/ 187862 h 1256420"/>
                  <a:gd name="connsiteX32" fmla="*/ 1539529 w 2061483"/>
                  <a:gd name="connsiteY32" fmla="*/ 75943 h 1256420"/>
                  <a:gd name="connsiteX33" fmla="*/ 1570484 w 2061483"/>
                  <a:gd name="connsiteY33" fmla="*/ 47368 h 1256420"/>
                  <a:gd name="connsiteX34" fmla="*/ 1713359 w 2061483"/>
                  <a:gd name="connsiteY34" fmla="*/ 59274 h 1256420"/>
                  <a:gd name="connsiteX35" fmla="*/ 1696692 w 2061483"/>
                  <a:gd name="connsiteY35" fmla="*/ 144999 h 1256420"/>
                  <a:gd name="connsiteX36" fmla="*/ 1706217 w 2061483"/>
                  <a:gd name="connsiteY36" fmla="*/ 278349 h 1256420"/>
                  <a:gd name="connsiteX37" fmla="*/ 1684785 w 2061483"/>
                  <a:gd name="connsiteY37" fmla="*/ 383124 h 1256420"/>
                  <a:gd name="connsiteX38" fmla="*/ 1615729 w 2061483"/>
                  <a:gd name="connsiteY38" fmla="*/ 530762 h 1256420"/>
                  <a:gd name="connsiteX39" fmla="*/ 1556198 w 2061483"/>
                  <a:gd name="connsiteY39" fmla="*/ 649823 h 1256420"/>
                  <a:gd name="connsiteX40" fmla="*/ 1544292 w 2061483"/>
                  <a:gd name="connsiteY40" fmla="*/ 761742 h 1256420"/>
                  <a:gd name="connsiteX41" fmla="*/ 1639542 w 2061483"/>
                  <a:gd name="connsiteY41" fmla="*/ 795080 h 1256420"/>
                  <a:gd name="connsiteX42" fmla="*/ 1710978 w 2061483"/>
                  <a:gd name="connsiteY42" fmla="*/ 830798 h 1256420"/>
                  <a:gd name="connsiteX43" fmla="*/ 1758603 w 2061483"/>
                  <a:gd name="connsiteY43" fmla="*/ 745074 h 1256420"/>
                  <a:gd name="connsiteX44" fmla="*/ 1832422 w 2061483"/>
                  <a:gd name="connsiteY44" fmla="*/ 785555 h 1256420"/>
                  <a:gd name="connsiteX45" fmla="*/ 1872903 w 2061483"/>
                  <a:gd name="connsiteY45" fmla="*/ 783174 h 1256420"/>
                  <a:gd name="connsiteX46" fmla="*/ 1932434 w 2061483"/>
                  <a:gd name="connsiteY46" fmla="*/ 835561 h 1256420"/>
                  <a:gd name="connsiteX47" fmla="*/ 2061483 w 2061483"/>
                  <a:gd name="connsiteY47" fmla="*/ 1256420 h 1256420"/>
                  <a:gd name="connsiteX0" fmla="*/ 0 w 2061483"/>
                  <a:gd name="connsiteY0" fmla="*/ 434414 h 1256420"/>
                  <a:gd name="connsiteX1" fmla="*/ 182013 w 2061483"/>
                  <a:gd name="connsiteY1" fmla="*/ 326074 h 1256420"/>
                  <a:gd name="connsiteX2" fmla="*/ 242684 w 2061483"/>
                  <a:gd name="connsiteY2" fmla="*/ 330409 h 1256420"/>
                  <a:gd name="connsiteX3" fmla="*/ 333691 w 2061483"/>
                  <a:gd name="connsiteY3" fmla="*/ 217735 h 1256420"/>
                  <a:gd name="connsiteX4" fmla="*/ 260020 w 2061483"/>
                  <a:gd name="connsiteY4" fmla="*/ 196068 h 1256420"/>
                  <a:gd name="connsiteX5" fmla="*/ 260459 w 2061483"/>
                  <a:gd name="connsiteY5" fmla="*/ 90913 h 1256420"/>
                  <a:gd name="connsiteX6" fmla="*/ 317609 w 2061483"/>
                  <a:gd name="connsiteY6" fmla="*/ 85469 h 1256420"/>
                  <a:gd name="connsiteX7" fmla="*/ 331216 w 2061483"/>
                  <a:gd name="connsiteY7" fmla="*/ 17434 h 1256420"/>
                  <a:gd name="connsiteX8" fmla="*/ 363193 w 2061483"/>
                  <a:gd name="connsiteY8" fmla="*/ 18795 h 1256420"/>
                  <a:gd name="connsiteX9" fmla="*/ 382243 w 2061483"/>
                  <a:gd name="connsiteY9" fmla="*/ 4508 h 1256420"/>
                  <a:gd name="connsiteX10" fmla="*/ 527499 w 2061483"/>
                  <a:gd name="connsiteY10" fmla="*/ 28320 h 1256420"/>
                  <a:gd name="connsiteX11" fmla="*/ 567980 w 2061483"/>
                  <a:gd name="connsiteY11" fmla="*/ 42608 h 1256420"/>
                  <a:gd name="connsiteX12" fmla="*/ 606080 w 2061483"/>
                  <a:gd name="connsiteY12" fmla="*/ 2126 h 1256420"/>
                  <a:gd name="connsiteX13" fmla="*/ 648943 w 2061483"/>
                  <a:gd name="connsiteY13" fmla="*/ 37845 h 1256420"/>
                  <a:gd name="connsiteX14" fmla="*/ 675136 w 2061483"/>
                  <a:gd name="connsiteY14" fmla="*/ 47370 h 1256420"/>
                  <a:gd name="connsiteX15" fmla="*/ 667992 w 2061483"/>
                  <a:gd name="connsiteY15" fmla="*/ 85470 h 1256420"/>
                  <a:gd name="connsiteX16" fmla="*/ 703710 w 2061483"/>
                  <a:gd name="connsiteY16" fmla="*/ 92614 h 1256420"/>
                  <a:gd name="connsiteX17" fmla="*/ 729904 w 2061483"/>
                  <a:gd name="connsiteY17" fmla="*/ 66420 h 1256420"/>
                  <a:gd name="connsiteX18" fmla="*/ 787054 w 2061483"/>
                  <a:gd name="connsiteY18" fmla="*/ 94995 h 1256420"/>
                  <a:gd name="connsiteX19" fmla="*/ 975173 w 2061483"/>
                  <a:gd name="connsiteY19" fmla="*/ 187863 h 1256420"/>
                  <a:gd name="connsiteX20" fmla="*/ 1194248 w 2061483"/>
                  <a:gd name="connsiteY20" fmla="*/ 278350 h 1256420"/>
                  <a:gd name="connsiteX21" fmla="*/ 1191866 w 2061483"/>
                  <a:gd name="connsiteY21" fmla="*/ 306925 h 1256420"/>
                  <a:gd name="connsiteX22" fmla="*/ 1239491 w 2061483"/>
                  <a:gd name="connsiteY22" fmla="*/ 321213 h 1256420"/>
                  <a:gd name="connsiteX23" fmla="*/ 1249016 w 2061483"/>
                  <a:gd name="connsiteY23" fmla="*/ 295019 h 1256420"/>
                  <a:gd name="connsiteX24" fmla="*/ 1396653 w 2061483"/>
                  <a:gd name="connsiteY24" fmla="*/ 323594 h 1256420"/>
                  <a:gd name="connsiteX25" fmla="*/ 1410941 w 2061483"/>
                  <a:gd name="connsiteY25" fmla="*/ 297399 h 1256420"/>
                  <a:gd name="connsiteX26" fmla="*/ 1446659 w 2061483"/>
                  <a:gd name="connsiteY26" fmla="*/ 292637 h 1256420"/>
                  <a:gd name="connsiteX27" fmla="*/ 1460947 w 2061483"/>
                  <a:gd name="connsiteY27" fmla="*/ 259299 h 1256420"/>
                  <a:gd name="connsiteX28" fmla="*/ 1446659 w 2061483"/>
                  <a:gd name="connsiteY28" fmla="*/ 242631 h 1256420"/>
                  <a:gd name="connsiteX29" fmla="*/ 1446659 w 2061483"/>
                  <a:gd name="connsiteY29" fmla="*/ 211674 h 1256420"/>
                  <a:gd name="connsiteX30" fmla="*/ 1456184 w 2061483"/>
                  <a:gd name="connsiteY30" fmla="*/ 175956 h 1256420"/>
                  <a:gd name="connsiteX31" fmla="*/ 1491904 w 2061483"/>
                  <a:gd name="connsiteY31" fmla="*/ 187862 h 1256420"/>
                  <a:gd name="connsiteX32" fmla="*/ 1539529 w 2061483"/>
                  <a:gd name="connsiteY32" fmla="*/ 75943 h 1256420"/>
                  <a:gd name="connsiteX33" fmla="*/ 1570484 w 2061483"/>
                  <a:gd name="connsiteY33" fmla="*/ 47368 h 1256420"/>
                  <a:gd name="connsiteX34" fmla="*/ 1713359 w 2061483"/>
                  <a:gd name="connsiteY34" fmla="*/ 59274 h 1256420"/>
                  <a:gd name="connsiteX35" fmla="*/ 1696692 w 2061483"/>
                  <a:gd name="connsiteY35" fmla="*/ 144999 h 1256420"/>
                  <a:gd name="connsiteX36" fmla="*/ 1706217 w 2061483"/>
                  <a:gd name="connsiteY36" fmla="*/ 278349 h 1256420"/>
                  <a:gd name="connsiteX37" fmla="*/ 1684785 w 2061483"/>
                  <a:gd name="connsiteY37" fmla="*/ 383124 h 1256420"/>
                  <a:gd name="connsiteX38" fmla="*/ 1615729 w 2061483"/>
                  <a:gd name="connsiteY38" fmla="*/ 530762 h 1256420"/>
                  <a:gd name="connsiteX39" fmla="*/ 1556198 w 2061483"/>
                  <a:gd name="connsiteY39" fmla="*/ 649823 h 1256420"/>
                  <a:gd name="connsiteX40" fmla="*/ 1544292 w 2061483"/>
                  <a:gd name="connsiteY40" fmla="*/ 761742 h 1256420"/>
                  <a:gd name="connsiteX41" fmla="*/ 1639542 w 2061483"/>
                  <a:gd name="connsiteY41" fmla="*/ 795080 h 1256420"/>
                  <a:gd name="connsiteX42" fmla="*/ 1710978 w 2061483"/>
                  <a:gd name="connsiteY42" fmla="*/ 830798 h 1256420"/>
                  <a:gd name="connsiteX43" fmla="*/ 1758603 w 2061483"/>
                  <a:gd name="connsiteY43" fmla="*/ 745074 h 1256420"/>
                  <a:gd name="connsiteX44" fmla="*/ 1832422 w 2061483"/>
                  <a:gd name="connsiteY44" fmla="*/ 785555 h 1256420"/>
                  <a:gd name="connsiteX45" fmla="*/ 1872903 w 2061483"/>
                  <a:gd name="connsiteY45" fmla="*/ 783174 h 1256420"/>
                  <a:gd name="connsiteX46" fmla="*/ 1932434 w 2061483"/>
                  <a:gd name="connsiteY46" fmla="*/ 835561 h 1256420"/>
                  <a:gd name="connsiteX47" fmla="*/ 1987203 w 2061483"/>
                  <a:gd name="connsiteY47" fmla="*/ 864136 h 1256420"/>
                  <a:gd name="connsiteX48" fmla="*/ 2061483 w 2061483"/>
                  <a:gd name="connsiteY48" fmla="*/ 1256420 h 1256420"/>
                  <a:gd name="connsiteX0" fmla="*/ 0 w 2061483"/>
                  <a:gd name="connsiteY0" fmla="*/ 434414 h 1256420"/>
                  <a:gd name="connsiteX1" fmla="*/ 182013 w 2061483"/>
                  <a:gd name="connsiteY1" fmla="*/ 326074 h 1256420"/>
                  <a:gd name="connsiteX2" fmla="*/ 242684 w 2061483"/>
                  <a:gd name="connsiteY2" fmla="*/ 330409 h 1256420"/>
                  <a:gd name="connsiteX3" fmla="*/ 333691 w 2061483"/>
                  <a:gd name="connsiteY3" fmla="*/ 217735 h 1256420"/>
                  <a:gd name="connsiteX4" fmla="*/ 260020 w 2061483"/>
                  <a:gd name="connsiteY4" fmla="*/ 196068 h 1256420"/>
                  <a:gd name="connsiteX5" fmla="*/ 260459 w 2061483"/>
                  <a:gd name="connsiteY5" fmla="*/ 90913 h 1256420"/>
                  <a:gd name="connsiteX6" fmla="*/ 317609 w 2061483"/>
                  <a:gd name="connsiteY6" fmla="*/ 85469 h 1256420"/>
                  <a:gd name="connsiteX7" fmla="*/ 331216 w 2061483"/>
                  <a:gd name="connsiteY7" fmla="*/ 17434 h 1256420"/>
                  <a:gd name="connsiteX8" fmla="*/ 363193 w 2061483"/>
                  <a:gd name="connsiteY8" fmla="*/ 18795 h 1256420"/>
                  <a:gd name="connsiteX9" fmla="*/ 382243 w 2061483"/>
                  <a:gd name="connsiteY9" fmla="*/ 4508 h 1256420"/>
                  <a:gd name="connsiteX10" fmla="*/ 527499 w 2061483"/>
                  <a:gd name="connsiteY10" fmla="*/ 28320 h 1256420"/>
                  <a:gd name="connsiteX11" fmla="*/ 567980 w 2061483"/>
                  <a:gd name="connsiteY11" fmla="*/ 42608 h 1256420"/>
                  <a:gd name="connsiteX12" fmla="*/ 606080 w 2061483"/>
                  <a:gd name="connsiteY12" fmla="*/ 2126 h 1256420"/>
                  <a:gd name="connsiteX13" fmla="*/ 648943 w 2061483"/>
                  <a:gd name="connsiteY13" fmla="*/ 37845 h 1256420"/>
                  <a:gd name="connsiteX14" fmla="*/ 675136 w 2061483"/>
                  <a:gd name="connsiteY14" fmla="*/ 47370 h 1256420"/>
                  <a:gd name="connsiteX15" fmla="*/ 667992 w 2061483"/>
                  <a:gd name="connsiteY15" fmla="*/ 85470 h 1256420"/>
                  <a:gd name="connsiteX16" fmla="*/ 703710 w 2061483"/>
                  <a:gd name="connsiteY16" fmla="*/ 92614 h 1256420"/>
                  <a:gd name="connsiteX17" fmla="*/ 729904 w 2061483"/>
                  <a:gd name="connsiteY17" fmla="*/ 66420 h 1256420"/>
                  <a:gd name="connsiteX18" fmla="*/ 787054 w 2061483"/>
                  <a:gd name="connsiteY18" fmla="*/ 94995 h 1256420"/>
                  <a:gd name="connsiteX19" fmla="*/ 975173 w 2061483"/>
                  <a:gd name="connsiteY19" fmla="*/ 187863 h 1256420"/>
                  <a:gd name="connsiteX20" fmla="*/ 1194248 w 2061483"/>
                  <a:gd name="connsiteY20" fmla="*/ 278350 h 1256420"/>
                  <a:gd name="connsiteX21" fmla="*/ 1191866 w 2061483"/>
                  <a:gd name="connsiteY21" fmla="*/ 306925 h 1256420"/>
                  <a:gd name="connsiteX22" fmla="*/ 1239491 w 2061483"/>
                  <a:gd name="connsiteY22" fmla="*/ 321213 h 1256420"/>
                  <a:gd name="connsiteX23" fmla="*/ 1249016 w 2061483"/>
                  <a:gd name="connsiteY23" fmla="*/ 295019 h 1256420"/>
                  <a:gd name="connsiteX24" fmla="*/ 1396653 w 2061483"/>
                  <a:gd name="connsiteY24" fmla="*/ 323594 h 1256420"/>
                  <a:gd name="connsiteX25" fmla="*/ 1410941 w 2061483"/>
                  <a:gd name="connsiteY25" fmla="*/ 297399 h 1256420"/>
                  <a:gd name="connsiteX26" fmla="*/ 1446659 w 2061483"/>
                  <a:gd name="connsiteY26" fmla="*/ 292637 h 1256420"/>
                  <a:gd name="connsiteX27" fmla="*/ 1460947 w 2061483"/>
                  <a:gd name="connsiteY27" fmla="*/ 259299 h 1256420"/>
                  <a:gd name="connsiteX28" fmla="*/ 1446659 w 2061483"/>
                  <a:gd name="connsiteY28" fmla="*/ 242631 h 1256420"/>
                  <a:gd name="connsiteX29" fmla="*/ 1446659 w 2061483"/>
                  <a:gd name="connsiteY29" fmla="*/ 211674 h 1256420"/>
                  <a:gd name="connsiteX30" fmla="*/ 1456184 w 2061483"/>
                  <a:gd name="connsiteY30" fmla="*/ 175956 h 1256420"/>
                  <a:gd name="connsiteX31" fmla="*/ 1491904 w 2061483"/>
                  <a:gd name="connsiteY31" fmla="*/ 187862 h 1256420"/>
                  <a:gd name="connsiteX32" fmla="*/ 1539529 w 2061483"/>
                  <a:gd name="connsiteY32" fmla="*/ 75943 h 1256420"/>
                  <a:gd name="connsiteX33" fmla="*/ 1570484 w 2061483"/>
                  <a:gd name="connsiteY33" fmla="*/ 47368 h 1256420"/>
                  <a:gd name="connsiteX34" fmla="*/ 1713359 w 2061483"/>
                  <a:gd name="connsiteY34" fmla="*/ 59274 h 1256420"/>
                  <a:gd name="connsiteX35" fmla="*/ 1696692 w 2061483"/>
                  <a:gd name="connsiteY35" fmla="*/ 144999 h 1256420"/>
                  <a:gd name="connsiteX36" fmla="*/ 1706217 w 2061483"/>
                  <a:gd name="connsiteY36" fmla="*/ 278349 h 1256420"/>
                  <a:gd name="connsiteX37" fmla="*/ 1684785 w 2061483"/>
                  <a:gd name="connsiteY37" fmla="*/ 383124 h 1256420"/>
                  <a:gd name="connsiteX38" fmla="*/ 1615729 w 2061483"/>
                  <a:gd name="connsiteY38" fmla="*/ 530762 h 1256420"/>
                  <a:gd name="connsiteX39" fmla="*/ 1556198 w 2061483"/>
                  <a:gd name="connsiteY39" fmla="*/ 649823 h 1256420"/>
                  <a:gd name="connsiteX40" fmla="*/ 1544292 w 2061483"/>
                  <a:gd name="connsiteY40" fmla="*/ 761742 h 1256420"/>
                  <a:gd name="connsiteX41" fmla="*/ 1639542 w 2061483"/>
                  <a:gd name="connsiteY41" fmla="*/ 795080 h 1256420"/>
                  <a:gd name="connsiteX42" fmla="*/ 1710978 w 2061483"/>
                  <a:gd name="connsiteY42" fmla="*/ 830798 h 1256420"/>
                  <a:gd name="connsiteX43" fmla="*/ 1758603 w 2061483"/>
                  <a:gd name="connsiteY43" fmla="*/ 745074 h 1256420"/>
                  <a:gd name="connsiteX44" fmla="*/ 1832422 w 2061483"/>
                  <a:gd name="connsiteY44" fmla="*/ 785555 h 1256420"/>
                  <a:gd name="connsiteX45" fmla="*/ 1872903 w 2061483"/>
                  <a:gd name="connsiteY45" fmla="*/ 783174 h 1256420"/>
                  <a:gd name="connsiteX46" fmla="*/ 1932434 w 2061483"/>
                  <a:gd name="connsiteY46" fmla="*/ 835561 h 1256420"/>
                  <a:gd name="connsiteX47" fmla="*/ 1987203 w 2061483"/>
                  <a:gd name="connsiteY47" fmla="*/ 864136 h 1256420"/>
                  <a:gd name="connsiteX48" fmla="*/ 2030066 w 2061483"/>
                  <a:gd name="connsiteY48" fmla="*/ 845086 h 1256420"/>
                  <a:gd name="connsiteX49" fmla="*/ 2061483 w 2061483"/>
                  <a:gd name="connsiteY49" fmla="*/ 1256420 h 1256420"/>
                  <a:gd name="connsiteX0" fmla="*/ 0 w 2071008"/>
                  <a:gd name="connsiteY0" fmla="*/ 434414 h 1358814"/>
                  <a:gd name="connsiteX1" fmla="*/ 182013 w 2071008"/>
                  <a:gd name="connsiteY1" fmla="*/ 326074 h 1358814"/>
                  <a:gd name="connsiteX2" fmla="*/ 242684 w 2071008"/>
                  <a:gd name="connsiteY2" fmla="*/ 330409 h 1358814"/>
                  <a:gd name="connsiteX3" fmla="*/ 333691 w 2071008"/>
                  <a:gd name="connsiteY3" fmla="*/ 217735 h 1358814"/>
                  <a:gd name="connsiteX4" fmla="*/ 260020 w 2071008"/>
                  <a:gd name="connsiteY4" fmla="*/ 196068 h 1358814"/>
                  <a:gd name="connsiteX5" fmla="*/ 260459 w 2071008"/>
                  <a:gd name="connsiteY5" fmla="*/ 90913 h 1358814"/>
                  <a:gd name="connsiteX6" fmla="*/ 317609 w 2071008"/>
                  <a:gd name="connsiteY6" fmla="*/ 85469 h 1358814"/>
                  <a:gd name="connsiteX7" fmla="*/ 331216 w 2071008"/>
                  <a:gd name="connsiteY7" fmla="*/ 17434 h 1358814"/>
                  <a:gd name="connsiteX8" fmla="*/ 363193 w 2071008"/>
                  <a:gd name="connsiteY8" fmla="*/ 18795 h 1358814"/>
                  <a:gd name="connsiteX9" fmla="*/ 382243 w 2071008"/>
                  <a:gd name="connsiteY9" fmla="*/ 4508 h 1358814"/>
                  <a:gd name="connsiteX10" fmla="*/ 527499 w 2071008"/>
                  <a:gd name="connsiteY10" fmla="*/ 28320 h 1358814"/>
                  <a:gd name="connsiteX11" fmla="*/ 567980 w 2071008"/>
                  <a:gd name="connsiteY11" fmla="*/ 42608 h 1358814"/>
                  <a:gd name="connsiteX12" fmla="*/ 606080 w 2071008"/>
                  <a:gd name="connsiteY12" fmla="*/ 2126 h 1358814"/>
                  <a:gd name="connsiteX13" fmla="*/ 648943 w 2071008"/>
                  <a:gd name="connsiteY13" fmla="*/ 37845 h 1358814"/>
                  <a:gd name="connsiteX14" fmla="*/ 675136 w 2071008"/>
                  <a:gd name="connsiteY14" fmla="*/ 47370 h 1358814"/>
                  <a:gd name="connsiteX15" fmla="*/ 667992 w 2071008"/>
                  <a:gd name="connsiteY15" fmla="*/ 85470 h 1358814"/>
                  <a:gd name="connsiteX16" fmla="*/ 703710 w 2071008"/>
                  <a:gd name="connsiteY16" fmla="*/ 92614 h 1358814"/>
                  <a:gd name="connsiteX17" fmla="*/ 729904 w 2071008"/>
                  <a:gd name="connsiteY17" fmla="*/ 66420 h 1358814"/>
                  <a:gd name="connsiteX18" fmla="*/ 787054 w 2071008"/>
                  <a:gd name="connsiteY18" fmla="*/ 94995 h 1358814"/>
                  <a:gd name="connsiteX19" fmla="*/ 975173 w 2071008"/>
                  <a:gd name="connsiteY19" fmla="*/ 187863 h 1358814"/>
                  <a:gd name="connsiteX20" fmla="*/ 1194248 w 2071008"/>
                  <a:gd name="connsiteY20" fmla="*/ 278350 h 1358814"/>
                  <a:gd name="connsiteX21" fmla="*/ 1191866 w 2071008"/>
                  <a:gd name="connsiteY21" fmla="*/ 306925 h 1358814"/>
                  <a:gd name="connsiteX22" fmla="*/ 1239491 w 2071008"/>
                  <a:gd name="connsiteY22" fmla="*/ 321213 h 1358814"/>
                  <a:gd name="connsiteX23" fmla="*/ 1249016 w 2071008"/>
                  <a:gd name="connsiteY23" fmla="*/ 295019 h 1358814"/>
                  <a:gd name="connsiteX24" fmla="*/ 1396653 w 2071008"/>
                  <a:gd name="connsiteY24" fmla="*/ 323594 h 1358814"/>
                  <a:gd name="connsiteX25" fmla="*/ 1410941 w 2071008"/>
                  <a:gd name="connsiteY25" fmla="*/ 297399 h 1358814"/>
                  <a:gd name="connsiteX26" fmla="*/ 1446659 w 2071008"/>
                  <a:gd name="connsiteY26" fmla="*/ 292637 h 1358814"/>
                  <a:gd name="connsiteX27" fmla="*/ 1460947 w 2071008"/>
                  <a:gd name="connsiteY27" fmla="*/ 259299 h 1358814"/>
                  <a:gd name="connsiteX28" fmla="*/ 1446659 w 2071008"/>
                  <a:gd name="connsiteY28" fmla="*/ 242631 h 1358814"/>
                  <a:gd name="connsiteX29" fmla="*/ 1446659 w 2071008"/>
                  <a:gd name="connsiteY29" fmla="*/ 211674 h 1358814"/>
                  <a:gd name="connsiteX30" fmla="*/ 1456184 w 2071008"/>
                  <a:gd name="connsiteY30" fmla="*/ 175956 h 1358814"/>
                  <a:gd name="connsiteX31" fmla="*/ 1491904 w 2071008"/>
                  <a:gd name="connsiteY31" fmla="*/ 187862 h 1358814"/>
                  <a:gd name="connsiteX32" fmla="*/ 1539529 w 2071008"/>
                  <a:gd name="connsiteY32" fmla="*/ 75943 h 1358814"/>
                  <a:gd name="connsiteX33" fmla="*/ 1570484 w 2071008"/>
                  <a:gd name="connsiteY33" fmla="*/ 47368 h 1358814"/>
                  <a:gd name="connsiteX34" fmla="*/ 1713359 w 2071008"/>
                  <a:gd name="connsiteY34" fmla="*/ 59274 h 1358814"/>
                  <a:gd name="connsiteX35" fmla="*/ 1696692 w 2071008"/>
                  <a:gd name="connsiteY35" fmla="*/ 144999 h 1358814"/>
                  <a:gd name="connsiteX36" fmla="*/ 1706217 w 2071008"/>
                  <a:gd name="connsiteY36" fmla="*/ 278349 h 1358814"/>
                  <a:gd name="connsiteX37" fmla="*/ 1684785 w 2071008"/>
                  <a:gd name="connsiteY37" fmla="*/ 383124 h 1358814"/>
                  <a:gd name="connsiteX38" fmla="*/ 1615729 w 2071008"/>
                  <a:gd name="connsiteY38" fmla="*/ 530762 h 1358814"/>
                  <a:gd name="connsiteX39" fmla="*/ 1556198 w 2071008"/>
                  <a:gd name="connsiteY39" fmla="*/ 649823 h 1358814"/>
                  <a:gd name="connsiteX40" fmla="*/ 1544292 w 2071008"/>
                  <a:gd name="connsiteY40" fmla="*/ 761742 h 1358814"/>
                  <a:gd name="connsiteX41" fmla="*/ 1639542 w 2071008"/>
                  <a:gd name="connsiteY41" fmla="*/ 795080 h 1358814"/>
                  <a:gd name="connsiteX42" fmla="*/ 1710978 w 2071008"/>
                  <a:gd name="connsiteY42" fmla="*/ 830798 h 1358814"/>
                  <a:gd name="connsiteX43" fmla="*/ 1758603 w 2071008"/>
                  <a:gd name="connsiteY43" fmla="*/ 745074 h 1358814"/>
                  <a:gd name="connsiteX44" fmla="*/ 1832422 w 2071008"/>
                  <a:gd name="connsiteY44" fmla="*/ 785555 h 1358814"/>
                  <a:gd name="connsiteX45" fmla="*/ 1872903 w 2071008"/>
                  <a:gd name="connsiteY45" fmla="*/ 783174 h 1358814"/>
                  <a:gd name="connsiteX46" fmla="*/ 1932434 w 2071008"/>
                  <a:gd name="connsiteY46" fmla="*/ 835561 h 1358814"/>
                  <a:gd name="connsiteX47" fmla="*/ 1987203 w 2071008"/>
                  <a:gd name="connsiteY47" fmla="*/ 864136 h 1358814"/>
                  <a:gd name="connsiteX48" fmla="*/ 2030066 w 2071008"/>
                  <a:gd name="connsiteY48" fmla="*/ 845086 h 1358814"/>
                  <a:gd name="connsiteX49" fmla="*/ 2071008 w 2071008"/>
                  <a:gd name="connsiteY49" fmla="*/ 1358814 h 1358814"/>
                  <a:gd name="connsiteX0" fmla="*/ 0 w 2084841"/>
                  <a:gd name="connsiteY0" fmla="*/ 434414 h 1358814"/>
                  <a:gd name="connsiteX1" fmla="*/ 182013 w 2084841"/>
                  <a:gd name="connsiteY1" fmla="*/ 326074 h 1358814"/>
                  <a:gd name="connsiteX2" fmla="*/ 242684 w 2084841"/>
                  <a:gd name="connsiteY2" fmla="*/ 330409 h 1358814"/>
                  <a:gd name="connsiteX3" fmla="*/ 333691 w 2084841"/>
                  <a:gd name="connsiteY3" fmla="*/ 217735 h 1358814"/>
                  <a:gd name="connsiteX4" fmla="*/ 260020 w 2084841"/>
                  <a:gd name="connsiteY4" fmla="*/ 196068 h 1358814"/>
                  <a:gd name="connsiteX5" fmla="*/ 260459 w 2084841"/>
                  <a:gd name="connsiteY5" fmla="*/ 90913 h 1358814"/>
                  <a:gd name="connsiteX6" fmla="*/ 317609 w 2084841"/>
                  <a:gd name="connsiteY6" fmla="*/ 85469 h 1358814"/>
                  <a:gd name="connsiteX7" fmla="*/ 331216 w 2084841"/>
                  <a:gd name="connsiteY7" fmla="*/ 17434 h 1358814"/>
                  <a:gd name="connsiteX8" fmla="*/ 363193 w 2084841"/>
                  <a:gd name="connsiteY8" fmla="*/ 18795 h 1358814"/>
                  <a:gd name="connsiteX9" fmla="*/ 382243 w 2084841"/>
                  <a:gd name="connsiteY9" fmla="*/ 4508 h 1358814"/>
                  <a:gd name="connsiteX10" fmla="*/ 527499 w 2084841"/>
                  <a:gd name="connsiteY10" fmla="*/ 28320 h 1358814"/>
                  <a:gd name="connsiteX11" fmla="*/ 567980 w 2084841"/>
                  <a:gd name="connsiteY11" fmla="*/ 42608 h 1358814"/>
                  <a:gd name="connsiteX12" fmla="*/ 606080 w 2084841"/>
                  <a:gd name="connsiteY12" fmla="*/ 2126 h 1358814"/>
                  <a:gd name="connsiteX13" fmla="*/ 648943 w 2084841"/>
                  <a:gd name="connsiteY13" fmla="*/ 37845 h 1358814"/>
                  <a:gd name="connsiteX14" fmla="*/ 675136 w 2084841"/>
                  <a:gd name="connsiteY14" fmla="*/ 47370 h 1358814"/>
                  <a:gd name="connsiteX15" fmla="*/ 667992 w 2084841"/>
                  <a:gd name="connsiteY15" fmla="*/ 85470 h 1358814"/>
                  <a:gd name="connsiteX16" fmla="*/ 703710 w 2084841"/>
                  <a:gd name="connsiteY16" fmla="*/ 92614 h 1358814"/>
                  <a:gd name="connsiteX17" fmla="*/ 729904 w 2084841"/>
                  <a:gd name="connsiteY17" fmla="*/ 66420 h 1358814"/>
                  <a:gd name="connsiteX18" fmla="*/ 787054 w 2084841"/>
                  <a:gd name="connsiteY18" fmla="*/ 94995 h 1358814"/>
                  <a:gd name="connsiteX19" fmla="*/ 975173 w 2084841"/>
                  <a:gd name="connsiteY19" fmla="*/ 187863 h 1358814"/>
                  <a:gd name="connsiteX20" fmla="*/ 1194248 w 2084841"/>
                  <a:gd name="connsiteY20" fmla="*/ 278350 h 1358814"/>
                  <a:gd name="connsiteX21" fmla="*/ 1191866 w 2084841"/>
                  <a:gd name="connsiteY21" fmla="*/ 306925 h 1358814"/>
                  <a:gd name="connsiteX22" fmla="*/ 1239491 w 2084841"/>
                  <a:gd name="connsiteY22" fmla="*/ 321213 h 1358814"/>
                  <a:gd name="connsiteX23" fmla="*/ 1249016 w 2084841"/>
                  <a:gd name="connsiteY23" fmla="*/ 295019 h 1358814"/>
                  <a:gd name="connsiteX24" fmla="*/ 1396653 w 2084841"/>
                  <a:gd name="connsiteY24" fmla="*/ 323594 h 1358814"/>
                  <a:gd name="connsiteX25" fmla="*/ 1410941 w 2084841"/>
                  <a:gd name="connsiteY25" fmla="*/ 297399 h 1358814"/>
                  <a:gd name="connsiteX26" fmla="*/ 1446659 w 2084841"/>
                  <a:gd name="connsiteY26" fmla="*/ 292637 h 1358814"/>
                  <a:gd name="connsiteX27" fmla="*/ 1460947 w 2084841"/>
                  <a:gd name="connsiteY27" fmla="*/ 259299 h 1358814"/>
                  <a:gd name="connsiteX28" fmla="*/ 1446659 w 2084841"/>
                  <a:gd name="connsiteY28" fmla="*/ 242631 h 1358814"/>
                  <a:gd name="connsiteX29" fmla="*/ 1446659 w 2084841"/>
                  <a:gd name="connsiteY29" fmla="*/ 211674 h 1358814"/>
                  <a:gd name="connsiteX30" fmla="*/ 1456184 w 2084841"/>
                  <a:gd name="connsiteY30" fmla="*/ 175956 h 1358814"/>
                  <a:gd name="connsiteX31" fmla="*/ 1491904 w 2084841"/>
                  <a:gd name="connsiteY31" fmla="*/ 187862 h 1358814"/>
                  <a:gd name="connsiteX32" fmla="*/ 1539529 w 2084841"/>
                  <a:gd name="connsiteY32" fmla="*/ 75943 h 1358814"/>
                  <a:gd name="connsiteX33" fmla="*/ 1570484 w 2084841"/>
                  <a:gd name="connsiteY33" fmla="*/ 47368 h 1358814"/>
                  <a:gd name="connsiteX34" fmla="*/ 1713359 w 2084841"/>
                  <a:gd name="connsiteY34" fmla="*/ 59274 h 1358814"/>
                  <a:gd name="connsiteX35" fmla="*/ 1696692 w 2084841"/>
                  <a:gd name="connsiteY35" fmla="*/ 144999 h 1358814"/>
                  <a:gd name="connsiteX36" fmla="*/ 1706217 w 2084841"/>
                  <a:gd name="connsiteY36" fmla="*/ 278349 h 1358814"/>
                  <a:gd name="connsiteX37" fmla="*/ 1684785 w 2084841"/>
                  <a:gd name="connsiteY37" fmla="*/ 383124 h 1358814"/>
                  <a:gd name="connsiteX38" fmla="*/ 1615729 w 2084841"/>
                  <a:gd name="connsiteY38" fmla="*/ 530762 h 1358814"/>
                  <a:gd name="connsiteX39" fmla="*/ 1556198 w 2084841"/>
                  <a:gd name="connsiteY39" fmla="*/ 649823 h 1358814"/>
                  <a:gd name="connsiteX40" fmla="*/ 1544292 w 2084841"/>
                  <a:gd name="connsiteY40" fmla="*/ 761742 h 1358814"/>
                  <a:gd name="connsiteX41" fmla="*/ 1639542 w 2084841"/>
                  <a:gd name="connsiteY41" fmla="*/ 795080 h 1358814"/>
                  <a:gd name="connsiteX42" fmla="*/ 1710978 w 2084841"/>
                  <a:gd name="connsiteY42" fmla="*/ 830798 h 1358814"/>
                  <a:gd name="connsiteX43" fmla="*/ 1758603 w 2084841"/>
                  <a:gd name="connsiteY43" fmla="*/ 745074 h 1358814"/>
                  <a:gd name="connsiteX44" fmla="*/ 1832422 w 2084841"/>
                  <a:gd name="connsiteY44" fmla="*/ 785555 h 1358814"/>
                  <a:gd name="connsiteX45" fmla="*/ 1872903 w 2084841"/>
                  <a:gd name="connsiteY45" fmla="*/ 783174 h 1358814"/>
                  <a:gd name="connsiteX46" fmla="*/ 1932434 w 2084841"/>
                  <a:gd name="connsiteY46" fmla="*/ 835561 h 1358814"/>
                  <a:gd name="connsiteX47" fmla="*/ 1987203 w 2084841"/>
                  <a:gd name="connsiteY47" fmla="*/ 864136 h 1358814"/>
                  <a:gd name="connsiteX48" fmla="*/ 2030066 w 2084841"/>
                  <a:gd name="connsiteY48" fmla="*/ 845086 h 1358814"/>
                  <a:gd name="connsiteX49" fmla="*/ 2084833 w 2084841"/>
                  <a:gd name="connsiteY49" fmla="*/ 854611 h 1358814"/>
                  <a:gd name="connsiteX50" fmla="*/ 2071008 w 2084841"/>
                  <a:gd name="connsiteY50" fmla="*/ 1358814 h 1358814"/>
                  <a:gd name="connsiteX0" fmla="*/ 0 w 2742521"/>
                  <a:gd name="connsiteY0" fmla="*/ 434414 h 1065921"/>
                  <a:gd name="connsiteX1" fmla="*/ 182013 w 2742521"/>
                  <a:gd name="connsiteY1" fmla="*/ 326074 h 1065921"/>
                  <a:gd name="connsiteX2" fmla="*/ 242684 w 2742521"/>
                  <a:gd name="connsiteY2" fmla="*/ 330409 h 1065921"/>
                  <a:gd name="connsiteX3" fmla="*/ 333691 w 2742521"/>
                  <a:gd name="connsiteY3" fmla="*/ 217735 h 1065921"/>
                  <a:gd name="connsiteX4" fmla="*/ 260020 w 2742521"/>
                  <a:gd name="connsiteY4" fmla="*/ 196068 h 1065921"/>
                  <a:gd name="connsiteX5" fmla="*/ 260459 w 2742521"/>
                  <a:gd name="connsiteY5" fmla="*/ 90913 h 1065921"/>
                  <a:gd name="connsiteX6" fmla="*/ 317609 w 2742521"/>
                  <a:gd name="connsiteY6" fmla="*/ 85469 h 1065921"/>
                  <a:gd name="connsiteX7" fmla="*/ 331216 w 2742521"/>
                  <a:gd name="connsiteY7" fmla="*/ 17434 h 1065921"/>
                  <a:gd name="connsiteX8" fmla="*/ 363193 w 2742521"/>
                  <a:gd name="connsiteY8" fmla="*/ 18795 h 1065921"/>
                  <a:gd name="connsiteX9" fmla="*/ 382243 w 2742521"/>
                  <a:gd name="connsiteY9" fmla="*/ 4508 h 1065921"/>
                  <a:gd name="connsiteX10" fmla="*/ 527499 w 2742521"/>
                  <a:gd name="connsiteY10" fmla="*/ 28320 h 1065921"/>
                  <a:gd name="connsiteX11" fmla="*/ 567980 w 2742521"/>
                  <a:gd name="connsiteY11" fmla="*/ 42608 h 1065921"/>
                  <a:gd name="connsiteX12" fmla="*/ 606080 w 2742521"/>
                  <a:gd name="connsiteY12" fmla="*/ 2126 h 1065921"/>
                  <a:gd name="connsiteX13" fmla="*/ 648943 w 2742521"/>
                  <a:gd name="connsiteY13" fmla="*/ 37845 h 1065921"/>
                  <a:gd name="connsiteX14" fmla="*/ 675136 w 2742521"/>
                  <a:gd name="connsiteY14" fmla="*/ 47370 h 1065921"/>
                  <a:gd name="connsiteX15" fmla="*/ 667992 w 2742521"/>
                  <a:gd name="connsiteY15" fmla="*/ 85470 h 1065921"/>
                  <a:gd name="connsiteX16" fmla="*/ 703710 w 2742521"/>
                  <a:gd name="connsiteY16" fmla="*/ 92614 h 1065921"/>
                  <a:gd name="connsiteX17" fmla="*/ 729904 w 2742521"/>
                  <a:gd name="connsiteY17" fmla="*/ 66420 h 1065921"/>
                  <a:gd name="connsiteX18" fmla="*/ 787054 w 2742521"/>
                  <a:gd name="connsiteY18" fmla="*/ 94995 h 1065921"/>
                  <a:gd name="connsiteX19" fmla="*/ 975173 w 2742521"/>
                  <a:gd name="connsiteY19" fmla="*/ 187863 h 1065921"/>
                  <a:gd name="connsiteX20" fmla="*/ 1194248 w 2742521"/>
                  <a:gd name="connsiteY20" fmla="*/ 278350 h 1065921"/>
                  <a:gd name="connsiteX21" fmla="*/ 1191866 w 2742521"/>
                  <a:gd name="connsiteY21" fmla="*/ 306925 h 1065921"/>
                  <a:gd name="connsiteX22" fmla="*/ 1239491 w 2742521"/>
                  <a:gd name="connsiteY22" fmla="*/ 321213 h 1065921"/>
                  <a:gd name="connsiteX23" fmla="*/ 1249016 w 2742521"/>
                  <a:gd name="connsiteY23" fmla="*/ 295019 h 1065921"/>
                  <a:gd name="connsiteX24" fmla="*/ 1396653 w 2742521"/>
                  <a:gd name="connsiteY24" fmla="*/ 323594 h 1065921"/>
                  <a:gd name="connsiteX25" fmla="*/ 1410941 w 2742521"/>
                  <a:gd name="connsiteY25" fmla="*/ 297399 h 1065921"/>
                  <a:gd name="connsiteX26" fmla="*/ 1446659 w 2742521"/>
                  <a:gd name="connsiteY26" fmla="*/ 292637 h 1065921"/>
                  <a:gd name="connsiteX27" fmla="*/ 1460947 w 2742521"/>
                  <a:gd name="connsiteY27" fmla="*/ 259299 h 1065921"/>
                  <a:gd name="connsiteX28" fmla="*/ 1446659 w 2742521"/>
                  <a:gd name="connsiteY28" fmla="*/ 242631 h 1065921"/>
                  <a:gd name="connsiteX29" fmla="*/ 1446659 w 2742521"/>
                  <a:gd name="connsiteY29" fmla="*/ 211674 h 1065921"/>
                  <a:gd name="connsiteX30" fmla="*/ 1456184 w 2742521"/>
                  <a:gd name="connsiteY30" fmla="*/ 175956 h 1065921"/>
                  <a:gd name="connsiteX31" fmla="*/ 1491904 w 2742521"/>
                  <a:gd name="connsiteY31" fmla="*/ 187862 h 1065921"/>
                  <a:gd name="connsiteX32" fmla="*/ 1539529 w 2742521"/>
                  <a:gd name="connsiteY32" fmla="*/ 75943 h 1065921"/>
                  <a:gd name="connsiteX33" fmla="*/ 1570484 w 2742521"/>
                  <a:gd name="connsiteY33" fmla="*/ 47368 h 1065921"/>
                  <a:gd name="connsiteX34" fmla="*/ 1713359 w 2742521"/>
                  <a:gd name="connsiteY34" fmla="*/ 59274 h 1065921"/>
                  <a:gd name="connsiteX35" fmla="*/ 1696692 w 2742521"/>
                  <a:gd name="connsiteY35" fmla="*/ 144999 h 1065921"/>
                  <a:gd name="connsiteX36" fmla="*/ 1706217 w 2742521"/>
                  <a:gd name="connsiteY36" fmla="*/ 278349 h 1065921"/>
                  <a:gd name="connsiteX37" fmla="*/ 1684785 w 2742521"/>
                  <a:gd name="connsiteY37" fmla="*/ 383124 h 1065921"/>
                  <a:gd name="connsiteX38" fmla="*/ 1615729 w 2742521"/>
                  <a:gd name="connsiteY38" fmla="*/ 530762 h 1065921"/>
                  <a:gd name="connsiteX39" fmla="*/ 1556198 w 2742521"/>
                  <a:gd name="connsiteY39" fmla="*/ 649823 h 1065921"/>
                  <a:gd name="connsiteX40" fmla="*/ 1544292 w 2742521"/>
                  <a:gd name="connsiteY40" fmla="*/ 761742 h 1065921"/>
                  <a:gd name="connsiteX41" fmla="*/ 1639542 w 2742521"/>
                  <a:gd name="connsiteY41" fmla="*/ 795080 h 1065921"/>
                  <a:gd name="connsiteX42" fmla="*/ 1710978 w 2742521"/>
                  <a:gd name="connsiteY42" fmla="*/ 830798 h 1065921"/>
                  <a:gd name="connsiteX43" fmla="*/ 1758603 w 2742521"/>
                  <a:gd name="connsiteY43" fmla="*/ 745074 h 1065921"/>
                  <a:gd name="connsiteX44" fmla="*/ 1832422 w 2742521"/>
                  <a:gd name="connsiteY44" fmla="*/ 785555 h 1065921"/>
                  <a:gd name="connsiteX45" fmla="*/ 1872903 w 2742521"/>
                  <a:gd name="connsiteY45" fmla="*/ 783174 h 1065921"/>
                  <a:gd name="connsiteX46" fmla="*/ 1932434 w 2742521"/>
                  <a:gd name="connsiteY46" fmla="*/ 835561 h 1065921"/>
                  <a:gd name="connsiteX47" fmla="*/ 1987203 w 2742521"/>
                  <a:gd name="connsiteY47" fmla="*/ 864136 h 1065921"/>
                  <a:gd name="connsiteX48" fmla="*/ 2030066 w 2742521"/>
                  <a:gd name="connsiteY48" fmla="*/ 845086 h 1065921"/>
                  <a:gd name="connsiteX49" fmla="*/ 2084833 w 2742521"/>
                  <a:gd name="connsiteY49" fmla="*/ 854611 h 1065921"/>
                  <a:gd name="connsiteX50" fmla="*/ 2742521 w 2742521"/>
                  <a:gd name="connsiteY50" fmla="*/ 1065921 h 1065921"/>
                  <a:gd name="connsiteX0" fmla="*/ 0 w 2742521"/>
                  <a:gd name="connsiteY0" fmla="*/ 434414 h 1065921"/>
                  <a:gd name="connsiteX1" fmla="*/ 182013 w 2742521"/>
                  <a:gd name="connsiteY1" fmla="*/ 326074 h 1065921"/>
                  <a:gd name="connsiteX2" fmla="*/ 242684 w 2742521"/>
                  <a:gd name="connsiteY2" fmla="*/ 330409 h 1065921"/>
                  <a:gd name="connsiteX3" fmla="*/ 333691 w 2742521"/>
                  <a:gd name="connsiteY3" fmla="*/ 217735 h 1065921"/>
                  <a:gd name="connsiteX4" fmla="*/ 260020 w 2742521"/>
                  <a:gd name="connsiteY4" fmla="*/ 196068 h 1065921"/>
                  <a:gd name="connsiteX5" fmla="*/ 260459 w 2742521"/>
                  <a:gd name="connsiteY5" fmla="*/ 90913 h 1065921"/>
                  <a:gd name="connsiteX6" fmla="*/ 317609 w 2742521"/>
                  <a:gd name="connsiteY6" fmla="*/ 85469 h 1065921"/>
                  <a:gd name="connsiteX7" fmla="*/ 331216 w 2742521"/>
                  <a:gd name="connsiteY7" fmla="*/ 17434 h 1065921"/>
                  <a:gd name="connsiteX8" fmla="*/ 363193 w 2742521"/>
                  <a:gd name="connsiteY8" fmla="*/ 18795 h 1065921"/>
                  <a:gd name="connsiteX9" fmla="*/ 382243 w 2742521"/>
                  <a:gd name="connsiteY9" fmla="*/ 4508 h 1065921"/>
                  <a:gd name="connsiteX10" fmla="*/ 527499 w 2742521"/>
                  <a:gd name="connsiteY10" fmla="*/ 28320 h 1065921"/>
                  <a:gd name="connsiteX11" fmla="*/ 567980 w 2742521"/>
                  <a:gd name="connsiteY11" fmla="*/ 42608 h 1065921"/>
                  <a:gd name="connsiteX12" fmla="*/ 606080 w 2742521"/>
                  <a:gd name="connsiteY12" fmla="*/ 2126 h 1065921"/>
                  <a:gd name="connsiteX13" fmla="*/ 648943 w 2742521"/>
                  <a:gd name="connsiteY13" fmla="*/ 37845 h 1065921"/>
                  <a:gd name="connsiteX14" fmla="*/ 675136 w 2742521"/>
                  <a:gd name="connsiteY14" fmla="*/ 47370 h 1065921"/>
                  <a:gd name="connsiteX15" fmla="*/ 667992 w 2742521"/>
                  <a:gd name="connsiteY15" fmla="*/ 85470 h 1065921"/>
                  <a:gd name="connsiteX16" fmla="*/ 703710 w 2742521"/>
                  <a:gd name="connsiteY16" fmla="*/ 92614 h 1065921"/>
                  <a:gd name="connsiteX17" fmla="*/ 729904 w 2742521"/>
                  <a:gd name="connsiteY17" fmla="*/ 66420 h 1065921"/>
                  <a:gd name="connsiteX18" fmla="*/ 787054 w 2742521"/>
                  <a:gd name="connsiteY18" fmla="*/ 94995 h 1065921"/>
                  <a:gd name="connsiteX19" fmla="*/ 975173 w 2742521"/>
                  <a:gd name="connsiteY19" fmla="*/ 187863 h 1065921"/>
                  <a:gd name="connsiteX20" fmla="*/ 1194248 w 2742521"/>
                  <a:gd name="connsiteY20" fmla="*/ 278350 h 1065921"/>
                  <a:gd name="connsiteX21" fmla="*/ 1191866 w 2742521"/>
                  <a:gd name="connsiteY21" fmla="*/ 306925 h 1065921"/>
                  <a:gd name="connsiteX22" fmla="*/ 1239491 w 2742521"/>
                  <a:gd name="connsiteY22" fmla="*/ 321213 h 1065921"/>
                  <a:gd name="connsiteX23" fmla="*/ 1249016 w 2742521"/>
                  <a:gd name="connsiteY23" fmla="*/ 295019 h 1065921"/>
                  <a:gd name="connsiteX24" fmla="*/ 1396653 w 2742521"/>
                  <a:gd name="connsiteY24" fmla="*/ 323594 h 1065921"/>
                  <a:gd name="connsiteX25" fmla="*/ 1410941 w 2742521"/>
                  <a:gd name="connsiteY25" fmla="*/ 297399 h 1065921"/>
                  <a:gd name="connsiteX26" fmla="*/ 1446659 w 2742521"/>
                  <a:gd name="connsiteY26" fmla="*/ 292637 h 1065921"/>
                  <a:gd name="connsiteX27" fmla="*/ 1460947 w 2742521"/>
                  <a:gd name="connsiteY27" fmla="*/ 259299 h 1065921"/>
                  <a:gd name="connsiteX28" fmla="*/ 1446659 w 2742521"/>
                  <a:gd name="connsiteY28" fmla="*/ 242631 h 1065921"/>
                  <a:gd name="connsiteX29" fmla="*/ 1446659 w 2742521"/>
                  <a:gd name="connsiteY29" fmla="*/ 211674 h 1065921"/>
                  <a:gd name="connsiteX30" fmla="*/ 1456184 w 2742521"/>
                  <a:gd name="connsiteY30" fmla="*/ 175956 h 1065921"/>
                  <a:gd name="connsiteX31" fmla="*/ 1491904 w 2742521"/>
                  <a:gd name="connsiteY31" fmla="*/ 187862 h 1065921"/>
                  <a:gd name="connsiteX32" fmla="*/ 1539529 w 2742521"/>
                  <a:gd name="connsiteY32" fmla="*/ 75943 h 1065921"/>
                  <a:gd name="connsiteX33" fmla="*/ 1570484 w 2742521"/>
                  <a:gd name="connsiteY33" fmla="*/ 47368 h 1065921"/>
                  <a:gd name="connsiteX34" fmla="*/ 1713359 w 2742521"/>
                  <a:gd name="connsiteY34" fmla="*/ 59274 h 1065921"/>
                  <a:gd name="connsiteX35" fmla="*/ 1696692 w 2742521"/>
                  <a:gd name="connsiteY35" fmla="*/ 144999 h 1065921"/>
                  <a:gd name="connsiteX36" fmla="*/ 1706217 w 2742521"/>
                  <a:gd name="connsiteY36" fmla="*/ 278349 h 1065921"/>
                  <a:gd name="connsiteX37" fmla="*/ 1684785 w 2742521"/>
                  <a:gd name="connsiteY37" fmla="*/ 383124 h 1065921"/>
                  <a:gd name="connsiteX38" fmla="*/ 1615729 w 2742521"/>
                  <a:gd name="connsiteY38" fmla="*/ 530762 h 1065921"/>
                  <a:gd name="connsiteX39" fmla="*/ 1556198 w 2742521"/>
                  <a:gd name="connsiteY39" fmla="*/ 649823 h 1065921"/>
                  <a:gd name="connsiteX40" fmla="*/ 1544292 w 2742521"/>
                  <a:gd name="connsiteY40" fmla="*/ 761742 h 1065921"/>
                  <a:gd name="connsiteX41" fmla="*/ 1639542 w 2742521"/>
                  <a:gd name="connsiteY41" fmla="*/ 795080 h 1065921"/>
                  <a:gd name="connsiteX42" fmla="*/ 1710978 w 2742521"/>
                  <a:gd name="connsiteY42" fmla="*/ 830798 h 1065921"/>
                  <a:gd name="connsiteX43" fmla="*/ 1758603 w 2742521"/>
                  <a:gd name="connsiteY43" fmla="*/ 745074 h 1065921"/>
                  <a:gd name="connsiteX44" fmla="*/ 1832422 w 2742521"/>
                  <a:gd name="connsiteY44" fmla="*/ 785555 h 1065921"/>
                  <a:gd name="connsiteX45" fmla="*/ 1872903 w 2742521"/>
                  <a:gd name="connsiteY45" fmla="*/ 783174 h 1065921"/>
                  <a:gd name="connsiteX46" fmla="*/ 1932434 w 2742521"/>
                  <a:gd name="connsiteY46" fmla="*/ 835561 h 1065921"/>
                  <a:gd name="connsiteX47" fmla="*/ 1987203 w 2742521"/>
                  <a:gd name="connsiteY47" fmla="*/ 864136 h 1065921"/>
                  <a:gd name="connsiteX48" fmla="*/ 2030066 w 2742521"/>
                  <a:gd name="connsiteY48" fmla="*/ 845086 h 1065921"/>
                  <a:gd name="connsiteX49" fmla="*/ 2084833 w 2742521"/>
                  <a:gd name="connsiteY49" fmla="*/ 854611 h 1065921"/>
                  <a:gd name="connsiteX50" fmla="*/ 2118171 w 2742521"/>
                  <a:gd name="connsiteY50" fmla="*/ 823656 h 1065921"/>
                  <a:gd name="connsiteX51" fmla="*/ 2742521 w 2742521"/>
                  <a:gd name="connsiteY51" fmla="*/ 1065921 h 1065921"/>
                  <a:gd name="connsiteX0" fmla="*/ 0 w 2742521"/>
                  <a:gd name="connsiteY0" fmla="*/ 434414 h 1065921"/>
                  <a:gd name="connsiteX1" fmla="*/ 182013 w 2742521"/>
                  <a:gd name="connsiteY1" fmla="*/ 326074 h 1065921"/>
                  <a:gd name="connsiteX2" fmla="*/ 242684 w 2742521"/>
                  <a:gd name="connsiteY2" fmla="*/ 330409 h 1065921"/>
                  <a:gd name="connsiteX3" fmla="*/ 333691 w 2742521"/>
                  <a:gd name="connsiteY3" fmla="*/ 217735 h 1065921"/>
                  <a:gd name="connsiteX4" fmla="*/ 260020 w 2742521"/>
                  <a:gd name="connsiteY4" fmla="*/ 196068 h 1065921"/>
                  <a:gd name="connsiteX5" fmla="*/ 260459 w 2742521"/>
                  <a:gd name="connsiteY5" fmla="*/ 90913 h 1065921"/>
                  <a:gd name="connsiteX6" fmla="*/ 317609 w 2742521"/>
                  <a:gd name="connsiteY6" fmla="*/ 85469 h 1065921"/>
                  <a:gd name="connsiteX7" fmla="*/ 331216 w 2742521"/>
                  <a:gd name="connsiteY7" fmla="*/ 17434 h 1065921"/>
                  <a:gd name="connsiteX8" fmla="*/ 363193 w 2742521"/>
                  <a:gd name="connsiteY8" fmla="*/ 18795 h 1065921"/>
                  <a:gd name="connsiteX9" fmla="*/ 382243 w 2742521"/>
                  <a:gd name="connsiteY9" fmla="*/ 4508 h 1065921"/>
                  <a:gd name="connsiteX10" fmla="*/ 527499 w 2742521"/>
                  <a:gd name="connsiteY10" fmla="*/ 28320 h 1065921"/>
                  <a:gd name="connsiteX11" fmla="*/ 567980 w 2742521"/>
                  <a:gd name="connsiteY11" fmla="*/ 42608 h 1065921"/>
                  <a:gd name="connsiteX12" fmla="*/ 606080 w 2742521"/>
                  <a:gd name="connsiteY12" fmla="*/ 2126 h 1065921"/>
                  <a:gd name="connsiteX13" fmla="*/ 648943 w 2742521"/>
                  <a:gd name="connsiteY13" fmla="*/ 37845 h 1065921"/>
                  <a:gd name="connsiteX14" fmla="*/ 675136 w 2742521"/>
                  <a:gd name="connsiteY14" fmla="*/ 47370 h 1065921"/>
                  <a:gd name="connsiteX15" fmla="*/ 667992 w 2742521"/>
                  <a:gd name="connsiteY15" fmla="*/ 85470 h 1065921"/>
                  <a:gd name="connsiteX16" fmla="*/ 703710 w 2742521"/>
                  <a:gd name="connsiteY16" fmla="*/ 92614 h 1065921"/>
                  <a:gd name="connsiteX17" fmla="*/ 729904 w 2742521"/>
                  <a:gd name="connsiteY17" fmla="*/ 66420 h 1065921"/>
                  <a:gd name="connsiteX18" fmla="*/ 787054 w 2742521"/>
                  <a:gd name="connsiteY18" fmla="*/ 94995 h 1065921"/>
                  <a:gd name="connsiteX19" fmla="*/ 975173 w 2742521"/>
                  <a:gd name="connsiteY19" fmla="*/ 187863 h 1065921"/>
                  <a:gd name="connsiteX20" fmla="*/ 1194248 w 2742521"/>
                  <a:gd name="connsiteY20" fmla="*/ 278350 h 1065921"/>
                  <a:gd name="connsiteX21" fmla="*/ 1191866 w 2742521"/>
                  <a:gd name="connsiteY21" fmla="*/ 306925 h 1065921"/>
                  <a:gd name="connsiteX22" fmla="*/ 1239491 w 2742521"/>
                  <a:gd name="connsiteY22" fmla="*/ 321213 h 1065921"/>
                  <a:gd name="connsiteX23" fmla="*/ 1249016 w 2742521"/>
                  <a:gd name="connsiteY23" fmla="*/ 295019 h 1065921"/>
                  <a:gd name="connsiteX24" fmla="*/ 1396653 w 2742521"/>
                  <a:gd name="connsiteY24" fmla="*/ 323594 h 1065921"/>
                  <a:gd name="connsiteX25" fmla="*/ 1410941 w 2742521"/>
                  <a:gd name="connsiteY25" fmla="*/ 297399 h 1065921"/>
                  <a:gd name="connsiteX26" fmla="*/ 1446659 w 2742521"/>
                  <a:gd name="connsiteY26" fmla="*/ 292637 h 1065921"/>
                  <a:gd name="connsiteX27" fmla="*/ 1460947 w 2742521"/>
                  <a:gd name="connsiteY27" fmla="*/ 259299 h 1065921"/>
                  <a:gd name="connsiteX28" fmla="*/ 1446659 w 2742521"/>
                  <a:gd name="connsiteY28" fmla="*/ 242631 h 1065921"/>
                  <a:gd name="connsiteX29" fmla="*/ 1446659 w 2742521"/>
                  <a:gd name="connsiteY29" fmla="*/ 211674 h 1065921"/>
                  <a:gd name="connsiteX30" fmla="*/ 1456184 w 2742521"/>
                  <a:gd name="connsiteY30" fmla="*/ 175956 h 1065921"/>
                  <a:gd name="connsiteX31" fmla="*/ 1491904 w 2742521"/>
                  <a:gd name="connsiteY31" fmla="*/ 187862 h 1065921"/>
                  <a:gd name="connsiteX32" fmla="*/ 1539529 w 2742521"/>
                  <a:gd name="connsiteY32" fmla="*/ 75943 h 1065921"/>
                  <a:gd name="connsiteX33" fmla="*/ 1570484 w 2742521"/>
                  <a:gd name="connsiteY33" fmla="*/ 47368 h 1065921"/>
                  <a:gd name="connsiteX34" fmla="*/ 1713359 w 2742521"/>
                  <a:gd name="connsiteY34" fmla="*/ 59274 h 1065921"/>
                  <a:gd name="connsiteX35" fmla="*/ 1696692 w 2742521"/>
                  <a:gd name="connsiteY35" fmla="*/ 144999 h 1065921"/>
                  <a:gd name="connsiteX36" fmla="*/ 1706217 w 2742521"/>
                  <a:gd name="connsiteY36" fmla="*/ 278349 h 1065921"/>
                  <a:gd name="connsiteX37" fmla="*/ 1684785 w 2742521"/>
                  <a:gd name="connsiteY37" fmla="*/ 383124 h 1065921"/>
                  <a:gd name="connsiteX38" fmla="*/ 1615729 w 2742521"/>
                  <a:gd name="connsiteY38" fmla="*/ 530762 h 1065921"/>
                  <a:gd name="connsiteX39" fmla="*/ 1556198 w 2742521"/>
                  <a:gd name="connsiteY39" fmla="*/ 649823 h 1065921"/>
                  <a:gd name="connsiteX40" fmla="*/ 1544292 w 2742521"/>
                  <a:gd name="connsiteY40" fmla="*/ 761742 h 1065921"/>
                  <a:gd name="connsiteX41" fmla="*/ 1639542 w 2742521"/>
                  <a:gd name="connsiteY41" fmla="*/ 795080 h 1065921"/>
                  <a:gd name="connsiteX42" fmla="*/ 1710978 w 2742521"/>
                  <a:gd name="connsiteY42" fmla="*/ 830798 h 1065921"/>
                  <a:gd name="connsiteX43" fmla="*/ 1758603 w 2742521"/>
                  <a:gd name="connsiteY43" fmla="*/ 745074 h 1065921"/>
                  <a:gd name="connsiteX44" fmla="*/ 1832422 w 2742521"/>
                  <a:gd name="connsiteY44" fmla="*/ 785555 h 1065921"/>
                  <a:gd name="connsiteX45" fmla="*/ 1872903 w 2742521"/>
                  <a:gd name="connsiteY45" fmla="*/ 783174 h 1065921"/>
                  <a:gd name="connsiteX46" fmla="*/ 1932434 w 2742521"/>
                  <a:gd name="connsiteY46" fmla="*/ 835561 h 1065921"/>
                  <a:gd name="connsiteX47" fmla="*/ 1987203 w 2742521"/>
                  <a:gd name="connsiteY47" fmla="*/ 864136 h 1065921"/>
                  <a:gd name="connsiteX48" fmla="*/ 2030066 w 2742521"/>
                  <a:gd name="connsiteY48" fmla="*/ 845086 h 1065921"/>
                  <a:gd name="connsiteX49" fmla="*/ 2084833 w 2742521"/>
                  <a:gd name="connsiteY49" fmla="*/ 854611 h 1065921"/>
                  <a:gd name="connsiteX50" fmla="*/ 2118171 w 2742521"/>
                  <a:gd name="connsiteY50" fmla="*/ 823656 h 1065921"/>
                  <a:gd name="connsiteX51" fmla="*/ 2149127 w 2742521"/>
                  <a:gd name="connsiteY51" fmla="*/ 818893 h 1065921"/>
                  <a:gd name="connsiteX52" fmla="*/ 2742521 w 2742521"/>
                  <a:gd name="connsiteY52" fmla="*/ 1065921 h 1065921"/>
                  <a:gd name="connsiteX0" fmla="*/ 0 w 2742521"/>
                  <a:gd name="connsiteY0" fmla="*/ 434414 h 1065921"/>
                  <a:gd name="connsiteX1" fmla="*/ 182013 w 2742521"/>
                  <a:gd name="connsiteY1" fmla="*/ 326074 h 1065921"/>
                  <a:gd name="connsiteX2" fmla="*/ 242684 w 2742521"/>
                  <a:gd name="connsiteY2" fmla="*/ 330409 h 1065921"/>
                  <a:gd name="connsiteX3" fmla="*/ 333691 w 2742521"/>
                  <a:gd name="connsiteY3" fmla="*/ 217735 h 1065921"/>
                  <a:gd name="connsiteX4" fmla="*/ 260020 w 2742521"/>
                  <a:gd name="connsiteY4" fmla="*/ 196068 h 1065921"/>
                  <a:gd name="connsiteX5" fmla="*/ 260459 w 2742521"/>
                  <a:gd name="connsiteY5" fmla="*/ 90913 h 1065921"/>
                  <a:gd name="connsiteX6" fmla="*/ 317609 w 2742521"/>
                  <a:gd name="connsiteY6" fmla="*/ 85469 h 1065921"/>
                  <a:gd name="connsiteX7" fmla="*/ 331216 w 2742521"/>
                  <a:gd name="connsiteY7" fmla="*/ 17434 h 1065921"/>
                  <a:gd name="connsiteX8" fmla="*/ 363193 w 2742521"/>
                  <a:gd name="connsiteY8" fmla="*/ 18795 h 1065921"/>
                  <a:gd name="connsiteX9" fmla="*/ 382243 w 2742521"/>
                  <a:gd name="connsiteY9" fmla="*/ 4508 h 1065921"/>
                  <a:gd name="connsiteX10" fmla="*/ 527499 w 2742521"/>
                  <a:gd name="connsiteY10" fmla="*/ 28320 h 1065921"/>
                  <a:gd name="connsiteX11" fmla="*/ 567980 w 2742521"/>
                  <a:gd name="connsiteY11" fmla="*/ 42608 h 1065921"/>
                  <a:gd name="connsiteX12" fmla="*/ 606080 w 2742521"/>
                  <a:gd name="connsiteY12" fmla="*/ 2126 h 1065921"/>
                  <a:gd name="connsiteX13" fmla="*/ 648943 w 2742521"/>
                  <a:gd name="connsiteY13" fmla="*/ 37845 h 1065921"/>
                  <a:gd name="connsiteX14" fmla="*/ 675136 w 2742521"/>
                  <a:gd name="connsiteY14" fmla="*/ 47370 h 1065921"/>
                  <a:gd name="connsiteX15" fmla="*/ 667992 w 2742521"/>
                  <a:gd name="connsiteY15" fmla="*/ 85470 h 1065921"/>
                  <a:gd name="connsiteX16" fmla="*/ 703710 w 2742521"/>
                  <a:gd name="connsiteY16" fmla="*/ 92614 h 1065921"/>
                  <a:gd name="connsiteX17" fmla="*/ 729904 w 2742521"/>
                  <a:gd name="connsiteY17" fmla="*/ 66420 h 1065921"/>
                  <a:gd name="connsiteX18" fmla="*/ 787054 w 2742521"/>
                  <a:gd name="connsiteY18" fmla="*/ 94995 h 1065921"/>
                  <a:gd name="connsiteX19" fmla="*/ 975173 w 2742521"/>
                  <a:gd name="connsiteY19" fmla="*/ 187863 h 1065921"/>
                  <a:gd name="connsiteX20" fmla="*/ 1194248 w 2742521"/>
                  <a:gd name="connsiteY20" fmla="*/ 278350 h 1065921"/>
                  <a:gd name="connsiteX21" fmla="*/ 1191866 w 2742521"/>
                  <a:gd name="connsiteY21" fmla="*/ 306925 h 1065921"/>
                  <a:gd name="connsiteX22" fmla="*/ 1239491 w 2742521"/>
                  <a:gd name="connsiteY22" fmla="*/ 321213 h 1065921"/>
                  <a:gd name="connsiteX23" fmla="*/ 1249016 w 2742521"/>
                  <a:gd name="connsiteY23" fmla="*/ 295019 h 1065921"/>
                  <a:gd name="connsiteX24" fmla="*/ 1396653 w 2742521"/>
                  <a:gd name="connsiteY24" fmla="*/ 323594 h 1065921"/>
                  <a:gd name="connsiteX25" fmla="*/ 1410941 w 2742521"/>
                  <a:gd name="connsiteY25" fmla="*/ 297399 h 1065921"/>
                  <a:gd name="connsiteX26" fmla="*/ 1446659 w 2742521"/>
                  <a:gd name="connsiteY26" fmla="*/ 292637 h 1065921"/>
                  <a:gd name="connsiteX27" fmla="*/ 1460947 w 2742521"/>
                  <a:gd name="connsiteY27" fmla="*/ 259299 h 1065921"/>
                  <a:gd name="connsiteX28" fmla="*/ 1446659 w 2742521"/>
                  <a:gd name="connsiteY28" fmla="*/ 242631 h 1065921"/>
                  <a:gd name="connsiteX29" fmla="*/ 1446659 w 2742521"/>
                  <a:gd name="connsiteY29" fmla="*/ 211674 h 1065921"/>
                  <a:gd name="connsiteX30" fmla="*/ 1456184 w 2742521"/>
                  <a:gd name="connsiteY30" fmla="*/ 175956 h 1065921"/>
                  <a:gd name="connsiteX31" fmla="*/ 1491904 w 2742521"/>
                  <a:gd name="connsiteY31" fmla="*/ 187862 h 1065921"/>
                  <a:gd name="connsiteX32" fmla="*/ 1539529 w 2742521"/>
                  <a:gd name="connsiteY32" fmla="*/ 75943 h 1065921"/>
                  <a:gd name="connsiteX33" fmla="*/ 1570484 w 2742521"/>
                  <a:gd name="connsiteY33" fmla="*/ 47368 h 1065921"/>
                  <a:gd name="connsiteX34" fmla="*/ 1713359 w 2742521"/>
                  <a:gd name="connsiteY34" fmla="*/ 59274 h 1065921"/>
                  <a:gd name="connsiteX35" fmla="*/ 1696692 w 2742521"/>
                  <a:gd name="connsiteY35" fmla="*/ 144999 h 1065921"/>
                  <a:gd name="connsiteX36" fmla="*/ 1706217 w 2742521"/>
                  <a:gd name="connsiteY36" fmla="*/ 278349 h 1065921"/>
                  <a:gd name="connsiteX37" fmla="*/ 1684785 w 2742521"/>
                  <a:gd name="connsiteY37" fmla="*/ 383124 h 1065921"/>
                  <a:gd name="connsiteX38" fmla="*/ 1615729 w 2742521"/>
                  <a:gd name="connsiteY38" fmla="*/ 530762 h 1065921"/>
                  <a:gd name="connsiteX39" fmla="*/ 1556198 w 2742521"/>
                  <a:gd name="connsiteY39" fmla="*/ 649823 h 1065921"/>
                  <a:gd name="connsiteX40" fmla="*/ 1544292 w 2742521"/>
                  <a:gd name="connsiteY40" fmla="*/ 761742 h 1065921"/>
                  <a:gd name="connsiteX41" fmla="*/ 1639542 w 2742521"/>
                  <a:gd name="connsiteY41" fmla="*/ 795080 h 1065921"/>
                  <a:gd name="connsiteX42" fmla="*/ 1710978 w 2742521"/>
                  <a:gd name="connsiteY42" fmla="*/ 830798 h 1065921"/>
                  <a:gd name="connsiteX43" fmla="*/ 1758603 w 2742521"/>
                  <a:gd name="connsiteY43" fmla="*/ 745074 h 1065921"/>
                  <a:gd name="connsiteX44" fmla="*/ 1832422 w 2742521"/>
                  <a:gd name="connsiteY44" fmla="*/ 785555 h 1065921"/>
                  <a:gd name="connsiteX45" fmla="*/ 1872903 w 2742521"/>
                  <a:gd name="connsiteY45" fmla="*/ 783174 h 1065921"/>
                  <a:gd name="connsiteX46" fmla="*/ 1932434 w 2742521"/>
                  <a:gd name="connsiteY46" fmla="*/ 835561 h 1065921"/>
                  <a:gd name="connsiteX47" fmla="*/ 1987203 w 2742521"/>
                  <a:gd name="connsiteY47" fmla="*/ 864136 h 1065921"/>
                  <a:gd name="connsiteX48" fmla="*/ 2030066 w 2742521"/>
                  <a:gd name="connsiteY48" fmla="*/ 845086 h 1065921"/>
                  <a:gd name="connsiteX49" fmla="*/ 2084833 w 2742521"/>
                  <a:gd name="connsiteY49" fmla="*/ 854611 h 1065921"/>
                  <a:gd name="connsiteX50" fmla="*/ 2118171 w 2742521"/>
                  <a:gd name="connsiteY50" fmla="*/ 823656 h 1065921"/>
                  <a:gd name="connsiteX51" fmla="*/ 2149127 w 2742521"/>
                  <a:gd name="connsiteY51" fmla="*/ 818893 h 1065921"/>
                  <a:gd name="connsiteX52" fmla="*/ 2184846 w 2742521"/>
                  <a:gd name="connsiteY52" fmla="*/ 804606 h 1065921"/>
                  <a:gd name="connsiteX53" fmla="*/ 2742521 w 2742521"/>
                  <a:gd name="connsiteY53" fmla="*/ 1065921 h 1065921"/>
                  <a:gd name="connsiteX0" fmla="*/ 0 w 2201977"/>
                  <a:gd name="connsiteY0" fmla="*/ 434414 h 1194509"/>
                  <a:gd name="connsiteX1" fmla="*/ 182013 w 2201977"/>
                  <a:gd name="connsiteY1" fmla="*/ 326074 h 1194509"/>
                  <a:gd name="connsiteX2" fmla="*/ 242684 w 2201977"/>
                  <a:gd name="connsiteY2" fmla="*/ 330409 h 1194509"/>
                  <a:gd name="connsiteX3" fmla="*/ 333691 w 2201977"/>
                  <a:gd name="connsiteY3" fmla="*/ 217735 h 1194509"/>
                  <a:gd name="connsiteX4" fmla="*/ 260020 w 2201977"/>
                  <a:gd name="connsiteY4" fmla="*/ 196068 h 1194509"/>
                  <a:gd name="connsiteX5" fmla="*/ 260459 w 2201977"/>
                  <a:gd name="connsiteY5" fmla="*/ 90913 h 1194509"/>
                  <a:gd name="connsiteX6" fmla="*/ 317609 w 2201977"/>
                  <a:gd name="connsiteY6" fmla="*/ 85469 h 1194509"/>
                  <a:gd name="connsiteX7" fmla="*/ 331216 w 2201977"/>
                  <a:gd name="connsiteY7" fmla="*/ 17434 h 1194509"/>
                  <a:gd name="connsiteX8" fmla="*/ 363193 w 2201977"/>
                  <a:gd name="connsiteY8" fmla="*/ 18795 h 1194509"/>
                  <a:gd name="connsiteX9" fmla="*/ 382243 w 2201977"/>
                  <a:gd name="connsiteY9" fmla="*/ 4508 h 1194509"/>
                  <a:gd name="connsiteX10" fmla="*/ 527499 w 2201977"/>
                  <a:gd name="connsiteY10" fmla="*/ 28320 h 1194509"/>
                  <a:gd name="connsiteX11" fmla="*/ 567980 w 2201977"/>
                  <a:gd name="connsiteY11" fmla="*/ 42608 h 1194509"/>
                  <a:gd name="connsiteX12" fmla="*/ 606080 w 2201977"/>
                  <a:gd name="connsiteY12" fmla="*/ 2126 h 1194509"/>
                  <a:gd name="connsiteX13" fmla="*/ 648943 w 2201977"/>
                  <a:gd name="connsiteY13" fmla="*/ 37845 h 1194509"/>
                  <a:gd name="connsiteX14" fmla="*/ 675136 w 2201977"/>
                  <a:gd name="connsiteY14" fmla="*/ 47370 h 1194509"/>
                  <a:gd name="connsiteX15" fmla="*/ 667992 w 2201977"/>
                  <a:gd name="connsiteY15" fmla="*/ 85470 h 1194509"/>
                  <a:gd name="connsiteX16" fmla="*/ 703710 w 2201977"/>
                  <a:gd name="connsiteY16" fmla="*/ 92614 h 1194509"/>
                  <a:gd name="connsiteX17" fmla="*/ 729904 w 2201977"/>
                  <a:gd name="connsiteY17" fmla="*/ 66420 h 1194509"/>
                  <a:gd name="connsiteX18" fmla="*/ 787054 w 2201977"/>
                  <a:gd name="connsiteY18" fmla="*/ 94995 h 1194509"/>
                  <a:gd name="connsiteX19" fmla="*/ 975173 w 2201977"/>
                  <a:gd name="connsiteY19" fmla="*/ 187863 h 1194509"/>
                  <a:gd name="connsiteX20" fmla="*/ 1194248 w 2201977"/>
                  <a:gd name="connsiteY20" fmla="*/ 278350 h 1194509"/>
                  <a:gd name="connsiteX21" fmla="*/ 1191866 w 2201977"/>
                  <a:gd name="connsiteY21" fmla="*/ 306925 h 1194509"/>
                  <a:gd name="connsiteX22" fmla="*/ 1239491 w 2201977"/>
                  <a:gd name="connsiteY22" fmla="*/ 321213 h 1194509"/>
                  <a:gd name="connsiteX23" fmla="*/ 1249016 w 2201977"/>
                  <a:gd name="connsiteY23" fmla="*/ 295019 h 1194509"/>
                  <a:gd name="connsiteX24" fmla="*/ 1396653 w 2201977"/>
                  <a:gd name="connsiteY24" fmla="*/ 323594 h 1194509"/>
                  <a:gd name="connsiteX25" fmla="*/ 1410941 w 2201977"/>
                  <a:gd name="connsiteY25" fmla="*/ 297399 h 1194509"/>
                  <a:gd name="connsiteX26" fmla="*/ 1446659 w 2201977"/>
                  <a:gd name="connsiteY26" fmla="*/ 292637 h 1194509"/>
                  <a:gd name="connsiteX27" fmla="*/ 1460947 w 2201977"/>
                  <a:gd name="connsiteY27" fmla="*/ 259299 h 1194509"/>
                  <a:gd name="connsiteX28" fmla="*/ 1446659 w 2201977"/>
                  <a:gd name="connsiteY28" fmla="*/ 242631 h 1194509"/>
                  <a:gd name="connsiteX29" fmla="*/ 1446659 w 2201977"/>
                  <a:gd name="connsiteY29" fmla="*/ 211674 h 1194509"/>
                  <a:gd name="connsiteX30" fmla="*/ 1456184 w 2201977"/>
                  <a:gd name="connsiteY30" fmla="*/ 175956 h 1194509"/>
                  <a:gd name="connsiteX31" fmla="*/ 1491904 w 2201977"/>
                  <a:gd name="connsiteY31" fmla="*/ 187862 h 1194509"/>
                  <a:gd name="connsiteX32" fmla="*/ 1539529 w 2201977"/>
                  <a:gd name="connsiteY32" fmla="*/ 75943 h 1194509"/>
                  <a:gd name="connsiteX33" fmla="*/ 1570484 w 2201977"/>
                  <a:gd name="connsiteY33" fmla="*/ 47368 h 1194509"/>
                  <a:gd name="connsiteX34" fmla="*/ 1713359 w 2201977"/>
                  <a:gd name="connsiteY34" fmla="*/ 59274 h 1194509"/>
                  <a:gd name="connsiteX35" fmla="*/ 1696692 w 2201977"/>
                  <a:gd name="connsiteY35" fmla="*/ 144999 h 1194509"/>
                  <a:gd name="connsiteX36" fmla="*/ 1706217 w 2201977"/>
                  <a:gd name="connsiteY36" fmla="*/ 278349 h 1194509"/>
                  <a:gd name="connsiteX37" fmla="*/ 1684785 w 2201977"/>
                  <a:gd name="connsiteY37" fmla="*/ 383124 h 1194509"/>
                  <a:gd name="connsiteX38" fmla="*/ 1615729 w 2201977"/>
                  <a:gd name="connsiteY38" fmla="*/ 530762 h 1194509"/>
                  <a:gd name="connsiteX39" fmla="*/ 1556198 w 2201977"/>
                  <a:gd name="connsiteY39" fmla="*/ 649823 h 1194509"/>
                  <a:gd name="connsiteX40" fmla="*/ 1544292 w 2201977"/>
                  <a:gd name="connsiteY40" fmla="*/ 761742 h 1194509"/>
                  <a:gd name="connsiteX41" fmla="*/ 1639542 w 2201977"/>
                  <a:gd name="connsiteY41" fmla="*/ 795080 h 1194509"/>
                  <a:gd name="connsiteX42" fmla="*/ 1710978 w 2201977"/>
                  <a:gd name="connsiteY42" fmla="*/ 830798 h 1194509"/>
                  <a:gd name="connsiteX43" fmla="*/ 1758603 w 2201977"/>
                  <a:gd name="connsiteY43" fmla="*/ 745074 h 1194509"/>
                  <a:gd name="connsiteX44" fmla="*/ 1832422 w 2201977"/>
                  <a:gd name="connsiteY44" fmla="*/ 785555 h 1194509"/>
                  <a:gd name="connsiteX45" fmla="*/ 1872903 w 2201977"/>
                  <a:gd name="connsiteY45" fmla="*/ 783174 h 1194509"/>
                  <a:gd name="connsiteX46" fmla="*/ 1932434 w 2201977"/>
                  <a:gd name="connsiteY46" fmla="*/ 835561 h 1194509"/>
                  <a:gd name="connsiteX47" fmla="*/ 1987203 w 2201977"/>
                  <a:gd name="connsiteY47" fmla="*/ 864136 h 1194509"/>
                  <a:gd name="connsiteX48" fmla="*/ 2030066 w 2201977"/>
                  <a:gd name="connsiteY48" fmla="*/ 845086 h 1194509"/>
                  <a:gd name="connsiteX49" fmla="*/ 2084833 w 2201977"/>
                  <a:gd name="connsiteY49" fmla="*/ 854611 h 1194509"/>
                  <a:gd name="connsiteX50" fmla="*/ 2118171 w 2201977"/>
                  <a:gd name="connsiteY50" fmla="*/ 823656 h 1194509"/>
                  <a:gd name="connsiteX51" fmla="*/ 2149127 w 2201977"/>
                  <a:gd name="connsiteY51" fmla="*/ 818893 h 1194509"/>
                  <a:gd name="connsiteX52" fmla="*/ 2184846 w 2201977"/>
                  <a:gd name="connsiteY52" fmla="*/ 804606 h 1194509"/>
                  <a:gd name="connsiteX53" fmla="*/ 2201977 w 2201977"/>
                  <a:gd name="connsiteY53" fmla="*/ 1194509 h 1194509"/>
                  <a:gd name="connsiteX0" fmla="*/ 0 w 2227708"/>
                  <a:gd name="connsiteY0" fmla="*/ 434414 h 1194509"/>
                  <a:gd name="connsiteX1" fmla="*/ 182013 w 2227708"/>
                  <a:gd name="connsiteY1" fmla="*/ 326074 h 1194509"/>
                  <a:gd name="connsiteX2" fmla="*/ 242684 w 2227708"/>
                  <a:gd name="connsiteY2" fmla="*/ 330409 h 1194509"/>
                  <a:gd name="connsiteX3" fmla="*/ 333691 w 2227708"/>
                  <a:gd name="connsiteY3" fmla="*/ 217735 h 1194509"/>
                  <a:gd name="connsiteX4" fmla="*/ 260020 w 2227708"/>
                  <a:gd name="connsiteY4" fmla="*/ 196068 h 1194509"/>
                  <a:gd name="connsiteX5" fmla="*/ 260459 w 2227708"/>
                  <a:gd name="connsiteY5" fmla="*/ 90913 h 1194509"/>
                  <a:gd name="connsiteX6" fmla="*/ 317609 w 2227708"/>
                  <a:gd name="connsiteY6" fmla="*/ 85469 h 1194509"/>
                  <a:gd name="connsiteX7" fmla="*/ 331216 w 2227708"/>
                  <a:gd name="connsiteY7" fmla="*/ 17434 h 1194509"/>
                  <a:gd name="connsiteX8" fmla="*/ 363193 w 2227708"/>
                  <a:gd name="connsiteY8" fmla="*/ 18795 h 1194509"/>
                  <a:gd name="connsiteX9" fmla="*/ 382243 w 2227708"/>
                  <a:gd name="connsiteY9" fmla="*/ 4508 h 1194509"/>
                  <a:gd name="connsiteX10" fmla="*/ 527499 w 2227708"/>
                  <a:gd name="connsiteY10" fmla="*/ 28320 h 1194509"/>
                  <a:gd name="connsiteX11" fmla="*/ 567980 w 2227708"/>
                  <a:gd name="connsiteY11" fmla="*/ 42608 h 1194509"/>
                  <a:gd name="connsiteX12" fmla="*/ 606080 w 2227708"/>
                  <a:gd name="connsiteY12" fmla="*/ 2126 h 1194509"/>
                  <a:gd name="connsiteX13" fmla="*/ 648943 w 2227708"/>
                  <a:gd name="connsiteY13" fmla="*/ 37845 h 1194509"/>
                  <a:gd name="connsiteX14" fmla="*/ 675136 w 2227708"/>
                  <a:gd name="connsiteY14" fmla="*/ 47370 h 1194509"/>
                  <a:gd name="connsiteX15" fmla="*/ 667992 w 2227708"/>
                  <a:gd name="connsiteY15" fmla="*/ 85470 h 1194509"/>
                  <a:gd name="connsiteX16" fmla="*/ 703710 w 2227708"/>
                  <a:gd name="connsiteY16" fmla="*/ 92614 h 1194509"/>
                  <a:gd name="connsiteX17" fmla="*/ 729904 w 2227708"/>
                  <a:gd name="connsiteY17" fmla="*/ 66420 h 1194509"/>
                  <a:gd name="connsiteX18" fmla="*/ 787054 w 2227708"/>
                  <a:gd name="connsiteY18" fmla="*/ 94995 h 1194509"/>
                  <a:gd name="connsiteX19" fmla="*/ 975173 w 2227708"/>
                  <a:gd name="connsiteY19" fmla="*/ 187863 h 1194509"/>
                  <a:gd name="connsiteX20" fmla="*/ 1194248 w 2227708"/>
                  <a:gd name="connsiteY20" fmla="*/ 278350 h 1194509"/>
                  <a:gd name="connsiteX21" fmla="*/ 1191866 w 2227708"/>
                  <a:gd name="connsiteY21" fmla="*/ 306925 h 1194509"/>
                  <a:gd name="connsiteX22" fmla="*/ 1239491 w 2227708"/>
                  <a:gd name="connsiteY22" fmla="*/ 321213 h 1194509"/>
                  <a:gd name="connsiteX23" fmla="*/ 1249016 w 2227708"/>
                  <a:gd name="connsiteY23" fmla="*/ 295019 h 1194509"/>
                  <a:gd name="connsiteX24" fmla="*/ 1396653 w 2227708"/>
                  <a:gd name="connsiteY24" fmla="*/ 323594 h 1194509"/>
                  <a:gd name="connsiteX25" fmla="*/ 1410941 w 2227708"/>
                  <a:gd name="connsiteY25" fmla="*/ 297399 h 1194509"/>
                  <a:gd name="connsiteX26" fmla="*/ 1446659 w 2227708"/>
                  <a:gd name="connsiteY26" fmla="*/ 292637 h 1194509"/>
                  <a:gd name="connsiteX27" fmla="*/ 1460947 w 2227708"/>
                  <a:gd name="connsiteY27" fmla="*/ 259299 h 1194509"/>
                  <a:gd name="connsiteX28" fmla="*/ 1446659 w 2227708"/>
                  <a:gd name="connsiteY28" fmla="*/ 242631 h 1194509"/>
                  <a:gd name="connsiteX29" fmla="*/ 1446659 w 2227708"/>
                  <a:gd name="connsiteY29" fmla="*/ 211674 h 1194509"/>
                  <a:gd name="connsiteX30" fmla="*/ 1456184 w 2227708"/>
                  <a:gd name="connsiteY30" fmla="*/ 175956 h 1194509"/>
                  <a:gd name="connsiteX31" fmla="*/ 1491904 w 2227708"/>
                  <a:gd name="connsiteY31" fmla="*/ 187862 h 1194509"/>
                  <a:gd name="connsiteX32" fmla="*/ 1539529 w 2227708"/>
                  <a:gd name="connsiteY32" fmla="*/ 75943 h 1194509"/>
                  <a:gd name="connsiteX33" fmla="*/ 1570484 w 2227708"/>
                  <a:gd name="connsiteY33" fmla="*/ 47368 h 1194509"/>
                  <a:gd name="connsiteX34" fmla="*/ 1713359 w 2227708"/>
                  <a:gd name="connsiteY34" fmla="*/ 59274 h 1194509"/>
                  <a:gd name="connsiteX35" fmla="*/ 1696692 w 2227708"/>
                  <a:gd name="connsiteY35" fmla="*/ 144999 h 1194509"/>
                  <a:gd name="connsiteX36" fmla="*/ 1706217 w 2227708"/>
                  <a:gd name="connsiteY36" fmla="*/ 278349 h 1194509"/>
                  <a:gd name="connsiteX37" fmla="*/ 1684785 w 2227708"/>
                  <a:gd name="connsiteY37" fmla="*/ 383124 h 1194509"/>
                  <a:gd name="connsiteX38" fmla="*/ 1615729 w 2227708"/>
                  <a:gd name="connsiteY38" fmla="*/ 530762 h 1194509"/>
                  <a:gd name="connsiteX39" fmla="*/ 1556198 w 2227708"/>
                  <a:gd name="connsiteY39" fmla="*/ 649823 h 1194509"/>
                  <a:gd name="connsiteX40" fmla="*/ 1544292 w 2227708"/>
                  <a:gd name="connsiteY40" fmla="*/ 761742 h 1194509"/>
                  <a:gd name="connsiteX41" fmla="*/ 1639542 w 2227708"/>
                  <a:gd name="connsiteY41" fmla="*/ 795080 h 1194509"/>
                  <a:gd name="connsiteX42" fmla="*/ 1710978 w 2227708"/>
                  <a:gd name="connsiteY42" fmla="*/ 830798 h 1194509"/>
                  <a:gd name="connsiteX43" fmla="*/ 1758603 w 2227708"/>
                  <a:gd name="connsiteY43" fmla="*/ 745074 h 1194509"/>
                  <a:gd name="connsiteX44" fmla="*/ 1832422 w 2227708"/>
                  <a:gd name="connsiteY44" fmla="*/ 785555 h 1194509"/>
                  <a:gd name="connsiteX45" fmla="*/ 1872903 w 2227708"/>
                  <a:gd name="connsiteY45" fmla="*/ 783174 h 1194509"/>
                  <a:gd name="connsiteX46" fmla="*/ 1932434 w 2227708"/>
                  <a:gd name="connsiteY46" fmla="*/ 835561 h 1194509"/>
                  <a:gd name="connsiteX47" fmla="*/ 1987203 w 2227708"/>
                  <a:gd name="connsiteY47" fmla="*/ 864136 h 1194509"/>
                  <a:gd name="connsiteX48" fmla="*/ 2030066 w 2227708"/>
                  <a:gd name="connsiteY48" fmla="*/ 845086 h 1194509"/>
                  <a:gd name="connsiteX49" fmla="*/ 2084833 w 2227708"/>
                  <a:gd name="connsiteY49" fmla="*/ 854611 h 1194509"/>
                  <a:gd name="connsiteX50" fmla="*/ 2118171 w 2227708"/>
                  <a:gd name="connsiteY50" fmla="*/ 823656 h 1194509"/>
                  <a:gd name="connsiteX51" fmla="*/ 2149127 w 2227708"/>
                  <a:gd name="connsiteY51" fmla="*/ 818893 h 1194509"/>
                  <a:gd name="connsiteX52" fmla="*/ 2184846 w 2227708"/>
                  <a:gd name="connsiteY52" fmla="*/ 804606 h 1194509"/>
                  <a:gd name="connsiteX53" fmla="*/ 2227708 w 2227708"/>
                  <a:gd name="connsiteY53" fmla="*/ 849849 h 1194509"/>
                  <a:gd name="connsiteX54" fmla="*/ 2201977 w 2227708"/>
                  <a:gd name="connsiteY54" fmla="*/ 1194509 h 1194509"/>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906827 w 2906827"/>
                  <a:gd name="connsiteY54"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906827 w 2906827"/>
                  <a:gd name="connsiteY55"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906827 w 2906827"/>
                  <a:gd name="connsiteY56"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80107 w 2906827"/>
                  <a:gd name="connsiteY56" fmla="*/ 478374 h 866641"/>
                  <a:gd name="connsiteX57" fmla="*/ 2906827 w 2906827"/>
                  <a:gd name="connsiteY57"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80107 w 2906827"/>
                  <a:gd name="connsiteY56" fmla="*/ 478374 h 866641"/>
                  <a:gd name="connsiteX57" fmla="*/ 2906827 w 2906827"/>
                  <a:gd name="connsiteY57"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80107 w 2906827"/>
                  <a:gd name="connsiteY56" fmla="*/ 478374 h 866641"/>
                  <a:gd name="connsiteX57" fmla="*/ 2906827 w 2906827"/>
                  <a:gd name="connsiteY57"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80107 w 2906827"/>
                  <a:gd name="connsiteY56" fmla="*/ 478374 h 866641"/>
                  <a:gd name="connsiteX57" fmla="*/ 2430114 w 2906827"/>
                  <a:gd name="connsiteY57" fmla="*/ 285493 h 866641"/>
                  <a:gd name="connsiteX58" fmla="*/ 2906827 w 2906827"/>
                  <a:gd name="connsiteY58"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75345 w 2906827"/>
                  <a:gd name="connsiteY56" fmla="*/ 475993 h 866641"/>
                  <a:gd name="connsiteX57" fmla="*/ 2430114 w 2906827"/>
                  <a:gd name="connsiteY57" fmla="*/ 285493 h 866641"/>
                  <a:gd name="connsiteX58" fmla="*/ 2906827 w 2906827"/>
                  <a:gd name="connsiteY58"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75345 w 2906827"/>
                  <a:gd name="connsiteY56" fmla="*/ 475993 h 866641"/>
                  <a:gd name="connsiteX57" fmla="*/ 2430114 w 2906827"/>
                  <a:gd name="connsiteY57" fmla="*/ 285493 h 866641"/>
                  <a:gd name="connsiteX58" fmla="*/ 2906827 w 2906827"/>
                  <a:gd name="connsiteY58"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75345 w 2906827"/>
                  <a:gd name="connsiteY56" fmla="*/ 475993 h 866641"/>
                  <a:gd name="connsiteX57" fmla="*/ 2430114 w 2906827"/>
                  <a:gd name="connsiteY57" fmla="*/ 285493 h 866641"/>
                  <a:gd name="connsiteX58" fmla="*/ 2906827 w 2906827"/>
                  <a:gd name="connsiteY58"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75345 w 2906827"/>
                  <a:gd name="connsiteY56" fmla="*/ 475993 h 866641"/>
                  <a:gd name="connsiteX57" fmla="*/ 2430114 w 2906827"/>
                  <a:gd name="connsiteY57" fmla="*/ 285493 h 866641"/>
                  <a:gd name="connsiteX58" fmla="*/ 2906827 w 2906827"/>
                  <a:gd name="connsiteY58"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75345 w 2906827"/>
                  <a:gd name="connsiteY56" fmla="*/ 475993 h 866641"/>
                  <a:gd name="connsiteX57" fmla="*/ 2430114 w 2906827"/>
                  <a:gd name="connsiteY57" fmla="*/ 285493 h 866641"/>
                  <a:gd name="connsiteX58" fmla="*/ 2906827 w 2906827"/>
                  <a:gd name="connsiteY58" fmla="*/ 434890 h 866641"/>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30114 w 2885396"/>
                  <a:gd name="connsiteY57" fmla="*/ 417340 h 998488"/>
                  <a:gd name="connsiteX58" fmla="*/ 2885396 w 2885396"/>
                  <a:gd name="connsiteY58"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30114 w 2885396"/>
                  <a:gd name="connsiteY57" fmla="*/ 417340 h 998488"/>
                  <a:gd name="connsiteX58" fmla="*/ 2444401 w 2885396"/>
                  <a:gd name="connsiteY58" fmla="*/ 212553 h 998488"/>
                  <a:gd name="connsiteX59" fmla="*/ 2885396 w 2885396"/>
                  <a:gd name="connsiteY59"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15826 w 2885396"/>
                  <a:gd name="connsiteY57" fmla="*/ 417340 h 998488"/>
                  <a:gd name="connsiteX58" fmla="*/ 2444401 w 2885396"/>
                  <a:gd name="connsiteY58" fmla="*/ 212553 h 998488"/>
                  <a:gd name="connsiteX59" fmla="*/ 2885396 w 2885396"/>
                  <a:gd name="connsiteY59"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15826 w 2885396"/>
                  <a:gd name="connsiteY57" fmla="*/ 417340 h 998488"/>
                  <a:gd name="connsiteX58" fmla="*/ 2444401 w 2885396"/>
                  <a:gd name="connsiteY58" fmla="*/ 212553 h 998488"/>
                  <a:gd name="connsiteX59" fmla="*/ 2885396 w 2885396"/>
                  <a:gd name="connsiteY59"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15826 w 2885396"/>
                  <a:gd name="connsiteY57" fmla="*/ 417340 h 998488"/>
                  <a:gd name="connsiteX58" fmla="*/ 2444401 w 2885396"/>
                  <a:gd name="connsiteY58" fmla="*/ 212553 h 998488"/>
                  <a:gd name="connsiteX59" fmla="*/ 2885396 w 2885396"/>
                  <a:gd name="connsiteY59"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15826 w 2885396"/>
                  <a:gd name="connsiteY57" fmla="*/ 417340 h 998488"/>
                  <a:gd name="connsiteX58" fmla="*/ 2444401 w 2885396"/>
                  <a:gd name="connsiteY58" fmla="*/ 212553 h 998488"/>
                  <a:gd name="connsiteX59" fmla="*/ 2449164 w 2885396"/>
                  <a:gd name="connsiteY59" fmla="*/ 105396 h 998488"/>
                  <a:gd name="connsiteX60" fmla="*/ 2885396 w 2885396"/>
                  <a:gd name="connsiteY60"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15826 w 2885396"/>
                  <a:gd name="connsiteY57" fmla="*/ 417340 h 998488"/>
                  <a:gd name="connsiteX58" fmla="*/ 2444401 w 2885396"/>
                  <a:gd name="connsiteY58" fmla="*/ 212553 h 998488"/>
                  <a:gd name="connsiteX59" fmla="*/ 2449164 w 2885396"/>
                  <a:gd name="connsiteY59" fmla="*/ 105396 h 998488"/>
                  <a:gd name="connsiteX60" fmla="*/ 2885396 w 2885396"/>
                  <a:gd name="connsiteY60"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15826 w 2885396"/>
                  <a:gd name="connsiteY57" fmla="*/ 417340 h 998488"/>
                  <a:gd name="connsiteX58" fmla="*/ 2444401 w 2885396"/>
                  <a:gd name="connsiteY58" fmla="*/ 212553 h 998488"/>
                  <a:gd name="connsiteX59" fmla="*/ 2449164 w 2885396"/>
                  <a:gd name="connsiteY59" fmla="*/ 105396 h 998488"/>
                  <a:gd name="connsiteX60" fmla="*/ 2885396 w 2885396"/>
                  <a:gd name="connsiteY60" fmla="*/ 0 h 998488"/>
                  <a:gd name="connsiteX0" fmla="*/ 0 w 2775858"/>
                  <a:gd name="connsiteY0" fmla="*/ 1111567 h 1543794"/>
                  <a:gd name="connsiteX1" fmla="*/ 182013 w 2775858"/>
                  <a:gd name="connsiteY1" fmla="*/ 1003227 h 1543794"/>
                  <a:gd name="connsiteX2" fmla="*/ 242684 w 2775858"/>
                  <a:gd name="connsiteY2" fmla="*/ 1007562 h 1543794"/>
                  <a:gd name="connsiteX3" fmla="*/ 333691 w 2775858"/>
                  <a:gd name="connsiteY3" fmla="*/ 894888 h 1543794"/>
                  <a:gd name="connsiteX4" fmla="*/ 260020 w 2775858"/>
                  <a:gd name="connsiteY4" fmla="*/ 873221 h 1543794"/>
                  <a:gd name="connsiteX5" fmla="*/ 260459 w 2775858"/>
                  <a:gd name="connsiteY5" fmla="*/ 768066 h 1543794"/>
                  <a:gd name="connsiteX6" fmla="*/ 317609 w 2775858"/>
                  <a:gd name="connsiteY6" fmla="*/ 762622 h 1543794"/>
                  <a:gd name="connsiteX7" fmla="*/ 331216 w 2775858"/>
                  <a:gd name="connsiteY7" fmla="*/ 694587 h 1543794"/>
                  <a:gd name="connsiteX8" fmla="*/ 363193 w 2775858"/>
                  <a:gd name="connsiteY8" fmla="*/ 695948 h 1543794"/>
                  <a:gd name="connsiteX9" fmla="*/ 382243 w 2775858"/>
                  <a:gd name="connsiteY9" fmla="*/ 681661 h 1543794"/>
                  <a:gd name="connsiteX10" fmla="*/ 527499 w 2775858"/>
                  <a:gd name="connsiteY10" fmla="*/ 705473 h 1543794"/>
                  <a:gd name="connsiteX11" fmla="*/ 567980 w 2775858"/>
                  <a:gd name="connsiteY11" fmla="*/ 719761 h 1543794"/>
                  <a:gd name="connsiteX12" fmla="*/ 606080 w 2775858"/>
                  <a:gd name="connsiteY12" fmla="*/ 679279 h 1543794"/>
                  <a:gd name="connsiteX13" fmla="*/ 648943 w 2775858"/>
                  <a:gd name="connsiteY13" fmla="*/ 714998 h 1543794"/>
                  <a:gd name="connsiteX14" fmla="*/ 675136 w 2775858"/>
                  <a:gd name="connsiteY14" fmla="*/ 724523 h 1543794"/>
                  <a:gd name="connsiteX15" fmla="*/ 667992 w 2775858"/>
                  <a:gd name="connsiteY15" fmla="*/ 762623 h 1543794"/>
                  <a:gd name="connsiteX16" fmla="*/ 703710 w 2775858"/>
                  <a:gd name="connsiteY16" fmla="*/ 769767 h 1543794"/>
                  <a:gd name="connsiteX17" fmla="*/ 729904 w 2775858"/>
                  <a:gd name="connsiteY17" fmla="*/ 743573 h 1543794"/>
                  <a:gd name="connsiteX18" fmla="*/ 787054 w 2775858"/>
                  <a:gd name="connsiteY18" fmla="*/ 772148 h 1543794"/>
                  <a:gd name="connsiteX19" fmla="*/ 975173 w 2775858"/>
                  <a:gd name="connsiteY19" fmla="*/ 865016 h 1543794"/>
                  <a:gd name="connsiteX20" fmla="*/ 1194248 w 2775858"/>
                  <a:gd name="connsiteY20" fmla="*/ 955503 h 1543794"/>
                  <a:gd name="connsiteX21" fmla="*/ 1191866 w 2775858"/>
                  <a:gd name="connsiteY21" fmla="*/ 984078 h 1543794"/>
                  <a:gd name="connsiteX22" fmla="*/ 1239491 w 2775858"/>
                  <a:gd name="connsiteY22" fmla="*/ 998366 h 1543794"/>
                  <a:gd name="connsiteX23" fmla="*/ 1249016 w 2775858"/>
                  <a:gd name="connsiteY23" fmla="*/ 972172 h 1543794"/>
                  <a:gd name="connsiteX24" fmla="*/ 1396653 w 2775858"/>
                  <a:gd name="connsiteY24" fmla="*/ 1000747 h 1543794"/>
                  <a:gd name="connsiteX25" fmla="*/ 1410941 w 2775858"/>
                  <a:gd name="connsiteY25" fmla="*/ 974552 h 1543794"/>
                  <a:gd name="connsiteX26" fmla="*/ 1446659 w 2775858"/>
                  <a:gd name="connsiteY26" fmla="*/ 969790 h 1543794"/>
                  <a:gd name="connsiteX27" fmla="*/ 1460947 w 2775858"/>
                  <a:gd name="connsiteY27" fmla="*/ 936452 h 1543794"/>
                  <a:gd name="connsiteX28" fmla="*/ 1446659 w 2775858"/>
                  <a:gd name="connsiteY28" fmla="*/ 919784 h 1543794"/>
                  <a:gd name="connsiteX29" fmla="*/ 1446659 w 2775858"/>
                  <a:gd name="connsiteY29" fmla="*/ 888827 h 1543794"/>
                  <a:gd name="connsiteX30" fmla="*/ 1456184 w 2775858"/>
                  <a:gd name="connsiteY30" fmla="*/ 853109 h 1543794"/>
                  <a:gd name="connsiteX31" fmla="*/ 1491904 w 2775858"/>
                  <a:gd name="connsiteY31" fmla="*/ 865015 h 1543794"/>
                  <a:gd name="connsiteX32" fmla="*/ 1539529 w 2775858"/>
                  <a:gd name="connsiteY32" fmla="*/ 753096 h 1543794"/>
                  <a:gd name="connsiteX33" fmla="*/ 1570484 w 2775858"/>
                  <a:gd name="connsiteY33" fmla="*/ 724521 h 1543794"/>
                  <a:gd name="connsiteX34" fmla="*/ 1713359 w 2775858"/>
                  <a:gd name="connsiteY34" fmla="*/ 736427 h 1543794"/>
                  <a:gd name="connsiteX35" fmla="*/ 1696692 w 2775858"/>
                  <a:gd name="connsiteY35" fmla="*/ 822152 h 1543794"/>
                  <a:gd name="connsiteX36" fmla="*/ 1706217 w 2775858"/>
                  <a:gd name="connsiteY36" fmla="*/ 955502 h 1543794"/>
                  <a:gd name="connsiteX37" fmla="*/ 1684785 w 2775858"/>
                  <a:gd name="connsiteY37" fmla="*/ 1060277 h 1543794"/>
                  <a:gd name="connsiteX38" fmla="*/ 1615729 w 2775858"/>
                  <a:gd name="connsiteY38" fmla="*/ 1207915 h 1543794"/>
                  <a:gd name="connsiteX39" fmla="*/ 1556198 w 2775858"/>
                  <a:gd name="connsiteY39" fmla="*/ 1326976 h 1543794"/>
                  <a:gd name="connsiteX40" fmla="*/ 1544292 w 2775858"/>
                  <a:gd name="connsiteY40" fmla="*/ 1438895 h 1543794"/>
                  <a:gd name="connsiteX41" fmla="*/ 1639542 w 2775858"/>
                  <a:gd name="connsiteY41" fmla="*/ 1472233 h 1543794"/>
                  <a:gd name="connsiteX42" fmla="*/ 1710978 w 2775858"/>
                  <a:gd name="connsiteY42" fmla="*/ 1507951 h 1543794"/>
                  <a:gd name="connsiteX43" fmla="*/ 1758603 w 2775858"/>
                  <a:gd name="connsiteY43" fmla="*/ 1422227 h 1543794"/>
                  <a:gd name="connsiteX44" fmla="*/ 1832422 w 2775858"/>
                  <a:gd name="connsiteY44" fmla="*/ 1462708 h 1543794"/>
                  <a:gd name="connsiteX45" fmla="*/ 1872903 w 2775858"/>
                  <a:gd name="connsiteY45" fmla="*/ 1460327 h 1543794"/>
                  <a:gd name="connsiteX46" fmla="*/ 1932434 w 2775858"/>
                  <a:gd name="connsiteY46" fmla="*/ 1512714 h 1543794"/>
                  <a:gd name="connsiteX47" fmla="*/ 1987203 w 2775858"/>
                  <a:gd name="connsiteY47" fmla="*/ 1541289 h 1543794"/>
                  <a:gd name="connsiteX48" fmla="*/ 2030066 w 2775858"/>
                  <a:gd name="connsiteY48" fmla="*/ 1522239 h 1543794"/>
                  <a:gd name="connsiteX49" fmla="*/ 2084833 w 2775858"/>
                  <a:gd name="connsiteY49" fmla="*/ 1531764 h 1543794"/>
                  <a:gd name="connsiteX50" fmla="*/ 2118171 w 2775858"/>
                  <a:gd name="connsiteY50" fmla="*/ 1500809 h 1543794"/>
                  <a:gd name="connsiteX51" fmla="*/ 2149127 w 2775858"/>
                  <a:gd name="connsiteY51" fmla="*/ 1496046 h 1543794"/>
                  <a:gd name="connsiteX52" fmla="*/ 2184846 w 2775858"/>
                  <a:gd name="connsiteY52" fmla="*/ 1481759 h 1543794"/>
                  <a:gd name="connsiteX53" fmla="*/ 2227708 w 2775858"/>
                  <a:gd name="connsiteY53" fmla="*/ 1527002 h 1543794"/>
                  <a:gd name="connsiteX54" fmla="*/ 2289620 w 2775858"/>
                  <a:gd name="connsiteY54" fmla="*/ 1422227 h 1543794"/>
                  <a:gd name="connsiteX55" fmla="*/ 2322957 w 2775858"/>
                  <a:gd name="connsiteY55" fmla="*/ 1281734 h 1543794"/>
                  <a:gd name="connsiteX56" fmla="*/ 2375345 w 2775858"/>
                  <a:gd name="connsiteY56" fmla="*/ 1153146 h 1543794"/>
                  <a:gd name="connsiteX57" fmla="*/ 2415826 w 2775858"/>
                  <a:gd name="connsiteY57" fmla="*/ 962646 h 1543794"/>
                  <a:gd name="connsiteX58" fmla="*/ 2444401 w 2775858"/>
                  <a:gd name="connsiteY58" fmla="*/ 757859 h 1543794"/>
                  <a:gd name="connsiteX59" fmla="*/ 2449164 w 2775858"/>
                  <a:gd name="connsiteY59" fmla="*/ 650702 h 1543794"/>
                  <a:gd name="connsiteX60" fmla="*/ 2775858 w 2775858"/>
                  <a:gd name="connsiteY60" fmla="*/ 0 h 1543794"/>
                  <a:gd name="connsiteX0" fmla="*/ 0 w 2775858"/>
                  <a:gd name="connsiteY0" fmla="*/ 1111567 h 1543794"/>
                  <a:gd name="connsiteX1" fmla="*/ 182013 w 2775858"/>
                  <a:gd name="connsiteY1" fmla="*/ 1003227 h 1543794"/>
                  <a:gd name="connsiteX2" fmla="*/ 242684 w 2775858"/>
                  <a:gd name="connsiteY2" fmla="*/ 1007562 h 1543794"/>
                  <a:gd name="connsiteX3" fmla="*/ 333691 w 2775858"/>
                  <a:gd name="connsiteY3" fmla="*/ 894888 h 1543794"/>
                  <a:gd name="connsiteX4" fmla="*/ 260020 w 2775858"/>
                  <a:gd name="connsiteY4" fmla="*/ 873221 h 1543794"/>
                  <a:gd name="connsiteX5" fmla="*/ 260459 w 2775858"/>
                  <a:gd name="connsiteY5" fmla="*/ 768066 h 1543794"/>
                  <a:gd name="connsiteX6" fmla="*/ 317609 w 2775858"/>
                  <a:gd name="connsiteY6" fmla="*/ 762622 h 1543794"/>
                  <a:gd name="connsiteX7" fmla="*/ 331216 w 2775858"/>
                  <a:gd name="connsiteY7" fmla="*/ 694587 h 1543794"/>
                  <a:gd name="connsiteX8" fmla="*/ 363193 w 2775858"/>
                  <a:gd name="connsiteY8" fmla="*/ 695948 h 1543794"/>
                  <a:gd name="connsiteX9" fmla="*/ 382243 w 2775858"/>
                  <a:gd name="connsiteY9" fmla="*/ 681661 h 1543794"/>
                  <a:gd name="connsiteX10" fmla="*/ 527499 w 2775858"/>
                  <a:gd name="connsiteY10" fmla="*/ 705473 h 1543794"/>
                  <a:gd name="connsiteX11" fmla="*/ 567980 w 2775858"/>
                  <a:gd name="connsiteY11" fmla="*/ 719761 h 1543794"/>
                  <a:gd name="connsiteX12" fmla="*/ 606080 w 2775858"/>
                  <a:gd name="connsiteY12" fmla="*/ 679279 h 1543794"/>
                  <a:gd name="connsiteX13" fmla="*/ 648943 w 2775858"/>
                  <a:gd name="connsiteY13" fmla="*/ 714998 h 1543794"/>
                  <a:gd name="connsiteX14" fmla="*/ 675136 w 2775858"/>
                  <a:gd name="connsiteY14" fmla="*/ 724523 h 1543794"/>
                  <a:gd name="connsiteX15" fmla="*/ 667992 w 2775858"/>
                  <a:gd name="connsiteY15" fmla="*/ 762623 h 1543794"/>
                  <a:gd name="connsiteX16" fmla="*/ 703710 w 2775858"/>
                  <a:gd name="connsiteY16" fmla="*/ 769767 h 1543794"/>
                  <a:gd name="connsiteX17" fmla="*/ 729904 w 2775858"/>
                  <a:gd name="connsiteY17" fmla="*/ 743573 h 1543794"/>
                  <a:gd name="connsiteX18" fmla="*/ 787054 w 2775858"/>
                  <a:gd name="connsiteY18" fmla="*/ 772148 h 1543794"/>
                  <a:gd name="connsiteX19" fmla="*/ 975173 w 2775858"/>
                  <a:gd name="connsiteY19" fmla="*/ 865016 h 1543794"/>
                  <a:gd name="connsiteX20" fmla="*/ 1194248 w 2775858"/>
                  <a:gd name="connsiteY20" fmla="*/ 955503 h 1543794"/>
                  <a:gd name="connsiteX21" fmla="*/ 1191866 w 2775858"/>
                  <a:gd name="connsiteY21" fmla="*/ 984078 h 1543794"/>
                  <a:gd name="connsiteX22" fmla="*/ 1239491 w 2775858"/>
                  <a:gd name="connsiteY22" fmla="*/ 998366 h 1543794"/>
                  <a:gd name="connsiteX23" fmla="*/ 1249016 w 2775858"/>
                  <a:gd name="connsiteY23" fmla="*/ 972172 h 1543794"/>
                  <a:gd name="connsiteX24" fmla="*/ 1396653 w 2775858"/>
                  <a:gd name="connsiteY24" fmla="*/ 1000747 h 1543794"/>
                  <a:gd name="connsiteX25" fmla="*/ 1410941 w 2775858"/>
                  <a:gd name="connsiteY25" fmla="*/ 974552 h 1543794"/>
                  <a:gd name="connsiteX26" fmla="*/ 1446659 w 2775858"/>
                  <a:gd name="connsiteY26" fmla="*/ 969790 h 1543794"/>
                  <a:gd name="connsiteX27" fmla="*/ 1460947 w 2775858"/>
                  <a:gd name="connsiteY27" fmla="*/ 936452 h 1543794"/>
                  <a:gd name="connsiteX28" fmla="*/ 1446659 w 2775858"/>
                  <a:gd name="connsiteY28" fmla="*/ 919784 h 1543794"/>
                  <a:gd name="connsiteX29" fmla="*/ 1446659 w 2775858"/>
                  <a:gd name="connsiteY29" fmla="*/ 888827 h 1543794"/>
                  <a:gd name="connsiteX30" fmla="*/ 1456184 w 2775858"/>
                  <a:gd name="connsiteY30" fmla="*/ 853109 h 1543794"/>
                  <a:gd name="connsiteX31" fmla="*/ 1491904 w 2775858"/>
                  <a:gd name="connsiteY31" fmla="*/ 865015 h 1543794"/>
                  <a:gd name="connsiteX32" fmla="*/ 1539529 w 2775858"/>
                  <a:gd name="connsiteY32" fmla="*/ 753096 h 1543794"/>
                  <a:gd name="connsiteX33" fmla="*/ 1570484 w 2775858"/>
                  <a:gd name="connsiteY33" fmla="*/ 724521 h 1543794"/>
                  <a:gd name="connsiteX34" fmla="*/ 1713359 w 2775858"/>
                  <a:gd name="connsiteY34" fmla="*/ 736427 h 1543794"/>
                  <a:gd name="connsiteX35" fmla="*/ 1696692 w 2775858"/>
                  <a:gd name="connsiteY35" fmla="*/ 822152 h 1543794"/>
                  <a:gd name="connsiteX36" fmla="*/ 1706217 w 2775858"/>
                  <a:gd name="connsiteY36" fmla="*/ 955502 h 1543794"/>
                  <a:gd name="connsiteX37" fmla="*/ 1684785 w 2775858"/>
                  <a:gd name="connsiteY37" fmla="*/ 1060277 h 1543794"/>
                  <a:gd name="connsiteX38" fmla="*/ 1615729 w 2775858"/>
                  <a:gd name="connsiteY38" fmla="*/ 1207915 h 1543794"/>
                  <a:gd name="connsiteX39" fmla="*/ 1556198 w 2775858"/>
                  <a:gd name="connsiteY39" fmla="*/ 1326976 h 1543794"/>
                  <a:gd name="connsiteX40" fmla="*/ 1544292 w 2775858"/>
                  <a:gd name="connsiteY40" fmla="*/ 1438895 h 1543794"/>
                  <a:gd name="connsiteX41" fmla="*/ 1639542 w 2775858"/>
                  <a:gd name="connsiteY41" fmla="*/ 1472233 h 1543794"/>
                  <a:gd name="connsiteX42" fmla="*/ 1710978 w 2775858"/>
                  <a:gd name="connsiteY42" fmla="*/ 1507951 h 1543794"/>
                  <a:gd name="connsiteX43" fmla="*/ 1758603 w 2775858"/>
                  <a:gd name="connsiteY43" fmla="*/ 1422227 h 1543794"/>
                  <a:gd name="connsiteX44" fmla="*/ 1832422 w 2775858"/>
                  <a:gd name="connsiteY44" fmla="*/ 1462708 h 1543794"/>
                  <a:gd name="connsiteX45" fmla="*/ 1872903 w 2775858"/>
                  <a:gd name="connsiteY45" fmla="*/ 1460327 h 1543794"/>
                  <a:gd name="connsiteX46" fmla="*/ 1932434 w 2775858"/>
                  <a:gd name="connsiteY46" fmla="*/ 1512714 h 1543794"/>
                  <a:gd name="connsiteX47" fmla="*/ 1987203 w 2775858"/>
                  <a:gd name="connsiteY47" fmla="*/ 1541289 h 1543794"/>
                  <a:gd name="connsiteX48" fmla="*/ 2030066 w 2775858"/>
                  <a:gd name="connsiteY48" fmla="*/ 1522239 h 1543794"/>
                  <a:gd name="connsiteX49" fmla="*/ 2084833 w 2775858"/>
                  <a:gd name="connsiteY49" fmla="*/ 1531764 h 1543794"/>
                  <a:gd name="connsiteX50" fmla="*/ 2118171 w 2775858"/>
                  <a:gd name="connsiteY50" fmla="*/ 1500809 h 1543794"/>
                  <a:gd name="connsiteX51" fmla="*/ 2149127 w 2775858"/>
                  <a:gd name="connsiteY51" fmla="*/ 1496046 h 1543794"/>
                  <a:gd name="connsiteX52" fmla="*/ 2184846 w 2775858"/>
                  <a:gd name="connsiteY52" fmla="*/ 1481759 h 1543794"/>
                  <a:gd name="connsiteX53" fmla="*/ 2227708 w 2775858"/>
                  <a:gd name="connsiteY53" fmla="*/ 1527002 h 1543794"/>
                  <a:gd name="connsiteX54" fmla="*/ 2289620 w 2775858"/>
                  <a:gd name="connsiteY54" fmla="*/ 1422227 h 1543794"/>
                  <a:gd name="connsiteX55" fmla="*/ 2322957 w 2775858"/>
                  <a:gd name="connsiteY55" fmla="*/ 1281734 h 1543794"/>
                  <a:gd name="connsiteX56" fmla="*/ 2375345 w 2775858"/>
                  <a:gd name="connsiteY56" fmla="*/ 1153146 h 1543794"/>
                  <a:gd name="connsiteX57" fmla="*/ 2415826 w 2775858"/>
                  <a:gd name="connsiteY57" fmla="*/ 962646 h 1543794"/>
                  <a:gd name="connsiteX58" fmla="*/ 2444401 w 2775858"/>
                  <a:gd name="connsiteY58" fmla="*/ 757859 h 1543794"/>
                  <a:gd name="connsiteX59" fmla="*/ 2449164 w 2775858"/>
                  <a:gd name="connsiteY59" fmla="*/ 650702 h 1543794"/>
                  <a:gd name="connsiteX60" fmla="*/ 2487264 w 2775858"/>
                  <a:gd name="connsiteY60" fmla="*/ 524496 h 1543794"/>
                  <a:gd name="connsiteX61" fmla="*/ 2775858 w 2775858"/>
                  <a:gd name="connsiteY61" fmla="*/ 0 h 1543794"/>
                  <a:gd name="connsiteX0" fmla="*/ 0 w 2816340"/>
                  <a:gd name="connsiteY0" fmla="*/ 1063942 h 1496169"/>
                  <a:gd name="connsiteX1" fmla="*/ 182013 w 2816340"/>
                  <a:gd name="connsiteY1" fmla="*/ 955602 h 1496169"/>
                  <a:gd name="connsiteX2" fmla="*/ 242684 w 2816340"/>
                  <a:gd name="connsiteY2" fmla="*/ 959937 h 1496169"/>
                  <a:gd name="connsiteX3" fmla="*/ 333691 w 2816340"/>
                  <a:gd name="connsiteY3" fmla="*/ 847263 h 1496169"/>
                  <a:gd name="connsiteX4" fmla="*/ 260020 w 2816340"/>
                  <a:gd name="connsiteY4" fmla="*/ 825596 h 1496169"/>
                  <a:gd name="connsiteX5" fmla="*/ 260459 w 2816340"/>
                  <a:gd name="connsiteY5" fmla="*/ 720441 h 1496169"/>
                  <a:gd name="connsiteX6" fmla="*/ 317609 w 2816340"/>
                  <a:gd name="connsiteY6" fmla="*/ 714997 h 1496169"/>
                  <a:gd name="connsiteX7" fmla="*/ 331216 w 2816340"/>
                  <a:gd name="connsiteY7" fmla="*/ 646962 h 1496169"/>
                  <a:gd name="connsiteX8" fmla="*/ 363193 w 2816340"/>
                  <a:gd name="connsiteY8" fmla="*/ 648323 h 1496169"/>
                  <a:gd name="connsiteX9" fmla="*/ 382243 w 2816340"/>
                  <a:gd name="connsiteY9" fmla="*/ 634036 h 1496169"/>
                  <a:gd name="connsiteX10" fmla="*/ 527499 w 2816340"/>
                  <a:gd name="connsiteY10" fmla="*/ 657848 h 1496169"/>
                  <a:gd name="connsiteX11" fmla="*/ 567980 w 2816340"/>
                  <a:gd name="connsiteY11" fmla="*/ 672136 h 1496169"/>
                  <a:gd name="connsiteX12" fmla="*/ 606080 w 2816340"/>
                  <a:gd name="connsiteY12" fmla="*/ 631654 h 1496169"/>
                  <a:gd name="connsiteX13" fmla="*/ 648943 w 2816340"/>
                  <a:gd name="connsiteY13" fmla="*/ 667373 h 1496169"/>
                  <a:gd name="connsiteX14" fmla="*/ 675136 w 2816340"/>
                  <a:gd name="connsiteY14" fmla="*/ 676898 h 1496169"/>
                  <a:gd name="connsiteX15" fmla="*/ 667992 w 2816340"/>
                  <a:gd name="connsiteY15" fmla="*/ 714998 h 1496169"/>
                  <a:gd name="connsiteX16" fmla="*/ 703710 w 2816340"/>
                  <a:gd name="connsiteY16" fmla="*/ 722142 h 1496169"/>
                  <a:gd name="connsiteX17" fmla="*/ 729904 w 2816340"/>
                  <a:gd name="connsiteY17" fmla="*/ 695948 h 1496169"/>
                  <a:gd name="connsiteX18" fmla="*/ 787054 w 2816340"/>
                  <a:gd name="connsiteY18" fmla="*/ 724523 h 1496169"/>
                  <a:gd name="connsiteX19" fmla="*/ 975173 w 2816340"/>
                  <a:gd name="connsiteY19" fmla="*/ 817391 h 1496169"/>
                  <a:gd name="connsiteX20" fmla="*/ 1194248 w 2816340"/>
                  <a:gd name="connsiteY20" fmla="*/ 907878 h 1496169"/>
                  <a:gd name="connsiteX21" fmla="*/ 1191866 w 2816340"/>
                  <a:gd name="connsiteY21" fmla="*/ 936453 h 1496169"/>
                  <a:gd name="connsiteX22" fmla="*/ 1239491 w 2816340"/>
                  <a:gd name="connsiteY22" fmla="*/ 950741 h 1496169"/>
                  <a:gd name="connsiteX23" fmla="*/ 1249016 w 2816340"/>
                  <a:gd name="connsiteY23" fmla="*/ 924547 h 1496169"/>
                  <a:gd name="connsiteX24" fmla="*/ 1396653 w 2816340"/>
                  <a:gd name="connsiteY24" fmla="*/ 953122 h 1496169"/>
                  <a:gd name="connsiteX25" fmla="*/ 1410941 w 2816340"/>
                  <a:gd name="connsiteY25" fmla="*/ 926927 h 1496169"/>
                  <a:gd name="connsiteX26" fmla="*/ 1446659 w 2816340"/>
                  <a:gd name="connsiteY26" fmla="*/ 922165 h 1496169"/>
                  <a:gd name="connsiteX27" fmla="*/ 1460947 w 2816340"/>
                  <a:gd name="connsiteY27" fmla="*/ 888827 h 1496169"/>
                  <a:gd name="connsiteX28" fmla="*/ 1446659 w 2816340"/>
                  <a:gd name="connsiteY28" fmla="*/ 872159 h 1496169"/>
                  <a:gd name="connsiteX29" fmla="*/ 1446659 w 2816340"/>
                  <a:gd name="connsiteY29" fmla="*/ 841202 h 1496169"/>
                  <a:gd name="connsiteX30" fmla="*/ 1456184 w 2816340"/>
                  <a:gd name="connsiteY30" fmla="*/ 805484 h 1496169"/>
                  <a:gd name="connsiteX31" fmla="*/ 1491904 w 2816340"/>
                  <a:gd name="connsiteY31" fmla="*/ 817390 h 1496169"/>
                  <a:gd name="connsiteX32" fmla="*/ 1539529 w 2816340"/>
                  <a:gd name="connsiteY32" fmla="*/ 705471 h 1496169"/>
                  <a:gd name="connsiteX33" fmla="*/ 1570484 w 2816340"/>
                  <a:gd name="connsiteY33" fmla="*/ 676896 h 1496169"/>
                  <a:gd name="connsiteX34" fmla="*/ 1713359 w 2816340"/>
                  <a:gd name="connsiteY34" fmla="*/ 688802 h 1496169"/>
                  <a:gd name="connsiteX35" fmla="*/ 1696692 w 2816340"/>
                  <a:gd name="connsiteY35" fmla="*/ 774527 h 1496169"/>
                  <a:gd name="connsiteX36" fmla="*/ 1706217 w 2816340"/>
                  <a:gd name="connsiteY36" fmla="*/ 907877 h 1496169"/>
                  <a:gd name="connsiteX37" fmla="*/ 1684785 w 2816340"/>
                  <a:gd name="connsiteY37" fmla="*/ 1012652 h 1496169"/>
                  <a:gd name="connsiteX38" fmla="*/ 1615729 w 2816340"/>
                  <a:gd name="connsiteY38" fmla="*/ 1160290 h 1496169"/>
                  <a:gd name="connsiteX39" fmla="*/ 1556198 w 2816340"/>
                  <a:gd name="connsiteY39" fmla="*/ 1279351 h 1496169"/>
                  <a:gd name="connsiteX40" fmla="*/ 1544292 w 2816340"/>
                  <a:gd name="connsiteY40" fmla="*/ 1391270 h 1496169"/>
                  <a:gd name="connsiteX41" fmla="*/ 1639542 w 2816340"/>
                  <a:gd name="connsiteY41" fmla="*/ 1424608 h 1496169"/>
                  <a:gd name="connsiteX42" fmla="*/ 1710978 w 2816340"/>
                  <a:gd name="connsiteY42" fmla="*/ 1460326 h 1496169"/>
                  <a:gd name="connsiteX43" fmla="*/ 1758603 w 2816340"/>
                  <a:gd name="connsiteY43" fmla="*/ 1374602 h 1496169"/>
                  <a:gd name="connsiteX44" fmla="*/ 1832422 w 2816340"/>
                  <a:gd name="connsiteY44" fmla="*/ 1415083 h 1496169"/>
                  <a:gd name="connsiteX45" fmla="*/ 1872903 w 2816340"/>
                  <a:gd name="connsiteY45" fmla="*/ 1412702 h 1496169"/>
                  <a:gd name="connsiteX46" fmla="*/ 1932434 w 2816340"/>
                  <a:gd name="connsiteY46" fmla="*/ 1465089 h 1496169"/>
                  <a:gd name="connsiteX47" fmla="*/ 1987203 w 2816340"/>
                  <a:gd name="connsiteY47" fmla="*/ 1493664 h 1496169"/>
                  <a:gd name="connsiteX48" fmla="*/ 2030066 w 2816340"/>
                  <a:gd name="connsiteY48" fmla="*/ 1474614 h 1496169"/>
                  <a:gd name="connsiteX49" fmla="*/ 2084833 w 2816340"/>
                  <a:gd name="connsiteY49" fmla="*/ 1484139 h 1496169"/>
                  <a:gd name="connsiteX50" fmla="*/ 2118171 w 2816340"/>
                  <a:gd name="connsiteY50" fmla="*/ 1453184 h 1496169"/>
                  <a:gd name="connsiteX51" fmla="*/ 2149127 w 2816340"/>
                  <a:gd name="connsiteY51" fmla="*/ 1448421 h 1496169"/>
                  <a:gd name="connsiteX52" fmla="*/ 2184846 w 2816340"/>
                  <a:gd name="connsiteY52" fmla="*/ 1434134 h 1496169"/>
                  <a:gd name="connsiteX53" fmla="*/ 2227708 w 2816340"/>
                  <a:gd name="connsiteY53" fmla="*/ 1479377 h 1496169"/>
                  <a:gd name="connsiteX54" fmla="*/ 2289620 w 2816340"/>
                  <a:gd name="connsiteY54" fmla="*/ 1374602 h 1496169"/>
                  <a:gd name="connsiteX55" fmla="*/ 2322957 w 2816340"/>
                  <a:gd name="connsiteY55" fmla="*/ 1234109 h 1496169"/>
                  <a:gd name="connsiteX56" fmla="*/ 2375345 w 2816340"/>
                  <a:gd name="connsiteY56" fmla="*/ 1105521 h 1496169"/>
                  <a:gd name="connsiteX57" fmla="*/ 2415826 w 2816340"/>
                  <a:gd name="connsiteY57" fmla="*/ 915021 h 1496169"/>
                  <a:gd name="connsiteX58" fmla="*/ 2444401 w 2816340"/>
                  <a:gd name="connsiteY58" fmla="*/ 710234 h 1496169"/>
                  <a:gd name="connsiteX59" fmla="*/ 2449164 w 2816340"/>
                  <a:gd name="connsiteY59" fmla="*/ 603077 h 1496169"/>
                  <a:gd name="connsiteX60" fmla="*/ 2487264 w 2816340"/>
                  <a:gd name="connsiteY60" fmla="*/ 476871 h 1496169"/>
                  <a:gd name="connsiteX61" fmla="*/ 2816340 w 2816340"/>
                  <a:gd name="connsiteY61" fmla="*/ 0 h 1496169"/>
                  <a:gd name="connsiteX0" fmla="*/ 0 w 2816340"/>
                  <a:gd name="connsiteY0" fmla="*/ 1063942 h 1496169"/>
                  <a:gd name="connsiteX1" fmla="*/ 182013 w 2816340"/>
                  <a:gd name="connsiteY1" fmla="*/ 955602 h 1496169"/>
                  <a:gd name="connsiteX2" fmla="*/ 242684 w 2816340"/>
                  <a:gd name="connsiteY2" fmla="*/ 959937 h 1496169"/>
                  <a:gd name="connsiteX3" fmla="*/ 333691 w 2816340"/>
                  <a:gd name="connsiteY3" fmla="*/ 847263 h 1496169"/>
                  <a:gd name="connsiteX4" fmla="*/ 260020 w 2816340"/>
                  <a:gd name="connsiteY4" fmla="*/ 825596 h 1496169"/>
                  <a:gd name="connsiteX5" fmla="*/ 260459 w 2816340"/>
                  <a:gd name="connsiteY5" fmla="*/ 720441 h 1496169"/>
                  <a:gd name="connsiteX6" fmla="*/ 317609 w 2816340"/>
                  <a:gd name="connsiteY6" fmla="*/ 714997 h 1496169"/>
                  <a:gd name="connsiteX7" fmla="*/ 331216 w 2816340"/>
                  <a:gd name="connsiteY7" fmla="*/ 646962 h 1496169"/>
                  <a:gd name="connsiteX8" fmla="*/ 363193 w 2816340"/>
                  <a:gd name="connsiteY8" fmla="*/ 648323 h 1496169"/>
                  <a:gd name="connsiteX9" fmla="*/ 382243 w 2816340"/>
                  <a:gd name="connsiteY9" fmla="*/ 634036 h 1496169"/>
                  <a:gd name="connsiteX10" fmla="*/ 527499 w 2816340"/>
                  <a:gd name="connsiteY10" fmla="*/ 657848 h 1496169"/>
                  <a:gd name="connsiteX11" fmla="*/ 567980 w 2816340"/>
                  <a:gd name="connsiteY11" fmla="*/ 672136 h 1496169"/>
                  <a:gd name="connsiteX12" fmla="*/ 606080 w 2816340"/>
                  <a:gd name="connsiteY12" fmla="*/ 631654 h 1496169"/>
                  <a:gd name="connsiteX13" fmla="*/ 648943 w 2816340"/>
                  <a:gd name="connsiteY13" fmla="*/ 667373 h 1496169"/>
                  <a:gd name="connsiteX14" fmla="*/ 675136 w 2816340"/>
                  <a:gd name="connsiteY14" fmla="*/ 676898 h 1496169"/>
                  <a:gd name="connsiteX15" fmla="*/ 667992 w 2816340"/>
                  <a:gd name="connsiteY15" fmla="*/ 714998 h 1496169"/>
                  <a:gd name="connsiteX16" fmla="*/ 703710 w 2816340"/>
                  <a:gd name="connsiteY16" fmla="*/ 722142 h 1496169"/>
                  <a:gd name="connsiteX17" fmla="*/ 729904 w 2816340"/>
                  <a:gd name="connsiteY17" fmla="*/ 695948 h 1496169"/>
                  <a:gd name="connsiteX18" fmla="*/ 787054 w 2816340"/>
                  <a:gd name="connsiteY18" fmla="*/ 724523 h 1496169"/>
                  <a:gd name="connsiteX19" fmla="*/ 975173 w 2816340"/>
                  <a:gd name="connsiteY19" fmla="*/ 817391 h 1496169"/>
                  <a:gd name="connsiteX20" fmla="*/ 1194248 w 2816340"/>
                  <a:gd name="connsiteY20" fmla="*/ 907878 h 1496169"/>
                  <a:gd name="connsiteX21" fmla="*/ 1191866 w 2816340"/>
                  <a:gd name="connsiteY21" fmla="*/ 936453 h 1496169"/>
                  <a:gd name="connsiteX22" fmla="*/ 1239491 w 2816340"/>
                  <a:gd name="connsiteY22" fmla="*/ 950741 h 1496169"/>
                  <a:gd name="connsiteX23" fmla="*/ 1249016 w 2816340"/>
                  <a:gd name="connsiteY23" fmla="*/ 924547 h 1496169"/>
                  <a:gd name="connsiteX24" fmla="*/ 1396653 w 2816340"/>
                  <a:gd name="connsiteY24" fmla="*/ 953122 h 1496169"/>
                  <a:gd name="connsiteX25" fmla="*/ 1410941 w 2816340"/>
                  <a:gd name="connsiteY25" fmla="*/ 926927 h 1496169"/>
                  <a:gd name="connsiteX26" fmla="*/ 1446659 w 2816340"/>
                  <a:gd name="connsiteY26" fmla="*/ 922165 h 1496169"/>
                  <a:gd name="connsiteX27" fmla="*/ 1460947 w 2816340"/>
                  <a:gd name="connsiteY27" fmla="*/ 888827 h 1496169"/>
                  <a:gd name="connsiteX28" fmla="*/ 1446659 w 2816340"/>
                  <a:gd name="connsiteY28" fmla="*/ 872159 h 1496169"/>
                  <a:gd name="connsiteX29" fmla="*/ 1446659 w 2816340"/>
                  <a:gd name="connsiteY29" fmla="*/ 841202 h 1496169"/>
                  <a:gd name="connsiteX30" fmla="*/ 1456184 w 2816340"/>
                  <a:gd name="connsiteY30" fmla="*/ 805484 h 1496169"/>
                  <a:gd name="connsiteX31" fmla="*/ 1491904 w 2816340"/>
                  <a:gd name="connsiteY31" fmla="*/ 817390 h 1496169"/>
                  <a:gd name="connsiteX32" fmla="*/ 1539529 w 2816340"/>
                  <a:gd name="connsiteY32" fmla="*/ 705471 h 1496169"/>
                  <a:gd name="connsiteX33" fmla="*/ 1570484 w 2816340"/>
                  <a:gd name="connsiteY33" fmla="*/ 676896 h 1496169"/>
                  <a:gd name="connsiteX34" fmla="*/ 1713359 w 2816340"/>
                  <a:gd name="connsiteY34" fmla="*/ 688802 h 1496169"/>
                  <a:gd name="connsiteX35" fmla="*/ 1696692 w 2816340"/>
                  <a:gd name="connsiteY35" fmla="*/ 774527 h 1496169"/>
                  <a:gd name="connsiteX36" fmla="*/ 1706217 w 2816340"/>
                  <a:gd name="connsiteY36" fmla="*/ 907877 h 1496169"/>
                  <a:gd name="connsiteX37" fmla="*/ 1684785 w 2816340"/>
                  <a:gd name="connsiteY37" fmla="*/ 1012652 h 1496169"/>
                  <a:gd name="connsiteX38" fmla="*/ 1615729 w 2816340"/>
                  <a:gd name="connsiteY38" fmla="*/ 1160290 h 1496169"/>
                  <a:gd name="connsiteX39" fmla="*/ 1556198 w 2816340"/>
                  <a:gd name="connsiteY39" fmla="*/ 1279351 h 1496169"/>
                  <a:gd name="connsiteX40" fmla="*/ 1544292 w 2816340"/>
                  <a:gd name="connsiteY40" fmla="*/ 1391270 h 1496169"/>
                  <a:gd name="connsiteX41" fmla="*/ 1639542 w 2816340"/>
                  <a:gd name="connsiteY41" fmla="*/ 1424608 h 1496169"/>
                  <a:gd name="connsiteX42" fmla="*/ 1710978 w 2816340"/>
                  <a:gd name="connsiteY42" fmla="*/ 1460326 h 1496169"/>
                  <a:gd name="connsiteX43" fmla="*/ 1758603 w 2816340"/>
                  <a:gd name="connsiteY43" fmla="*/ 1374602 h 1496169"/>
                  <a:gd name="connsiteX44" fmla="*/ 1832422 w 2816340"/>
                  <a:gd name="connsiteY44" fmla="*/ 1415083 h 1496169"/>
                  <a:gd name="connsiteX45" fmla="*/ 1872903 w 2816340"/>
                  <a:gd name="connsiteY45" fmla="*/ 1412702 h 1496169"/>
                  <a:gd name="connsiteX46" fmla="*/ 1932434 w 2816340"/>
                  <a:gd name="connsiteY46" fmla="*/ 1465089 h 1496169"/>
                  <a:gd name="connsiteX47" fmla="*/ 1987203 w 2816340"/>
                  <a:gd name="connsiteY47" fmla="*/ 1493664 h 1496169"/>
                  <a:gd name="connsiteX48" fmla="*/ 2030066 w 2816340"/>
                  <a:gd name="connsiteY48" fmla="*/ 1474614 h 1496169"/>
                  <a:gd name="connsiteX49" fmla="*/ 2084833 w 2816340"/>
                  <a:gd name="connsiteY49" fmla="*/ 1484139 h 1496169"/>
                  <a:gd name="connsiteX50" fmla="*/ 2118171 w 2816340"/>
                  <a:gd name="connsiteY50" fmla="*/ 1453184 h 1496169"/>
                  <a:gd name="connsiteX51" fmla="*/ 2149127 w 2816340"/>
                  <a:gd name="connsiteY51" fmla="*/ 1448421 h 1496169"/>
                  <a:gd name="connsiteX52" fmla="*/ 2184846 w 2816340"/>
                  <a:gd name="connsiteY52" fmla="*/ 1434134 h 1496169"/>
                  <a:gd name="connsiteX53" fmla="*/ 2227708 w 2816340"/>
                  <a:gd name="connsiteY53" fmla="*/ 1479377 h 1496169"/>
                  <a:gd name="connsiteX54" fmla="*/ 2289620 w 2816340"/>
                  <a:gd name="connsiteY54" fmla="*/ 1374602 h 1496169"/>
                  <a:gd name="connsiteX55" fmla="*/ 2322957 w 2816340"/>
                  <a:gd name="connsiteY55" fmla="*/ 1234109 h 1496169"/>
                  <a:gd name="connsiteX56" fmla="*/ 2375345 w 2816340"/>
                  <a:gd name="connsiteY56" fmla="*/ 1105521 h 1496169"/>
                  <a:gd name="connsiteX57" fmla="*/ 2415826 w 2816340"/>
                  <a:gd name="connsiteY57" fmla="*/ 915021 h 1496169"/>
                  <a:gd name="connsiteX58" fmla="*/ 2444401 w 2816340"/>
                  <a:gd name="connsiteY58" fmla="*/ 710234 h 1496169"/>
                  <a:gd name="connsiteX59" fmla="*/ 2449164 w 2816340"/>
                  <a:gd name="connsiteY59" fmla="*/ 603077 h 1496169"/>
                  <a:gd name="connsiteX60" fmla="*/ 2487264 w 2816340"/>
                  <a:gd name="connsiteY60" fmla="*/ 476871 h 1496169"/>
                  <a:gd name="connsiteX61" fmla="*/ 2496789 w 2816340"/>
                  <a:gd name="connsiteY61" fmla="*/ 429246 h 1496169"/>
                  <a:gd name="connsiteX62" fmla="*/ 2816340 w 2816340"/>
                  <a:gd name="connsiteY62" fmla="*/ 0 h 1496169"/>
                  <a:gd name="connsiteX0" fmla="*/ 0 w 2840152"/>
                  <a:gd name="connsiteY0" fmla="*/ 954405 h 1386632"/>
                  <a:gd name="connsiteX1" fmla="*/ 182013 w 2840152"/>
                  <a:gd name="connsiteY1" fmla="*/ 846065 h 1386632"/>
                  <a:gd name="connsiteX2" fmla="*/ 242684 w 2840152"/>
                  <a:gd name="connsiteY2" fmla="*/ 850400 h 1386632"/>
                  <a:gd name="connsiteX3" fmla="*/ 333691 w 2840152"/>
                  <a:gd name="connsiteY3" fmla="*/ 737726 h 1386632"/>
                  <a:gd name="connsiteX4" fmla="*/ 260020 w 2840152"/>
                  <a:gd name="connsiteY4" fmla="*/ 716059 h 1386632"/>
                  <a:gd name="connsiteX5" fmla="*/ 260459 w 2840152"/>
                  <a:gd name="connsiteY5" fmla="*/ 610904 h 1386632"/>
                  <a:gd name="connsiteX6" fmla="*/ 317609 w 2840152"/>
                  <a:gd name="connsiteY6" fmla="*/ 605460 h 1386632"/>
                  <a:gd name="connsiteX7" fmla="*/ 331216 w 2840152"/>
                  <a:gd name="connsiteY7" fmla="*/ 537425 h 1386632"/>
                  <a:gd name="connsiteX8" fmla="*/ 363193 w 2840152"/>
                  <a:gd name="connsiteY8" fmla="*/ 538786 h 1386632"/>
                  <a:gd name="connsiteX9" fmla="*/ 382243 w 2840152"/>
                  <a:gd name="connsiteY9" fmla="*/ 524499 h 1386632"/>
                  <a:gd name="connsiteX10" fmla="*/ 527499 w 2840152"/>
                  <a:gd name="connsiteY10" fmla="*/ 548311 h 1386632"/>
                  <a:gd name="connsiteX11" fmla="*/ 567980 w 2840152"/>
                  <a:gd name="connsiteY11" fmla="*/ 562599 h 1386632"/>
                  <a:gd name="connsiteX12" fmla="*/ 606080 w 2840152"/>
                  <a:gd name="connsiteY12" fmla="*/ 522117 h 1386632"/>
                  <a:gd name="connsiteX13" fmla="*/ 648943 w 2840152"/>
                  <a:gd name="connsiteY13" fmla="*/ 557836 h 1386632"/>
                  <a:gd name="connsiteX14" fmla="*/ 675136 w 2840152"/>
                  <a:gd name="connsiteY14" fmla="*/ 567361 h 1386632"/>
                  <a:gd name="connsiteX15" fmla="*/ 667992 w 2840152"/>
                  <a:gd name="connsiteY15" fmla="*/ 605461 h 1386632"/>
                  <a:gd name="connsiteX16" fmla="*/ 703710 w 2840152"/>
                  <a:gd name="connsiteY16" fmla="*/ 612605 h 1386632"/>
                  <a:gd name="connsiteX17" fmla="*/ 729904 w 2840152"/>
                  <a:gd name="connsiteY17" fmla="*/ 586411 h 1386632"/>
                  <a:gd name="connsiteX18" fmla="*/ 787054 w 2840152"/>
                  <a:gd name="connsiteY18" fmla="*/ 614986 h 1386632"/>
                  <a:gd name="connsiteX19" fmla="*/ 975173 w 2840152"/>
                  <a:gd name="connsiteY19" fmla="*/ 707854 h 1386632"/>
                  <a:gd name="connsiteX20" fmla="*/ 1194248 w 2840152"/>
                  <a:gd name="connsiteY20" fmla="*/ 798341 h 1386632"/>
                  <a:gd name="connsiteX21" fmla="*/ 1191866 w 2840152"/>
                  <a:gd name="connsiteY21" fmla="*/ 826916 h 1386632"/>
                  <a:gd name="connsiteX22" fmla="*/ 1239491 w 2840152"/>
                  <a:gd name="connsiteY22" fmla="*/ 841204 h 1386632"/>
                  <a:gd name="connsiteX23" fmla="*/ 1249016 w 2840152"/>
                  <a:gd name="connsiteY23" fmla="*/ 815010 h 1386632"/>
                  <a:gd name="connsiteX24" fmla="*/ 1396653 w 2840152"/>
                  <a:gd name="connsiteY24" fmla="*/ 843585 h 1386632"/>
                  <a:gd name="connsiteX25" fmla="*/ 1410941 w 2840152"/>
                  <a:gd name="connsiteY25" fmla="*/ 817390 h 1386632"/>
                  <a:gd name="connsiteX26" fmla="*/ 1446659 w 2840152"/>
                  <a:gd name="connsiteY26" fmla="*/ 812628 h 1386632"/>
                  <a:gd name="connsiteX27" fmla="*/ 1460947 w 2840152"/>
                  <a:gd name="connsiteY27" fmla="*/ 779290 h 1386632"/>
                  <a:gd name="connsiteX28" fmla="*/ 1446659 w 2840152"/>
                  <a:gd name="connsiteY28" fmla="*/ 762622 h 1386632"/>
                  <a:gd name="connsiteX29" fmla="*/ 1446659 w 2840152"/>
                  <a:gd name="connsiteY29" fmla="*/ 731665 h 1386632"/>
                  <a:gd name="connsiteX30" fmla="*/ 1456184 w 2840152"/>
                  <a:gd name="connsiteY30" fmla="*/ 695947 h 1386632"/>
                  <a:gd name="connsiteX31" fmla="*/ 1491904 w 2840152"/>
                  <a:gd name="connsiteY31" fmla="*/ 707853 h 1386632"/>
                  <a:gd name="connsiteX32" fmla="*/ 1539529 w 2840152"/>
                  <a:gd name="connsiteY32" fmla="*/ 595934 h 1386632"/>
                  <a:gd name="connsiteX33" fmla="*/ 1570484 w 2840152"/>
                  <a:gd name="connsiteY33" fmla="*/ 567359 h 1386632"/>
                  <a:gd name="connsiteX34" fmla="*/ 1713359 w 2840152"/>
                  <a:gd name="connsiteY34" fmla="*/ 579265 h 1386632"/>
                  <a:gd name="connsiteX35" fmla="*/ 1696692 w 2840152"/>
                  <a:gd name="connsiteY35" fmla="*/ 664990 h 1386632"/>
                  <a:gd name="connsiteX36" fmla="*/ 1706217 w 2840152"/>
                  <a:gd name="connsiteY36" fmla="*/ 798340 h 1386632"/>
                  <a:gd name="connsiteX37" fmla="*/ 1684785 w 2840152"/>
                  <a:gd name="connsiteY37" fmla="*/ 903115 h 1386632"/>
                  <a:gd name="connsiteX38" fmla="*/ 1615729 w 2840152"/>
                  <a:gd name="connsiteY38" fmla="*/ 1050753 h 1386632"/>
                  <a:gd name="connsiteX39" fmla="*/ 1556198 w 2840152"/>
                  <a:gd name="connsiteY39" fmla="*/ 1169814 h 1386632"/>
                  <a:gd name="connsiteX40" fmla="*/ 1544292 w 2840152"/>
                  <a:gd name="connsiteY40" fmla="*/ 1281733 h 1386632"/>
                  <a:gd name="connsiteX41" fmla="*/ 1639542 w 2840152"/>
                  <a:gd name="connsiteY41" fmla="*/ 1315071 h 1386632"/>
                  <a:gd name="connsiteX42" fmla="*/ 1710978 w 2840152"/>
                  <a:gd name="connsiteY42" fmla="*/ 1350789 h 1386632"/>
                  <a:gd name="connsiteX43" fmla="*/ 1758603 w 2840152"/>
                  <a:gd name="connsiteY43" fmla="*/ 1265065 h 1386632"/>
                  <a:gd name="connsiteX44" fmla="*/ 1832422 w 2840152"/>
                  <a:gd name="connsiteY44" fmla="*/ 1305546 h 1386632"/>
                  <a:gd name="connsiteX45" fmla="*/ 1872903 w 2840152"/>
                  <a:gd name="connsiteY45" fmla="*/ 1303165 h 1386632"/>
                  <a:gd name="connsiteX46" fmla="*/ 1932434 w 2840152"/>
                  <a:gd name="connsiteY46" fmla="*/ 1355552 h 1386632"/>
                  <a:gd name="connsiteX47" fmla="*/ 1987203 w 2840152"/>
                  <a:gd name="connsiteY47" fmla="*/ 1384127 h 1386632"/>
                  <a:gd name="connsiteX48" fmla="*/ 2030066 w 2840152"/>
                  <a:gd name="connsiteY48" fmla="*/ 1365077 h 1386632"/>
                  <a:gd name="connsiteX49" fmla="*/ 2084833 w 2840152"/>
                  <a:gd name="connsiteY49" fmla="*/ 1374602 h 1386632"/>
                  <a:gd name="connsiteX50" fmla="*/ 2118171 w 2840152"/>
                  <a:gd name="connsiteY50" fmla="*/ 1343647 h 1386632"/>
                  <a:gd name="connsiteX51" fmla="*/ 2149127 w 2840152"/>
                  <a:gd name="connsiteY51" fmla="*/ 1338884 h 1386632"/>
                  <a:gd name="connsiteX52" fmla="*/ 2184846 w 2840152"/>
                  <a:gd name="connsiteY52" fmla="*/ 1324597 h 1386632"/>
                  <a:gd name="connsiteX53" fmla="*/ 2227708 w 2840152"/>
                  <a:gd name="connsiteY53" fmla="*/ 1369840 h 1386632"/>
                  <a:gd name="connsiteX54" fmla="*/ 2289620 w 2840152"/>
                  <a:gd name="connsiteY54" fmla="*/ 1265065 h 1386632"/>
                  <a:gd name="connsiteX55" fmla="*/ 2322957 w 2840152"/>
                  <a:gd name="connsiteY55" fmla="*/ 1124572 h 1386632"/>
                  <a:gd name="connsiteX56" fmla="*/ 2375345 w 2840152"/>
                  <a:gd name="connsiteY56" fmla="*/ 995984 h 1386632"/>
                  <a:gd name="connsiteX57" fmla="*/ 2415826 w 2840152"/>
                  <a:gd name="connsiteY57" fmla="*/ 805484 h 1386632"/>
                  <a:gd name="connsiteX58" fmla="*/ 2444401 w 2840152"/>
                  <a:gd name="connsiteY58" fmla="*/ 600697 h 1386632"/>
                  <a:gd name="connsiteX59" fmla="*/ 2449164 w 2840152"/>
                  <a:gd name="connsiteY59" fmla="*/ 493540 h 1386632"/>
                  <a:gd name="connsiteX60" fmla="*/ 2487264 w 2840152"/>
                  <a:gd name="connsiteY60" fmla="*/ 367334 h 1386632"/>
                  <a:gd name="connsiteX61" fmla="*/ 2496789 w 2840152"/>
                  <a:gd name="connsiteY61" fmla="*/ 319709 h 1386632"/>
                  <a:gd name="connsiteX62" fmla="*/ 2840152 w 2840152"/>
                  <a:gd name="connsiteY62" fmla="*/ 0 h 1386632"/>
                  <a:gd name="connsiteX0" fmla="*/ 0 w 2840152"/>
                  <a:gd name="connsiteY0" fmla="*/ 954405 h 1386632"/>
                  <a:gd name="connsiteX1" fmla="*/ 182013 w 2840152"/>
                  <a:gd name="connsiteY1" fmla="*/ 846065 h 1386632"/>
                  <a:gd name="connsiteX2" fmla="*/ 242684 w 2840152"/>
                  <a:gd name="connsiteY2" fmla="*/ 850400 h 1386632"/>
                  <a:gd name="connsiteX3" fmla="*/ 333691 w 2840152"/>
                  <a:gd name="connsiteY3" fmla="*/ 737726 h 1386632"/>
                  <a:gd name="connsiteX4" fmla="*/ 260020 w 2840152"/>
                  <a:gd name="connsiteY4" fmla="*/ 716059 h 1386632"/>
                  <a:gd name="connsiteX5" fmla="*/ 260459 w 2840152"/>
                  <a:gd name="connsiteY5" fmla="*/ 610904 h 1386632"/>
                  <a:gd name="connsiteX6" fmla="*/ 317609 w 2840152"/>
                  <a:gd name="connsiteY6" fmla="*/ 605460 h 1386632"/>
                  <a:gd name="connsiteX7" fmla="*/ 331216 w 2840152"/>
                  <a:gd name="connsiteY7" fmla="*/ 537425 h 1386632"/>
                  <a:gd name="connsiteX8" fmla="*/ 363193 w 2840152"/>
                  <a:gd name="connsiteY8" fmla="*/ 538786 h 1386632"/>
                  <a:gd name="connsiteX9" fmla="*/ 382243 w 2840152"/>
                  <a:gd name="connsiteY9" fmla="*/ 524499 h 1386632"/>
                  <a:gd name="connsiteX10" fmla="*/ 527499 w 2840152"/>
                  <a:gd name="connsiteY10" fmla="*/ 548311 h 1386632"/>
                  <a:gd name="connsiteX11" fmla="*/ 567980 w 2840152"/>
                  <a:gd name="connsiteY11" fmla="*/ 562599 h 1386632"/>
                  <a:gd name="connsiteX12" fmla="*/ 606080 w 2840152"/>
                  <a:gd name="connsiteY12" fmla="*/ 522117 h 1386632"/>
                  <a:gd name="connsiteX13" fmla="*/ 648943 w 2840152"/>
                  <a:gd name="connsiteY13" fmla="*/ 557836 h 1386632"/>
                  <a:gd name="connsiteX14" fmla="*/ 675136 w 2840152"/>
                  <a:gd name="connsiteY14" fmla="*/ 567361 h 1386632"/>
                  <a:gd name="connsiteX15" fmla="*/ 667992 w 2840152"/>
                  <a:gd name="connsiteY15" fmla="*/ 605461 h 1386632"/>
                  <a:gd name="connsiteX16" fmla="*/ 703710 w 2840152"/>
                  <a:gd name="connsiteY16" fmla="*/ 612605 h 1386632"/>
                  <a:gd name="connsiteX17" fmla="*/ 729904 w 2840152"/>
                  <a:gd name="connsiteY17" fmla="*/ 586411 h 1386632"/>
                  <a:gd name="connsiteX18" fmla="*/ 787054 w 2840152"/>
                  <a:gd name="connsiteY18" fmla="*/ 614986 h 1386632"/>
                  <a:gd name="connsiteX19" fmla="*/ 975173 w 2840152"/>
                  <a:gd name="connsiteY19" fmla="*/ 707854 h 1386632"/>
                  <a:gd name="connsiteX20" fmla="*/ 1194248 w 2840152"/>
                  <a:gd name="connsiteY20" fmla="*/ 798341 h 1386632"/>
                  <a:gd name="connsiteX21" fmla="*/ 1191866 w 2840152"/>
                  <a:gd name="connsiteY21" fmla="*/ 826916 h 1386632"/>
                  <a:gd name="connsiteX22" fmla="*/ 1239491 w 2840152"/>
                  <a:gd name="connsiteY22" fmla="*/ 841204 h 1386632"/>
                  <a:gd name="connsiteX23" fmla="*/ 1249016 w 2840152"/>
                  <a:gd name="connsiteY23" fmla="*/ 815010 h 1386632"/>
                  <a:gd name="connsiteX24" fmla="*/ 1396653 w 2840152"/>
                  <a:gd name="connsiteY24" fmla="*/ 843585 h 1386632"/>
                  <a:gd name="connsiteX25" fmla="*/ 1410941 w 2840152"/>
                  <a:gd name="connsiteY25" fmla="*/ 817390 h 1386632"/>
                  <a:gd name="connsiteX26" fmla="*/ 1446659 w 2840152"/>
                  <a:gd name="connsiteY26" fmla="*/ 812628 h 1386632"/>
                  <a:gd name="connsiteX27" fmla="*/ 1460947 w 2840152"/>
                  <a:gd name="connsiteY27" fmla="*/ 779290 h 1386632"/>
                  <a:gd name="connsiteX28" fmla="*/ 1446659 w 2840152"/>
                  <a:gd name="connsiteY28" fmla="*/ 762622 h 1386632"/>
                  <a:gd name="connsiteX29" fmla="*/ 1446659 w 2840152"/>
                  <a:gd name="connsiteY29" fmla="*/ 731665 h 1386632"/>
                  <a:gd name="connsiteX30" fmla="*/ 1456184 w 2840152"/>
                  <a:gd name="connsiteY30" fmla="*/ 695947 h 1386632"/>
                  <a:gd name="connsiteX31" fmla="*/ 1491904 w 2840152"/>
                  <a:gd name="connsiteY31" fmla="*/ 707853 h 1386632"/>
                  <a:gd name="connsiteX32" fmla="*/ 1539529 w 2840152"/>
                  <a:gd name="connsiteY32" fmla="*/ 595934 h 1386632"/>
                  <a:gd name="connsiteX33" fmla="*/ 1570484 w 2840152"/>
                  <a:gd name="connsiteY33" fmla="*/ 567359 h 1386632"/>
                  <a:gd name="connsiteX34" fmla="*/ 1713359 w 2840152"/>
                  <a:gd name="connsiteY34" fmla="*/ 579265 h 1386632"/>
                  <a:gd name="connsiteX35" fmla="*/ 1696692 w 2840152"/>
                  <a:gd name="connsiteY35" fmla="*/ 664990 h 1386632"/>
                  <a:gd name="connsiteX36" fmla="*/ 1706217 w 2840152"/>
                  <a:gd name="connsiteY36" fmla="*/ 798340 h 1386632"/>
                  <a:gd name="connsiteX37" fmla="*/ 1684785 w 2840152"/>
                  <a:gd name="connsiteY37" fmla="*/ 903115 h 1386632"/>
                  <a:gd name="connsiteX38" fmla="*/ 1615729 w 2840152"/>
                  <a:gd name="connsiteY38" fmla="*/ 1050753 h 1386632"/>
                  <a:gd name="connsiteX39" fmla="*/ 1556198 w 2840152"/>
                  <a:gd name="connsiteY39" fmla="*/ 1169814 h 1386632"/>
                  <a:gd name="connsiteX40" fmla="*/ 1544292 w 2840152"/>
                  <a:gd name="connsiteY40" fmla="*/ 1281733 h 1386632"/>
                  <a:gd name="connsiteX41" fmla="*/ 1639542 w 2840152"/>
                  <a:gd name="connsiteY41" fmla="*/ 1315071 h 1386632"/>
                  <a:gd name="connsiteX42" fmla="*/ 1710978 w 2840152"/>
                  <a:gd name="connsiteY42" fmla="*/ 1350789 h 1386632"/>
                  <a:gd name="connsiteX43" fmla="*/ 1758603 w 2840152"/>
                  <a:gd name="connsiteY43" fmla="*/ 1265065 h 1386632"/>
                  <a:gd name="connsiteX44" fmla="*/ 1832422 w 2840152"/>
                  <a:gd name="connsiteY44" fmla="*/ 1305546 h 1386632"/>
                  <a:gd name="connsiteX45" fmla="*/ 1872903 w 2840152"/>
                  <a:gd name="connsiteY45" fmla="*/ 1303165 h 1386632"/>
                  <a:gd name="connsiteX46" fmla="*/ 1932434 w 2840152"/>
                  <a:gd name="connsiteY46" fmla="*/ 1355552 h 1386632"/>
                  <a:gd name="connsiteX47" fmla="*/ 1987203 w 2840152"/>
                  <a:gd name="connsiteY47" fmla="*/ 1384127 h 1386632"/>
                  <a:gd name="connsiteX48" fmla="*/ 2030066 w 2840152"/>
                  <a:gd name="connsiteY48" fmla="*/ 1365077 h 1386632"/>
                  <a:gd name="connsiteX49" fmla="*/ 2084833 w 2840152"/>
                  <a:gd name="connsiteY49" fmla="*/ 1374602 h 1386632"/>
                  <a:gd name="connsiteX50" fmla="*/ 2118171 w 2840152"/>
                  <a:gd name="connsiteY50" fmla="*/ 1343647 h 1386632"/>
                  <a:gd name="connsiteX51" fmla="*/ 2149127 w 2840152"/>
                  <a:gd name="connsiteY51" fmla="*/ 1338884 h 1386632"/>
                  <a:gd name="connsiteX52" fmla="*/ 2184846 w 2840152"/>
                  <a:gd name="connsiteY52" fmla="*/ 1324597 h 1386632"/>
                  <a:gd name="connsiteX53" fmla="*/ 2227708 w 2840152"/>
                  <a:gd name="connsiteY53" fmla="*/ 1369840 h 1386632"/>
                  <a:gd name="connsiteX54" fmla="*/ 2289620 w 2840152"/>
                  <a:gd name="connsiteY54" fmla="*/ 1265065 h 1386632"/>
                  <a:gd name="connsiteX55" fmla="*/ 2322957 w 2840152"/>
                  <a:gd name="connsiteY55" fmla="*/ 1124572 h 1386632"/>
                  <a:gd name="connsiteX56" fmla="*/ 2375345 w 2840152"/>
                  <a:gd name="connsiteY56" fmla="*/ 995984 h 1386632"/>
                  <a:gd name="connsiteX57" fmla="*/ 2415826 w 2840152"/>
                  <a:gd name="connsiteY57" fmla="*/ 805484 h 1386632"/>
                  <a:gd name="connsiteX58" fmla="*/ 2444401 w 2840152"/>
                  <a:gd name="connsiteY58" fmla="*/ 600697 h 1386632"/>
                  <a:gd name="connsiteX59" fmla="*/ 2449164 w 2840152"/>
                  <a:gd name="connsiteY59" fmla="*/ 493540 h 1386632"/>
                  <a:gd name="connsiteX60" fmla="*/ 2487264 w 2840152"/>
                  <a:gd name="connsiteY60" fmla="*/ 367334 h 1386632"/>
                  <a:gd name="connsiteX61" fmla="*/ 2496789 w 2840152"/>
                  <a:gd name="connsiteY61" fmla="*/ 319709 h 1386632"/>
                  <a:gd name="connsiteX62" fmla="*/ 2546795 w 2840152"/>
                  <a:gd name="connsiteY62" fmla="*/ 250652 h 1386632"/>
                  <a:gd name="connsiteX63" fmla="*/ 2840152 w 2840152"/>
                  <a:gd name="connsiteY63" fmla="*/ 0 h 1386632"/>
                  <a:gd name="connsiteX0" fmla="*/ 0 w 2794909"/>
                  <a:gd name="connsiteY0" fmla="*/ 1061561 h 1493788"/>
                  <a:gd name="connsiteX1" fmla="*/ 182013 w 2794909"/>
                  <a:gd name="connsiteY1" fmla="*/ 953221 h 1493788"/>
                  <a:gd name="connsiteX2" fmla="*/ 242684 w 2794909"/>
                  <a:gd name="connsiteY2" fmla="*/ 957556 h 1493788"/>
                  <a:gd name="connsiteX3" fmla="*/ 333691 w 2794909"/>
                  <a:gd name="connsiteY3" fmla="*/ 844882 h 1493788"/>
                  <a:gd name="connsiteX4" fmla="*/ 260020 w 2794909"/>
                  <a:gd name="connsiteY4" fmla="*/ 823215 h 1493788"/>
                  <a:gd name="connsiteX5" fmla="*/ 260459 w 2794909"/>
                  <a:gd name="connsiteY5" fmla="*/ 718060 h 1493788"/>
                  <a:gd name="connsiteX6" fmla="*/ 317609 w 2794909"/>
                  <a:gd name="connsiteY6" fmla="*/ 712616 h 1493788"/>
                  <a:gd name="connsiteX7" fmla="*/ 331216 w 2794909"/>
                  <a:gd name="connsiteY7" fmla="*/ 644581 h 1493788"/>
                  <a:gd name="connsiteX8" fmla="*/ 363193 w 2794909"/>
                  <a:gd name="connsiteY8" fmla="*/ 645942 h 1493788"/>
                  <a:gd name="connsiteX9" fmla="*/ 382243 w 2794909"/>
                  <a:gd name="connsiteY9" fmla="*/ 631655 h 1493788"/>
                  <a:gd name="connsiteX10" fmla="*/ 527499 w 2794909"/>
                  <a:gd name="connsiteY10" fmla="*/ 655467 h 1493788"/>
                  <a:gd name="connsiteX11" fmla="*/ 567980 w 2794909"/>
                  <a:gd name="connsiteY11" fmla="*/ 669755 h 1493788"/>
                  <a:gd name="connsiteX12" fmla="*/ 606080 w 2794909"/>
                  <a:gd name="connsiteY12" fmla="*/ 629273 h 1493788"/>
                  <a:gd name="connsiteX13" fmla="*/ 648943 w 2794909"/>
                  <a:gd name="connsiteY13" fmla="*/ 664992 h 1493788"/>
                  <a:gd name="connsiteX14" fmla="*/ 675136 w 2794909"/>
                  <a:gd name="connsiteY14" fmla="*/ 674517 h 1493788"/>
                  <a:gd name="connsiteX15" fmla="*/ 667992 w 2794909"/>
                  <a:gd name="connsiteY15" fmla="*/ 712617 h 1493788"/>
                  <a:gd name="connsiteX16" fmla="*/ 703710 w 2794909"/>
                  <a:gd name="connsiteY16" fmla="*/ 719761 h 1493788"/>
                  <a:gd name="connsiteX17" fmla="*/ 729904 w 2794909"/>
                  <a:gd name="connsiteY17" fmla="*/ 693567 h 1493788"/>
                  <a:gd name="connsiteX18" fmla="*/ 787054 w 2794909"/>
                  <a:gd name="connsiteY18" fmla="*/ 722142 h 1493788"/>
                  <a:gd name="connsiteX19" fmla="*/ 975173 w 2794909"/>
                  <a:gd name="connsiteY19" fmla="*/ 815010 h 1493788"/>
                  <a:gd name="connsiteX20" fmla="*/ 1194248 w 2794909"/>
                  <a:gd name="connsiteY20" fmla="*/ 905497 h 1493788"/>
                  <a:gd name="connsiteX21" fmla="*/ 1191866 w 2794909"/>
                  <a:gd name="connsiteY21" fmla="*/ 934072 h 1493788"/>
                  <a:gd name="connsiteX22" fmla="*/ 1239491 w 2794909"/>
                  <a:gd name="connsiteY22" fmla="*/ 948360 h 1493788"/>
                  <a:gd name="connsiteX23" fmla="*/ 1249016 w 2794909"/>
                  <a:gd name="connsiteY23" fmla="*/ 922166 h 1493788"/>
                  <a:gd name="connsiteX24" fmla="*/ 1396653 w 2794909"/>
                  <a:gd name="connsiteY24" fmla="*/ 950741 h 1493788"/>
                  <a:gd name="connsiteX25" fmla="*/ 1410941 w 2794909"/>
                  <a:gd name="connsiteY25" fmla="*/ 924546 h 1493788"/>
                  <a:gd name="connsiteX26" fmla="*/ 1446659 w 2794909"/>
                  <a:gd name="connsiteY26" fmla="*/ 919784 h 1493788"/>
                  <a:gd name="connsiteX27" fmla="*/ 1460947 w 2794909"/>
                  <a:gd name="connsiteY27" fmla="*/ 886446 h 1493788"/>
                  <a:gd name="connsiteX28" fmla="*/ 1446659 w 2794909"/>
                  <a:gd name="connsiteY28" fmla="*/ 869778 h 1493788"/>
                  <a:gd name="connsiteX29" fmla="*/ 1446659 w 2794909"/>
                  <a:gd name="connsiteY29" fmla="*/ 838821 h 1493788"/>
                  <a:gd name="connsiteX30" fmla="*/ 1456184 w 2794909"/>
                  <a:gd name="connsiteY30" fmla="*/ 803103 h 1493788"/>
                  <a:gd name="connsiteX31" fmla="*/ 1491904 w 2794909"/>
                  <a:gd name="connsiteY31" fmla="*/ 815009 h 1493788"/>
                  <a:gd name="connsiteX32" fmla="*/ 1539529 w 2794909"/>
                  <a:gd name="connsiteY32" fmla="*/ 703090 h 1493788"/>
                  <a:gd name="connsiteX33" fmla="*/ 1570484 w 2794909"/>
                  <a:gd name="connsiteY33" fmla="*/ 674515 h 1493788"/>
                  <a:gd name="connsiteX34" fmla="*/ 1713359 w 2794909"/>
                  <a:gd name="connsiteY34" fmla="*/ 686421 h 1493788"/>
                  <a:gd name="connsiteX35" fmla="*/ 1696692 w 2794909"/>
                  <a:gd name="connsiteY35" fmla="*/ 772146 h 1493788"/>
                  <a:gd name="connsiteX36" fmla="*/ 1706217 w 2794909"/>
                  <a:gd name="connsiteY36" fmla="*/ 905496 h 1493788"/>
                  <a:gd name="connsiteX37" fmla="*/ 1684785 w 2794909"/>
                  <a:gd name="connsiteY37" fmla="*/ 1010271 h 1493788"/>
                  <a:gd name="connsiteX38" fmla="*/ 1615729 w 2794909"/>
                  <a:gd name="connsiteY38" fmla="*/ 1157909 h 1493788"/>
                  <a:gd name="connsiteX39" fmla="*/ 1556198 w 2794909"/>
                  <a:gd name="connsiteY39" fmla="*/ 1276970 h 1493788"/>
                  <a:gd name="connsiteX40" fmla="*/ 1544292 w 2794909"/>
                  <a:gd name="connsiteY40" fmla="*/ 1388889 h 1493788"/>
                  <a:gd name="connsiteX41" fmla="*/ 1639542 w 2794909"/>
                  <a:gd name="connsiteY41" fmla="*/ 1422227 h 1493788"/>
                  <a:gd name="connsiteX42" fmla="*/ 1710978 w 2794909"/>
                  <a:gd name="connsiteY42" fmla="*/ 1457945 h 1493788"/>
                  <a:gd name="connsiteX43" fmla="*/ 1758603 w 2794909"/>
                  <a:gd name="connsiteY43" fmla="*/ 1372221 h 1493788"/>
                  <a:gd name="connsiteX44" fmla="*/ 1832422 w 2794909"/>
                  <a:gd name="connsiteY44" fmla="*/ 1412702 h 1493788"/>
                  <a:gd name="connsiteX45" fmla="*/ 1872903 w 2794909"/>
                  <a:gd name="connsiteY45" fmla="*/ 1410321 h 1493788"/>
                  <a:gd name="connsiteX46" fmla="*/ 1932434 w 2794909"/>
                  <a:gd name="connsiteY46" fmla="*/ 1462708 h 1493788"/>
                  <a:gd name="connsiteX47" fmla="*/ 1987203 w 2794909"/>
                  <a:gd name="connsiteY47" fmla="*/ 1491283 h 1493788"/>
                  <a:gd name="connsiteX48" fmla="*/ 2030066 w 2794909"/>
                  <a:gd name="connsiteY48" fmla="*/ 1472233 h 1493788"/>
                  <a:gd name="connsiteX49" fmla="*/ 2084833 w 2794909"/>
                  <a:gd name="connsiteY49" fmla="*/ 1481758 h 1493788"/>
                  <a:gd name="connsiteX50" fmla="*/ 2118171 w 2794909"/>
                  <a:gd name="connsiteY50" fmla="*/ 1450803 h 1493788"/>
                  <a:gd name="connsiteX51" fmla="*/ 2149127 w 2794909"/>
                  <a:gd name="connsiteY51" fmla="*/ 1446040 h 1493788"/>
                  <a:gd name="connsiteX52" fmla="*/ 2184846 w 2794909"/>
                  <a:gd name="connsiteY52" fmla="*/ 1431753 h 1493788"/>
                  <a:gd name="connsiteX53" fmla="*/ 2227708 w 2794909"/>
                  <a:gd name="connsiteY53" fmla="*/ 1476996 h 1493788"/>
                  <a:gd name="connsiteX54" fmla="*/ 2289620 w 2794909"/>
                  <a:gd name="connsiteY54" fmla="*/ 1372221 h 1493788"/>
                  <a:gd name="connsiteX55" fmla="*/ 2322957 w 2794909"/>
                  <a:gd name="connsiteY55" fmla="*/ 1231728 h 1493788"/>
                  <a:gd name="connsiteX56" fmla="*/ 2375345 w 2794909"/>
                  <a:gd name="connsiteY56" fmla="*/ 1103140 h 1493788"/>
                  <a:gd name="connsiteX57" fmla="*/ 2415826 w 2794909"/>
                  <a:gd name="connsiteY57" fmla="*/ 912640 h 1493788"/>
                  <a:gd name="connsiteX58" fmla="*/ 2444401 w 2794909"/>
                  <a:gd name="connsiteY58" fmla="*/ 707853 h 1493788"/>
                  <a:gd name="connsiteX59" fmla="*/ 2449164 w 2794909"/>
                  <a:gd name="connsiteY59" fmla="*/ 600696 h 1493788"/>
                  <a:gd name="connsiteX60" fmla="*/ 2487264 w 2794909"/>
                  <a:gd name="connsiteY60" fmla="*/ 474490 h 1493788"/>
                  <a:gd name="connsiteX61" fmla="*/ 2496789 w 2794909"/>
                  <a:gd name="connsiteY61" fmla="*/ 426865 h 1493788"/>
                  <a:gd name="connsiteX62" fmla="*/ 2546795 w 2794909"/>
                  <a:gd name="connsiteY62" fmla="*/ 357808 h 1493788"/>
                  <a:gd name="connsiteX63" fmla="*/ 2794909 w 2794909"/>
                  <a:gd name="connsiteY63" fmla="*/ 0 h 1493788"/>
                  <a:gd name="connsiteX0" fmla="*/ 0 w 2794909"/>
                  <a:gd name="connsiteY0" fmla="*/ 1061561 h 1493788"/>
                  <a:gd name="connsiteX1" fmla="*/ 182013 w 2794909"/>
                  <a:gd name="connsiteY1" fmla="*/ 953221 h 1493788"/>
                  <a:gd name="connsiteX2" fmla="*/ 242684 w 2794909"/>
                  <a:gd name="connsiteY2" fmla="*/ 957556 h 1493788"/>
                  <a:gd name="connsiteX3" fmla="*/ 333691 w 2794909"/>
                  <a:gd name="connsiteY3" fmla="*/ 844882 h 1493788"/>
                  <a:gd name="connsiteX4" fmla="*/ 260020 w 2794909"/>
                  <a:gd name="connsiteY4" fmla="*/ 823215 h 1493788"/>
                  <a:gd name="connsiteX5" fmla="*/ 260459 w 2794909"/>
                  <a:gd name="connsiteY5" fmla="*/ 718060 h 1493788"/>
                  <a:gd name="connsiteX6" fmla="*/ 317609 w 2794909"/>
                  <a:gd name="connsiteY6" fmla="*/ 712616 h 1493788"/>
                  <a:gd name="connsiteX7" fmla="*/ 331216 w 2794909"/>
                  <a:gd name="connsiteY7" fmla="*/ 644581 h 1493788"/>
                  <a:gd name="connsiteX8" fmla="*/ 363193 w 2794909"/>
                  <a:gd name="connsiteY8" fmla="*/ 645942 h 1493788"/>
                  <a:gd name="connsiteX9" fmla="*/ 382243 w 2794909"/>
                  <a:gd name="connsiteY9" fmla="*/ 631655 h 1493788"/>
                  <a:gd name="connsiteX10" fmla="*/ 527499 w 2794909"/>
                  <a:gd name="connsiteY10" fmla="*/ 655467 h 1493788"/>
                  <a:gd name="connsiteX11" fmla="*/ 567980 w 2794909"/>
                  <a:gd name="connsiteY11" fmla="*/ 669755 h 1493788"/>
                  <a:gd name="connsiteX12" fmla="*/ 606080 w 2794909"/>
                  <a:gd name="connsiteY12" fmla="*/ 629273 h 1493788"/>
                  <a:gd name="connsiteX13" fmla="*/ 648943 w 2794909"/>
                  <a:gd name="connsiteY13" fmla="*/ 664992 h 1493788"/>
                  <a:gd name="connsiteX14" fmla="*/ 675136 w 2794909"/>
                  <a:gd name="connsiteY14" fmla="*/ 674517 h 1493788"/>
                  <a:gd name="connsiteX15" fmla="*/ 667992 w 2794909"/>
                  <a:gd name="connsiteY15" fmla="*/ 712617 h 1493788"/>
                  <a:gd name="connsiteX16" fmla="*/ 703710 w 2794909"/>
                  <a:gd name="connsiteY16" fmla="*/ 719761 h 1493788"/>
                  <a:gd name="connsiteX17" fmla="*/ 729904 w 2794909"/>
                  <a:gd name="connsiteY17" fmla="*/ 693567 h 1493788"/>
                  <a:gd name="connsiteX18" fmla="*/ 787054 w 2794909"/>
                  <a:gd name="connsiteY18" fmla="*/ 722142 h 1493788"/>
                  <a:gd name="connsiteX19" fmla="*/ 975173 w 2794909"/>
                  <a:gd name="connsiteY19" fmla="*/ 815010 h 1493788"/>
                  <a:gd name="connsiteX20" fmla="*/ 1194248 w 2794909"/>
                  <a:gd name="connsiteY20" fmla="*/ 905497 h 1493788"/>
                  <a:gd name="connsiteX21" fmla="*/ 1191866 w 2794909"/>
                  <a:gd name="connsiteY21" fmla="*/ 934072 h 1493788"/>
                  <a:gd name="connsiteX22" fmla="*/ 1239491 w 2794909"/>
                  <a:gd name="connsiteY22" fmla="*/ 948360 h 1493788"/>
                  <a:gd name="connsiteX23" fmla="*/ 1249016 w 2794909"/>
                  <a:gd name="connsiteY23" fmla="*/ 922166 h 1493788"/>
                  <a:gd name="connsiteX24" fmla="*/ 1396653 w 2794909"/>
                  <a:gd name="connsiteY24" fmla="*/ 950741 h 1493788"/>
                  <a:gd name="connsiteX25" fmla="*/ 1410941 w 2794909"/>
                  <a:gd name="connsiteY25" fmla="*/ 924546 h 1493788"/>
                  <a:gd name="connsiteX26" fmla="*/ 1446659 w 2794909"/>
                  <a:gd name="connsiteY26" fmla="*/ 919784 h 1493788"/>
                  <a:gd name="connsiteX27" fmla="*/ 1460947 w 2794909"/>
                  <a:gd name="connsiteY27" fmla="*/ 886446 h 1493788"/>
                  <a:gd name="connsiteX28" fmla="*/ 1446659 w 2794909"/>
                  <a:gd name="connsiteY28" fmla="*/ 869778 h 1493788"/>
                  <a:gd name="connsiteX29" fmla="*/ 1446659 w 2794909"/>
                  <a:gd name="connsiteY29" fmla="*/ 838821 h 1493788"/>
                  <a:gd name="connsiteX30" fmla="*/ 1456184 w 2794909"/>
                  <a:gd name="connsiteY30" fmla="*/ 803103 h 1493788"/>
                  <a:gd name="connsiteX31" fmla="*/ 1491904 w 2794909"/>
                  <a:gd name="connsiteY31" fmla="*/ 815009 h 1493788"/>
                  <a:gd name="connsiteX32" fmla="*/ 1539529 w 2794909"/>
                  <a:gd name="connsiteY32" fmla="*/ 703090 h 1493788"/>
                  <a:gd name="connsiteX33" fmla="*/ 1570484 w 2794909"/>
                  <a:gd name="connsiteY33" fmla="*/ 674515 h 1493788"/>
                  <a:gd name="connsiteX34" fmla="*/ 1713359 w 2794909"/>
                  <a:gd name="connsiteY34" fmla="*/ 686421 h 1493788"/>
                  <a:gd name="connsiteX35" fmla="*/ 1696692 w 2794909"/>
                  <a:gd name="connsiteY35" fmla="*/ 772146 h 1493788"/>
                  <a:gd name="connsiteX36" fmla="*/ 1706217 w 2794909"/>
                  <a:gd name="connsiteY36" fmla="*/ 905496 h 1493788"/>
                  <a:gd name="connsiteX37" fmla="*/ 1684785 w 2794909"/>
                  <a:gd name="connsiteY37" fmla="*/ 1010271 h 1493788"/>
                  <a:gd name="connsiteX38" fmla="*/ 1615729 w 2794909"/>
                  <a:gd name="connsiteY38" fmla="*/ 1157909 h 1493788"/>
                  <a:gd name="connsiteX39" fmla="*/ 1556198 w 2794909"/>
                  <a:gd name="connsiteY39" fmla="*/ 1276970 h 1493788"/>
                  <a:gd name="connsiteX40" fmla="*/ 1544292 w 2794909"/>
                  <a:gd name="connsiteY40" fmla="*/ 1388889 h 1493788"/>
                  <a:gd name="connsiteX41" fmla="*/ 1639542 w 2794909"/>
                  <a:gd name="connsiteY41" fmla="*/ 1422227 h 1493788"/>
                  <a:gd name="connsiteX42" fmla="*/ 1710978 w 2794909"/>
                  <a:gd name="connsiteY42" fmla="*/ 1457945 h 1493788"/>
                  <a:gd name="connsiteX43" fmla="*/ 1758603 w 2794909"/>
                  <a:gd name="connsiteY43" fmla="*/ 1372221 h 1493788"/>
                  <a:gd name="connsiteX44" fmla="*/ 1832422 w 2794909"/>
                  <a:gd name="connsiteY44" fmla="*/ 1412702 h 1493788"/>
                  <a:gd name="connsiteX45" fmla="*/ 1872903 w 2794909"/>
                  <a:gd name="connsiteY45" fmla="*/ 1410321 h 1493788"/>
                  <a:gd name="connsiteX46" fmla="*/ 1932434 w 2794909"/>
                  <a:gd name="connsiteY46" fmla="*/ 1462708 h 1493788"/>
                  <a:gd name="connsiteX47" fmla="*/ 1987203 w 2794909"/>
                  <a:gd name="connsiteY47" fmla="*/ 1491283 h 1493788"/>
                  <a:gd name="connsiteX48" fmla="*/ 2030066 w 2794909"/>
                  <a:gd name="connsiteY48" fmla="*/ 1472233 h 1493788"/>
                  <a:gd name="connsiteX49" fmla="*/ 2084833 w 2794909"/>
                  <a:gd name="connsiteY49" fmla="*/ 1481758 h 1493788"/>
                  <a:gd name="connsiteX50" fmla="*/ 2118171 w 2794909"/>
                  <a:gd name="connsiteY50" fmla="*/ 1450803 h 1493788"/>
                  <a:gd name="connsiteX51" fmla="*/ 2149127 w 2794909"/>
                  <a:gd name="connsiteY51" fmla="*/ 1446040 h 1493788"/>
                  <a:gd name="connsiteX52" fmla="*/ 2184846 w 2794909"/>
                  <a:gd name="connsiteY52" fmla="*/ 1431753 h 1493788"/>
                  <a:gd name="connsiteX53" fmla="*/ 2227708 w 2794909"/>
                  <a:gd name="connsiteY53" fmla="*/ 1476996 h 1493788"/>
                  <a:gd name="connsiteX54" fmla="*/ 2289620 w 2794909"/>
                  <a:gd name="connsiteY54" fmla="*/ 1372221 h 1493788"/>
                  <a:gd name="connsiteX55" fmla="*/ 2322957 w 2794909"/>
                  <a:gd name="connsiteY55" fmla="*/ 1231728 h 1493788"/>
                  <a:gd name="connsiteX56" fmla="*/ 2375345 w 2794909"/>
                  <a:gd name="connsiteY56" fmla="*/ 1103140 h 1493788"/>
                  <a:gd name="connsiteX57" fmla="*/ 2415826 w 2794909"/>
                  <a:gd name="connsiteY57" fmla="*/ 912640 h 1493788"/>
                  <a:gd name="connsiteX58" fmla="*/ 2444401 w 2794909"/>
                  <a:gd name="connsiteY58" fmla="*/ 707853 h 1493788"/>
                  <a:gd name="connsiteX59" fmla="*/ 2449164 w 2794909"/>
                  <a:gd name="connsiteY59" fmla="*/ 600696 h 1493788"/>
                  <a:gd name="connsiteX60" fmla="*/ 2487264 w 2794909"/>
                  <a:gd name="connsiteY60" fmla="*/ 474490 h 1493788"/>
                  <a:gd name="connsiteX61" fmla="*/ 2496789 w 2794909"/>
                  <a:gd name="connsiteY61" fmla="*/ 426865 h 1493788"/>
                  <a:gd name="connsiteX62" fmla="*/ 2546795 w 2794909"/>
                  <a:gd name="connsiteY62" fmla="*/ 357808 h 1493788"/>
                  <a:gd name="connsiteX63" fmla="*/ 2589658 w 2794909"/>
                  <a:gd name="connsiteY63" fmla="*/ 133970 h 1493788"/>
                  <a:gd name="connsiteX64" fmla="*/ 2794909 w 2794909"/>
                  <a:gd name="connsiteY64" fmla="*/ 0 h 1493788"/>
                  <a:gd name="connsiteX0" fmla="*/ 0 w 2799671"/>
                  <a:gd name="connsiteY0" fmla="*/ 1485424 h 1917651"/>
                  <a:gd name="connsiteX1" fmla="*/ 182013 w 2799671"/>
                  <a:gd name="connsiteY1" fmla="*/ 1377084 h 1917651"/>
                  <a:gd name="connsiteX2" fmla="*/ 242684 w 2799671"/>
                  <a:gd name="connsiteY2" fmla="*/ 1381419 h 1917651"/>
                  <a:gd name="connsiteX3" fmla="*/ 333691 w 2799671"/>
                  <a:gd name="connsiteY3" fmla="*/ 1268745 h 1917651"/>
                  <a:gd name="connsiteX4" fmla="*/ 260020 w 2799671"/>
                  <a:gd name="connsiteY4" fmla="*/ 1247078 h 1917651"/>
                  <a:gd name="connsiteX5" fmla="*/ 260459 w 2799671"/>
                  <a:gd name="connsiteY5" fmla="*/ 1141923 h 1917651"/>
                  <a:gd name="connsiteX6" fmla="*/ 317609 w 2799671"/>
                  <a:gd name="connsiteY6" fmla="*/ 1136479 h 1917651"/>
                  <a:gd name="connsiteX7" fmla="*/ 331216 w 2799671"/>
                  <a:gd name="connsiteY7" fmla="*/ 1068444 h 1917651"/>
                  <a:gd name="connsiteX8" fmla="*/ 363193 w 2799671"/>
                  <a:gd name="connsiteY8" fmla="*/ 1069805 h 1917651"/>
                  <a:gd name="connsiteX9" fmla="*/ 382243 w 2799671"/>
                  <a:gd name="connsiteY9" fmla="*/ 1055518 h 1917651"/>
                  <a:gd name="connsiteX10" fmla="*/ 527499 w 2799671"/>
                  <a:gd name="connsiteY10" fmla="*/ 1079330 h 1917651"/>
                  <a:gd name="connsiteX11" fmla="*/ 567980 w 2799671"/>
                  <a:gd name="connsiteY11" fmla="*/ 1093618 h 1917651"/>
                  <a:gd name="connsiteX12" fmla="*/ 606080 w 2799671"/>
                  <a:gd name="connsiteY12" fmla="*/ 1053136 h 1917651"/>
                  <a:gd name="connsiteX13" fmla="*/ 648943 w 2799671"/>
                  <a:gd name="connsiteY13" fmla="*/ 1088855 h 1917651"/>
                  <a:gd name="connsiteX14" fmla="*/ 675136 w 2799671"/>
                  <a:gd name="connsiteY14" fmla="*/ 1098380 h 1917651"/>
                  <a:gd name="connsiteX15" fmla="*/ 667992 w 2799671"/>
                  <a:gd name="connsiteY15" fmla="*/ 1136480 h 1917651"/>
                  <a:gd name="connsiteX16" fmla="*/ 703710 w 2799671"/>
                  <a:gd name="connsiteY16" fmla="*/ 1143624 h 1917651"/>
                  <a:gd name="connsiteX17" fmla="*/ 729904 w 2799671"/>
                  <a:gd name="connsiteY17" fmla="*/ 1117430 h 1917651"/>
                  <a:gd name="connsiteX18" fmla="*/ 787054 w 2799671"/>
                  <a:gd name="connsiteY18" fmla="*/ 1146005 h 1917651"/>
                  <a:gd name="connsiteX19" fmla="*/ 975173 w 2799671"/>
                  <a:gd name="connsiteY19" fmla="*/ 1238873 h 1917651"/>
                  <a:gd name="connsiteX20" fmla="*/ 1194248 w 2799671"/>
                  <a:gd name="connsiteY20" fmla="*/ 1329360 h 1917651"/>
                  <a:gd name="connsiteX21" fmla="*/ 1191866 w 2799671"/>
                  <a:gd name="connsiteY21" fmla="*/ 1357935 h 1917651"/>
                  <a:gd name="connsiteX22" fmla="*/ 1239491 w 2799671"/>
                  <a:gd name="connsiteY22" fmla="*/ 1372223 h 1917651"/>
                  <a:gd name="connsiteX23" fmla="*/ 1249016 w 2799671"/>
                  <a:gd name="connsiteY23" fmla="*/ 1346029 h 1917651"/>
                  <a:gd name="connsiteX24" fmla="*/ 1396653 w 2799671"/>
                  <a:gd name="connsiteY24" fmla="*/ 1374604 h 1917651"/>
                  <a:gd name="connsiteX25" fmla="*/ 1410941 w 2799671"/>
                  <a:gd name="connsiteY25" fmla="*/ 1348409 h 1917651"/>
                  <a:gd name="connsiteX26" fmla="*/ 1446659 w 2799671"/>
                  <a:gd name="connsiteY26" fmla="*/ 1343647 h 1917651"/>
                  <a:gd name="connsiteX27" fmla="*/ 1460947 w 2799671"/>
                  <a:gd name="connsiteY27" fmla="*/ 1310309 h 1917651"/>
                  <a:gd name="connsiteX28" fmla="*/ 1446659 w 2799671"/>
                  <a:gd name="connsiteY28" fmla="*/ 1293641 h 1917651"/>
                  <a:gd name="connsiteX29" fmla="*/ 1446659 w 2799671"/>
                  <a:gd name="connsiteY29" fmla="*/ 1262684 h 1917651"/>
                  <a:gd name="connsiteX30" fmla="*/ 1456184 w 2799671"/>
                  <a:gd name="connsiteY30" fmla="*/ 1226966 h 1917651"/>
                  <a:gd name="connsiteX31" fmla="*/ 1491904 w 2799671"/>
                  <a:gd name="connsiteY31" fmla="*/ 1238872 h 1917651"/>
                  <a:gd name="connsiteX32" fmla="*/ 1539529 w 2799671"/>
                  <a:gd name="connsiteY32" fmla="*/ 1126953 h 1917651"/>
                  <a:gd name="connsiteX33" fmla="*/ 1570484 w 2799671"/>
                  <a:gd name="connsiteY33" fmla="*/ 1098378 h 1917651"/>
                  <a:gd name="connsiteX34" fmla="*/ 1713359 w 2799671"/>
                  <a:gd name="connsiteY34" fmla="*/ 1110284 h 1917651"/>
                  <a:gd name="connsiteX35" fmla="*/ 1696692 w 2799671"/>
                  <a:gd name="connsiteY35" fmla="*/ 1196009 h 1917651"/>
                  <a:gd name="connsiteX36" fmla="*/ 1706217 w 2799671"/>
                  <a:gd name="connsiteY36" fmla="*/ 1329359 h 1917651"/>
                  <a:gd name="connsiteX37" fmla="*/ 1684785 w 2799671"/>
                  <a:gd name="connsiteY37" fmla="*/ 1434134 h 1917651"/>
                  <a:gd name="connsiteX38" fmla="*/ 1615729 w 2799671"/>
                  <a:gd name="connsiteY38" fmla="*/ 1581772 h 1917651"/>
                  <a:gd name="connsiteX39" fmla="*/ 1556198 w 2799671"/>
                  <a:gd name="connsiteY39" fmla="*/ 1700833 h 1917651"/>
                  <a:gd name="connsiteX40" fmla="*/ 1544292 w 2799671"/>
                  <a:gd name="connsiteY40" fmla="*/ 1812752 h 1917651"/>
                  <a:gd name="connsiteX41" fmla="*/ 1639542 w 2799671"/>
                  <a:gd name="connsiteY41" fmla="*/ 1846090 h 1917651"/>
                  <a:gd name="connsiteX42" fmla="*/ 1710978 w 2799671"/>
                  <a:gd name="connsiteY42" fmla="*/ 1881808 h 1917651"/>
                  <a:gd name="connsiteX43" fmla="*/ 1758603 w 2799671"/>
                  <a:gd name="connsiteY43" fmla="*/ 1796084 h 1917651"/>
                  <a:gd name="connsiteX44" fmla="*/ 1832422 w 2799671"/>
                  <a:gd name="connsiteY44" fmla="*/ 1836565 h 1917651"/>
                  <a:gd name="connsiteX45" fmla="*/ 1872903 w 2799671"/>
                  <a:gd name="connsiteY45" fmla="*/ 1834184 h 1917651"/>
                  <a:gd name="connsiteX46" fmla="*/ 1932434 w 2799671"/>
                  <a:gd name="connsiteY46" fmla="*/ 1886571 h 1917651"/>
                  <a:gd name="connsiteX47" fmla="*/ 1987203 w 2799671"/>
                  <a:gd name="connsiteY47" fmla="*/ 1915146 h 1917651"/>
                  <a:gd name="connsiteX48" fmla="*/ 2030066 w 2799671"/>
                  <a:gd name="connsiteY48" fmla="*/ 1896096 h 1917651"/>
                  <a:gd name="connsiteX49" fmla="*/ 2084833 w 2799671"/>
                  <a:gd name="connsiteY49" fmla="*/ 1905621 h 1917651"/>
                  <a:gd name="connsiteX50" fmla="*/ 2118171 w 2799671"/>
                  <a:gd name="connsiteY50" fmla="*/ 1874666 h 1917651"/>
                  <a:gd name="connsiteX51" fmla="*/ 2149127 w 2799671"/>
                  <a:gd name="connsiteY51" fmla="*/ 1869903 h 1917651"/>
                  <a:gd name="connsiteX52" fmla="*/ 2184846 w 2799671"/>
                  <a:gd name="connsiteY52" fmla="*/ 1855616 h 1917651"/>
                  <a:gd name="connsiteX53" fmla="*/ 2227708 w 2799671"/>
                  <a:gd name="connsiteY53" fmla="*/ 1900859 h 1917651"/>
                  <a:gd name="connsiteX54" fmla="*/ 2289620 w 2799671"/>
                  <a:gd name="connsiteY54" fmla="*/ 1796084 h 1917651"/>
                  <a:gd name="connsiteX55" fmla="*/ 2322957 w 2799671"/>
                  <a:gd name="connsiteY55" fmla="*/ 1655591 h 1917651"/>
                  <a:gd name="connsiteX56" fmla="*/ 2375345 w 2799671"/>
                  <a:gd name="connsiteY56" fmla="*/ 1527003 h 1917651"/>
                  <a:gd name="connsiteX57" fmla="*/ 2415826 w 2799671"/>
                  <a:gd name="connsiteY57" fmla="*/ 1336503 h 1917651"/>
                  <a:gd name="connsiteX58" fmla="*/ 2444401 w 2799671"/>
                  <a:gd name="connsiteY58" fmla="*/ 1131716 h 1917651"/>
                  <a:gd name="connsiteX59" fmla="*/ 2449164 w 2799671"/>
                  <a:gd name="connsiteY59" fmla="*/ 1024559 h 1917651"/>
                  <a:gd name="connsiteX60" fmla="*/ 2487264 w 2799671"/>
                  <a:gd name="connsiteY60" fmla="*/ 898353 h 1917651"/>
                  <a:gd name="connsiteX61" fmla="*/ 2496789 w 2799671"/>
                  <a:gd name="connsiteY61" fmla="*/ 850728 h 1917651"/>
                  <a:gd name="connsiteX62" fmla="*/ 2546795 w 2799671"/>
                  <a:gd name="connsiteY62" fmla="*/ 781671 h 1917651"/>
                  <a:gd name="connsiteX63" fmla="*/ 2589658 w 2799671"/>
                  <a:gd name="connsiteY63" fmla="*/ 557833 h 1917651"/>
                  <a:gd name="connsiteX64" fmla="*/ 2799671 w 2799671"/>
                  <a:gd name="connsiteY64" fmla="*/ 0 h 1917651"/>
                  <a:gd name="connsiteX0" fmla="*/ 0 w 2799671"/>
                  <a:gd name="connsiteY0" fmla="*/ 1485424 h 1917651"/>
                  <a:gd name="connsiteX1" fmla="*/ 182013 w 2799671"/>
                  <a:gd name="connsiteY1" fmla="*/ 1377084 h 1917651"/>
                  <a:gd name="connsiteX2" fmla="*/ 242684 w 2799671"/>
                  <a:gd name="connsiteY2" fmla="*/ 1381419 h 1917651"/>
                  <a:gd name="connsiteX3" fmla="*/ 333691 w 2799671"/>
                  <a:gd name="connsiteY3" fmla="*/ 1268745 h 1917651"/>
                  <a:gd name="connsiteX4" fmla="*/ 260020 w 2799671"/>
                  <a:gd name="connsiteY4" fmla="*/ 1247078 h 1917651"/>
                  <a:gd name="connsiteX5" fmla="*/ 260459 w 2799671"/>
                  <a:gd name="connsiteY5" fmla="*/ 1141923 h 1917651"/>
                  <a:gd name="connsiteX6" fmla="*/ 317609 w 2799671"/>
                  <a:gd name="connsiteY6" fmla="*/ 1136479 h 1917651"/>
                  <a:gd name="connsiteX7" fmla="*/ 331216 w 2799671"/>
                  <a:gd name="connsiteY7" fmla="*/ 1068444 h 1917651"/>
                  <a:gd name="connsiteX8" fmla="*/ 363193 w 2799671"/>
                  <a:gd name="connsiteY8" fmla="*/ 1069805 h 1917651"/>
                  <a:gd name="connsiteX9" fmla="*/ 382243 w 2799671"/>
                  <a:gd name="connsiteY9" fmla="*/ 1055518 h 1917651"/>
                  <a:gd name="connsiteX10" fmla="*/ 527499 w 2799671"/>
                  <a:gd name="connsiteY10" fmla="*/ 1079330 h 1917651"/>
                  <a:gd name="connsiteX11" fmla="*/ 567980 w 2799671"/>
                  <a:gd name="connsiteY11" fmla="*/ 1093618 h 1917651"/>
                  <a:gd name="connsiteX12" fmla="*/ 606080 w 2799671"/>
                  <a:gd name="connsiteY12" fmla="*/ 1053136 h 1917651"/>
                  <a:gd name="connsiteX13" fmla="*/ 648943 w 2799671"/>
                  <a:gd name="connsiteY13" fmla="*/ 1088855 h 1917651"/>
                  <a:gd name="connsiteX14" fmla="*/ 675136 w 2799671"/>
                  <a:gd name="connsiteY14" fmla="*/ 1098380 h 1917651"/>
                  <a:gd name="connsiteX15" fmla="*/ 667992 w 2799671"/>
                  <a:gd name="connsiteY15" fmla="*/ 1136480 h 1917651"/>
                  <a:gd name="connsiteX16" fmla="*/ 703710 w 2799671"/>
                  <a:gd name="connsiteY16" fmla="*/ 1143624 h 1917651"/>
                  <a:gd name="connsiteX17" fmla="*/ 729904 w 2799671"/>
                  <a:gd name="connsiteY17" fmla="*/ 1117430 h 1917651"/>
                  <a:gd name="connsiteX18" fmla="*/ 787054 w 2799671"/>
                  <a:gd name="connsiteY18" fmla="*/ 1146005 h 1917651"/>
                  <a:gd name="connsiteX19" fmla="*/ 975173 w 2799671"/>
                  <a:gd name="connsiteY19" fmla="*/ 1238873 h 1917651"/>
                  <a:gd name="connsiteX20" fmla="*/ 1194248 w 2799671"/>
                  <a:gd name="connsiteY20" fmla="*/ 1329360 h 1917651"/>
                  <a:gd name="connsiteX21" fmla="*/ 1191866 w 2799671"/>
                  <a:gd name="connsiteY21" fmla="*/ 1357935 h 1917651"/>
                  <a:gd name="connsiteX22" fmla="*/ 1239491 w 2799671"/>
                  <a:gd name="connsiteY22" fmla="*/ 1372223 h 1917651"/>
                  <a:gd name="connsiteX23" fmla="*/ 1249016 w 2799671"/>
                  <a:gd name="connsiteY23" fmla="*/ 1346029 h 1917651"/>
                  <a:gd name="connsiteX24" fmla="*/ 1396653 w 2799671"/>
                  <a:gd name="connsiteY24" fmla="*/ 1374604 h 1917651"/>
                  <a:gd name="connsiteX25" fmla="*/ 1410941 w 2799671"/>
                  <a:gd name="connsiteY25" fmla="*/ 1348409 h 1917651"/>
                  <a:gd name="connsiteX26" fmla="*/ 1446659 w 2799671"/>
                  <a:gd name="connsiteY26" fmla="*/ 1343647 h 1917651"/>
                  <a:gd name="connsiteX27" fmla="*/ 1460947 w 2799671"/>
                  <a:gd name="connsiteY27" fmla="*/ 1310309 h 1917651"/>
                  <a:gd name="connsiteX28" fmla="*/ 1446659 w 2799671"/>
                  <a:gd name="connsiteY28" fmla="*/ 1293641 h 1917651"/>
                  <a:gd name="connsiteX29" fmla="*/ 1446659 w 2799671"/>
                  <a:gd name="connsiteY29" fmla="*/ 1262684 h 1917651"/>
                  <a:gd name="connsiteX30" fmla="*/ 1456184 w 2799671"/>
                  <a:gd name="connsiteY30" fmla="*/ 1226966 h 1917651"/>
                  <a:gd name="connsiteX31" fmla="*/ 1491904 w 2799671"/>
                  <a:gd name="connsiteY31" fmla="*/ 1238872 h 1917651"/>
                  <a:gd name="connsiteX32" fmla="*/ 1539529 w 2799671"/>
                  <a:gd name="connsiteY32" fmla="*/ 1126953 h 1917651"/>
                  <a:gd name="connsiteX33" fmla="*/ 1570484 w 2799671"/>
                  <a:gd name="connsiteY33" fmla="*/ 1098378 h 1917651"/>
                  <a:gd name="connsiteX34" fmla="*/ 1713359 w 2799671"/>
                  <a:gd name="connsiteY34" fmla="*/ 1110284 h 1917651"/>
                  <a:gd name="connsiteX35" fmla="*/ 1696692 w 2799671"/>
                  <a:gd name="connsiteY35" fmla="*/ 1196009 h 1917651"/>
                  <a:gd name="connsiteX36" fmla="*/ 1706217 w 2799671"/>
                  <a:gd name="connsiteY36" fmla="*/ 1329359 h 1917651"/>
                  <a:gd name="connsiteX37" fmla="*/ 1684785 w 2799671"/>
                  <a:gd name="connsiteY37" fmla="*/ 1434134 h 1917651"/>
                  <a:gd name="connsiteX38" fmla="*/ 1615729 w 2799671"/>
                  <a:gd name="connsiteY38" fmla="*/ 1581772 h 1917651"/>
                  <a:gd name="connsiteX39" fmla="*/ 1556198 w 2799671"/>
                  <a:gd name="connsiteY39" fmla="*/ 1700833 h 1917651"/>
                  <a:gd name="connsiteX40" fmla="*/ 1544292 w 2799671"/>
                  <a:gd name="connsiteY40" fmla="*/ 1812752 h 1917651"/>
                  <a:gd name="connsiteX41" fmla="*/ 1639542 w 2799671"/>
                  <a:gd name="connsiteY41" fmla="*/ 1846090 h 1917651"/>
                  <a:gd name="connsiteX42" fmla="*/ 1710978 w 2799671"/>
                  <a:gd name="connsiteY42" fmla="*/ 1881808 h 1917651"/>
                  <a:gd name="connsiteX43" fmla="*/ 1758603 w 2799671"/>
                  <a:gd name="connsiteY43" fmla="*/ 1796084 h 1917651"/>
                  <a:gd name="connsiteX44" fmla="*/ 1832422 w 2799671"/>
                  <a:gd name="connsiteY44" fmla="*/ 1836565 h 1917651"/>
                  <a:gd name="connsiteX45" fmla="*/ 1872903 w 2799671"/>
                  <a:gd name="connsiteY45" fmla="*/ 1834184 h 1917651"/>
                  <a:gd name="connsiteX46" fmla="*/ 1932434 w 2799671"/>
                  <a:gd name="connsiteY46" fmla="*/ 1886571 h 1917651"/>
                  <a:gd name="connsiteX47" fmla="*/ 1987203 w 2799671"/>
                  <a:gd name="connsiteY47" fmla="*/ 1915146 h 1917651"/>
                  <a:gd name="connsiteX48" fmla="*/ 2030066 w 2799671"/>
                  <a:gd name="connsiteY48" fmla="*/ 1896096 h 1917651"/>
                  <a:gd name="connsiteX49" fmla="*/ 2084833 w 2799671"/>
                  <a:gd name="connsiteY49" fmla="*/ 1905621 h 1917651"/>
                  <a:gd name="connsiteX50" fmla="*/ 2118171 w 2799671"/>
                  <a:gd name="connsiteY50" fmla="*/ 1874666 h 1917651"/>
                  <a:gd name="connsiteX51" fmla="*/ 2149127 w 2799671"/>
                  <a:gd name="connsiteY51" fmla="*/ 1869903 h 1917651"/>
                  <a:gd name="connsiteX52" fmla="*/ 2184846 w 2799671"/>
                  <a:gd name="connsiteY52" fmla="*/ 1855616 h 1917651"/>
                  <a:gd name="connsiteX53" fmla="*/ 2227708 w 2799671"/>
                  <a:gd name="connsiteY53" fmla="*/ 1900859 h 1917651"/>
                  <a:gd name="connsiteX54" fmla="*/ 2289620 w 2799671"/>
                  <a:gd name="connsiteY54" fmla="*/ 1796084 h 1917651"/>
                  <a:gd name="connsiteX55" fmla="*/ 2322957 w 2799671"/>
                  <a:gd name="connsiteY55" fmla="*/ 1655591 h 1917651"/>
                  <a:gd name="connsiteX56" fmla="*/ 2375345 w 2799671"/>
                  <a:gd name="connsiteY56" fmla="*/ 1527003 h 1917651"/>
                  <a:gd name="connsiteX57" fmla="*/ 2415826 w 2799671"/>
                  <a:gd name="connsiteY57" fmla="*/ 1336503 h 1917651"/>
                  <a:gd name="connsiteX58" fmla="*/ 2444401 w 2799671"/>
                  <a:gd name="connsiteY58" fmla="*/ 1131716 h 1917651"/>
                  <a:gd name="connsiteX59" fmla="*/ 2449164 w 2799671"/>
                  <a:gd name="connsiteY59" fmla="*/ 1024559 h 1917651"/>
                  <a:gd name="connsiteX60" fmla="*/ 2487264 w 2799671"/>
                  <a:gd name="connsiteY60" fmla="*/ 898353 h 1917651"/>
                  <a:gd name="connsiteX61" fmla="*/ 2496789 w 2799671"/>
                  <a:gd name="connsiteY61" fmla="*/ 850728 h 1917651"/>
                  <a:gd name="connsiteX62" fmla="*/ 2546795 w 2799671"/>
                  <a:gd name="connsiteY62" fmla="*/ 781671 h 1917651"/>
                  <a:gd name="connsiteX63" fmla="*/ 2589658 w 2799671"/>
                  <a:gd name="connsiteY63" fmla="*/ 557833 h 1917651"/>
                  <a:gd name="connsiteX64" fmla="*/ 2594421 w 2799671"/>
                  <a:gd name="connsiteY64" fmla="*/ 426866 h 1917651"/>
                  <a:gd name="connsiteX65" fmla="*/ 2799671 w 2799671"/>
                  <a:gd name="connsiteY65" fmla="*/ 0 h 1917651"/>
                  <a:gd name="connsiteX0" fmla="*/ 0 w 2799671"/>
                  <a:gd name="connsiteY0" fmla="*/ 1485424 h 1917651"/>
                  <a:gd name="connsiteX1" fmla="*/ 182013 w 2799671"/>
                  <a:gd name="connsiteY1" fmla="*/ 1377084 h 1917651"/>
                  <a:gd name="connsiteX2" fmla="*/ 242684 w 2799671"/>
                  <a:gd name="connsiteY2" fmla="*/ 1381419 h 1917651"/>
                  <a:gd name="connsiteX3" fmla="*/ 333691 w 2799671"/>
                  <a:gd name="connsiteY3" fmla="*/ 1268745 h 1917651"/>
                  <a:gd name="connsiteX4" fmla="*/ 260020 w 2799671"/>
                  <a:gd name="connsiteY4" fmla="*/ 1247078 h 1917651"/>
                  <a:gd name="connsiteX5" fmla="*/ 260459 w 2799671"/>
                  <a:gd name="connsiteY5" fmla="*/ 1141923 h 1917651"/>
                  <a:gd name="connsiteX6" fmla="*/ 317609 w 2799671"/>
                  <a:gd name="connsiteY6" fmla="*/ 1136479 h 1917651"/>
                  <a:gd name="connsiteX7" fmla="*/ 331216 w 2799671"/>
                  <a:gd name="connsiteY7" fmla="*/ 1068444 h 1917651"/>
                  <a:gd name="connsiteX8" fmla="*/ 363193 w 2799671"/>
                  <a:gd name="connsiteY8" fmla="*/ 1069805 h 1917651"/>
                  <a:gd name="connsiteX9" fmla="*/ 382243 w 2799671"/>
                  <a:gd name="connsiteY9" fmla="*/ 1055518 h 1917651"/>
                  <a:gd name="connsiteX10" fmla="*/ 527499 w 2799671"/>
                  <a:gd name="connsiteY10" fmla="*/ 1079330 h 1917651"/>
                  <a:gd name="connsiteX11" fmla="*/ 567980 w 2799671"/>
                  <a:gd name="connsiteY11" fmla="*/ 1093618 h 1917651"/>
                  <a:gd name="connsiteX12" fmla="*/ 606080 w 2799671"/>
                  <a:gd name="connsiteY12" fmla="*/ 1053136 h 1917651"/>
                  <a:gd name="connsiteX13" fmla="*/ 648943 w 2799671"/>
                  <a:gd name="connsiteY13" fmla="*/ 1088855 h 1917651"/>
                  <a:gd name="connsiteX14" fmla="*/ 675136 w 2799671"/>
                  <a:gd name="connsiteY14" fmla="*/ 1098380 h 1917651"/>
                  <a:gd name="connsiteX15" fmla="*/ 667992 w 2799671"/>
                  <a:gd name="connsiteY15" fmla="*/ 1136480 h 1917651"/>
                  <a:gd name="connsiteX16" fmla="*/ 703710 w 2799671"/>
                  <a:gd name="connsiteY16" fmla="*/ 1143624 h 1917651"/>
                  <a:gd name="connsiteX17" fmla="*/ 729904 w 2799671"/>
                  <a:gd name="connsiteY17" fmla="*/ 1117430 h 1917651"/>
                  <a:gd name="connsiteX18" fmla="*/ 787054 w 2799671"/>
                  <a:gd name="connsiteY18" fmla="*/ 1146005 h 1917651"/>
                  <a:gd name="connsiteX19" fmla="*/ 975173 w 2799671"/>
                  <a:gd name="connsiteY19" fmla="*/ 1238873 h 1917651"/>
                  <a:gd name="connsiteX20" fmla="*/ 1194248 w 2799671"/>
                  <a:gd name="connsiteY20" fmla="*/ 1329360 h 1917651"/>
                  <a:gd name="connsiteX21" fmla="*/ 1191866 w 2799671"/>
                  <a:gd name="connsiteY21" fmla="*/ 1357935 h 1917651"/>
                  <a:gd name="connsiteX22" fmla="*/ 1239491 w 2799671"/>
                  <a:gd name="connsiteY22" fmla="*/ 1372223 h 1917651"/>
                  <a:gd name="connsiteX23" fmla="*/ 1249016 w 2799671"/>
                  <a:gd name="connsiteY23" fmla="*/ 1346029 h 1917651"/>
                  <a:gd name="connsiteX24" fmla="*/ 1396653 w 2799671"/>
                  <a:gd name="connsiteY24" fmla="*/ 1374604 h 1917651"/>
                  <a:gd name="connsiteX25" fmla="*/ 1410941 w 2799671"/>
                  <a:gd name="connsiteY25" fmla="*/ 1348409 h 1917651"/>
                  <a:gd name="connsiteX26" fmla="*/ 1446659 w 2799671"/>
                  <a:gd name="connsiteY26" fmla="*/ 1343647 h 1917651"/>
                  <a:gd name="connsiteX27" fmla="*/ 1460947 w 2799671"/>
                  <a:gd name="connsiteY27" fmla="*/ 1310309 h 1917651"/>
                  <a:gd name="connsiteX28" fmla="*/ 1446659 w 2799671"/>
                  <a:gd name="connsiteY28" fmla="*/ 1293641 h 1917651"/>
                  <a:gd name="connsiteX29" fmla="*/ 1446659 w 2799671"/>
                  <a:gd name="connsiteY29" fmla="*/ 1262684 h 1917651"/>
                  <a:gd name="connsiteX30" fmla="*/ 1456184 w 2799671"/>
                  <a:gd name="connsiteY30" fmla="*/ 1226966 h 1917651"/>
                  <a:gd name="connsiteX31" fmla="*/ 1491904 w 2799671"/>
                  <a:gd name="connsiteY31" fmla="*/ 1238872 h 1917651"/>
                  <a:gd name="connsiteX32" fmla="*/ 1539529 w 2799671"/>
                  <a:gd name="connsiteY32" fmla="*/ 1126953 h 1917651"/>
                  <a:gd name="connsiteX33" fmla="*/ 1570484 w 2799671"/>
                  <a:gd name="connsiteY33" fmla="*/ 1098378 h 1917651"/>
                  <a:gd name="connsiteX34" fmla="*/ 1713359 w 2799671"/>
                  <a:gd name="connsiteY34" fmla="*/ 1110284 h 1917651"/>
                  <a:gd name="connsiteX35" fmla="*/ 1696692 w 2799671"/>
                  <a:gd name="connsiteY35" fmla="*/ 1196009 h 1917651"/>
                  <a:gd name="connsiteX36" fmla="*/ 1706217 w 2799671"/>
                  <a:gd name="connsiteY36" fmla="*/ 1329359 h 1917651"/>
                  <a:gd name="connsiteX37" fmla="*/ 1684785 w 2799671"/>
                  <a:gd name="connsiteY37" fmla="*/ 1434134 h 1917651"/>
                  <a:gd name="connsiteX38" fmla="*/ 1615729 w 2799671"/>
                  <a:gd name="connsiteY38" fmla="*/ 1581772 h 1917651"/>
                  <a:gd name="connsiteX39" fmla="*/ 1556198 w 2799671"/>
                  <a:gd name="connsiteY39" fmla="*/ 1700833 h 1917651"/>
                  <a:gd name="connsiteX40" fmla="*/ 1544292 w 2799671"/>
                  <a:gd name="connsiteY40" fmla="*/ 1812752 h 1917651"/>
                  <a:gd name="connsiteX41" fmla="*/ 1639542 w 2799671"/>
                  <a:gd name="connsiteY41" fmla="*/ 1846090 h 1917651"/>
                  <a:gd name="connsiteX42" fmla="*/ 1710978 w 2799671"/>
                  <a:gd name="connsiteY42" fmla="*/ 1881808 h 1917651"/>
                  <a:gd name="connsiteX43" fmla="*/ 1758603 w 2799671"/>
                  <a:gd name="connsiteY43" fmla="*/ 1796084 h 1917651"/>
                  <a:gd name="connsiteX44" fmla="*/ 1832422 w 2799671"/>
                  <a:gd name="connsiteY44" fmla="*/ 1836565 h 1917651"/>
                  <a:gd name="connsiteX45" fmla="*/ 1872903 w 2799671"/>
                  <a:gd name="connsiteY45" fmla="*/ 1834184 h 1917651"/>
                  <a:gd name="connsiteX46" fmla="*/ 1932434 w 2799671"/>
                  <a:gd name="connsiteY46" fmla="*/ 1886571 h 1917651"/>
                  <a:gd name="connsiteX47" fmla="*/ 1987203 w 2799671"/>
                  <a:gd name="connsiteY47" fmla="*/ 1915146 h 1917651"/>
                  <a:gd name="connsiteX48" fmla="*/ 2030066 w 2799671"/>
                  <a:gd name="connsiteY48" fmla="*/ 1896096 h 1917651"/>
                  <a:gd name="connsiteX49" fmla="*/ 2084833 w 2799671"/>
                  <a:gd name="connsiteY49" fmla="*/ 1905621 h 1917651"/>
                  <a:gd name="connsiteX50" fmla="*/ 2118171 w 2799671"/>
                  <a:gd name="connsiteY50" fmla="*/ 1874666 h 1917651"/>
                  <a:gd name="connsiteX51" fmla="*/ 2149127 w 2799671"/>
                  <a:gd name="connsiteY51" fmla="*/ 1869903 h 1917651"/>
                  <a:gd name="connsiteX52" fmla="*/ 2184846 w 2799671"/>
                  <a:gd name="connsiteY52" fmla="*/ 1855616 h 1917651"/>
                  <a:gd name="connsiteX53" fmla="*/ 2227708 w 2799671"/>
                  <a:gd name="connsiteY53" fmla="*/ 1900859 h 1917651"/>
                  <a:gd name="connsiteX54" fmla="*/ 2289620 w 2799671"/>
                  <a:gd name="connsiteY54" fmla="*/ 1796084 h 1917651"/>
                  <a:gd name="connsiteX55" fmla="*/ 2322957 w 2799671"/>
                  <a:gd name="connsiteY55" fmla="*/ 1655591 h 1917651"/>
                  <a:gd name="connsiteX56" fmla="*/ 2375345 w 2799671"/>
                  <a:gd name="connsiteY56" fmla="*/ 1527003 h 1917651"/>
                  <a:gd name="connsiteX57" fmla="*/ 2415826 w 2799671"/>
                  <a:gd name="connsiteY57" fmla="*/ 1336503 h 1917651"/>
                  <a:gd name="connsiteX58" fmla="*/ 2444401 w 2799671"/>
                  <a:gd name="connsiteY58" fmla="*/ 1131716 h 1917651"/>
                  <a:gd name="connsiteX59" fmla="*/ 2449164 w 2799671"/>
                  <a:gd name="connsiteY59" fmla="*/ 1024559 h 1917651"/>
                  <a:gd name="connsiteX60" fmla="*/ 2487264 w 2799671"/>
                  <a:gd name="connsiteY60" fmla="*/ 898353 h 1917651"/>
                  <a:gd name="connsiteX61" fmla="*/ 2496789 w 2799671"/>
                  <a:gd name="connsiteY61" fmla="*/ 850728 h 1917651"/>
                  <a:gd name="connsiteX62" fmla="*/ 2546795 w 2799671"/>
                  <a:gd name="connsiteY62" fmla="*/ 781671 h 1917651"/>
                  <a:gd name="connsiteX63" fmla="*/ 2589658 w 2799671"/>
                  <a:gd name="connsiteY63" fmla="*/ 557833 h 1917651"/>
                  <a:gd name="connsiteX64" fmla="*/ 2594421 w 2799671"/>
                  <a:gd name="connsiteY64" fmla="*/ 426866 h 1917651"/>
                  <a:gd name="connsiteX65" fmla="*/ 2575371 w 2799671"/>
                  <a:gd name="connsiteY65" fmla="*/ 341141 h 1917651"/>
                  <a:gd name="connsiteX66" fmla="*/ 2799671 w 2799671"/>
                  <a:gd name="connsiteY66" fmla="*/ 0 h 1917651"/>
                  <a:gd name="connsiteX0" fmla="*/ 0 w 2799671"/>
                  <a:gd name="connsiteY0" fmla="*/ 1553858 h 1986085"/>
                  <a:gd name="connsiteX1" fmla="*/ 182013 w 2799671"/>
                  <a:gd name="connsiteY1" fmla="*/ 1445518 h 1986085"/>
                  <a:gd name="connsiteX2" fmla="*/ 242684 w 2799671"/>
                  <a:gd name="connsiteY2" fmla="*/ 1449853 h 1986085"/>
                  <a:gd name="connsiteX3" fmla="*/ 333691 w 2799671"/>
                  <a:gd name="connsiteY3" fmla="*/ 1337179 h 1986085"/>
                  <a:gd name="connsiteX4" fmla="*/ 260020 w 2799671"/>
                  <a:gd name="connsiteY4" fmla="*/ 1315512 h 1986085"/>
                  <a:gd name="connsiteX5" fmla="*/ 260459 w 2799671"/>
                  <a:gd name="connsiteY5" fmla="*/ 1210357 h 1986085"/>
                  <a:gd name="connsiteX6" fmla="*/ 317609 w 2799671"/>
                  <a:gd name="connsiteY6" fmla="*/ 1204913 h 1986085"/>
                  <a:gd name="connsiteX7" fmla="*/ 331216 w 2799671"/>
                  <a:gd name="connsiteY7" fmla="*/ 1136878 h 1986085"/>
                  <a:gd name="connsiteX8" fmla="*/ 363193 w 2799671"/>
                  <a:gd name="connsiteY8" fmla="*/ 1138239 h 1986085"/>
                  <a:gd name="connsiteX9" fmla="*/ 382243 w 2799671"/>
                  <a:gd name="connsiteY9" fmla="*/ 1123952 h 1986085"/>
                  <a:gd name="connsiteX10" fmla="*/ 527499 w 2799671"/>
                  <a:gd name="connsiteY10" fmla="*/ 1147764 h 1986085"/>
                  <a:gd name="connsiteX11" fmla="*/ 567980 w 2799671"/>
                  <a:gd name="connsiteY11" fmla="*/ 1162052 h 1986085"/>
                  <a:gd name="connsiteX12" fmla="*/ 606080 w 2799671"/>
                  <a:gd name="connsiteY12" fmla="*/ 1121570 h 1986085"/>
                  <a:gd name="connsiteX13" fmla="*/ 648943 w 2799671"/>
                  <a:gd name="connsiteY13" fmla="*/ 1157289 h 1986085"/>
                  <a:gd name="connsiteX14" fmla="*/ 675136 w 2799671"/>
                  <a:gd name="connsiteY14" fmla="*/ 1166814 h 1986085"/>
                  <a:gd name="connsiteX15" fmla="*/ 667992 w 2799671"/>
                  <a:gd name="connsiteY15" fmla="*/ 1204914 h 1986085"/>
                  <a:gd name="connsiteX16" fmla="*/ 703710 w 2799671"/>
                  <a:gd name="connsiteY16" fmla="*/ 1212058 h 1986085"/>
                  <a:gd name="connsiteX17" fmla="*/ 729904 w 2799671"/>
                  <a:gd name="connsiteY17" fmla="*/ 1185864 h 1986085"/>
                  <a:gd name="connsiteX18" fmla="*/ 787054 w 2799671"/>
                  <a:gd name="connsiteY18" fmla="*/ 1214439 h 1986085"/>
                  <a:gd name="connsiteX19" fmla="*/ 975173 w 2799671"/>
                  <a:gd name="connsiteY19" fmla="*/ 1307307 h 1986085"/>
                  <a:gd name="connsiteX20" fmla="*/ 1194248 w 2799671"/>
                  <a:gd name="connsiteY20" fmla="*/ 1397794 h 1986085"/>
                  <a:gd name="connsiteX21" fmla="*/ 1191866 w 2799671"/>
                  <a:gd name="connsiteY21" fmla="*/ 1426369 h 1986085"/>
                  <a:gd name="connsiteX22" fmla="*/ 1239491 w 2799671"/>
                  <a:gd name="connsiteY22" fmla="*/ 1440657 h 1986085"/>
                  <a:gd name="connsiteX23" fmla="*/ 1249016 w 2799671"/>
                  <a:gd name="connsiteY23" fmla="*/ 1414463 h 1986085"/>
                  <a:gd name="connsiteX24" fmla="*/ 1396653 w 2799671"/>
                  <a:gd name="connsiteY24" fmla="*/ 1443038 h 1986085"/>
                  <a:gd name="connsiteX25" fmla="*/ 1410941 w 2799671"/>
                  <a:gd name="connsiteY25" fmla="*/ 1416843 h 1986085"/>
                  <a:gd name="connsiteX26" fmla="*/ 1446659 w 2799671"/>
                  <a:gd name="connsiteY26" fmla="*/ 1412081 h 1986085"/>
                  <a:gd name="connsiteX27" fmla="*/ 1460947 w 2799671"/>
                  <a:gd name="connsiteY27" fmla="*/ 1378743 h 1986085"/>
                  <a:gd name="connsiteX28" fmla="*/ 1446659 w 2799671"/>
                  <a:gd name="connsiteY28" fmla="*/ 1362075 h 1986085"/>
                  <a:gd name="connsiteX29" fmla="*/ 1446659 w 2799671"/>
                  <a:gd name="connsiteY29" fmla="*/ 1331118 h 1986085"/>
                  <a:gd name="connsiteX30" fmla="*/ 1456184 w 2799671"/>
                  <a:gd name="connsiteY30" fmla="*/ 1295400 h 1986085"/>
                  <a:gd name="connsiteX31" fmla="*/ 1491904 w 2799671"/>
                  <a:gd name="connsiteY31" fmla="*/ 1307306 h 1986085"/>
                  <a:gd name="connsiteX32" fmla="*/ 1539529 w 2799671"/>
                  <a:gd name="connsiteY32" fmla="*/ 1195387 h 1986085"/>
                  <a:gd name="connsiteX33" fmla="*/ 1570484 w 2799671"/>
                  <a:gd name="connsiteY33" fmla="*/ 1166812 h 1986085"/>
                  <a:gd name="connsiteX34" fmla="*/ 1713359 w 2799671"/>
                  <a:gd name="connsiteY34" fmla="*/ 1178718 h 1986085"/>
                  <a:gd name="connsiteX35" fmla="*/ 1696692 w 2799671"/>
                  <a:gd name="connsiteY35" fmla="*/ 1264443 h 1986085"/>
                  <a:gd name="connsiteX36" fmla="*/ 1706217 w 2799671"/>
                  <a:gd name="connsiteY36" fmla="*/ 1397793 h 1986085"/>
                  <a:gd name="connsiteX37" fmla="*/ 1684785 w 2799671"/>
                  <a:gd name="connsiteY37" fmla="*/ 1502568 h 1986085"/>
                  <a:gd name="connsiteX38" fmla="*/ 1615729 w 2799671"/>
                  <a:gd name="connsiteY38" fmla="*/ 1650206 h 1986085"/>
                  <a:gd name="connsiteX39" fmla="*/ 1556198 w 2799671"/>
                  <a:gd name="connsiteY39" fmla="*/ 1769267 h 1986085"/>
                  <a:gd name="connsiteX40" fmla="*/ 1544292 w 2799671"/>
                  <a:gd name="connsiteY40" fmla="*/ 1881186 h 1986085"/>
                  <a:gd name="connsiteX41" fmla="*/ 1639542 w 2799671"/>
                  <a:gd name="connsiteY41" fmla="*/ 1914524 h 1986085"/>
                  <a:gd name="connsiteX42" fmla="*/ 1710978 w 2799671"/>
                  <a:gd name="connsiteY42" fmla="*/ 1950242 h 1986085"/>
                  <a:gd name="connsiteX43" fmla="*/ 1758603 w 2799671"/>
                  <a:gd name="connsiteY43" fmla="*/ 1864518 h 1986085"/>
                  <a:gd name="connsiteX44" fmla="*/ 1832422 w 2799671"/>
                  <a:gd name="connsiteY44" fmla="*/ 1904999 h 1986085"/>
                  <a:gd name="connsiteX45" fmla="*/ 1872903 w 2799671"/>
                  <a:gd name="connsiteY45" fmla="*/ 1902618 h 1986085"/>
                  <a:gd name="connsiteX46" fmla="*/ 1932434 w 2799671"/>
                  <a:gd name="connsiteY46" fmla="*/ 1955005 h 1986085"/>
                  <a:gd name="connsiteX47" fmla="*/ 1987203 w 2799671"/>
                  <a:gd name="connsiteY47" fmla="*/ 1983580 h 1986085"/>
                  <a:gd name="connsiteX48" fmla="*/ 2030066 w 2799671"/>
                  <a:gd name="connsiteY48" fmla="*/ 1964530 h 1986085"/>
                  <a:gd name="connsiteX49" fmla="*/ 2084833 w 2799671"/>
                  <a:gd name="connsiteY49" fmla="*/ 1974055 h 1986085"/>
                  <a:gd name="connsiteX50" fmla="*/ 2118171 w 2799671"/>
                  <a:gd name="connsiteY50" fmla="*/ 1943100 h 1986085"/>
                  <a:gd name="connsiteX51" fmla="*/ 2149127 w 2799671"/>
                  <a:gd name="connsiteY51" fmla="*/ 1938337 h 1986085"/>
                  <a:gd name="connsiteX52" fmla="*/ 2184846 w 2799671"/>
                  <a:gd name="connsiteY52" fmla="*/ 1924050 h 1986085"/>
                  <a:gd name="connsiteX53" fmla="*/ 2227708 w 2799671"/>
                  <a:gd name="connsiteY53" fmla="*/ 1969293 h 1986085"/>
                  <a:gd name="connsiteX54" fmla="*/ 2289620 w 2799671"/>
                  <a:gd name="connsiteY54" fmla="*/ 1864518 h 1986085"/>
                  <a:gd name="connsiteX55" fmla="*/ 2322957 w 2799671"/>
                  <a:gd name="connsiteY55" fmla="*/ 1724025 h 1986085"/>
                  <a:gd name="connsiteX56" fmla="*/ 2375345 w 2799671"/>
                  <a:gd name="connsiteY56" fmla="*/ 1595437 h 1986085"/>
                  <a:gd name="connsiteX57" fmla="*/ 2415826 w 2799671"/>
                  <a:gd name="connsiteY57" fmla="*/ 1404937 h 1986085"/>
                  <a:gd name="connsiteX58" fmla="*/ 2444401 w 2799671"/>
                  <a:gd name="connsiteY58" fmla="*/ 1200150 h 1986085"/>
                  <a:gd name="connsiteX59" fmla="*/ 2449164 w 2799671"/>
                  <a:gd name="connsiteY59" fmla="*/ 1092993 h 1986085"/>
                  <a:gd name="connsiteX60" fmla="*/ 2487264 w 2799671"/>
                  <a:gd name="connsiteY60" fmla="*/ 966787 h 1986085"/>
                  <a:gd name="connsiteX61" fmla="*/ 2496789 w 2799671"/>
                  <a:gd name="connsiteY61" fmla="*/ 919162 h 1986085"/>
                  <a:gd name="connsiteX62" fmla="*/ 2546795 w 2799671"/>
                  <a:gd name="connsiteY62" fmla="*/ 850105 h 1986085"/>
                  <a:gd name="connsiteX63" fmla="*/ 2589658 w 2799671"/>
                  <a:gd name="connsiteY63" fmla="*/ 626267 h 1986085"/>
                  <a:gd name="connsiteX64" fmla="*/ 2594421 w 2799671"/>
                  <a:gd name="connsiteY64" fmla="*/ 495300 h 1986085"/>
                  <a:gd name="connsiteX65" fmla="*/ 2575371 w 2799671"/>
                  <a:gd name="connsiteY65" fmla="*/ 409575 h 1986085"/>
                  <a:gd name="connsiteX66" fmla="*/ 2577752 w 2799671"/>
                  <a:gd name="connsiteY66" fmla="*/ 0 h 1986085"/>
                  <a:gd name="connsiteX67" fmla="*/ 2799671 w 2799671"/>
                  <a:gd name="connsiteY67" fmla="*/ 68434 h 1986085"/>
                  <a:gd name="connsiteX0" fmla="*/ 0 w 2595603"/>
                  <a:gd name="connsiteY0" fmla="*/ 2009299 h 2441526"/>
                  <a:gd name="connsiteX1" fmla="*/ 182013 w 2595603"/>
                  <a:gd name="connsiteY1" fmla="*/ 1900959 h 2441526"/>
                  <a:gd name="connsiteX2" fmla="*/ 242684 w 2595603"/>
                  <a:gd name="connsiteY2" fmla="*/ 1905294 h 2441526"/>
                  <a:gd name="connsiteX3" fmla="*/ 333691 w 2595603"/>
                  <a:gd name="connsiteY3" fmla="*/ 1792620 h 2441526"/>
                  <a:gd name="connsiteX4" fmla="*/ 260020 w 2595603"/>
                  <a:gd name="connsiteY4" fmla="*/ 1770953 h 2441526"/>
                  <a:gd name="connsiteX5" fmla="*/ 260459 w 2595603"/>
                  <a:gd name="connsiteY5" fmla="*/ 1665798 h 2441526"/>
                  <a:gd name="connsiteX6" fmla="*/ 317609 w 2595603"/>
                  <a:gd name="connsiteY6" fmla="*/ 1660354 h 2441526"/>
                  <a:gd name="connsiteX7" fmla="*/ 331216 w 2595603"/>
                  <a:gd name="connsiteY7" fmla="*/ 1592319 h 2441526"/>
                  <a:gd name="connsiteX8" fmla="*/ 363193 w 2595603"/>
                  <a:gd name="connsiteY8" fmla="*/ 1593680 h 2441526"/>
                  <a:gd name="connsiteX9" fmla="*/ 382243 w 2595603"/>
                  <a:gd name="connsiteY9" fmla="*/ 1579393 h 2441526"/>
                  <a:gd name="connsiteX10" fmla="*/ 527499 w 2595603"/>
                  <a:gd name="connsiteY10" fmla="*/ 1603205 h 2441526"/>
                  <a:gd name="connsiteX11" fmla="*/ 567980 w 2595603"/>
                  <a:gd name="connsiteY11" fmla="*/ 1617493 h 2441526"/>
                  <a:gd name="connsiteX12" fmla="*/ 606080 w 2595603"/>
                  <a:gd name="connsiteY12" fmla="*/ 1577011 h 2441526"/>
                  <a:gd name="connsiteX13" fmla="*/ 648943 w 2595603"/>
                  <a:gd name="connsiteY13" fmla="*/ 1612730 h 2441526"/>
                  <a:gd name="connsiteX14" fmla="*/ 675136 w 2595603"/>
                  <a:gd name="connsiteY14" fmla="*/ 1622255 h 2441526"/>
                  <a:gd name="connsiteX15" fmla="*/ 667992 w 2595603"/>
                  <a:gd name="connsiteY15" fmla="*/ 1660355 h 2441526"/>
                  <a:gd name="connsiteX16" fmla="*/ 703710 w 2595603"/>
                  <a:gd name="connsiteY16" fmla="*/ 1667499 h 2441526"/>
                  <a:gd name="connsiteX17" fmla="*/ 729904 w 2595603"/>
                  <a:gd name="connsiteY17" fmla="*/ 1641305 h 2441526"/>
                  <a:gd name="connsiteX18" fmla="*/ 787054 w 2595603"/>
                  <a:gd name="connsiteY18" fmla="*/ 1669880 h 2441526"/>
                  <a:gd name="connsiteX19" fmla="*/ 975173 w 2595603"/>
                  <a:gd name="connsiteY19" fmla="*/ 1762748 h 2441526"/>
                  <a:gd name="connsiteX20" fmla="*/ 1194248 w 2595603"/>
                  <a:gd name="connsiteY20" fmla="*/ 1853235 h 2441526"/>
                  <a:gd name="connsiteX21" fmla="*/ 1191866 w 2595603"/>
                  <a:gd name="connsiteY21" fmla="*/ 1881810 h 2441526"/>
                  <a:gd name="connsiteX22" fmla="*/ 1239491 w 2595603"/>
                  <a:gd name="connsiteY22" fmla="*/ 1896098 h 2441526"/>
                  <a:gd name="connsiteX23" fmla="*/ 1249016 w 2595603"/>
                  <a:gd name="connsiteY23" fmla="*/ 1869904 h 2441526"/>
                  <a:gd name="connsiteX24" fmla="*/ 1396653 w 2595603"/>
                  <a:gd name="connsiteY24" fmla="*/ 1898479 h 2441526"/>
                  <a:gd name="connsiteX25" fmla="*/ 1410941 w 2595603"/>
                  <a:gd name="connsiteY25" fmla="*/ 1872284 h 2441526"/>
                  <a:gd name="connsiteX26" fmla="*/ 1446659 w 2595603"/>
                  <a:gd name="connsiteY26" fmla="*/ 1867522 h 2441526"/>
                  <a:gd name="connsiteX27" fmla="*/ 1460947 w 2595603"/>
                  <a:gd name="connsiteY27" fmla="*/ 1834184 h 2441526"/>
                  <a:gd name="connsiteX28" fmla="*/ 1446659 w 2595603"/>
                  <a:gd name="connsiteY28" fmla="*/ 1817516 h 2441526"/>
                  <a:gd name="connsiteX29" fmla="*/ 1446659 w 2595603"/>
                  <a:gd name="connsiteY29" fmla="*/ 1786559 h 2441526"/>
                  <a:gd name="connsiteX30" fmla="*/ 1456184 w 2595603"/>
                  <a:gd name="connsiteY30" fmla="*/ 1750841 h 2441526"/>
                  <a:gd name="connsiteX31" fmla="*/ 1491904 w 2595603"/>
                  <a:gd name="connsiteY31" fmla="*/ 1762747 h 2441526"/>
                  <a:gd name="connsiteX32" fmla="*/ 1539529 w 2595603"/>
                  <a:gd name="connsiteY32" fmla="*/ 1650828 h 2441526"/>
                  <a:gd name="connsiteX33" fmla="*/ 1570484 w 2595603"/>
                  <a:gd name="connsiteY33" fmla="*/ 1622253 h 2441526"/>
                  <a:gd name="connsiteX34" fmla="*/ 1713359 w 2595603"/>
                  <a:gd name="connsiteY34" fmla="*/ 1634159 h 2441526"/>
                  <a:gd name="connsiteX35" fmla="*/ 1696692 w 2595603"/>
                  <a:gd name="connsiteY35" fmla="*/ 1719884 h 2441526"/>
                  <a:gd name="connsiteX36" fmla="*/ 1706217 w 2595603"/>
                  <a:gd name="connsiteY36" fmla="*/ 1853234 h 2441526"/>
                  <a:gd name="connsiteX37" fmla="*/ 1684785 w 2595603"/>
                  <a:gd name="connsiteY37" fmla="*/ 1958009 h 2441526"/>
                  <a:gd name="connsiteX38" fmla="*/ 1615729 w 2595603"/>
                  <a:gd name="connsiteY38" fmla="*/ 2105647 h 2441526"/>
                  <a:gd name="connsiteX39" fmla="*/ 1556198 w 2595603"/>
                  <a:gd name="connsiteY39" fmla="*/ 2224708 h 2441526"/>
                  <a:gd name="connsiteX40" fmla="*/ 1544292 w 2595603"/>
                  <a:gd name="connsiteY40" fmla="*/ 2336627 h 2441526"/>
                  <a:gd name="connsiteX41" fmla="*/ 1639542 w 2595603"/>
                  <a:gd name="connsiteY41" fmla="*/ 2369965 h 2441526"/>
                  <a:gd name="connsiteX42" fmla="*/ 1710978 w 2595603"/>
                  <a:gd name="connsiteY42" fmla="*/ 2405683 h 2441526"/>
                  <a:gd name="connsiteX43" fmla="*/ 1758603 w 2595603"/>
                  <a:gd name="connsiteY43" fmla="*/ 2319959 h 2441526"/>
                  <a:gd name="connsiteX44" fmla="*/ 1832422 w 2595603"/>
                  <a:gd name="connsiteY44" fmla="*/ 2360440 h 2441526"/>
                  <a:gd name="connsiteX45" fmla="*/ 1872903 w 2595603"/>
                  <a:gd name="connsiteY45" fmla="*/ 2358059 h 2441526"/>
                  <a:gd name="connsiteX46" fmla="*/ 1932434 w 2595603"/>
                  <a:gd name="connsiteY46" fmla="*/ 2410446 h 2441526"/>
                  <a:gd name="connsiteX47" fmla="*/ 1987203 w 2595603"/>
                  <a:gd name="connsiteY47" fmla="*/ 2439021 h 2441526"/>
                  <a:gd name="connsiteX48" fmla="*/ 2030066 w 2595603"/>
                  <a:gd name="connsiteY48" fmla="*/ 2419971 h 2441526"/>
                  <a:gd name="connsiteX49" fmla="*/ 2084833 w 2595603"/>
                  <a:gd name="connsiteY49" fmla="*/ 2429496 h 2441526"/>
                  <a:gd name="connsiteX50" fmla="*/ 2118171 w 2595603"/>
                  <a:gd name="connsiteY50" fmla="*/ 2398541 h 2441526"/>
                  <a:gd name="connsiteX51" fmla="*/ 2149127 w 2595603"/>
                  <a:gd name="connsiteY51" fmla="*/ 2393778 h 2441526"/>
                  <a:gd name="connsiteX52" fmla="*/ 2184846 w 2595603"/>
                  <a:gd name="connsiteY52" fmla="*/ 2379491 h 2441526"/>
                  <a:gd name="connsiteX53" fmla="*/ 2227708 w 2595603"/>
                  <a:gd name="connsiteY53" fmla="*/ 2424734 h 2441526"/>
                  <a:gd name="connsiteX54" fmla="*/ 2289620 w 2595603"/>
                  <a:gd name="connsiteY54" fmla="*/ 2319959 h 2441526"/>
                  <a:gd name="connsiteX55" fmla="*/ 2322957 w 2595603"/>
                  <a:gd name="connsiteY55" fmla="*/ 2179466 h 2441526"/>
                  <a:gd name="connsiteX56" fmla="*/ 2375345 w 2595603"/>
                  <a:gd name="connsiteY56" fmla="*/ 2050878 h 2441526"/>
                  <a:gd name="connsiteX57" fmla="*/ 2415826 w 2595603"/>
                  <a:gd name="connsiteY57" fmla="*/ 1860378 h 2441526"/>
                  <a:gd name="connsiteX58" fmla="*/ 2444401 w 2595603"/>
                  <a:gd name="connsiteY58" fmla="*/ 1655591 h 2441526"/>
                  <a:gd name="connsiteX59" fmla="*/ 2449164 w 2595603"/>
                  <a:gd name="connsiteY59" fmla="*/ 1548434 h 2441526"/>
                  <a:gd name="connsiteX60" fmla="*/ 2487264 w 2595603"/>
                  <a:gd name="connsiteY60" fmla="*/ 1422228 h 2441526"/>
                  <a:gd name="connsiteX61" fmla="*/ 2496789 w 2595603"/>
                  <a:gd name="connsiteY61" fmla="*/ 1374603 h 2441526"/>
                  <a:gd name="connsiteX62" fmla="*/ 2546795 w 2595603"/>
                  <a:gd name="connsiteY62" fmla="*/ 1305546 h 2441526"/>
                  <a:gd name="connsiteX63" fmla="*/ 2589658 w 2595603"/>
                  <a:gd name="connsiteY63" fmla="*/ 1081708 h 2441526"/>
                  <a:gd name="connsiteX64" fmla="*/ 2594421 w 2595603"/>
                  <a:gd name="connsiteY64" fmla="*/ 950741 h 2441526"/>
                  <a:gd name="connsiteX65" fmla="*/ 2575371 w 2595603"/>
                  <a:gd name="connsiteY65" fmla="*/ 865016 h 2441526"/>
                  <a:gd name="connsiteX66" fmla="*/ 2577752 w 2595603"/>
                  <a:gd name="connsiteY66" fmla="*/ 455441 h 2441526"/>
                  <a:gd name="connsiteX67" fmla="*/ 2525827 w 2595603"/>
                  <a:gd name="connsiteY67" fmla="*/ 0 h 2441526"/>
                  <a:gd name="connsiteX0" fmla="*/ 0 w 2595603"/>
                  <a:gd name="connsiteY0" fmla="*/ 2009299 h 2441526"/>
                  <a:gd name="connsiteX1" fmla="*/ 182013 w 2595603"/>
                  <a:gd name="connsiteY1" fmla="*/ 1900959 h 2441526"/>
                  <a:gd name="connsiteX2" fmla="*/ 242684 w 2595603"/>
                  <a:gd name="connsiteY2" fmla="*/ 1905294 h 2441526"/>
                  <a:gd name="connsiteX3" fmla="*/ 333691 w 2595603"/>
                  <a:gd name="connsiteY3" fmla="*/ 1792620 h 2441526"/>
                  <a:gd name="connsiteX4" fmla="*/ 260020 w 2595603"/>
                  <a:gd name="connsiteY4" fmla="*/ 1770953 h 2441526"/>
                  <a:gd name="connsiteX5" fmla="*/ 260459 w 2595603"/>
                  <a:gd name="connsiteY5" fmla="*/ 1665798 h 2441526"/>
                  <a:gd name="connsiteX6" fmla="*/ 317609 w 2595603"/>
                  <a:gd name="connsiteY6" fmla="*/ 1660354 h 2441526"/>
                  <a:gd name="connsiteX7" fmla="*/ 331216 w 2595603"/>
                  <a:gd name="connsiteY7" fmla="*/ 1592319 h 2441526"/>
                  <a:gd name="connsiteX8" fmla="*/ 363193 w 2595603"/>
                  <a:gd name="connsiteY8" fmla="*/ 1593680 h 2441526"/>
                  <a:gd name="connsiteX9" fmla="*/ 382243 w 2595603"/>
                  <a:gd name="connsiteY9" fmla="*/ 1579393 h 2441526"/>
                  <a:gd name="connsiteX10" fmla="*/ 527499 w 2595603"/>
                  <a:gd name="connsiteY10" fmla="*/ 1603205 h 2441526"/>
                  <a:gd name="connsiteX11" fmla="*/ 567980 w 2595603"/>
                  <a:gd name="connsiteY11" fmla="*/ 1617493 h 2441526"/>
                  <a:gd name="connsiteX12" fmla="*/ 606080 w 2595603"/>
                  <a:gd name="connsiteY12" fmla="*/ 1577011 h 2441526"/>
                  <a:gd name="connsiteX13" fmla="*/ 648943 w 2595603"/>
                  <a:gd name="connsiteY13" fmla="*/ 1612730 h 2441526"/>
                  <a:gd name="connsiteX14" fmla="*/ 675136 w 2595603"/>
                  <a:gd name="connsiteY14" fmla="*/ 1622255 h 2441526"/>
                  <a:gd name="connsiteX15" fmla="*/ 667992 w 2595603"/>
                  <a:gd name="connsiteY15" fmla="*/ 1660355 h 2441526"/>
                  <a:gd name="connsiteX16" fmla="*/ 703710 w 2595603"/>
                  <a:gd name="connsiteY16" fmla="*/ 1667499 h 2441526"/>
                  <a:gd name="connsiteX17" fmla="*/ 729904 w 2595603"/>
                  <a:gd name="connsiteY17" fmla="*/ 1641305 h 2441526"/>
                  <a:gd name="connsiteX18" fmla="*/ 787054 w 2595603"/>
                  <a:gd name="connsiteY18" fmla="*/ 1669880 h 2441526"/>
                  <a:gd name="connsiteX19" fmla="*/ 975173 w 2595603"/>
                  <a:gd name="connsiteY19" fmla="*/ 1762748 h 2441526"/>
                  <a:gd name="connsiteX20" fmla="*/ 1194248 w 2595603"/>
                  <a:gd name="connsiteY20" fmla="*/ 1853235 h 2441526"/>
                  <a:gd name="connsiteX21" fmla="*/ 1191866 w 2595603"/>
                  <a:gd name="connsiteY21" fmla="*/ 1881810 h 2441526"/>
                  <a:gd name="connsiteX22" fmla="*/ 1239491 w 2595603"/>
                  <a:gd name="connsiteY22" fmla="*/ 1896098 h 2441526"/>
                  <a:gd name="connsiteX23" fmla="*/ 1249016 w 2595603"/>
                  <a:gd name="connsiteY23" fmla="*/ 1869904 h 2441526"/>
                  <a:gd name="connsiteX24" fmla="*/ 1396653 w 2595603"/>
                  <a:gd name="connsiteY24" fmla="*/ 1898479 h 2441526"/>
                  <a:gd name="connsiteX25" fmla="*/ 1410941 w 2595603"/>
                  <a:gd name="connsiteY25" fmla="*/ 1872284 h 2441526"/>
                  <a:gd name="connsiteX26" fmla="*/ 1446659 w 2595603"/>
                  <a:gd name="connsiteY26" fmla="*/ 1867522 h 2441526"/>
                  <a:gd name="connsiteX27" fmla="*/ 1460947 w 2595603"/>
                  <a:gd name="connsiteY27" fmla="*/ 1834184 h 2441526"/>
                  <a:gd name="connsiteX28" fmla="*/ 1446659 w 2595603"/>
                  <a:gd name="connsiteY28" fmla="*/ 1817516 h 2441526"/>
                  <a:gd name="connsiteX29" fmla="*/ 1446659 w 2595603"/>
                  <a:gd name="connsiteY29" fmla="*/ 1786559 h 2441526"/>
                  <a:gd name="connsiteX30" fmla="*/ 1456184 w 2595603"/>
                  <a:gd name="connsiteY30" fmla="*/ 1750841 h 2441526"/>
                  <a:gd name="connsiteX31" fmla="*/ 1491904 w 2595603"/>
                  <a:gd name="connsiteY31" fmla="*/ 1762747 h 2441526"/>
                  <a:gd name="connsiteX32" fmla="*/ 1539529 w 2595603"/>
                  <a:gd name="connsiteY32" fmla="*/ 1650828 h 2441526"/>
                  <a:gd name="connsiteX33" fmla="*/ 1570484 w 2595603"/>
                  <a:gd name="connsiteY33" fmla="*/ 1622253 h 2441526"/>
                  <a:gd name="connsiteX34" fmla="*/ 1713359 w 2595603"/>
                  <a:gd name="connsiteY34" fmla="*/ 1634159 h 2441526"/>
                  <a:gd name="connsiteX35" fmla="*/ 1696692 w 2595603"/>
                  <a:gd name="connsiteY35" fmla="*/ 1719884 h 2441526"/>
                  <a:gd name="connsiteX36" fmla="*/ 1706217 w 2595603"/>
                  <a:gd name="connsiteY36" fmla="*/ 1853234 h 2441526"/>
                  <a:gd name="connsiteX37" fmla="*/ 1684785 w 2595603"/>
                  <a:gd name="connsiteY37" fmla="*/ 1958009 h 2441526"/>
                  <a:gd name="connsiteX38" fmla="*/ 1615729 w 2595603"/>
                  <a:gd name="connsiteY38" fmla="*/ 2105647 h 2441526"/>
                  <a:gd name="connsiteX39" fmla="*/ 1556198 w 2595603"/>
                  <a:gd name="connsiteY39" fmla="*/ 2224708 h 2441526"/>
                  <a:gd name="connsiteX40" fmla="*/ 1544292 w 2595603"/>
                  <a:gd name="connsiteY40" fmla="*/ 2336627 h 2441526"/>
                  <a:gd name="connsiteX41" fmla="*/ 1639542 w 2595603"/>
                  <a:gd name="connsiteY41" fmla="*/ 2369965 h 2441526"/>
                  <a:gd name="connsiteX42" fmla="*/ 1710978 w 2595603"/>
                  <a:gd name="connsiteY42" fmla="*/ 2405683 h 2441526"/>
                  <a:gd name="connsiteX43" fmla="*/ 1758603 w 2595603"/>
                  <a:gd name="connsiteY43" fmla="*/ 2319959 h 2441526"/>
                  <a:gd name="connsiteX44" fmla="*/ 1832422 w 2595603"/>
                  <a:gd name="connsiteY44" fmla="*/ 2360440 h 2441526"/>
                  <a:gd name="connsiteX45" fmla="*/ 1872903 w 2595603"/>
                  <a:gd name="connsiteY45" fmla="*/ 2358059 h 2441526"/>
                  <a:gd name="connsiteX46" fmla="*/ 1932434 w 2595603"/>
                  <a:gd name="connsiteY46" fmla="*/ 2410446 h 2441526"/>
                  <a:gd name="connsiteX47" fmla="*/ 1987203 w 2595603"/>
                  <a:gd name="connsiteY47" fmla="*/ 2439021 h 2441526"/>
                  <a:gd name="connsiteX48" fmla="*/ 2030066 w 2595603"/>
                  <a:gd name="connsiteY48" fmla="*/ 2419971 h 2441526"/>
                  <a:gd name="connsiteX49" fmla="*/ 2084833 w 2595603"/>
                  <a:gd name="connsiteY49" fmla="*/ 2429496 h 2441526"/>
                  <a:gd name="connsiteX50" fmla="*/ 2118171 w 2595603"/>
                  <a:gd name="connsiteY50" fmla="*/ 2398541 h 2441526"/>
                  <a:gd name="connsiteX51" fmla="*/ 2149127 w 2595603"/>
                  <a:gd name="connsiteY51" fmla="*/ 2393778 h 2441526"/>
                  <a:gd name="connsiteX52" fmla="*/ 2184846 w 2595603"/>
                  <a:gd name="connsiteY52" fmla="*/ 2379491 h 2441526"/>
                  <a:gd name="connsiteX53" fmla="*/ 2227708 w 2595603"/>
                  <a:gd name="connsiteY53" fmla="*/ 2424734 h 2441526"/>
                  <a:gd name="connsiteX54" fmla="*/ 2289620 w 2595603"/>
                  <a:gd name="connsiteY54" fmla="*/ 2319959 h 2441526"/>
                  <a:gd name="connsiteX55" fmla="*/ 2322957 w 2595603"/>
                  <a:gd name="connsiteY55" fmla="*/ 2179466 h 2441526"/>
                  <a:gd name="connsiteX56" fmla="*/ 2375345 w 2595603"/>
                  <a:gd name="connsiteY56" fmla="*/ 2050878 h 2441526"/>
                  <a:gd name="connsiteX57" fmla="*/ 2415826 w 2595603"/>
                  <a:gd name="connsiteY57" fmla="*/ 1860378 h 2441526"/>
                  <a:gd name="connsiteX58" fmla="*/ 2444401 w 2595603"/>
                  <a:gd name="connsiteY58" fmla="*/ 1655591 h 2441526"/>
                  <a:gd name="connsiteX59" fmla="*/ 2449164 w 2595603"/>
                  <a:gd name="connsiteY59" fmla="*/ 1548434 h 2441526"/>
                  <a:gd name="connsiteX60" fmla="*/ 2487264 w 2595603"/>
                  <a:gd name="connsiteY60" fmla="*/ 1422228 h 2441526"/>
                  <a:gd name="connsiteX61" fmla="*/ 2496789 w 2595603"/>
                  <a:gd name="connsiteY61" fmla="*/ 1374603 h 2441526"/>
                  <a:gd name="connsiteX62" fmla="*/ 2546795 w 2595603"/>
                  <a:gd name="connsiteY62" fmla="*/ 1305546 h 2441526"/>
                  <a:gd name="connsiteX63" fmla="*/ 2589658 w 2595603"/>
                  <a:gd name="connsiteY63" fmla="*/ 1081708 h 2441526"/>
                  <a:gd name="connsiteX64" fmla="*/ 2594421 w 2595603"/>
                  <a:gd name="connsiteY64" fmla="*/ 950741 h 2441526"/>
                  <a:gd name="connsiteX65" fmla="*/ 2575371 w 2595603"/>
                  <a:gd name="connsiteY65" fmla="*/ 865016 h 2441526"/>
                  <a:gd name="connsiteX66" fmla="*/ 2577752 w 2595603"/>
                  <a:gd name="connsiteY66" fmla="*/ 455441 h 2441526"/>
                  <a:gd name="connsiteX67" fmla="*/ 2503933 w 2595603"/>
                  <a:gd name="connsiteY67" fmla="*/ 400672 h 2441526"/>
                  <a:gd name="connsiteX68" fmla="*/ 2525827 w 2595603"/>
                  <a:gd name="connsiteY68" fmla="*/ 0 h 2441526"/>
                  <a:gd name="connsiteX0" fmla="*/ 0 w 2595603"/>
                  <a:gd name="connsiteY0" fmla="*/ 2009299 h 2441526"/>
                  <a:gd name="connsiteX1" fmla="*/ 182013 w 2595603"/>
                  <a:gd name="connsiteY1" fmla="*/ 1900959 h 2441526"/>
                  <a:gd name="connsiteX2" fmla="*/ 242684 w 2595603"/>
                  <a:gd name="connsiteY2" fmla="*/ 1905294 h 2441526"/>
                  <a:gd name="connsiteX3" fmla="*/ 333691 w 2595603"/>
                  <a:gd name="connsiteY3" fmla="*/ 1792620 h 2441526"/>
                  <a:gd name="connsiteX4" fmla="*/ 260020 w 2595603"/>
                  <a:gd name="connsiteY4" fmla="*/ 1770953 h 2441526"/>
                  <a:gd name="connsiteX5" fmla="*/ 260459 w 2595603"/>
                  <a:gd name="connsiteY5" fmla="*/ 1665798 h 2441526"/>
                  <a:gd name="connsiteX6" fmla="*/ 317609 w 2595603"/>
                  <a:gd name="connsiteY6" fmla="*/ 1660354 h 2441526"/>
                  <a:gd name="connsiteX7" fmla="*/ 331216 w 2595603"/>
                  <a:gd name="connsiteY7" fmla="*/ 1592319 h 2441526"/>
                  <a:gd name="connsiteX8" fmla="*/ 363193 w 2595603"/>
                  <a:gd name="connsiteY8" fmla="*/ 1593680 h 2441526"/>
                  <a:gd name="connsiteX9" fmla="*/ 382243 w 2595603"/>
                  <a:gd name="connsiteY9" fmla="*/ 1579393 h 2441526"/>
                  <a:gd name="connsiteX10" fmla="*/ 527499 w 2595603"/>
                  <a:gd name="connsiteY10" fmla="*/ 1603205 h 2441526"/>
                  <a:gd name="connsiteX11" fmla="*/ 567980 w 2595603"/>
                  <a:gd name="connsiteY11" fmla="*/ 1617493 h 2441526"/>
                  <a:gd name="connsiteX12" fmla="*/ 606080 w 2595603"/>
                  <a:gd name="connsiteY12" fmla="*/ 1577011 h 2441526"/>
                  <a:gd name="connsiteX13" fmla="*/ 648943 w 2595603"/>
                  <a:gd name="connsiteY13" fmla="*/ 1612730 h 2441526"/>
                  <a:gd name="connsiteX14" fmla="*/ 675136 w 2595603"/>
                  <a:gd name="connsiteY14" fmla="*/ 1622255 h 2441526"/>
                  <a:gd name="connsiteX15" fmla="*/ 667992 w 2595603"/>
                  <a:gd name="connsiteY15" fmla="*/ 1660355 h 2441526"/>
                  <a:gd name="connsiteX16" fmla="*/ 703710 w 2595603"/>
                  <a:gd name="connsiteY16" fmla="*/ 1667499 h 2441526"/>
                  <a:gd name="connsiteX17" fmla="*/ 729904 w 2595603"/>
                  <a:gd name="connsiteY17" fmla="*/ 1641305 h 2441526"/>
                  <a:gd name="connsiteX18" fmla="*/ 787054 w 2595603"/>
                  <a:gd name="connsiteY18" fmla="*/ 1669880 h 2441526"/>
                  <a:gd name="connsiteX19" fmla="*/ 975173 w 2595603"/>
                  <a:gd name="connsiteY19" fmla="*/ 1762748 h 2441526"/>
                  <a:gd name="connsiteX20" fmla="*/ 1194248 w 2595603"/>
                  <a:gd name="connsiteY20" fmla="*/ 1853235 h 2441526"/>
                  <a:gd name="connsiteX21" fmla="*/ 1191866 w 2595603"/>
                  <a:gd name="connsiteY21" fmla="*/ 1881810 h 2441526"/>
                  <a:gd name="connsiteX22" fmla="*/ 1239491 w 2595603"/>
                  <a:gd name="connsiteY22" fmla="*/ 1896098 h 2441526"/>
                  <a:gd name="connsiteX23" fmla="*/ 1249016 w 2595603"/>
                  <a:gd name="connsiteY23" fmla="*/ 1869904 h 2441526"/>
                  <a:gd name="connsiteX24" fmla="*/ 1396653 w 2595603"/>
                  <a:gd name="connsiteY24" fmla="*/ 1898479 h 2441526"/>
                  <a:gd name="connsiteX25" fmla="*/ 1410941 w 2595603"/>
                  <a:gd name="connsiteY25" fmla="*/ 1872284 h 2441526"/>
                  <a:gd name="connsiteX26" fmla="*/ 1446659 w 2595603"/>
                  <a:gd name="connsiteY26" fmla="*/ 1867522 h 2441526"/>
                  <a:gd name="connsiteX27" fmla="*/ 1460947 w 2595603"/>
                  <a:gd name="connsiteY27" fmla="*/ 1834184 h 2441526"/>
                  <a:gd name="connsiteX28" fmla="*/ 1446659 w 2595603"/>
                  <a:gd name="connsiteY28" fmla="*/ 1817516 h 2441526"/>
                  <a:gd name="connsiteX29" fmla="*/ 1446659 w 2595603"/>
                  <a:gd name="connsiteY29" fmla="*/ 1786559 h 2441526"/>
                  <a:gd name="connsiteX30" fmla="*/ 1456184 w 2595603"/>
                  <a:gd name="connsiteY30" fmla="*/ 1750841 h 2441526"/>
                  <a:gd name="connsiteX31" fmla="*/ 1491904 w 2595603"/>
                  <a:gd name="connsiteY31" fmla="*/ 1762747 h 2441526"/>
                  <a:gd name="connsiteX32" fmla="*/ 1539529 w 2595603"/>
                  <a:gd name="connsiteY32" fmla="*/ 1650828 h 2441526"/>
                  <a:gd name="connsiteX33" fmla="*/ 1570484 w 2595603"/>
                  <a:gd name="connsiteY33" fmla="*/ 1622253 h 2441526"/>
                  <a:gd name="connsiteX34" fmla="*/ 1713359 w 2595603"/>
                  <a:gd name="connsiteY34" fmla="*/ 1634159 h 2441526"/>
                  <a:gd name="connsiteX35" fmla="*/ 1696692 w 2595603"/>
                  <a:gd name="connsiteY35" fmla="*/ 1719884 h 2441526"/>
                  <a:gd name="connsiteX36" fmla="*/ 1706217 w 2595603"/>
                  <a:gd name="connsiteY36" fmla="*/ 1853234 h 2441526"/>
                  <a:gd name="connsiteX37" fmla="*/ 1684785 w 2595603"/>
                  <a:gd name="connsiteY37" fmla="*/ 1958009 h 2441526"/>
                  <a:gd name="connsiteX38" fmla="*/ 1615729 w 2595603"/>
                  <a:gd name="connsiteY38" fmla="*/ 2105647 h 2441526"/>
                  <a:gd name="connsiteX39" fmla="*/ 1556198 w 2595603"/>
                  <a:gd name="connsiteY39" fmla="*/ 2224708 h 2441526"/>
                  <a:gd name="connsiteX40" fmla="*/ 1544292 w 2595603"/>
                  <a:gd name="connsiteY40" fmla="*/ 2336627 h 2441526"/>
                  <a:gd name="connsiteX41" fmla="*/ 1639542 w 2595603"/>
                  <a:gd name="connsiteY41" fmla="*/ 2369965 h 2441526"/>
                  <a:gd name="connsiteX42" fmla="*/ 1710978 w 2595603"/>
                  <a:gd name="connsiteY42" fmla="*/ 2405683 h 2441526"/>
                  <a:gd name="connsiteX43" fmla="*/ 1758603 w 2595603"/>
                  <a:gd name="connsiteY43" fmla="*/ 2319959 h 2441526"/>
                  <a:gd name="connsiteX44" fmla="*/ 1832422 w 2595603"/>
                  <a:gd name="connsiteY44" fmla="*/ 2360440 h 2441526"/>
                  <a:gd name="connsiteX45" fmla="*/ 1872903 w 2595603"/>
                  <a:gd name="connsiteY45" fmla="*/ 2358059 h 2441526"/>
                  <a:gd name="connsiteX46" fmla="*/ 1932434 w 2595603"/>
                  <a:gd name="connsiteY46" fmla="*/ 2410446 h 2441526"/>
                  <a:gd name="connsiteX47" fmla="*/ 1987203 w 2595603"/>
                  <a:gd name="connsiteY47" fmla="*/ 2439021 h 2441526"/>
                  <a:gd name="connsiteX48" fmla="*/ 2030066 w 2595603"/>
                  <a:gd name="connsiteY48" fmla="*/ 2419971 h 2441526"/>
                  <a:gd name="connsiteX49" fmla="*/ 2084833 w 2595603"/>
                  <a:gd name="connsiteY49" fmla="*/ 2429496 h 2441526"/>
                  <a:gd name="connsiteX50" fmla="*/ 2118171 w 2595603"/>
                  <a:gd name="connsiteY50" fmla="*/ 2398541 h 2441526"/>
                  <a:gd name="connsiteX51" fmla="*/ 2149127 w 2595603"/>
                  <a:gd name="connsiteY51" fmla="*/ 2393778 h 2441526"/>
                  <a:gd name="connsiteX52" fmla="*/ 2184846 w 2595603"/>
                  <a:gd name="connsiteY52" fmla="*/ 2379491 h 2441526"/>
                  <a:gd name="connsiteX53" fmla="*/ 2227708 w 2595603"/>
                  <a:gd name="connsiteY53" fmla="*/ 2424734 h 2441526"/>
                  <a:gd name="connsiteX54" fmla="*/ 2289620 w 2595603"/>
                  <a:gd name="connsiteY54" fmla="*/ 2319959 h 2441526"/>
                  <a:gd name="connsiteX55" fmla="*/ 2322957 w 2595603"/>
                  <a:gd name="connsiteY55" fmla="*/ 2179466 h 2441526"/>
                  <a:gd name="connsiteX56" fmla="*/ 2375345 w 2595603"/>
                  <a:gd name="connsiteY56" fmla="*/ 2050878 h 2441526"/>
                  <a:gd name="connsiteX57" fmla="*/ 2415826 w 2595603"/>
                  <a:gd name="connsiteY57" fmla="*/ 1860378 h 2441526"/>
                  <a:gd name="connsiteX58" fmla="*/ 2444401 w 2595603"/>
                  <a:gd name="connsiteY58" fmla="*/ 1655591 h 2441526"/>
                  <a:gd name="connsiteX59" fmla="*/ 2449164 w 2595603"/>
                  <a:gd name="connsiteY59" fmla="*/ 1548434 h 2441526"/>
                  <a:gd name="connsiteX60" fmla="*/ 2487264 w 2595603"/>
                  <a:gd name="connsiteY60" fmla="*/ 1422228 h 2441526"/>
                  <a:gd name="connsiteX61" fmla="*/ 2496789 w 2595603"/>
                  <a:gd name="connsiteY61" fmla="*/ 1374603 h 2441526"/>
                  <a:gd name="connsiteX62" fmla="*/ 2546795 w 2595603"/>
                  <a:gd name="connsiteY62" fmla="*/ 1305546 h 2441526"/>
                  <a:gd name="connsiteX63" fmla="*/ 2589658 w 2595603"/>
                  <a:gd name="connsiteY63" fmla="*/ 1081708 h 2441526"/>
                  <a:gd name="connsiteX64" fmla="*/ 2594421 w 2595603"/>
                  <a:gd name="connsiteY64" fmla="*/ 950741 h 2441526"/>
                  <a:gd name="connsiteX65" fmla="*/ 2575371 w 2595603"/>
                  <a:gd name="connsiteY65" fmla="*/ 865016 h 2441526"/>
                  <a:gd name="connsiteX66" fmla="*/ 2577752 w 2595603"/>
                  <a:gd name="connsiteY66" fmla="*/ 455441 h 2441526"/>
                  <a:gd name="connsiteX67" fmla="*/ 2503933 w 2595603"/>
                  <a:gd name="connsiteY67" fmla="*/ 400672 h 2441526"/>
                  <a:gd name="connsiteX68" fmla="*/ 2484883 w 2595603"/>
                  <a:gd name="connsiteY68" fmla="*/ 348284 h 2441526"/>
                  <a:gd name="connsiteX69" fmla="*/ 2525827 w 2595603"/>
                  <a:gd name="connsiteY69" fmla="*/ 0 h 2441526"/>
                  <a:gd name="connsiteX0" fmla="*/ 0 w 2637745"/>
                  <a:gd name="connsiteY0" fmla="*/ 1940243 h 2372470"/>
                  <a:gd name="connsiteX1" fmla="*/ 182013 w 2637745"/>
                  <a:gd name="connsiteY1" fmla="*/ 1831903 h 2372470"/>
                  <a:gd name="connsiteX2" fmla="*/ 242684 w 2637745"/>
                  <a:gd name="connsiteY2" fmla="*/ 1836238 h 2372470"/>
                  <a:gd name="connsiteX3" fmla="*/ 333691 w 2637745"/>
                  <a:gd name="connsiteY3" fmla="*/ 1723564 h 2372470"/>
                  <a:gd name="connsiteX4" fmla="*/ 260020 w 2637745"/>
                  <a:gd name="connsiteY4" fmla="*/ 1701897 h 2372470"/>
                  <a:gd name="connsiteX5" fmla="*/ 260459 w 2637745"/>
                  <a:gd name="connsiteY5" fmla="*/ 1596742 h 2372470"/>
                  <a:gd name="connsiteX6" fmla="*/ 317609 w 2637745"/>
                  <a:gd name="connsiteY6" fmla="*/ 1591298 h 2372470"/>
                  <a:gd name="connsiteX7" fmla="*/ 331216 w 2637745"/>
                  <a:gd name="connsiteY7" fmla="*/ 1523263 h 2372470"/>
                  <a:gd name="connsiteX8" fmla="*/ 363193 w 2637745"/>
                  <a:gd name="connsiteY8" fmla="*/ 1524624 h 2372470"/>
                  <a:gd name="connsiteX9" fmla="*/ 382243 w 2637745"/>
                  <a:gd name="connsiteY9" fmla="*/ 1510337 h 2372470"/>
                  <a:gd name="connsiteX10" fmla="*/ 527499 w 2637745"/>
                  <a:gd name="connsiteY10" fmla="*/ 1534149 h 2372470"/>
                  <a:gd name="connsiteX11" fmla="*/ 567980 w 2637745"/>
                  <a:gd name="connsiteY11" fmla="*/ 1548437 h 2372470"/>
                  <a:gd name="connsiteX12" fmla="*/ 606080 w 2637745"/>
                  <a:gd name="connsiteY12" fmla="*/ 1507955 h 2372470"/>
                  <a:gd name="connsiteX13" fmla="*/ 648943 w 2637745"/>
                  <a:gd name="connsiteY13" fmla="*/ 1543674 h 2372470"/>
                  <a:gd name="connsiteX14" fmla="*/ 675136 w 2637745"/>
                  <a:gd name="connsiteY14" fmla="*/ 1553199 h 2372470"/>
                  <a:gd name="connsiteX15" fmla="*/ 667992 w 2637745"/>
                  <a:gd name="connsiteY15" fmla="*/ 1591299 h 2372470"/>
                  <a:gd name="connsiteX16" fmla="*/ 703710 w 2637745"/>
                  <a:gd name="connsiteY16" fmla="*/ 1598443 h 2372470"/>
                  <a:gd name="connsiteX17" fmla="*/ 729904 w 2637745"/>
                  <a:gd name="connsiteY17" fmla="*/ 1572249 h 2372470"/>
                  <a:gd name="connsiteX18" fmla="*/ 787054 w 2637745"/>
                  <a:gd name="connsiteY18" fmla="*/ 1600824 h 2372470"/>
                  <a:gd name="connsiteX19" fmla="*/ 975173 w 2637745"/>
                  <a:gd name="connsiteY19" fmla="*/ 1693692 h 2372470"/>
                  <a:gd name="connsiteX20" fmla="*/ 1194248 w 2637745"/>
                  <a:gd name="connsiteY20" fmla="*/ 1784179 h 2372470"/>
                  <a:gd name="connsiteX21" fmla="*/ 1191866 w 2637745"/>
                  <a:gd name="connsiteY21" fmla="*/ 1812754 h 2372470"/>
                  <a:gd name="connsiteX22" fmla="*/ 1239491 w 2637745"/>
                  <a:gd name="connsiteY22" fmla="*/ 1827042 h 2372470"/>
                  <a:gd name="connsiteX23" fmla="*/ 1249016 w 2637745"/>
                  <a:gd name="connsiteY23" fmla="*/ 1800848 h 2372470"/>
                  <a:gd name="connsiteX24" fmla="*/ 1396653 w 2637745"/>
                  <a:gd name="connsiteY24" fmla="*/ 1829423 h 2372470"/>
                  <a:gd name="connsiteX25" fmla="*/ 1410941 w 2637745"/>
                  <a:gd name="connsiteY25" fmla="*/ 1803228 h 2372470"/>
                  <a:gd name="connsiteX26" fmla="*/ 1446659 w 2637745"/>
                  <a:gd name="connsiteY26" fmla="*/ 1798466 h 2372470"/>
                  <a:gd name="connsiteX27" fmla="*/ 1460947 w 2637745"/>
                  <a:gd name="connsiteY27" fmla="*/ 1765128 h 2372470"/>
                  <a:gd name="connsiteX28" fmla="*/ 1446659 w 2637745"/>
                  <a:gd name="connsiteY28" fmla="*/ 1748460 h 2372470"/>
                  <a:gd name="connsiteX29" fmla="*/ 1446659 w 2637745"/>
                  <a:gd name="connsiteY29" fmla="*/ 1717503 h 2372470"/>
                  <a:gd name="connsiteX30" fmla="*/ 1456184 w 2637745"/>
                  <a:gd name="connsiteY30" fmla="*/ 1681785 h 2372470"/>
                  <a:gd name="connsiteX31" fmla="*/ 1491904 w 2637745"/>
                  <a:gd name="connsiteY31" fmla="*/ 1693691 h 2372470"/>
                  <a:gd name="connsiteX32" fmla="*/ 1539529 w 2637745"/>
                  <a:gd name="connsiteY32" fmla="*/ 1581772 h 2372470"/>
                  <a:gd name="connsiteX33" fmla="*/ 1570484 w 2637745"/>
                  <a:gd name="connsiteY33" fmla="*/ 1553197 h 2372470"/>
                  <a:gd name="connsiteX34" fmla="*/ 1713359 w 2637745"/>
                  <a:gd name="connsiteY34" fmla="*/ 1565103 h 2372470"/>
                  <a:gd name="connsiteX35" fmla="*/ 1696692 w 2637745"/>
                  <a:gd name="connsiteY35" fmla="*/ 1650828 h 2372470"/>
                  <a:gd name="connsiteX36" fmla="*/ 1706217 w 2637745"/>
                  <a:gd name="connsiteY36" fmla="*/ 1784178 h 2372470"/>
                  <a:gd name="connsiteX37" fmla="*/ 1684785 w 2637745"/>
                  <a:gd name="connsiteY37" fmla="*/ 1888953 h 2372470"/>
                  <a:gd name="connsiteX38" fmla="*/ 1615729 w 2637745"/>
                  <a:gd name="connsiteY38" fmla="*/ 2036591 h 2372470"/>
                  <a:gd name="connsiteX39" fmla="*/ 1556198 w 2637745"/>
                  <a:gd name="connsiteY39" fmla="*/ 2155652 h 2372470"/>
                  <a:gd name="connsiteX40" fmla="*/ 1544292 w 2637745"/>
                  <a:gd name="connsiteY40" fmla="*/ 2267571 h 2372470"/>
                  <a:gd name="connsiteX41" fmla="*/ 1639542 w 2637745"/>
                  <a:gd name="connsiteY41" fmla="*/ 2300909 h 2372470"/>
                  <a:gd name="connsiteX42" fmla="*/ 1710978 w 2637745"/>
                  <a:gd name="connsiteY42" fmla="*/ 2336627 h 2372470"/>
                  <a:gd name="connsiteX43" fmla="*/ 1758603 w 2637745"/>
                  <a:gd name="connsiteY43" fmla="*/ 2250903 h 2372470"/>
                  <a:gd name="connsiteX44" fmla="*/ 1832422 w 2637745"/>
                  <a:gd name="connsiteY44" fmla="*/ 2291384 h 2372470"/>
                  <a:gd name="connsiteX45" fmla="*/ 1872903 w 2637745"/>
                  <a:gd name="connsiteY45" fmla="*/ 2289003 h 2372470"/>
                  <a:gd name="connsiteX46" fmla="*/ 1932434 w 2637745"/>
                  <a:gd name="connsiteY46" fmla="*/ 2341390 h 2372470"/>
                  <a:gd name="connsiteX47" fmla="*/ 1987203 w 2637745"/>
                  <a:gd name="connsiteY47" fmla="*/ 2369965 h 2372470"/>
                  <a:gd name="connsiteX48" fmla="*/ 2030066 w 2637745"/>
                  <a:gd name="connsiteY48" fmla="*/ 2350915 h 2372470"/>
                  <a:gd name="connsiteX49" fmla="*/ 2084833 w 2637745"/>
                  <a:gd name="connsiteY49" fmla="*/ 2360440 h 2372470"/>
                  <a:gd name="connsiteX50" fmla="*/ 2118171 w 2637745"/>
                  <a:gd name="connsiteY50" fmla="*/ 2329485 h 2372470"/>
                  <a:gd name="connsiteX51" fmla="*/ 2149127 w 2637745"/>
                  <a:gd name="connsiteY51" fmla="*/ 2324722 h 2372470"/>
                  <a:gd name="connsiteX52" fmla="*/ 2184846 w 2637745"/>
                  <a:gd name="connsiteY52" fmla="*/ 2310435 h 2372470"/>
                  <a:gd name="connsiteX53" fmla="*/ 2227708 w 2637745"/>
                  <a:gd name="connsiteY53" fmla="*/ 2355678 h 2372470"/>
                  <a:gd name="connsiteX54" fmla="*/ 2289620 w 2637745"/>
                  <a:gd name="connsiteY54" fmla="*/ 2250903 h 2372470"/>
                  <a:gd name="connsiteX55" fmla="*/ 2322957 w 2637745"/>
                  <a:gd name="connsiteY55" fmla="*/ 2110410 h 2372470"/>
                  <a:gd name="connsiteX56" fmla="*/ 2375345 w 2637745"/>
                  <a:gd name="connsiteY56" fmla="*/ 1981822 h 2372470"/>
                  <a:gd name="connsiteX57" fmla="*/ 2415826 w 2637745"/>
                  <a:gd name="connsiteY57" fmla="*/ 1791322 h 2372470"/>
                  <a:gd name="connsiteX58" fmla="*/ 2444401 w 2637745"/>
                  <a:gd name="connsiteY58" fmla="*/ 1586535 h 2372470"/>
                  <a:gd name="connsiteX59" fmla="*/ 2449164 w 2637745"/>
                  <a:gd name="connsiteY59" fmla="*/ 1479378 h 2372470"/>
                  <a:gd name="connsiteX60" fmla="*/ 2487264 w 2637745"/>
                  <a:gd name="connsiteY60" fmla="*/ 1353172 h 2372470"/>
                  <a:gd name="connsiteX61" fmla="*/ 2496789 w 2637745"/>
                  <a:gd name="connsiteY61" fmla="*/ 1305547 h 2372470"/>
                  <a:gd name="connsiteX62" fmla="*/ 2546795 w 2637745"/>
                  <a:gd name="connsiteY62" fmla="*/ 1236490 h 2372470"/>
                  <a:gd name="connsiteX63" fmla="*/ 2589658 w 2637745"/>
                  <a:gd name="connsiteY63" fmla="*/ 1012652 h 2372470"/>
                  <a:gd name="connsiteX64" fmla="*/ 2594421 w 2637745"/>
                  <a:gd name="connsiteY64" fmla="*/ 881685 h 2372470"/>
                  <a:gd name="connsiteX65" fmla="*/ 2575371 w 2637745"/>
                  <a:gd name="connsiteY65" fmla="*/ 795960 h 2372470"/>
                  <a:gd name="connsiteX66" fmla="*/ 2577752 w 2637745"/>
                  <a:gd name="connsiteY66" fmla="*/ 386385 h 2372470"/>
                  <a:gd name="connsiteX67" fmla="*/ 2503933 w 2637745"/>
                  <a:gd name="connsiteY67" fmla="*/ 331616 h 2372470"/>
                  <a:gd name="connsiteX68" fmla="*/ 2484883 w 2637745"/>
                  <a:gd name="connsiteY68" fmla="*/ 279228 h 2372470"/>
                  <a:gd name="connsiteX69" fmla="*/ 2637745 w 2637745"/>
                  <a:gd name="connsiteY69" fmla="*/ 0 h 2372470"/>
                  <a:gd name="connsiteX0" fmla="*/ 0 w 2637745"/>
                  <a:gd name="connsiteY0" fmla="*/ 1940243 h 2372470"/>
                  <a:gd name="connsiteX1" fmla="*/ 182013 w 2637745"/>
                  <a:gd name="connsiteY1" fmla="*/ 1831903 h 2372470"/>
                  <a:gd name="connsiteX2" fmla="*/ 242684 w 2637745"/>
                  <a:gd name="connsiteY2" fmla="*/ 1836238 h 2372470"/>
                  <a:gd name="connsiteX3" fmla="*/ 333691 w 2637745"/>
                  <a:gd name="connsiteY3" fmla="*/ 1723564 h 2372470"/>
                  <a:gd name="connsiteX4" fmla="*/ 260020 w 2637745"/>
                  <a:gd name="connsiteY4" fmla="*/ 1701897 h 2372470"/>
                  <a:gd name="connsiteX5" fmla="*/ 260459 w 2637745"/>
                  <a:gd name="connsiteY5" fmla="*/ 1596742 h 2372470"/>
                  <a:gd name="connsiteX6" fmla="*/ 317609 w 2637745"/>
                  <a:gd name="connsiteY6" fmla="*/ 1591298 h 2372470"/>
                  <a:gd name="connsiteX7" fmla="*/ 331216 w 2637745"/>
                  <a:gd name="connsiteY7" fmla="*/ 1523263 h 2372470"/>
                  <a:gd name="connsiteX8" fmla="*/ 363193 w 2637745"/>
                  <a:gd name="connsiteY8" fmla="*/ 1524624 h 2372470"/>
                  <a:gd name="connsiteX9" fmla="*/ 382243 w 2637745"/>
                  <a:gd name="connsiteY9" fmla="*/ 1510337 h 2372470"/>
                  <a:gd name="connsiteX10" fmla="*/ 527499 w 2637745"/>
                  <a:gd name="connsiteY10" fmla="*/ 1534149 h 2372470"/>
                  <a:gd name="connsiteX11" fmla="*/ 567980 w 2637745"/>
                  <a:gd name="connsiteY11" fmla="*/ 1548437 h 2372470"/>
                  <a:gd name="connsiteX12" fmla="*/ 606080 w 2637745"/>
                  <a:gd name="connsiteY12" fmla="*/ 1507955 h 2372470"/>
                  <a:gd name="connsiteX13" fmla="*/ 648943 w 2637745"/>
                  <a:gd name="connsiteY13" fmla="*/ 1543674 h 2372470"/>
                  <a:gd name="connsiteX14" fmla="*/ 675136 w 2637745"/>
                  <a:gd name="connsiteY14" fmla="*/ 1553199 h 2372470"/>
                  <a:gd name="connsiteX15" fmla="*/ 667992 w 2637745"/>
                  <a:gd name="connsiteY15" fmla="*/ 1591299 h 2372470"/>
                  <a:gd name="connsiteX16" fmla="*/ 703710 w 2637745"/>
                  <a:gd name="connsiteY16" fmla="*/ 1598443 h 2372470"/>
                  <a:gd name="connsiteX17" fmla="*/ 729904 w 2637745"/>
                  <a:gd name="connsiteY17" fmla="*/ 1572249 h 2372470"/>
                  <a:gd name="connsiteX18" fmla="*/ 787054 w 2637745"/>
                  <a:gd name="connsiteY18" fmla="*/ 1600824 h 2372470"/>
                  <a:gd name="connsiteX19" fmla="*/ 975173 w 2637745"/>
                  <a:gd name="connsiteY19" fmla="*/ 1693692 h 2372470"/>
                  <a:gd name="connsiteX20" fmla="*/ 1194248 w 2637745"/>
                  <a:gd name="connsiteY20" fmla="*/ 1784179 h 2372470"/>
                  <a:gd name="connsiteX21" fmla="*/ 1191866 w 2637745"/>
                  <a:gd name="connsiteY21" fmla="*/ 1812754 h 2372470"/>
                  <a:gd name="connsiteX22" fmla="*/ 1239491 w 2637745"/>
                  <a:gd name="connsiteY22" fmla="*/ 1827042 h 2372470"/>
                  <a:gd name="connsiteX23" fmla="*/ 1249016 w 2637745"/>
                  <a:gd name="connsiteY23" fmla="*/ 1800848 h 2372470"/>
                  <a:gd name="connsiteX24" fmla="*/ 1396653 w 2637745"/>
                  <a:gd name="connsiteY24" fmla="*/ 1829423 h 2372470"/>
                  <a:gd name="connsiteX25" fmla="*/ 1410941 w 2637745"/>
                  <a:gd name="connsiteY25" fmla="*/ 1803228 h 2372470"/>
                  <a:gd name="connsiteX26" fmla="*/ 1446659 w 2637745"/>
                  <a:gd name="connsiteY26" fmla="*/ 1798466 h 2372470"/>
                  <a:gd name="connsiteX27" fmla="*/ 1460947 w 2637745"/>
                  <a:gd name="connsiteY27" fmla="*/ 1765128 h 2372470"/>
                  <a:gd name="connsiteX28" fmla="*/ 1446659 w 2637745"/>
                  <a:gd name="connsiteY28" fmla="*/ 1748460 h 2372470"/>
                  <a:gd name="connsiteX29" fmla="*/ 1446659 w 2637745"/>
                  <a:gd name="connsiteY29" fmla="*/ 1717503 h 2372470"/>
                  <a:gd name="connsiteX30" fmla="*/ 1456184 w 2637745"/>
                  <a:gd name="connsiteY30" fmla="*/ 1681785 h 2372470"/>
                  <a:gd name="connsiteX31" fmla="*/ 1491904 w 2637745"/>
                  <a:gd name="connsiteY31" fmla="*/ 1693691 h 2372470"/>
                  <a:gd name="connsiteX32" fmla="*/ 1539529 w 2637745"/>
                  <a:gd name="connsiteY32" fmla="*/ 1581772 h 2372470"/>
                  <a:gd name="connsiteX33" fmla="*/ 1570484 w 2637745"/>
                  <a:gd name="connsiteY33" fmla="*/ 1553197 h 2372470"/>
                  <a:gd name="connsiteX34" fmla="*/ 1713359 w 2637745"/>
                  <a:gd name="connsiteY34" fmla="*/ 1565103 h 2372470"/>
                  <a:gd name="connsiteX35" fmla="*/ 1696692 w 2637745"/>
                  <a:gd name="connsiteY35" fmla="*/ 1650828 h 2372470"/>
                  <a:gd name="connsiteX36" fmla="*/ 1706217 w 2637745"/>
                  <a:gd name="connsiteY36" fmla="*/ 1784178 h 2372470"/>
                  <a:gd name="connsiteX37" fmla="*/ 1684785 w 2637745"/>
                  <a:gd name="connsiteY37" fmla="*/ 1888953 h 2372470"/>
                  <a:gd name="connsiteX38" fmla="*/ 1615729 w 2637745"/>
                  <a:gd name="connsiteY38" fmla="*/ 2036591 h 2372470"/>
                  <a:gd name="connsiteX39" fmla="*/ 1556198 w 2637745"/>
                  <a:gd name="connsiteY39" fmla="*/ 2155652 h 2372470"/>
                  <a:gd name="connsiteX40" fmla="*/ 1544292 w 2637745"/>
                  <a:gd name="connsiteY40" fmla="*/ 2267571 h 2372470"/>
                  <a:gd name="connsiteX41" fmla="*/ 1639542 w 2637745"/>
                  <a:gd name="connsiteY41" fmla="*/ 2300909 h 2372470"/>
                  <a:gd name="connsiteX42" fmla="*/ 1710978 w 2637745"/>
                  <a:gd name="connsiteY42" fmla="*/ 2336627 h 2372470"/>
                  <a:gd name="connsiteX43" fmla="*/ 1758603 w 2637745"/>
                  <a:gd name="connsiteY43" fmla="*/ 2250903 h 2372470"/>
                  <a:gd name="connsiteX44" fmla="*/ 1832422 w 2637745"/>
                  <a:gd name="connsiteY44" fmla="*/ 2291384 h 2372470"/>
                  <a:gd name="connsiteX45" fmla="*/ 1872903 w 2637745"/>
                  <a:gd name="connsiteY45" fmla="*/ 2289003 h 2372470"/>
                  <a:gd name="connsiteX46" fmla="*/ 1932434 w 2637745"/>
                  <a:gd name="connsiteY46" fmla="*/ 2341390 h 2372470"/>
                  <a:gd name="connsiteX47" fmla="*/ 1987203 w 2637745"/>
                  <a:gd name="connsiteY47" fmla="*/ 2369965 h 2372470"/>
                  <a:gd name="connsiteX48" fmla="*/ 2030066 w 2637745"/>
                  <a:gd name="connsiteY48" fmla="*/ 2350915 h 2372470"/>
                  <a:gd name="connsiteX49" fmla="*/ 2084833 w 2637745"/>
                  <a:gd name="connsiteY49" fmla="*/ 2360440 h 2372470"/>
                  <a:gd name="connsiteX50" fmla="*/ 2118171 w 2637745"/>
                  <a:gd name="connsiteY50" fmla="*/ 2329485 h 2372470"/>
                  <a:gd name="connsiteX51" fmla="*/ 2149127 w 2637745"/>
                  <a:gd name="connsiteY51" fmla="*/ 2324722 h 2372470"/>
                  <a:gd name="connsiteX52" fmla="*/ 2184846 w 2637745"/>
                  <a:gd name="connsiteY52" fmla="*/ 2310435 h 2372470"/>
                  <a:gd name="connsiteX53" fmla="*/ 2227708 w 2637745"/>
                  <a:gd name="connsiteY53" fmla="*/ 2355678 h 2372470"/>
                  <a:gd name="connsiteX54" fmla="*/ 2289620 w 2637745"/>
                  <a:gd name="connsiteY54" fmla="*/ 2250903 h 2372470"/>
                  <a:gd name="connsiteX55" fmla="*/ 2322957 w 2637745"/>
                  <a:gd name="connsiteY55" fmla="*/ 2110410 h 2372470"/>
                  <a:gd name="connsiteX56" fmla="*/ 2375345 w 2637745"/>
                  <a:gd name="connsiteY56" fmla="*/ 1981822 h 2372470"/>
                  <a:gd name="connsiteX57" fmla="*/ 2415826 w 2637745"/>
                  <a:gd name="connsiteY57" fmla="*/ 1791322 h 2372470"/>
                  <a:gd name="connsiteX58" fmla="*/ 2444401 w 2637745"/>
                  <a:gd name="connsiteY58" fmla="*/ 1586535 h 2372470"/>
                  <a:gd name="connsiteX59" fmla="*/ 2449164 w 2637745"/>
                  <a:gd name="connsiteY59" fmla="*/ 1479378 h 2372470"/>
                  <a:gd name="connsiteX60" fmla="*/ 2487264 w 2637745"/>
                  <a:gd name="connsiteY60" fmla="*/ 1353172 h 2372470"/>
                  <a:gd name="connsiteX61" fmla="*/ 2496789 w 2637745"/>
                  <a:gd name="connsiteY61" fmla="*/ 1305547 h 2372470"/>
                  <a:gd name="connsiteX62" fmla="*/ 2546795 w 2637745"/>
                  <a:gd name="connsiteY62" fmla="*/ 1236490 h 2372470"/>
                  <a:gd name="connsiteX63" fmla="*/ 2589658 w 2637745"/>
                  <a:gd name="connsiteY63" fmla="*/ 1012652 h 2372470"/>
                  <a:gd name="connsiteX64" fmla="*/ 2594421 w 2637745"/>
                  <a:gd name="connsiteY64" fmla="*/ 881685 h 2372470"/>
                  <a:gd name="connsiteX65" fmla="*/ 2575371 w 2637745"/>
                  <a:gd name="connsiteY65" fmla="*/ 795960 h 2372470"/>
                  <a:gd name="connsiteX66" fmla="*/ 2577752 w 2637745"/>
                  <a:gd name="connsiteY66" fmla="*/ 386385 h 2372470"/>
                  <a:gd name="connsiteX67" fmla="*/ 2503933 w 2637745"/>
                  <a:gd name="connsiteY67" fmla="*/ 331616 h 2372470"/>
                  <a:gd name="connsiteX68" fmla="*/ 2484883 w 2637745"/>
                  <a:gd name="connsiteY68" fmla="*/ 279228 h 2372470"/>
                  <a:gd name="connsiteX69" fmla="*/ 2503933 w 2637745"/>
                  <a:gd name="connsiteY69" fmla="*/ 183978 h 2372470"/>
                  <a:gd name="connsiteX70" fmla="*/ 2637745 w 2637745"/>
                  <a:gd name="connsiteY70" fmla="*/ 0 h 2372470"/>
                  <a:gd name="connsiteX0" fmla="*/ 0 w 2595603"/>
                  <a:gd name="connsiteY0" fmla="*/ 2235518 h 2667745"/>
                  <a:gd name="connsiteX1" fmla="*/ 182013 w 2595603"/>
                  <a:gd name="connsiteY1" fmla="*/ 2127178 h 2667745"/>
                  <a:gd name="connsiteX2" fmla="*/ 242684 w 2595603"/>
                  <a:gd name="connsiteY2" fmla="*/ 2131513 h 2667745"/>
                  <a:gd name="connsiteX3" fmla="*/ 333691 w 2595603"/>
                  <a:gd name="connsiteY3" fmla="*/ 2018839 h 2667745"/>
                  <a:gd name="connsiteX4" fmla="*/ 260020 w 2595603"/>
                  <a:gd name="connsiteY4" fmla="*/ 1997172 h 2667745"/>
                  <a:gd name="connsiteX5" fmla="*/ 260459 w 2595603"/>
                  <a:gd name="connsiteY5" fmla="*/ 1892017 h 2667745"/>
                  <a:gd name="connsiteX6" fmla="*/ 317609 w 2595603"/>
                  <a:gd name="connsiteY6" fmla="*/ 1886573 h 2667745"/>
                  <a:gd name="connsiteX7" fmla="*/ 331216 w 2595603"/>
                  <a:gd name="connsiteY7" fmla="*/ 1818538 h 2667745"/>
                  <a:gd name="connsiteX8" fmla="*/ 363193 w 2595603"/>
                  <a:gd name="connsiteY8" fmla="*/ 1819899 h 2667745"/>
                  <a:gd name="connsiteX9" fmla="*/ 382243 w 2595603"/>
                  <a:gd name="connsiteY9" fmla="*/ 1805612 h 2667745"/>
                  <a:gd name="connsiteX10" fmla="*/ 527499 w 2595603"/>
                  <a:gd name="connsiteY10" fmla="*/ 1829424 h 2667745"/>
                  <a:gd name="connsiteX11" fmla="*/ 567980 w 2595603"/>
                  <a:gd name="connsiteY11" fmla="*/ 1843712 h 2667745"/>
                  <a:gd name="connsiteX12" fmla="*/ 606080 w 2595603"/>
                  <a:gd name="connsiteY12" fmla="*/ 1803230 h 2667745"/>
                  <a:gd name="connsiteX13" fmla="*/ 648943 w 2595603"/>
                  <a:gd name="connsiteY13" fmla="*/ 1838949 h 2667745"/>
                  <a:gd name="connsiteX14" fmla="*/ 675136 w 2595603"/>
                  <a:gd name="connsiteY14" fmla="*/ 1848474 h 2667745"/>
                  <a:gd name="connsiteX15" fmla="*/ 667992 w 2595603"/>
                  <a:gd name="connsiteY15" fmla="*/ 1886574 h 2667745"/>
                  <a:gd name="connsiteX16" fmla="*/ 703710 w 2595603"/>
                  <a:gd name="connsiteY16" fmla="*/ 1893718 h 2667745"/>
                  <a:gd name="connsiteX17" fmla="*/ 729904 w 2595603"/>
                  <a:gd name="connsiteY17" fmla="*/ 1867524 h 2667745"/>
                  <a:gd name="connsiteX18" fmla="*/ 787054 w 2595603"/>
                  <a:gd name="connsiteY18" fmla="*/ 1896099 h 2667745"/>
                  <a:gd name="connsiteX19" fmla="*/ 975173 w 2595603"/>
                  <a:gd name="connsiteY19" fmla="*/ 1988967 h 2667745"/>
                  <a:gd name="connsiteX20" fmla="*/ 1194248 w 2595603"/>
                  <a:gd name="connsiteY20" fmla="*/ 2079454 h 2667745"/>
                  <a:gd name="connsiteX21" fmla="*/ 1191866 w 2595603"/>
                  <a:gd name="connsiteY21" fmla="*/ 2108029 h 2667745"/>
                  <a:gd name="connsiteX22" fmla="*/ 1239491 w 2595603"/>
                  <a:gd name="connsiteY22" fmla="*/ 2122317 h 2667745"/>
                  <a:gd name="connsiteX23" fmla="*/ 1249016 w 2595603"/>
                  <a:gd name="connsiteY23" fmla="*/ 2096123 h 2667745"/>
                  <a:gd name="connsiteX24" fmla="*/ 1396653 w 2595603"/>
                  <a:gd name="connsiteY24" fmla="*/ 2124698 h 2667745"/>
                  <a:gd name="connsiteX25" fmla="*/ 1410941 w 2595603"/>
                  <a:gd name="connsiteY25" fmla="*/ 2098503 h 2667745"/>
                  <a:gd name="connsiteX26" fmla="*/ 1446659 w 2595603"/>
                  <a:gd name="connsiteY26" fmla="*/ 2093741 h 2667745"/>
                  <a:gd name="connsiteX27" fmla="*/ 1460947 w 2595603"/>
                  <a:gd name="connsiteY27" fmla="*/ 2060403 h 2667745"/>
                  <a:gd name="connsiteX28" fmla="*/ 1446659 w 2595603"/>
                  <a:gd name="connsiteY28" fmla="*/ 2043735 h 2667745"/>
                  <a:gd name="connsiteX29" fmla="*/ 1446659 w 2595603"/>
                  <a:gd name="connsiteY29" fmla="*/ 2012778 h 2667745"/>
                  <a:gd name="connsiteX30" fmla="*/ 1456184 w 2595603"/>
                  <a:gd name="connsiteY30" fmla="*/ 1977060 h 2667745"/>
                  <a:gd name="connsiteX31" fmla="*/ 1491904 w 2595603"/>
                  <a:gd name="connsiteY31" fmla="*/ 1988966 h 2667745"/>
                  <a:gd name="connsiteX32" fmla="*/ 1539529 w 2595603"/>
                  <a:gd name="connsiteY32" fmla="*/ 1877047 h 2667745"/>
                  <a:gd name="connsiteX33" fmla="*/ 1570484 w 2595603"/>
                  <a:gd name="connsiteY33" fmla="*/ 1848472 h 2667745"/>
                  <a:gd name="connsiteX34" fmla="*/ 1713359 w 2595603"/>
                  <a:gd name="connsiteY34" fmla="*/ 1860378 h 2667745"/>
                  <a:gd name="connsiteX35" fmla="*/ 1696692 w 2595603"/>
                  <a:gd name="connsiteY35" fmla="*/ 1946103 h 2667745"/>
                  <a:gd name="connsiteX36" fmla="*/ 1706217 w 2595603"/>
                  <a:gd name="connsiteY36" fmla="*/ 2079453 h 2667745"/>
                  <a:gd name="connsiteX37" fmla="*/ 1684785 w 2595603"/>
                  <a:gd name="connsiteY37" fmla="*/ 2184228 h 2667745"/>
                  <a:gd name="connsiteX38" fmla="*/ 1615729 w 2595603"/>
                  <a:gd name="connsiteY38" fmla="*/ 2331866 h 2667745"/>
                  <a:gd name="connsiteX39" fmla="*/ 1556198 w 2595603"/>
                  <a:gd name="connsiteY39" fmla="*/ 2450927 h 2667745"/>
                  <a:gd name="connsiteX40" fmla="*/ 1544292 w 2595603"/>
                  <a:gd name="connsiteY40" fmla="*/ 2562846 h 2667745"/>
                  <a:gd name="connsiteX41" fmla="*/ 1639542 w 2595603"/>
                  <a:gd name="connsiteY41" fmla="*/ 2596184 h 2667745"/>
                  <a:gd name="connsiteX42" fmla="*/ 1710978 w 2595603"/>
                  <a:gd name="connsiteY42" fmla="*/ 2631902 h 2667745"/>
                  <a:gd name="connsiteX43" fmla="*/ 1758603 w 2595603"/>
                  <a:gd name="connsiteY43" fmla="*/ 2546178 h 2667745"/>
                  <a:gd name="connsiteX44" fmla="*/ 1832422 w 2595603"/>
                  <a:gd name="connsiteY44" fmla="*/ 2586659 h 2667745"/>
                  <a:gd name="connsiteX45" fmla="*/ 1872903 w 2595603"/>
                  <a:gd name="connsiteY45" fmla="*/ 2584278 h 2667745"/>
                  <a:gd name="connsiteX46" fmla="*/ 1932434 w 2595603"/>
                  <a:gd name="connsiteY46" fmla="*/ 2636665 h 2667745"/>
                  <a:gd name="connsiteX47" fmla="*/ 1987203 w 2595603"/>
                  <a:gd name="connsiteY47" fmla="*/ 2665240 h 2667745"/>
                  <a:gd name="connsiteX48" fmla="*/ 2030066 w 2595603"/>
                  <a:gd name="connsiteY48" fmla="*/ 2646190 h 2667745"/>
                  <a:gd name="connsiteX49" fmla="*/ 2084833 w 2595603"/>
                  <a:gd name="connsiteY49" fmla="*/ 2655715 h 2667745"/>
                  <a:gd name="connsiteX50" fmla="*/ 2118171 w 2595603"/>
                  <a:gd name="connsiteY50" fmla="*/ 2624760 h 2667745"/>
                  <a:gd name="connsiteX51" fmla="*/ 2149127 w 2595603"/>
                  <a:gd name="connsiteY51" fmla="*/ 2619997 h 2667745"/>
                  <a:gd name="connsiteX52" fmla="*/ 2184846 w 2595603"/>
                  <a:gd name="connsiteY52" fmla="*/ 2605710 h 2667745"/>
                  <a:gd name="connsiteX53" fmla="*/ 2227708 w 2595603"/>
                  <a:gd name="connsiteY53" fmla="*/ 2650953 h 2667745"/>
                  <a:gd name="connsiteX54" fmla="*/ 2289620 w 2595603"/>
                  <a:gd name="connsiteY54" fmla="*/ 2546178 h 2667745"/>
                  <a:gd name="connsiteX55" fmla="*/ 2322957 w 2595603"/>
                  <a:gd name="connsiteY55" fmla="*/ 2405685 h 2667745"/>
                  <a:gd name="connsiteX56" fmla="*/ 2375345 w 2595603"/>
                  <a:gd name="connsiteY56" fmla="*/ 2277097 h 2667745"/>
                  <a:gd name="connsiteX57" fmla="*/ 2415826 w 2595603"/>
                  <a:gd name="connsiteY57" fmla="*/ 2086597 h 2667745"/>
                  <a:gd name="connsiteX58" fmla="*/ 2444401 w 2595603"/>
                  <a:gd name="connsiteY58" fmla="*/ 1881810 h 2667745"/>
                  <a:gd name="connsiteX59" fmla="*/ 2449164 w 2595603"/>
                  <a:gd name="connsiteY59" fmla="*/ 1774653 h 2667745"/>
                  <a:gd name="connsiteX60" fmla="*/ 2487264 w 2595603"/>
                  <a:gd name="connsiteY60" fmla="*/ 1648447 h 2667745"/>
                  <a:gd name="connsiteX61" fmla="*/ 2496789 w 2595603"/>
                  <a:gd name="connsiteY61" fmla="*/ 1600822 h 2667745"/>
                  <a:gd name="connsiteX62" fmla="*/ 2546795 w 2595603"/>
                  <a:gd name="connsiteY62" fmla="*/ 1531765 h 2667745"/>
                  <a:gd name="connsiteX63" fmla="*/ 2589658 w 2595603"/>
                  <a:gd name="connsiteY63" fmla="*/ 1307927 h 2667745"/>
                  <a:gd name="connsiteX64" fmla="*/ 2594421 w 2595603"/>
                  <a:gd name="connsiteY64" fmla="*/ 1176960 h 2667745"/>
                  <a:gd name="connsiteX65" fmla="*/ 2575371 w 2595603"/>
                  <a:gd name="connsiteY65" fmla="*/ 1091235 h 2667745"/>
                  <a:gd name="connsiteX66" fmla="*/ 2577752 w 2595603"/>
                  <a:gd name="connsiteY66" fmla="*/ 681660 h 2667745"/>
                  <a:gd name="connsiteX67" fmla="*/ 2503933 w 2595603"/>
                  <a:gd name="connsiteY67" fmla="*/ 626891 h 2667745"/>
                  <a:gd name="connsiteX68" fmla="*/ 2484883 w 2595603"/>
                  <a:gd name="connsiteY68" fmla="*/ 574503 h 2667745"/>
                  <a:gd name="connsiteX69" fmla="*/ 2503933 w 2595603"/>
                  <a:gd name="connsiteY69" fmla="*/ 479253 h 2667745"/>
                  <a:gd name="connsiteX70" fmla="*/ 2492488 w 2595603"/>
                  <a:gd name="connsiteY70" fmla="*/ 0 h 2667745"/>
                  <a:gd name="connsiteX0" fmla="*/ 0 w 2595603"/>
                  <a:gd name="connsiteY0" fmla="*/ 2235518 h 2667745"/>
                  <a:gd name="connsiteX1" fmla="*/ 182013 w 2595603"/>
                  <a:gd name="connsiteY1" fmla="*/ 2127178 h 2667745"/>
                  <a:gd name="connsiteX2" fmla="*/ 242684 w 2595603"/>
                  <a:gd name="connsiteY2" fmla="*/ 2131513 h 2667745"/>
                  <a:gd name="connsiteX3" fmla="*/ 333691 w 2595603"/>
                  <a:gd name="connsiteY3" fmla="*/ 2018839 h 2667745"/>
                  <a:gd name="connsiteX4" fmla="*/ 260020 w 2595603"/>
                  <a:gd name="connsiteY4" fmla="*/ 1997172 h 2667745"/>
                  <a:gd name="connsiteX5" fmla="*/ 260459 w 2595603"/>
                  <a:gd name="connsiteY5" fmla="*/ 1892017 h 2667745"/>
                  <a:gd name="connsiteX6" fmla="*/ 317609 w 2595603"/>
                  <a:gd name="connsiteY6" fmla="*/ 1886573 h 2667745"/>
                  <a:gd name="connsiteX7" fmla="*/ 331216 w 2595603"/>
                  <a:gd name="connsiteY7" fmla="*/ 1818538 h 2667745"/>
                  <a:gd name="connsiteX8" fmla="*/ 363193 w 2595603"/>
                  <a:gd name="connsiteY8" fmla="*/ 1819899 h 2667745"/>
                  <a:gd name="connsiteX9" fmla="*/ 382243 w 2595603"/>
                  <a:gd name="connsiteY9" fmla="*/ 1805612 h 2667745"/>
                  <a:gd name="connsiteX10" fmla="*/ 527499 w 2595603"/>
                  <a:gd name="connsiteY10" fmla="*/ 1829424 h 2667745"/>
                  <a:gd name="connsiteX11" fmla="*/ 567980 w 2595603"/>
                  <a:gd name="connsiteY11" fmla="*/ 1843712 h 2667745"/>
                  <a:gd name="connsiteX12" fmla="*/ 606080 w 2595603"/>
                  <a:gd name="connsiteY12" fmla="*/ 1803230 h 2667745"/>
                  <a:gd name="connsiteX13" fmla="*/ 648943 w 2595603"/>
                  <a:gd name="connsiteY13" fmla="*/ 1838949 h 2667745"/>
                  <a:gd name="connsiteX14" fmla="*/ 675136 w 2595603"/>
                  <a:gd name="connsiteY14" fmla="*/ 1848474 h 2667745"/>
                  <a:gd name="connsiteX15" fmla="*/ 667992 w 2595603"/>
                  <a:gd name="connsiteY15" fmla="*/ 1886574 h 2667745"/>
                  <a:gd name="connsiteX16" fmla="*/ 703710 w 2595603"/>
                  <a:gd name="connsiteY16" fmla="*/ 1893718 h 2667745"/>
                  <a:gd name="connsiteX17" fmla="*/ 729904 w 2595603"/>
                  <a:gd name="connsiteY17" fmla="*/ 1867524 h 2667745"/>
                  <a:gd name="connsiteX18" fmla="*/ 787054 w 2595603"/>
                  <a:gd name="connsiteY18" fmla="*/ 1896099 h 2667745"/>
                  <a:gd name="connsiteX19" fmla="*/ 975173 w 2595603"/>
                  <a:gd name="connsiteY19" fmla="*/ 1988967 h 2667745"/>
                  <a:gd name="connsiteX20" fmla="*/ 1194248 w 2595603"/>
                  <a:gd name="connsiteY20" fmla="*/ 2079454 h 2667745"/>
                  <a:gd name="connsiteX21" fmla="*/ 1191866 w 2595603"/>
                  <a:gd name="connsiteY21" fmla="*/ 2108029 h 2667745"/>
                  <a:gd name="connsiteX22" fmla="*/ 1239491 w 2595603"/>
                  <a:gd name="connsiteY22" fmla="*/ 2122317 h 2667745"/>
                  <a:gd name="connsiteX23" fmla="*/ 1249016 w 2595603"/>
                  <a:gd name="connsiteY23" fmla="*/ 2096123 h 2667745"/>
                  <a:gd name="connsiteX24" fmla="*/ 1396653 w 2595603"/>
                  <a:gd name="connsiteY24" fmla="*/ 2124698 h 2667745"/>
                  <a:gd name="connsiteX25" fmla="*/ 1410941 w 2595603"/>
                  <a:gd name="connsiteY25" fmla="*/ 2098503 h 2667745"/>
                  <a:gd name="connsiteX26" fmla="*/ 1446659 w 2595603"/>
                  <a:gd name="connsiteY26" fmla="*/ 2093741 h 2667745"/>
                  <a:gd name="connsiteX27" fmla="*/ 1460947 w 2595603"/>
                  <a:gd name="connsiteY27" fmla="*/ 2060403 h 2667745"/>
                  <a:gd name="connsiteX28" fmla="*/ 1446659 w 2595603"/>
                  <a:gd name="connsiteY28" fmla="*/ 2043735 h 2667745"/>
                  <a:gd name="connsiteX29" fmla="*/ 1446659 w 2595603"/>
                  <a:gd name="connsiteY29" fmla="*/ 2012778 h 2667745"/>
                  <a:gd name="connsiteX30" fmla="*/ 1456184 w 2595603"/>
                  <a:gd name="connsiteY30" fmla="*/ 1977060 h 2667745"/>
                  <a:gd name="connsiteX31" fmla="*/ 1491904 w 2595603"/>
                  <a:gd name="connsiteY31" fmla="*/ 1988966 h 2667745"/>
                  <a:gd name="connsiteX32" fmla="*/ 1539529 w 2595603"/>
                  <a:gd name="connsiteY32" fmla="*/ 1877047 h 2667745"/>
                  <a:gd name="connsiteX33" fmla="*/ 1570484 w 2595603"/>
                  <a:gd name="connsiteY33" fmla="*/ 1848472 h 2667745"/>
                  <a:gd name="connsiteX34" fmla="*/ 1713359 w 2595603"/>
                  <a:gd name="connsiteY34" fmla="*/ 1860378 h 2667745"/>
                  <a:gd name="connsiteX35" fmla="*/ 1696692 w 2595603"/>
                  <a:gd name="connsiteY35" fmla="*/ 1946103 h 2667745"/>
                  <a:gd name="connsiteX36" fmla="*/ 1706217 w 2595603"/>
                  <a:gd name="connsiteY36" fmla="*/ 2079453 h 2667745"/>
                  <a:gd name="connsiteX37" fmla="*/ 1684785 w 2595603"/>
                  <a:gd name="connsiteY37" fmla="*/ 2184228 h 2667745"/>
                  <a:gd name="connsiteX38" fmla="*/ 1615729 w 2595603"/>
                  <a:gd name="connsiteY38" fmla="*/ 2331866 h 2667745"/>
                  <a:gd name="connsiteX39" fmla="*/ 1556198 w 2595603"/>
                  <a:gd name="connsiteY39" fmla="*/ 2450927 h 2667745"/>
                  <a:gd name="connsiteX40" fmla="*/ 1544292 w 2595603"/>
                  <a:gd name="connsiteY40" fmla="*/ 2562846 h 2667745"/>
                  <a:gd name="connsiteX41" fmla="*/ 1639542 w 2595603"/>
                  <a:gd name="connsiteY41" fmla="*/ 2596184 h 2667745"/>
                  <a:gd name="connsiteX42" fmla="*/ 1710978 w 2595603"/>
                  <a:gd name="connsiteY42" fmla="*/ 2631902 h 2667745"/>
                  <a:gd name="connsiteX43" fmla="*/ 1758603 w 2595603"/>
                  <a:gd name="connsiteY43" fmla="*/ 2546178 h 2667745"/>
                  <a:gd name="connsiteX44" fmla="*/ 1832422 w 2595603"/>
                  <a:gd name="connsiteY44" fmla="*/ 2586659 h 2667745"/>
                  <a:gd name="connsiteX45" fmla="*/ 1872903 w 2595603"/>
                  <a:gd name="connsiteY45" fmla="*/ 2584278 h 2667745"/>
                  <a:gd name="connsiteX46" fmla="*/ 1932434 w 2595603"/>
                  <a:gd name="connsiteY46" fmla="*/ 2636665 h 2667745"/>
                  <a:gd name="connsiteX47" fmla="*/ 1987203 w 2595603"/>
                  <a:gd name="connsiteY47" fmla="*/ 2665240 h 2667745"/>
                  <a:gd name="connsiteX48" fmla="*/ 2030066 w 2595603"/>
                  <a:gd name="connsiteY48" fmla="*/ 2646190 h 2667745"/>
                  <a:gd name="connsiteX49" fmla="*/ 2084833 w 2595603"/>
                  <a:gd name="connsiteY49" fmla="*/ 2655715 h 2667745"/>
                  <a:gd name="connsiteX50" fmla="*/ 2118171 w 2595603"/>
                  <a:gd name="connsiteY50" fmla="*/ 2624760 h 2667745"/>
                  <a:gd name="connsiteX51" fmla="*/ 2149127 w 2595603"/>
                  <a:gd name="connsiteY51" fmla="*/ 2619997 h 2667745"/>
                  <a:gd name="connsiteX52" fmla="*/ 2184846 w 2595603"/>
                  <a:gd name="connsiteY52" fmla="*/ 2605710 h 2667745"/>
                  <a:gd name="connsiteX53" fmla="*/ 2227708 w 2595603"/>
                  <a:gd name="connsiteY53" fmla="*/ 2650953 h 2667745"/>
                  <a:gd name="connsiteX54" fmla="*/ 2289620 w 2595603"/>
                  <a:gd name="connsiteY54" fmla="*/ 2546178 h 2667745"/>
                  <a:gd name="connsiteX55" fmla="*/ 2322957 w 2595603"/>
                  <a:gd name="connsiteY55" fmla="*/ 2405685 h 2667745"/>
                  <a:gd name="connsiteX56" fmla="*/ 2375345 w 2595603"/>
                  <a:gd name="connsiteY56" fmla="*/ 2277097 h 2667745"/>
                  <a:gd name="connsiteX57" fmla="*/ 2415826 w 2595603"/>
                  <a:gd name="connsiteY57" fmla="*/ 2086597 h 2667745"/>
                  <a:gd name="connsiteX58" fmla="*/ 2444401 w 2595603"/>
                  <a:gd name="connsiteY58" fmla="*/ 1881810 h 2667745"/>
                  <a:gd name="connsiteX59" fmla="*/ 2449164 w 2595603"/>
                  <a:gd name="connsiteY59" fmla="*/ 1774653 h 2667745"/>
                  <a:gd name="connsiteX60" fmla="*/ 2487264 w 2595603"/>
                  <a:gd name="connsiteY60" fmla="*/ 1648447 h 2667745"/>
                  <a:gd name="connsiteX61" fmla="*/ 2496789 w 2595603"/>
                  <a:gd name="connsiteY61" fmla="*/ 1600822 h 2667745"/>
                  <a:gd name="connsiteX62" fmla="*/ 2546795 w 2595603"/>
                  <a:gd name="connsiteY62" fmla="*/ 1531765 h 2667745"/>
                  <a:gd name="connsiteX63" fmla="*/ 2589658 w 2595603"/>
                  <a:gd name="connsiteY63" fmla="*/ 1307927 h 2667745"/>
                  <a:gd name="connsiteX64" fmla="*/ 2594421 w 2595603"/>
                  <a:gd name="connsiteY64" fmla="*/ 1176960 h 2667745"/>
                  <a:gd name="connsiteX65" fmla="*/ 2575371 w 2595603"/>
                  <a:gd name="connsiteY65" fmla="*/ 1091235 h 2667745"/>
                  <a:gd name="connsiteX66" fmla="*/ 2577752 w 2595603"/>
                  <a:gd name="connsiteY66" fmla="*/ 681660 h 2667745"/>
                  <a:gd name="connsiteX67" fmla="*/ 2503933 w 2595603"/>
                  <a:gd name="connsiteY67" fmla="*/ 626891 h 2667745"/>
                  <a:gd name="connsiteX68" fmla="*/ 2484883 w 2595603"/>
                  <a:gd name="connsiteY68" fmla="*/ 574503 h 2667745"/>
                  <a:gd name="connsiteX69" fmla="*/ 2503933 w 2595603"/>
                  <a:gd name="connsiteY69" fmla="*/ 479253 h 2667745"/>
                  <a:gd name="connsiteX70" fmla="*/ 2427733 w 2595603"/>
                  <a:gd name="connsiteY70" fmla="*/ 283992 h 2667745"/>
                  <a:gd name="connsiteX71" fmla="*/ 2492488 w 2595603"/>
                  <a:gd name="connsiteY71" fmla="*/ 0 h 2667745"/>
                  <a:gd name="connsiteX0" fmla="*/ 0 w 2595603"/>
                  <a:gd name="connsiteY0" fmla="*/ 2235518 h 2667745"/>
                  <a:gd name="connsiteX1" fmla="*/ 182013 w 2595603"/>
                  <a:gd name="connsiteY1" fmla="*/ 2127178 h 2667745"/>
                  <a:gd name="connsiteX2" fmla="*/ 242684 w 2595603"/>
                  <a:gd name="connsiteY2" fmla="*/ 2131513 h 2667745"/>
                  <a:gd name="connsiteX3" fmla="*/ 333691 w 2595603"/>
                  <a:gd name="connsiteY3" fmla="*/ 2018839 h 2667745"/>
                  <a:gd name="connsiteX4" fmla="*/ 260020 w 2595603"/>
                  <a:gd name="connsiteY4" fmla="*/ 1997172 h 2667745"/>
                  <a:gd name="connsiteX5" fmla="*/ 260459 w 2595603"/>
                  <a:gd name="connsiteY5" fmla="*/ 1892017 h 2667745"/>
                  <a:gd name="connsiteX6" fmla="*/ 317609 w 2595603"/>
                  <a:gd name="connsiteY6" fmla="*/ 1886573 h 2667745"/>
                  <a:gd name="connsiteX7" fmla="*/ 331216 w 2595603"/>
                  <a:gd name="connsiteY7" fmla="*/ 1818538 h 2667745"/>
                  <a:gd name="connsiteX8" fmla="*/ 363193 w 2595603"/>
                  <a:gd name="connsiteY8" fmla="*/ 1819899 h 2667745"/>
                  <a:gd name="connsiteX9" fmla="*/ 382243 w 2595603"/>
                  <a:gd name="connsiteY9" fmla="*/ 1805612 h 2667745"/>
                  <a:gd name="connsiteX10" fmla="*/ 527499 w 2595603"/>
                  <a:gd name="connsiteY10" fmla="*/ 1829424 h 2667745"/>
                  <a:gd name="connsiteX11" fmla="*/ 567980 w 2595603"/>
                  <a:gd name="connsiteY11" fmla="*/ 1843712 h 2667745"/>
                  <a:gd name="connsiteX12" fmla="*/ 606080 w 2595603"/>
                  <a:gd name="connsiteY12" fmla="*/ 1803230 h 2667745"/>
                  <a:gd name="connsiteX13" fmla="*/ 648943 w 2595603"/>
                  <a:gd name="connsiteY13" fmla="*/ 1838949 h 2667745"/>
                  <a:gd name="connsiteX14" fmla="*/ 675136 w 2595603"/>
                  <a:gd name="connsiteY14" fmla="*/ 1848474 h 2667745"/>
                  <a:gd name="connsiteX15" fmla="*/ 667992 w 2595603"/>
                  <a:gd name="connsiteY15" fmla="*/ 1886574 h 2667745"/>
                  <a:gd name="connsiteX16" fmla="*/ 703710 w 2595603"/>
                  <a:gd name="connsiteY16" fmla="*/ 1893718 h 2667745"/>
                  <a:gd name="connsiteX17" fmla="*/ 729904 w 2595603"/>
                  <a:gd name="connsiteY17" fmla="*/ 1867524 h 2667745"/>
                  <a:gd name="connsiteX18" fmla="*/ 787054 w 2595603"/>
                  <a:gd name="connsiteY18" fmla="*/ 1896099 h 2667745"/>
                  <a:gd name="connsiteX19" fmla="*/ 975173 w 2595603"/>
                  <a:gd name="connsiteY19" fmla="*/ 1988967 h 2667745"/>
                  <a:gd name="connsiteX20" fmla="*/ 1194248 w 2595603"/>
                  <a:gd name="connsiteY20" fmla="*/ 2079454 h 2667745"/>
                  <a:gd name="connsiteX21" fmla="*/ 1191866 w 2595603"/>
                  <a:gd name="connsiteY21" fmla="*/ 2108029 h 2667745"/>
                  <a:gd name="connsiteX22" fmla="*/ 1239491 w 2595603"/>
                  <a:gd name="connsiteY22" fmla="*/ 2122317 h 2667745"/>
                  <a:gd name="connsiteX23" fmla="*/ 1249016 w 2595603"/>
                  <a:gd name="connsiteY23" fmla="*/ 2096123 h 2667745"/>
                  <a:gd name="connsiteX24" fmla="*/ 1396653 w 2595603"/>
                  <a:gd name="connsiteY24" fmla="*/ 2124698 h 2667745"/>
                  <a:gd name="connsiteX25" fmla="*/ 1410941 w 2595603"/>
                  <a:gd name="connsiteY25" fmla="*/ 2098503 h 2667745"/>
                  <a:gd name="connsiteX26" fmla="*/ 1446659 w 2595603"/>
                  <a:gd name="connsiteY26" fmla="*/ 2093741 h 2667745"/>
                  <a:gd name="connsiteX27" fmla="*/ 1460947 w 2595603"/>
                  <a:gd name="connsiteY27" fmla="*/ 2060403 h 2667745"/>
                  <a:gd name="connsiteX28" fmla="*/ 1446659 w 2595603"/>
                  <a:gd name="connsiteY28" fmla="*/ 2043735 h 2667745"/>
                  <a:gd name="connsiteX29" fmla="*/ 1446659 w 2595603"/>
                  <a:gd name="connsiteY29" fmla="*/ 2012778 h 2667745"/>
                  <a:gd name="connsiteX30" fmla="*/ 1456184 w 2595603"/>
                  <a:gd name="connsiteY30" fmla="*/ 1977060 h 2667745"/>
                  <a:gd name="connsiteX31" fmla="*/ 1491904 w 2595603"/>
                  <a:gd name="connsiteY31" fmla="*/ 1988966 h 2667745"/>
                  <a:gd name="connsiteX32" fmla="*/ 1539529 w 2595603"/>
                  <a:gd name="connsiteY32" fmla="*/ 1877047 h 2667745"/>
                  <a:gd name="connsiteX33" fmla="*/ 1570484 w 2595603"/>
                  <a:gd name="connsiteY33" fmla="*/ 1848472 h 2667745"/>
                  <a:gd name="connsiteX34" fmla="*/ 1713359 w 2595603"/>
                  <a:gd name="connsiteY34" fmla="*/ 1860378 h 2667745"/>
                  <a:gd name="connsiteX35" fmla="*/ 1696692 w 2595603"/>
                  <a:gd name="connsiteY35" fmla="*/ 1946103 h 2667745"/>
                  <a:gd name="connsiteX36" fmla="*/ 1706217 w 2595603"/>
                  <a:gd name="connsiteY36" fmla="*/ 2079453 h 2667745"/>
                  <a:gd name="connsiteX37" fmla="*/ 1684785 w 2595603"/>
                  <a:gd name="connsiteY37" fmla="*/ 2184228 h 2667745"/>
                  <a:gd name="connsiteX38" fmla="*/ 1615729 w 2595603"/>
                  <a:gd name="connsiteY38" fmla="*/ 2331866 h 2667745"/>
                  <a:gd name="connsiteX39" fmla="*/ 1556198 w 2595603"/>
                  <a:gd name="connsiteY39" fmla="*/ 2450927 h 2667745"/>
                  <a:gd name="connsiteX40" fmla="*/ 1544292 w 2595603"/>
                  <a:gd name="connsiteY40" fmla="*/ 2562846 h 2667745"/>
                  <a:gd name="connsiteX41" fmla="*/ 1639542 w 2595603"/>
                  <a:gd name="connsiteY41" fmla="*/ 2596184 h 2667745"/>
                  <a:gd name="connsiteX42" fmla="*/ 1710978 w 2595603"/>
                  <a:gd name="connsiteY42" fmla="*/ 2631902 h 2667745"/>
                  <a:gd name="connsiteX43" fmla="*/ 1758603 w 2595603"/>
                  <a:gd name="connsiteY43" fmla="*/ 2546178 h 2667745"/>
                  <a:gd name="connsiteX44" fmla="*/ 1832422 w 2595603"/>
                  <a:gd name="connsiteY44" fmla="*/ 2586659 h 2667745"/>
                  <a:gd name="connsiteX45" fmla="*/ 1872903 w 2595603"/>
                  <a:gd name="connsiteY45" fmla="*/ 2584278 h 2667745"/>
                  <a:gd name="connsiteX46" fmla="*/ 1932434 w 2595603"/>
                  <a:gd name="connsiteY46" fmla="*/ 2636665 h 2667745"/>
                  <a:gd name="connsiteX47" fmla="*/ 1987203 w 2595603"/>
                  <a:gd name="connsiteY47" fmla="*/ 2665240 h 2667745"/>
                  <a:gd name="connsiteX48" fmla="*/ 2030066 w 2595603"/>
                  <a:gd name="connsiteY48" fmla="*/ 2646190 h 2667745"/>
                  <a:gd name="connsiteX49" fmla="*/ 2084833 w 2595603"/>
                  <a:gd name="connsiteY49" fmla="*/ 2655715 h 2667745"/>
                  <a:gd name="connsiteX50" fmla="*/ 2118171 w 2595603"/>
                  <a:gd name="connsiteY50" fmla="*/ 2624760 h 2667745"/>
                  <a:gd name="connsiteX51" fmla="*/ 2149127 w 2595603"/>
                  <a:gd name="connsiteY51" fmla="*/ 2619997 h 2667745"/>
                  <a:gd name="connsiteX52" fmla="*/ 2184846 w 2595603"/>
                  <a:gd name="connsiteY52" fmla="*/ 2605710 h 2667745"/>
                  <a:gd name="connsiteX53" fmla="*/ 2227708 w 2595603"/>
                  <a:gd name="connsiteY53" fmla="*/ 2650953 h 2667745"/>
                  <a:gd name="connsiteX54" fmla="*/ 2289620 w 2595603"/>
                  <a:gd name="connsiteY54" fmla="*/ 2546178 h 2667745"/>
                  <a:gd name="connsiteX55" fmla="*/ 2322957 w 2595603"/>
                  <a:gd name="connsiteY55" fmla="*/ 2405685 h 2667745"/>
                  <a:gd name="connsiteX56" fmla="*/ 2375345 w 2595603"/>
                  <a:gd name="connsiteY56" fmla="*/ 2277097 h 2667745"/>
                  <a:gd name="connsiteX57" fmla="*/ 2415826 w 2595603"/>
                  <a:gd name="connsiteY57" fmla="*/ 2086597 h 2667745"/>
                  <a:gd name="connsiteX58" fmla="*/ 2444401 w 2595603"/>
                  <a:gd name="connsiteY58" fmla="*/ 1881810 h 2667745"/>
                  <a:gd name="connsiteX59" fmla="*/ 2449164 w 2595603"/>
                  <a:gd name="connsiteY59" fmla="*/ 1774653 h 2667745"/>
                  <a:gd name="connsiteX60" fmla="*/ 2487264 w 2595603"/>
                  <a:gd name="connsiteY60" fmla="*/ 1648447 h 2667745"/>
                  <a:gd name="connsiteX61" fmla="*/ 2496789 w 2595603"/>
                  <a:gd name="connsiteY61" fmla="*/ 1600822 h 2667745"/>
                  <a:gd name="connsiteX62" fmla="*/ 2546795 w 2595603"/>
                  <a:gd name="connsiteY62" fmla="*/ 1531765 h 2667745"/>
                  <a:gd name="connsiteX63" fmla="*/ 2589658 w 2595603"/>
                  <a:gd name="connsiteY63" fmla="*/ 1307927 h 2667745"/>
                  <a:gd name="connsiteX64" fmla="*/ 2594421 w 2595603"/>
                  <a:gd name="connsiteY64" fmla="*/ 1176960 h 2667745"/>
                  <a:gd name="connsiteX65" fmla="*/ 2575371 w 2595603"/>
                  <a:gd name="connsiteY65" fmla="*/ 1091235 h 2667745"/>
                  <a:gd name="connsiteX66" fmla="*/ 2577752 w 2595603"/>
                  <a:gd name="connsiteY66" fmla="*/ 681660 h 2667745"/>
                  <a:gd name="connsiteX67" fmla="*/ 2503933 w 2595603"/>
                  <a:gd name="connsiteY67" fmla="*/ 626891 h 2667745"/>
                  <a:gd name="connsiteX68" fmla="*/ 2484883 w 2595603"/>
                  <a:gd name="connsiteY68" fmla="*/ 574503 h 2667745"/>
                  <a:gd name="connsiteX69" fmla="*/ 2503933 w 2595603"/>
                  <a:gd name="connsiteY69" fmla="*/ 479253 h 2667745"/>
                  <a:gd name="connsiteX70" fmla="*/ 2427733 w 2595603"/>
                  <a:gd name="connsiteY70" fmla="*/ 283992 h 2667745"/>
                  <a:gd name="connsiteX71" fmla="*/ 2406302 w 2595603"/>
                  <a:gd name="connsiteY71" fmla="*/ 255417 h 2667745"/>
                  <a:gd name="connsiteX72" fmla="*/ 2492488 w 2595603"/>
                  <a:gd name="connsiteY72" fmla="*/ 0 h 2667745"/>
                  <a:gd name="connsiteX0" fmla="*/ 0 w 2595603"/>
                  <a:gd name="connsiteY0" fmla="*/ 2235518 h 2667745"/>
                  <a:gd name="connsiteX1" fmla="*/ 182013 w 2595603"/>
                  <a:gd name="connsiteY1" fmla="*/ 2127178 h 2667745"/>
                  <a:gd name="connsiteX2" fmla="*/ 242684 w 2595603"/>
                  <a:gd name="connsiteY2" fmla="*/ 2131513 h 2667745"/>
                  <a:gd name="connsiteX3" fmla="*/ 333691 w 2595603"/>
                  <a:gd name="connsiteY3" fmla="*/ 2018839 h 2667745"/>
                  <a:gd name="connsiteX4" fmla="*/ 260020 w 2595603"/>
                  <a:gd name="connsiteY4" fmla="*/ 1997172 h 2667745"/>
                  <a:gd name="connsiteX5" fmla="*/ 260459 w 2595603"/>
                  <a:gd name="connsiteY5" fmla="*/ 1892017 h 2667745"/>
                  <a:gd name="connsiteX6" fmla="*/ 317609 w 2595603"/>
                  <a:gd name="connsiteY6" fmla="*/ 1886573 h 2667745"/>
                  <a:gd name="connsiteX7" fmla="*/ 331216 w 2595603"/>
                  <a:gd name="connsiteY7" fmla="*/ 1818538 h 2667745"/>
                  <a:gd name="connsiteX8" fmla="*/ 363193 w 2595603"/>
                  <a:gd name="connsiteY8" fmla="*/ 1819899 h 2667745"/>
                  <a:gd name="connsiteX9" fmla="*/ 382243 w 2595603"/>
                  <a:gd name="connsiteY9" fmla="*/ 1805612 h 2667745"/>
                  <a:gd name="connsiteX10" fmla="*/ 527499 w 2595603"/>
                  <a:gd name="connsiteY10" fmla="*/ 1829424 h 2667745"/>
                  <a:gd name="connsiteX11" fmla="*/ 567980 w 2595603"/>
                  <a:gd name="connsiteY11" fmla="*/ 1843712 h 2667745"/>
                  <a:gd name="connsiteX12" fmla="*/ 606080 w 2595603"/>
                  <a:gd name="connsiteY12" fmla="*/ 1803230 h 2667745"/>
                  <a:gd name="connsiteX13" fmla="*/ 648943 w 2595603"/>
                  <a:gd name="connsiteY13" fmla="*/ 1838949 h 2667745"/>
                  <a:gd name="connsiteX14" fmla="*/ 675136 w 2595603"/>
                  <a:gd name="connsiteY14" fmla="*/ 1848474 h 2667745"/>
                  <a:gd name="connsiteX15" fmla="*/ 667992 w 2595603"/>
                  <a:gd name="connsiteY15" fmla="*/ 1886574 h 2667745"/>
                  <a:gd name="connsiteX16" fmla="*/ 703710 w 2595603"/>
                  <a:gd name="connsiteY16" fmla="*/ 1893718 h 2667745"/>
                  <a:gd name="connsiteX17" fmla="*/ 729904 w 2595603"/>
                  <a:gd name="connsiteY17" fmla="*/ 1867524 h 2667745"/>
                  <a:gd name="connsiteX18" fmla="*/ 787054 w 2595603"/>
                  <a:gd name="connsiteY18" fmla="*/ 1896099 h 2667745"/>
                  <a:gd name="connsiteX19" fmla="*/ 975173 w 2595603"/>
                  <a:gd name="connsiteY19" fmla="*/ 1988967 h 2667745"/>
                  <a:gd name="connsiteX20" fmla="*/ 1194248 w 2595603"/>
                  <a:gd name="connsiteY20" fmla="*/ 2079454 h 2667745"/>
                  <a:gd name="connsiteX21" fmla="*/ 1191866 w 2595603"/>
                  <a:gd name="connsiteY21" fmla="*/ 2108029 h 2667745"/>
                  <a:gd name="connsiteX22" fmla="*/ 1239491 w 2595603"/>
                  <a:gd name="connsiteY22" fmla="*/ 2122317 h 2667745"/>
                  <a:gd name="connsiteX23" fmla="*/ 1249016 w 2595603"/>
                  <a:gd name="connsiteY23" fmla="*/ 2096123 h 2667745"/>
                  <a:gd name="connsiteX24" fmla="*/ 1396653 w 2595603"/>
                  <a:gd name="connsiteY24" fmla="*/ 2124698 h 2667745"/>
                  <a:gd name="connsiteX25" fmla="*/ 1410941 w 2595603"/>
                  <a:gd name="connsiteY25" fmla="*/ 2098503 h 2667745"/>
                  <a:gd name="connsiteX26" fmla="*/ 1446659 w 2595603"/>
                  <a:gd name="connsiteY26" fmla="*/ 2093741 h 2667745"/>
                  <a:gd name="connsiteX27" fmla="*/ 1460947 w 2595603"/>
                  <a:gd name="connsiteY27" fmla="*/ 2060403 h 2667745"/>
                  <a:gd name="connsiteX28" fmla="*/ 1446659 w 2595603"/>
                  <a:gd name="connsiteY28" fmla="*/ 2043735 h 2667745"/>
                  <a:gd name="connsiteX29" fmla="*/ 1446659 w 2595603"/>
                  <a:gd name="connsiteY29" fmla="*/ 2012778 h 2667745"/>
                  <a:gd name="connsiteX30" fmla="*/ 1456184 w 2595603"/>
                  <a:gd name="connsiteY30" fmla="*/ 1977060 h 2667745"/>
                  <a:gd name="connsiteX31" fmla="*/ 1491904 w 2595603"/>
                  <a:gd name="connsiteY31" fmla="*/ 1988966 h 2667745"/>
                  <a:gd name="connsiteX32" fmla="*/ 1539529 w 2595603"/>
                  <a:gd name="connsiteY32" fmla="*/ 1877047 h 2667745"/>
                  <a:gd name="connsiteX33" fmla="*/ 1570484 w 2595603"/>
                  <a:gd name="connsiteY33" fmla="*/ 1848472 h 2667745"/>
                  <a:gd name="connsiteX34" fmla="*/ 1713359 w 2595603"/>
                  <a:gd name="connsiteY34" fmla="*/ 1860378 h 2667745"/>
                  <a:gd name="connsiteX35" fmla="*/ 1696692 w 2595603"/>
                  <a:gd name="connsiteY35" fmla="*/ 1946103 h 2667745"/>
                  <a:gd name="connsiteX36" fmla="*/ 1706217 w 2595603"/>
                  <a:gd name="connsiteY36" fmla="*/ 2079453 h 2667745"/>
                  <a:gd name="connsiteX37" fmla="*/ 1684785 w 2595603"/>
                  <a:gd name="connsiteY37" fmla="*/ 2184228 h 2667745"/>
                  <a:gd name="connsiteX38" fmla="*/ 1615729 w 2595603"/>
                  <a:gd name="connsiteY38" fmla="*/ 2331866 h 2667745"/>
                  <a:gd name="connsiteX39" fmla="*/ 1556198 w 2595603"/>
                  <a:gd name="connsiteY39" fmla="*/ 2450927 h 2667745"/>
                  <a:gd name="connsiteX40" fmla="*/ 1544292 w 2595603"/>
                  <a:gd name="connsiteY40" fmla="*/ 2562846 h 2667745"/>
                  <a:gd name="connsiteX41" fmla="*/ 1639542 w 2595603"/>
                  <a:gd name="connsiteY41" fmla="*/ 2596184 h 2667745"/>
                  <a:gd name="connsiteX42" fmla="*/ 1710978 w 2595603"/>
                  <a:gd name="connsiteY42" fmla="*/ 2631902 h 2667745"/>
                  <a:gd name="connsiteX43" fmla="*/ 1758603 w 2595603"/>
                  <a:gd name="connsiteY43" fmla="*/ 2546178 h 2667745"/>
                  <a:gd name="connsiteX44" fmla="*/ 1832422 w 2595603"/>
                  <a:gd name="connsiteY44" fmla="*/ 2586659 h 2667745"/>
                  <a:gd name="connsiteX45" fmla="*/ 1872903 w 2595603"/>
                  <a:gd name="connsiteY45" fmla="*/ 2584278 h 2667745"/>
                  <a:gd name="connsiteX46" fmla="*/ 1932434 w 2595603"/>
                  <a:gd name="connsiteY46" fmla="*/ 2636665 h 2667745"/>
                  <a:gd name="connsiteX47" fmla="*/ 1987203 w 2595603"/>
                  <a:gd name="connsiteY47" fmla="*/ 2665240 h 2667745"/>
                  <a:gd name="connsiteX48" fmla="*/ 2030066 w 2595603"/>
                  <a:gd name="connsiteY48" fmla="*/ 2646190 h 2667745"/>
                  <a:gd name="connsiteX49" fmla="*/ 2084833 w 2595603"/>
                  <a:gd name="connsiteY49" fmla="*/ 2655715 h 2667745"/>
                  <a:gd name="connsiteX50" fmla="*/ 2118171 w 2595603"/>
                  <a:gd name="connsiteY50" fmla="*/ 2624760 h 2667745"/>
                  <a:gd name="connsiteX51" fmla="*/ 2149127 w 2595603"/>
                  <a:gd name="connsiteY51" fmla="*/ 2619997 h 2667745"/>
                  <a:gd name="connsiteX52" fmla="*/ 2184846 w 2595603"/>
                  <a:gd name="connsiteY52" fmla="*/ 2605710 h 2667745"/>
                  <a:gd name="connsiteX53" fmla="*/ 2227708 w 2595603"/>
                  <a:gd name="connsiteY53" fmla="*/ 2650953 h 2667745"/>
                  <a:gd name="connsiteX54" fmla="*/ 2289620 w 2595603"/>
                  <a:gd name="connsiteY54" fmla="*/ 2546178 h 2667745"/>
                  <a:gd name="connsiteX55" fmla="*/ 2322957 w 2595603"/>
                  <a:gd name="connsiteY55" fmla="*/ 2405685 h 2667745"/>
                  <a:gd name="connsiteX56" fmla="*/ 2375345 w 2595603"/>
                  <a:gd name="connsiteY56" fmla="*/ 2277097 h 2667745"/>
                  <a:gd name="connsiteX57" fmla="*/ 2415826 w 2595603"/>
                  <a:gd name="connsiteY57" fmla="*/ 2086597 h 2667745"/>
                  <a:gd name="connsiteX58" fmla="*/ 2444401 w 2595603"/>
                  <a:gd name="connsiteY58" fmla="*/ 1881810 h 2667745"/>
                  <a:gd name="connsiteX59" fmla="*/ 2449164 w 2595603"/>
                  <a:gd name="connsiteY59" fmla="*/ 1774653 h 2667745"/>
                  <a:gd name="connsiteX60" fmla="*/ 2487264 w 2595603"/>
                  <a:gd name="connsiteY60" fmla="*/ 1648447 h 2667745"/>
                  <a:gd name="connsiteX61" fmla="*/ 2496789 w 2595603"/>
                  <a:gd name="connsiteY61" fmla="*/ 1600822 h 2667745"/>
                  <a:gd name="connsiteX62" fmla="*/ 2546795 w 2595603"/>
                  <a:gd name="connsiteY62" fmla="*/ 1531765 h 2667745"/>
                  <a:gd name="connsiteX63" fmla="*/ 2589658 w 2595603"/>
                  <a:gd name="connsiteY63" fmla="*/ 1307927 h 2667745"/>
                  <a:gd name="connsiteX64" fmla="*/ 2594421 w 2595603"/>
                  <a:gd name="connsiteY64" fmla="*/ 1176960 h 2667745"/>
                  <a:gd name="connsiteX65" fmla="*/ 2575371 w 2595603"/>
                  <a:gd name="connsiteY65" fmla="*/ 1091235 h 2667745"/>
                  <a:gd name="connsiteX66" fmla="*/ 2577752 w 2595603"/>
                  <a:gd name="connsiteY66" fmla="*/ 681660 h 2667745"/>
                  <a:gd name="connsiteX67" fmla="*/ 2503933 w 2595603"/>
                  <a:gd name="connsiteY67" fmla="*/ 626891 h 2667745"/>
                  <a:gd name="connsiteX68" fmla="*/ 2484883 w 2595603"/>
                  <a:gd name="connsiteY68" fmla="*/ 574503 h 2667745"/>
                  <a:gd name="connsiteX69" fmla="*/ 2503933 w 2595603"/>
                  <a:gd name="connsiteY69" fmla="*/ 479253 h 2667745"/>
                  <a:gd name="connsiteX70" fmla="*/ 2427733 w 2595603"/>
                  <a:gd name="connsiteY70" fmla="*/ 283992 h 2667745"/>
                  <a:gd name="connsiteX71" fmla="*/ 2406302 w 2595603"/>
                  <a:gd name="connsiteY71" fmla="*/ 255417 h 2667745"/>
                  <a:gd name="connsiteX72" fmla="*/ 2363440 w 2595603"/>
                  <a:gd name="connsiteY72" fmla="*/ 191123 h 2667745"/>
                  <a:gd name="connsiteX73" fmla="*/ 2492488 w 2595603"/>
                  <a:gd name="connsiteY73" fmla="*/ 0 h 2667745"/>
                  <a:gd name="connsiteX0" fmla="*/ 0 w 2595603"/>
                  <a:gd name="connsiteY0" fmla="*/ 2454593 h 2886820"/>
                  <a:gd name="connsiteX1" fmla="*/ 182013 w 2595603"/>
                  <a:gd name="connsiteY1" fmla="*/ 2346253 h 2886820"/>
                  <a:gd name="connsiteX2" fmla="*/ 242684 w 2595603"/>
                  <a:gd name="connsiteY2" fmla="*/ 2350588 h 2886820"/>
                  <a:gd name="connsiteX3" fmla="*/ 333691 w 2595603"/>
                  <a:gd name="connsiteY3" fmla="*/ 2237914 h 2886820"/>
                  <a:gd name="connsiteX4" fmla="*/ 260020 w 2595603"/>
                  <a:gd name="connsiteY4" fmla="*/ 2216247 h 2886820"/>
                  <a:gd name="connsiteX5" fmla="*/ 260459 w 2595603"/>
                  <a:gd name="connsiteY5" fmla="*/ 2111092 h 2886820"/>
                  <a:gd name="connsiteX6" fmla="*/ 317609 w 2595603"/>
                  <a:gd name="connsiteY6" fmla="*/ 2105648 h 2886820"/>
                  <a:gd name="connsiteX7" fmla="*/ 331216 w 2595603"/>
                  <a:gd name="connsiteY7" fmla="*/ 2037613 h 2886820"/>
                  <a:gd name="connsiteX8" fmla="*/ 363193 w 2595603"/>
                  <a:gd name="connsiteY8" fmla="*/ 2038974 h 2886820"/>
                  <a:gd name="connsiteX9" fmla="*/ 382243 w 2595603"/>
                  <a:gd name="connsiteY9" fmla="*/ 2024687 h 2886820"/>
                  <a:gd name="connsiteX10" fmla="*/ 527499 w 2595603"/>
                  <a:gd name="connsiteY10" fmla="*/ 2048499 h 2886820"/>
                  <a:gd name="connsiteX11" fmla="*/ 567980 w 2595603"/>
                  <a:gd name="connsiteY11" fmla="*/ 2062787 h 2886820"/>
                  <a:gd name="connsiteX12" fmla="*/ 606080 w 2595603"/>
                  <a:gd name="connsiteY12" fmla="*/ 2022305 h 2886820"/>
                  <a:gd name="connsiteX13" fmla="*/ 648943 w 2595603"/>
                  <a:gd name="connsiteY13" fmla="*/ 2058024 h 2886820"/>
                  <a:gd name="connsiteX14" fmla="*/ 675136 w 2595603"/>
                  <a:gd name="connsiteY14" fmla="*/ 2067549 h 2886820"/>
                  <a:gd name="connsiteX15" fmla="*/ 667992 w 2595603"/>
                  <a:gd name="connsiteY15" fmla="*/ 2105649 h 2886820"/>
                  <a:gd name="connsiteX16" fmla="*/ 703710 w 2595603"/>
                  <a:gd name="connsiteY16" fmla="*/ 2112793 h 2886820"/>
                  <a:gd name="connsiteX17" fmla="*/ 729904 w 2595603"/>
                  <a:gd name="connsiteY17" fmla="*/ 2086599 h 2886820"/>
                  <a:gd name="connsiteX18" fmla="*/ 787054 w 2595603"/>
                  <a:gd name="connsiteY18" fmla="*/ 2115174 h 2886820"/>
                  <a:gd name="connsiteX19" fmla="*/ 975173 w 2595603"/>
                  <a:gd name="connsiteY19" fmla="*/ 2208042 h 2886820"/>
                  <a:gd name="connsiteX20" fmla="*/ 1194248 w 2595603"/>
                  <a:gd name="connsiteY20" fmla="*/ 2298529 h 2886820"/>
                  <a:gd name="connsiteX21" fmla="*/ 1191866 w 2595603"/>
                  <a:gd name="connsiteY21" fmla="*/ 2327104 h 2886820"/>
                  <a:gd name="connsiteX22" fmla="*/ 1239491 w 2595603"/>
                  <a:gd name="connsiteY22" fmla="*/ 2341392 h 2886820"/>
                  <a:gd name="connsiteX23" fmla="*/ 1249016 w 2595603"/>
                  <a:gd name="connsiteY23" fmla="*/ 2315198 h 2886820"/>
                  <a:gd name="connsiteX24" fmla="*/ 1396653 w 2595603"/>
                  <a:gd name="connsiteY24" fmla="*/ 2343773 h 2886820"/>
                  <a:gd name="connsiteX25" fmla="*/ 1410941 w 2595603"/>
                  <a:gd name="connsiteY25" fmla="*/ 2317578 h 2886820"/>
                  <a:gd name="connsiteX26" fmla="*/ 1446659 w 2595603"/>
                  <a:gd name="connsiteY26" fmla="*/ 2312816 h 2886820"/>
                  <a:gd name="connsiteX27" fmla="*/ 1460947 w 2595603"/>
                  <a:gd name="connsiteY27" fmla="*/ 2279478 h 2886820"/>
                  <a:gd name="connsiteX28" fmla="*/ 1446659 w 2595603"/>
                  <a:gd name="connsiteY28" fmla="*/ 2262810 h 2886820"/>
                  <a:gd name="connsiteX29" fmla="*/ 1446659 w 2595603"/>
                  <a:gd name="connsiteY29" fmla="*/ 2231853 h 2886820"/>
                  <a:gd name="connsiteX30" fmla="*/ 1456184 w 2595603"/>
                  <a:gd name="connsiteY30" fmla="*/ 2196135 h 2886820"/>
                  <a:gd name="connsiteX31" fmla="*/ 1491904 w 2595603"/>
                  <a:gd name="connsiteY31" fmla="*/ 2208041 h 2886820"/>
                  <a:gd name="connsiteX32" fmla="*/ 1539529 w 2595603"/>
                  <a:gd name="connsiteY32" fmla="*/ 2096122 h 2886820"/>
                  <a:gd name="connsiteX33" fmla="*/ 1570484 w 2595603"/>
                  <a:gd name="connsiteY33" fmla="*/ 2067547 h 2886820"/>
                  <a:gd name="connsiteX34" fmla="*/ 1713359 w 2595603"/>
                  <a:gd name="connsiteY34" fmla="*/ 2079453 h 2886820"/>
                  <a:gd name="connsiteX35" fmla="*/ 1696692 w 2595603"/>
                  <a:gd name="connsiteY35" fmla="*/ 2165178 h 2886820"/>
                  <a:gd name="connsiteX36" fmla="*/ 1706217 w 2595603"/>
                  <a:gd name="connsiteY36" fmla="*/ 2298528 h 2886820"/>
                  <a:gd name="connsiteX37" fmla="*/ 1684785 w 2595603"/>
                  <a:gd name="connsiteY37" fmla="*/ 2403303 h 2886820"/>
                  <a:gd name="connsiteX38" fmla="*/ 1615729 w 2595603"/>
                  <a:gd name="connsiteY38" fmla="*/ 2550941 h 2886820"/>
                  <a:gd name="connsiteX39" fmla="*/ 1556198 w 2595603"/>
                  <a:gd name="connsiteY39" fmla="*/ 2670002 h 2886820"/>
                  <a:gd name="connsiteX40" fmla="*/ 1544292 w 2595603"/>
                  <a:gd name="connsiteY40" fmla="*/ 2781921 h 2886820"/>
                  <a:gd name="connsiteX41" fmla="*/ 1639542 w 2595603"/>
                  <a:gd name="connsiteY41" fmla="*/ 2815259 h 2886820"/>
                  <a:gd name="connsiteX42" fmla="*/ 1710978 w 2595603"/>
                  <a:gd name="connsiteY42" fmla="*/ 2850977 h 2886820"/>
                  <a:gd name="connsiteX43" fmla="*/ 1758603 w 2595603"/>
                  <a:gd name="connsiteY43" fmla="*/ 2765253 h 2886820"/>
                  <a:gd name="connsiteX44" fmla="*/ 1832422 w 2595603"/>
                  <a:gd name="connsiteY44" fmla="*/ 2805734 h 2886820"/>
                  <a:gd name="connsiteX45" fmla="*/ 1872903 w 2595603"/>
                  <a:gd name="connsiteY45" fmla="*/ 2803353 h 2886820"/>
                  <a:gd name="connsiteX46" fmla="*/ 1932434 w 2595603"/>
                  <a:gd name="connsiteY46" fmla="*/ 2855740 h 2886820"/>
                  <a:gd name="connsiteX47" fmla="*/ 1987203 w 2595603"/>
                  <a:gd name="connsiteY47" fmla="*/ 2884315 h 2886820"/>
                  <a:gd name="connsiteX48" fmla="*/ 2030066 w 2595603"/>
                  <a:gd name="connsiteY48" fmla="*/ 2865265 h 2886820"/>
                  <a:gd name="connsiteX49" fmla="*/ 2084833 w 2595603"/>
                  <a:gd name="connsiteY49" fmla="*/ 2874790 h 2886820"/>
                  <a:gd name="connsiteX50" fmla="*/ 2118171 w 2595603"/>
                  <a:gd name="connsiteY50" fmla="*/ 2843835 h 2886820"/>
                  <a:gd name="connsiteX51" fmla="*/ 2149127 w 2595603"/>
                  <a:gd name="connsiteY51" fmla="*/ 2839072 h 2886820"/>
                  <a:gd name="connsiteX52" fmla="*/ 2184846 w 2595603"/>
                  <a:gd name="connsiteY52" fmla="*/ 2824785 h 2886820"/>
                  <a:gd name="connsiteX53" fmla="*/ 2227708 w 2595603"/>
                  <a:gd name="connsiteY53" fmla="*/ 2870028 h 2886820"/>
                  <a:gd name="connsiteX54" fmla="*/ 2289620 w 2595603"/>
                  <a:gd name="connsiteY54" fmla="*/ 2765253 h 2886820"/>
                  <a:gd name="connsiteX55" fmla="*/ 2322957 w 2595603"/>
                  <a:gd name="connsiteY55" fmla="*/ 2624760 h 2886820"/>
                  <a:gd name="connsiteX56" fmla="*/ 2375345 w 2595603"/>
                  <a:gd name="connsiteY56" fmla="*/ 2496172 h 2886820"/>
                  <a:gd name="connsiteX57" fmla="*/ 2415826 w 2595603"/>
                  <a:gd name="connsiteY57" fmla="*/ 2305672 h 2886820"/>
                  <a:gd name="connsiteX58" fmla="*/ 2444401 w 2595603"/>
                  <a:gd name="connsiteY58" fmla="*/ 2100885 h 2886820"/>
                  <a:gd name="connsiteX59" fmla="*/ 2449164 w 2595603"/>
                  <a:gd name="connsiteY59" fmla="*/ 1993728 h 2886820"/>
                  <a:gd name="connsiteX60" fmla="*/ 2487264 w 2595603"/>
                  <a:gd name="connsiteY60" fmla="*/ 1867522 h 2886820"/>
                  <a:gd name="connsiteX61" fmla="*/ 2496789 w 2595603"/>
                  <a:gd name="connsiteY61" fmla="*/ 1819897 h 2886820"/>
                  <a:gd name="connsiteX62" fmla="*/ 2546795 w 2595603"/>
                  <a:gd name="connsiteY62" fmla="*/ 1750840 h 2886820"/>
                  <a:gd name="connsiteX63" fmla="*/ 2589658 w 2595603"/>
                  <a:gd name="connsiteY63" fmla="*/ 1527002 h 2886820"/>
                  <a:gd name="connsiteX64" fmla="*/ 2594421 w 2595603"/>
                  <a:gd name="connsiteY64" fmla="*/ 1396035 h 2886820"/>
                  <a:gd name="connsiteX65" fmla="*/ 2575371 w 2595603"/>
                  <a:gd name="connsiteY65" fmla="*/ 1310310 h 2886820"/>
                  <a:gd name="connsiteX66" fmla="*/ 2577752 w 2595603"/>
                  <a:gd name="connsiteY66" fmla="*/ 900735 h 2886820"/>
                  <a:gd name="connsiteX67" fmla="*/ 2503933 w 2595603"/>
                  <a:gd name="connsiteY67" fmla="*/ 845966 h 2886820"/>
                  <a:gd name="connsiteX68" fmla="*/ 2484883 w 2595603"/>
                  <a:gd name="connsiteY68" fmla="*/ 793578 h 2886820"/>
                  <a:gd name="connsiteX69" fmla="*/ 2503933 w 2595603"/>
                  <a:gd name="connsiteY69" fmla="*/ 698328 h 2886820"/>
                  <a:gd name="connsiteX70" fmla="*/ 2427733 w 2595603"/>
                  <a:gd name="connsiteY70" fmla="*/ 503067 h 2886820"/>
                  <a:gd name="connsiteX71" fmla="*/ 2406302 w 2595603"/>
                  <a:gd name="connsiteY71" fmla="*/ 474492 h 2886820"/>
                  <a:gd name="connsiteX72" fmla="*/ 2363440 w 2595603"/>
                  <a:gd name="connsiteY72" fmla="*/ 410198 h 2886820"/>
                  <a:gd name="connsiteX73" fmla="*/ 2513919 w 2595603"/>
                  <a:gd name="connsiteY73" fmla="*/ 0 h 2886820"/>
                  <a:gd name="connsiteX0" fmla="*/ 0 w 2595603"/>
                  <a:gd name="connsiteY0" fmla="*/ 2454593 h 2886820"/>
                  <a:gd name="connsiteX1" fmla="*/ 182013 w 2595603"/>
                  <a:gd name="connsiteY1" fmla="*/ 2346253 h 2886820"/>
                  <a:gd name="connsiteX2" fmla="*/ 242684 w 2595603"/>
                  <a:gd name="connsiteY2" fmla="*/ 2350588 h 2886820"/>
                  <a:gd name="connsiteX3" fmla="*/ 333691 w 2595603"/>
                  <a:gd name="connsiteY3" fmla="*/ 2237914 h 2886820"/>
                  <a:gd name="connsiteX4" fmla="*/ 260020 w 2595603"/>
                  <a:gd name="connsiteY4" fmla="*/ 2216247 h 2886820"/>
                  <a:gd name="connsiteX5" fmla="*/ 260459 w 2595603"/>
                  <a:gd name="connsiteY5" fmla="*/ 2111092 h 2886820"/>
                  <a:gd name="connsiteX6" fmla="*/ 317609 w 2595603"/>
                  <a:gd name="connsiteY6" fmla="*/ 2105648 h 2886820"/>
                  <a:gd name="connsiteX7" fmla="*/ 331216 w 2595603"/>
                  <a:gd name="connsiteY7" fmla="*/ 2037613 h 2886820"/>
                  <a:gd name="connsiteX8" fmla="*/ 363193 w 2595603"/>
                  <a:gd name="connsiteY8" fmla="*/ 2038974 h 2886820"/>
                  <a:gd name="connsiteX9" fmla="*/ 382243 w 2595603"/>
                  <a:gd name="connsiteY9" fmla="*/ 2024687 h 2886820"/>
                  <a:gd name="connsiteX10" fmla="*/ 527499 w 2595603"/>
                  <a:gd name="connsiteY10" fmla="*/ 2048499 h 2886820"/>
                  <a:gd name="connsiteX11" fmla="*/ 567980 w 2595603"/>
                  <a:gd name="connsiteY11" fmla="*/ 2062787 h 2886820"/>
                  <a:gd name="connsiteX12" fmla="*/ 606080 w 2595603"/>
                  <a:gd name="connsiteY12" fmla="*/ 2022305 h 2886820"/>
                  <a:gd name="connsiteX13" fmla="*/ 648943 w 2595603"/>
                  <a:gd name="connsiteY13" fmla="*/ 2058024 h 2886820"/>
                  <a:gd name="connsiteX14" fmla="*/ 675136 w 2595603"/>
                  <a:gd name="connsiteY14" fmla="*/ 2067549 h 2886820"/>
                  <a:gd name="connsiteX15" fmla="*/ 667992 w 2595603"/>
                  <a:gd name="connsiteY15" fmla="*/ 2105649 h 2886820"/>
                  <a:gd name="connsiteX16" fmla="*/ 703710 w 2595603"/>
                  <a:gd name="connsiteY16" fmla="*/ 2112793 h 2886820"/>
                  <a:gd name="connsiteX17" fmla="*/ 729904 w 2595603"/>
                  <a:gd name="connsiteY17" fmla="*/ 2086599 h 2886820"/>
                  <a:gd name="connsiteX18" fmla="*/ 787054 w 2595603"/>
                  <a:gd name="connsiteY18" fmla="*/ 2115174 h 2886820"/>
                  <a:gd name="connsiteX19" fmla="*/ 975173 w 2595603"/>
                  <a:gd name="connsiteY19" fmla="*/ 2208042 h 2886820"/>
                  <a:gd name="connsiteX20" fmla="*/ 1194248 w 2595603"/>
                  <a:gd name="connsiteY20" fmla="*/ 2298529 h 2886820"/>
                  <a:gd name="connsiteX21" fmla="*/ 1191866 w 2595603"/>
                  <a:gd name="connsiteY21" fmla="*/ 2327104 h 2886820"/>
                  <a:gd name="connsiteX22" fmla="*/ 1239491 w 2595603"/>
                  <a:gd name="connsiteY22" fmla="*/ 2341392 h 2886820"/>
                  <a:gd name="connsiteX23" fmla="*/ 1249016 w 2595603"/>
                  <a:gd name="connsiteY23" fmla="*/ 2315198 h 2886820"/>
                  <a:gd name="connsiteX24" fmla="*/ 1396653 w 2595603"/>
                  <a:gd name="connsiteY24" fmla="*/ 2343773 h 2886820"/>
                  <a:gd name="connsiteX25" fmla="*/ 1410941 w 2595603"/>
                  <a:gd name="connsiteY25" fmla="*/ 2317578 h 2886820"/>
                  <a:gd name="connsiteX26" fmla="*/ 1446659 w 2595603"/>
                  <a:gd name="connsiteY26" fmla="*/ 2312816 h 2886820"/>
                  <a:gd name="connsiteX27" fmla="*/ 1460947 w 2595603"/>
                  <a:gd name="connsiteY27" fmla="*/ 2279478 h 2886820"/>
                  <a:gd name="connsiteX28" fmla="*/ 1446659 w 2595603"/>
                  <a:gd name="connsiteY28" fmla="*/ 2262810 h 2886820"/>
                  <a:gd name="connsiteX29" fmla="*/ 1446659 w 2595603"/>
                  <a:gd name="connsiteY29" fmla="*/ 2231853 h 2886820"/>
                  <a:gd name="connsiteX30" fmla="*/ 1456184 w 2595603"/>
                  <a:gd name="connsiteY30" fmla="*/ 2196135 h 2886820"/>
                  <a:gd name="connsiteX31" fmla="*/ 1491904 w 2595603"/>
                  <a:gd name="connsiteY31" fmla="*/ 2208041 h 2886820"/>
                  <a:gd name="connsiteX32" fmla="*/ 1539529 w 2595603"/>
                  <a:gd name="connsiteY32" fmla="*/ 2096122 h 2886820"/>
                  <a:gd name="connsiteX33" fmla="*/ 1570484 w 2595603"/>
                  <a:gd name="connsiteY33" fmla="*/ 2067547 h 2886820"/>
                  <a:gd name="connsiteX34" fmla="*/ 1713359 w 2595603"/>
                  <a:gd name="connsiteY34" fmla="*/ 2079453 h 2886820"/>
                  <a:gd name="connsiteX35" fmla="*/ 1696692 w 2595603"/>
                  <a:gd name="connsiteY35" fmla="*/ 2165178 h 2886820"/>
                  <a:gd name="connsiteX36" fmla="*/ 1706217 w 2595603"/>
                  <a:gd name="connsiteY36" fmla="*/ 2298528 h 2886820"/>
                  <a:gd name="connsiteX37" fmla="*/ 1684785 w 2595603"/>
                  <a:gd name="connsiteY37" fmla="*/ 2403303 h 2886820"/>
                  <a:gd name="connsiteX38" fmla="*/ 1615729 w 2595603"/>
                  <a:gd name="connsiteY38" fmla="*/ 2550941 h 2886820"/>
                  <a:gd name="connsiteX39" fmla="*/ 1556198 w 2595603"/>
                  <a:gd name="connsiteY39" fmla="*/ 2670002 h 2886820"/>
                  <a:gd name="connsiteX40" fmla="*/ 1544292 w 2595603"/>
                  <a:gd name="connsiteY40" fmla="*/ 2781921 h 2886820"/>
                  <a:gd name="connsiteX41" fmla="*/ 1639542 w 2595603"/>
                  <a:gd name="connsiteY41" fmla="*/ 2815259 h 2886820"/>
                  <a:gd name="connsiteX42" fmla="*/ 1710978 w 2595603"/>
                  <a:gd name="connsiteY42" fmla="*/ 2850977 h 2886820"/>
                  <a:gd name="connsiteX43" fmla="*/ 1758603 w 2595603"/>
                  <a:gd name="connsiteY43" fmla="*/ 2765253 h 2886820"/>
                  <a:gd name="connsiteX44" fmla="*/ 1832422 w 2595603"/>
                  <a:gd name="connsiteY44" fmla="*/ 2805734 h 2886820"/>
                  <a:gd name="connsiteX45" fmla="*/ 1872903 w 2595603"/>
                  <a:gd name="connsiteY45" fmla="*/ 2803353 h 2886820"/>
                  <a:gd name="connsiteX46" fmla="*/ 1932434 w 2595603"/>
                  <a:gd name="connsiteY46" fmla="*/ 2855740 h 2886820"/>
                  <a:gd name="connsiteX47" fmla="*/ 1987203 w 2595603"/>
                  <a:gd name="connsiteY47" fmla="*/ 2884315 h 2886820"/>
                  <a:gd name="connsiteX48" fmla="*/ 2030066 w 2595603"/>
                  <a:gd name="connsiteY48" fmla="*/ 2865265 h 2886820"/>
                  <a:gd name="connsiteX49" fmla="*/ 2084833 w 2595603"/>
                  <a:gd name="connsiteY49" fmla="*/ 2874790 h 2886820"/>
                  <a:gd name="connsiteX50" fmla="*/ 2118171 w 2595603"/>
                  <a:gd name="connsiteY50" fmla="*/ 2843835 h 2886820"/>
                  <a:gd name="connsiteX51" fmla="*/ 2149127 w 2595603"/>
                  <a:gd name="connsiteY51" fmla="*/ 2839072 h 2886820"/>
                  <a:gd name="connsiteX52" fmla="*/ 2184846 w 2595603"/>
                  <a:gd name="connsiteY52" fmla="*/ 2824785 h 2886820"/>
                  <a:gd name="connsiteX53" fmla="*/ 2227708 w 2595603"/>
                  <a:gd name="connsiteY53" fmla="*/ 2870028 h 2886820"/>
                  <a:gd name="connsiteX54" fmla="*/ 2289620 w 2595603"/>
                  <a:gd name="connsiteY54" fmla="*/ 2765253 h 2886820"/>
                  <a:gd name="connsiteX55" fmla="*/ 2322957 w 2595603"/>
                  <a:gd name="connsiteY55" fmla="*/ 2624760 h 2886820"/>
                  <a:gd name="connsiteX56" fmla="*/ 2375345 w 2595603"/>
                  <a:gd name="connsiteY56" fmla="*/ 2496172 h 2886820"/>
                  <a:gd name="connsiteX57" fmla="*/ 2415826 w 2595603"/>
                  <a:gd name="connsiteY57" fmla="*/ 2305672 h 2886820"/>
                  <a:gd name="connsiteX58" fmla="*/ 2444401 w 2595603"/>
                  <a:gd name="connsiteY58" fmla="*/ 2100885 h 2886820"/>
                  <a:gd name="connsiteX59" fmla="*/ 2449164 w 2595603"/>
                  <a:gd name="connsiteY59" fmla="*/ 1993728 h 2886820"/>
                  <a:gd name="connsiteX60" fmla="*/ 2487264 w 2595603"/>
                  <a:gd name="connsiteY60" fmla="*/ 1867522 h 2886820"/>
                  <a:gd name="connsiteX61" fmla="*/ 2496789 w 2595603"/>
                  <a:gd name="connsiteY61" fmla="*/ 1819897 h 2886820"/>
                  <a:gd name="connsiteX62" fmla="*/ 2546795 w 2595603"/>
                  <a:gd name="connsiteY62" fmla="*/ 1750840 h 2886820"/>
                  <a:gd name="connsiteX63" fmla="*/ 2589658 w 2595603"/>
                  <a:gd name="connsiteY63" fmla="*/ 1527002 h 2886820"/>
                  <a:gd name="connsiteX64" fmla="*/ 2594421 w 2595603"/>
                  <a:gd name="connsiteY64" fmla="*/ 1396035 h 2886820"/>
                  <a:gd name="connsiteX65" fmla="*/ 2575371 w 2595603"/>
                  <a:gd name="connsiteY65" fmla="*/ 1310310 h 2886820"/>
                  <a:gd name="connsiteX66" fmla="*/ 2577752 w 2595603"/>
                  <a:gd name="connsiteY66" fmla="*/ 900735 h 2886820"/>
                  <a:gd name="connsiteX67" fmla="*/ 2503933 w 2595603"/>
                  <a:gd name="connsiteY67" fmla="*/ 845966 h 2886820"/>
                  <a:gd name="connsiteX68" fmla="*/ 2484883 w 2595603"/>
                  <a:gd name="connsiteY68" fmla="*/ 793578 h 2886820"/>
                  <a:gd name="connsiteX69" fmla="*/ 2503933 w 2595603"/>
                  <a:gd name="connsiteY69" fmla="*/ 698328 h 2886820"/>
                  <a:gd name="connsiteX70" fmla="*/ 2427733 w 2595603"/>
                  <a:gd name="connsiteY70" fmla="*/ 503067 h 2886820"/>
                  <a:gd name="connsiteX71" fmla="*/ 2406302 w 2595603"/>
                  <a:gd name="connsiteY71" fmla="*/ 474492 h 2886820"/>
                  <a:gd name="connsiteX72" fmla="*/ 2363440 w 2595603"/>
                  <a:gd name="connsiteY72" fmla="*/ 410198 h 2886820"/>
                  <a:gd name="connsiteX73" fmla="*/ 2356296 w 2595603"/>
                  <a:gd name="connsiteY73" fmla="*/ 348286 h 2886820"/>
                  <a:gd name="connsiteX74" fmla="*/ 2513919 w 2595603"/>
                  <a:gd name="connsiteY74" fmla="*/ 0 h 2886820"/>
                  <a:gd name="connsiteX0" fmla="*/ 0 w 2595603"/>
                  <a:gd name="connsiteY0" fmla="*/ 2454593 h 2886820"/>
                  <a:gd name="connsiteX1" fmla="*/ 182013 w 2595603"/>
                  <a:gd name="connsiteY1" fmla="*/ 2346253 h 2886820"/>
                  <a:gd name="connsiteX2" fmla="*/ 242684 w 2595603"/>
                  <a:gd name="connsiteY2" fmla="*/ 2350588 h 2886820"/>
                  <a:gd name="connsiteX3" fmla="*/ 333691 w 2595603"/>
                  <a:gd name="connsiteY3" fmla="*/ 2237914 h 2886820"/>
                  <a:gd name="connsiteX4" fmla="*/ 260020 w 2595603"/>
                  <a:gd name="connsiteY4" fmla="*/ 2216247 h 2886820"/>
                  <a:gd name="connsiteX5" fmla="*/ 260459 w 2595603"/>
                  <a:gd name="connsiteY5" fmla="*/ 2111092 h 2886820"/>
                  <a:gd name="connsiteX6" fmla="*/ 317609 w 2595603"/>
                  <a:gd name="connsiteY6" fmla="*/ 2105648 h 2886820"/>
                  <a:gd name="connsiteX7" fmla="*/ 331216 w 2595603"/>
                  <a:gd name="connsiteY7" fmla="*/ 2037613 h 2886820"/>
                  <a:gd name="connsiteX8" fmla="*/ 363193 w 2595603"/>
                  <a:gd name="connsiteY8" fmla="*/ 2038974 h 2886820"/>
                  <a:gd name="connsiteX9" fmla="*/ 382243 w 2595603"/>
                  <a:gd name="connsiteY9" fmla="*/ 2024687 h 2886820"/>
                  <a:gd name="connsiteX10" fmla="*/ 527499 w 2595603"/>
                  <a:gd name="connsiteY10" fmla="*/ 2048499 h 2886820"/>
                  <a:gd name="connsiteX11" fmla="*/ 567980 w 2595603"/>
                  <a:gd name="connsiteY11" fmla="*/ 2062787 h 2886820"/>
                  <a:gd name="connsiteX12" fmla="*/ 606080 w 2595603"/>
                  <a:gd name="connsiteY12" fmla="*/ 2022305 h 2886820"/>
                  <a:gd name="connsiteX13" fmla="*/ 648943 w 2595603"/>
                  <a:gd name="connsiteY13" fmla="*/ 2058024 h 2886820"/>
                  <a:gd name="connsiteX14" fmla="*/ 675136 w 2595603"/>
                  <a:gd name="connsiteY14" fmla="*/ 2067549 h 2886820"/>
                  <a:gd name="connsiteX15" fmla="*/ 667992 w 2595603"/>
                  <a:gd name="connsiteY15" fmla="*/ 2105649 h 2886820"/>
                  <a:gd name="connsiteX16" fmla="*/ 703710 w 2595603"/>
                  <a:gd name="connsiteY16" fmla="*/ 2112793 h 2886820"/>
                  <a:gd name="connsiteX17" fmla="*/ 729904 w 2595603"/>
                  <a:gd name="connsiteY17" fmla="*/ 2086599 h 2886820"/>
                  <a:gd name="connsiteX18" fmla="*/ 787054 w 2595603"/>
                  <a:gd name="connsiteY18" fmla="*/ 2115174 h 2886820"/>
                  <a:gd name="connsiteX19" fmla="*/ 975173 w 2595603"/>
                  <a:gd name="connsiteY19" fmla="*/ 2208042 h 2886820"/>
                  <a:gd name="connsiteX20" fmla="*/ 1194248 w 2595603"/>
                  <a:gd name="connsiteY20" fmla="*/ 2298529 h 2886820"/>
                  <a:gd name="connsiteX21" fmla="*/ 1191866 w 2595603"/>
                  <a:gd name="connsiteY21" fmla="*/ 2327104 h 2886820"/>
                  <a:gd name="connsiteX22" fmla="*/ 1239491 w 2595603"/>
                  <a:gd name="connsiteY22" fmla="*/ 2341392 h 2886820"/>
                  <a:gd name="connsiteX23" fmla="*/ 1249016 w 2595603"/>
                  <a:gd name="connsiteY23" fmla="*/ 2315198 h 2886820"/>
                  <a:gd name="connsiteX24" fmla="*/ 1396653 w 2595603"/>
                  <a:gd name="connsiteY24" fmla="*/ 2343773 h 2886820"/>
                  <a:gd name="connsiteX25" fmla="*/ 1410941 w 2595603"/>
                  <a:gd name="connsiteY25" fmla="*/ 2317578 h 2886820"/>
                  <a:gd name="connsiteX26" fmla="*/ 1446659 w 2595603"/>
                  <a:gd name="connsiteY26" fmla="*/ 2312816 h 2886820"/>
                  <a:gd name="connsiteX27" fmla="*/ 1460947 w 2595603"/>
                  <a:gd name="connsiteY27" fmla="*/ 2279478 h 2886820"/>
                  <a:gd name="connsiteX28" fmla="*/ 1446659 w 2595603"/>
                  <a:gd name="connsiteY28" fmla="*/ 2262810 h 2886820"/>
                  <a:gd name="connsiteX29" fmla="*/ 1446659 w 2595603"/>
                  <a:gd name="connsiteY29" fmla="*/ 2231853 h 2886820"/>
                  <a:gd name="connsiteX30" fmla="*/ 1456184 w 2595603"/>
                  <a:gd name="connsiteY30" fmla="*/ 2196135 h 2886820"/>
                  <a:gd name="connsiteX31" fmla="*/ 1491904 w 2595603"/>
                  <a:gd name="connsiteY31" fmla="*/ 2208041 h 2886820"/>
                  <a:gd name="connsiteX32" fmla="*/ 1539529 w 2595603"/>
                  <a:gd name="connsiteY32" fmla="*/ 2096122 h 2886820"/>
                  <a:gd name="connsiteX33" fmla="*/ 1570484 w 2595603"/>
                  <a:gd name="connsiteY33" fmla="*/ 2067547 h 2886820"/>
                  <a:gd name="connsiteX34" fmla="*/ 1713359 w 2595603"/>
                  <a:gd name="connsiteY34" fmla="*/ 2079453 h 2886820"/>
                  <a:gd name="connsiteX35" fmla="*/ 1696692 w 2595603"/>
                  <a:gd name="connsiteY35" fmla="*/ 2165178 h 2886820"/>
                  <a:gd name="connsiteX36" fmla="*/ 1706217 w 2595603"/>
                  <a:gd name="connsiteY36" fmla="*/ 2298528 h 2886820"/>
                  <a:gd name="connsiteX37" fmla="*/ 1684785 w 2595603"/>
                  <a:gd name="connsiteY37" fmla="*/ 2403303 h 2886820"/>
                  <a:gd name="connsiteX38" fmla="*/ 1615729 w 2595603"/>
                  <a:gd name="connsiteY38" fmla="*/ 2550941 h 2886820"/>
                  <a:gd name="connsiteX39" fmla="*/ 1556198 w 2595603"/>
                  <a:gd name="connsiteY39" fmla="*/ 2670002 h 2886820"/>
                  <a:gd name="connsiteX40" fmla="*/ 1544292 w 2595603"/>
                  <a:gd name="connsiteY40" fmla="*/ 2781921 h 2886820"/>
                  <a:gd name="connsiteX41" fmla="*/ 1639542 w 2595603"/>
                  <a:gd name="connsiteY41" fmla="*/ 2815259 h 2886820"/>
                  <a:gd name="connsiteX42" fmla="*/ 1710978 w 2595603"/>
                  <a:gd name="connsiteY42" fmla="*/ 2850977 h 2886820"/>
                  <a:gd name="connsiteX43" fmla="*/ 1758603 w 2595603"/>
                  <a:gd name="connsiteY43" fmla="*/ 2765253 h 2886820"/>
                  <a:gd name="connsiteX44" fmla="*/ 1832422 w 2595603"/>
                  <a:gd name="connsiteY44" fmla="*/ 2805734 h 2886820"/>
                  <a:gd name="connsiteX45" fmla="*/ 1872903 w 2595603"/>
                  <a:gd name="connsiteY45" fmla="*/ 2803353 h 2886820"/>
                  <a:gd name="connsiteX46" fmla="*/ 1932434 w 2595603"/>
                  <a:gd name="connsiteY46" fmla="*/ 2855740 h 2886820"/>
                  <a:gd name="connsiteX47" fmla="*/ 1987203 w 2595603"/>
                  <a:gd name="connsiteY47" fmla="*/ 2884315 h 2886820"/>
                  <a:gd name="connsiteX48" fmla="*/ 2030066 w 2595603"/>
                  <a:gd name="connsiteY48" fmla="*/ 2865265 h 2886820"/>
                  <a:gd name="connsiteX49" fmla="*/ 2084833 w 2595603"/>
                  <a:gd name="connsiteY49" fmla="*/ 2874790 h 2886820"/>
                  <a:gd name="connsiteX50" fmla="*/ 2118171 w 2595603"/>
                  <a:gd name="connsiteY50" fmla="*/ 2843835 h 2886820"/>
                  <a:gd name="connsiteX51" fmla="*/ 2149127 w 2595603"/>
                  <a:gd name="connsiteY51" fmla="*/ 2839072 h 2886820"/>
                  <a:gd name="connsiteX52" fmla="*/ 2184846 w 2595603"/>
                  <a:gd name="connsiteY52" fmla="*/ 2824785 h 2886820"/>
                  <a:gd name="connsiteX53" fmla="*/ 2227708 w 2595603"/>
                  <a:gd name="connsiteY53" fmla="*/ 2870028 h 2886820"/>
                  <a:gd name="connsiteX54" fmla="*/ 2289620 w 2595603"/>
                  <a:gd name="connsiteY54" fmla="*/ 2765253 h 2886820"/>
                  <a:gd name="connsiteX55" fmla="*/ 2322957 w 2595603"/>
                  <a:gd name="connsiteY55" fmla="*/ 2624760 h 2886820"/>
                  <a:gd name="connsiteX56" fmla="*/ 2375345 w 2595603"/>
                  <a:gd name="connsiteY56" fmla="*/ 2496172 h 2886820"/>
                  <a:gd name="connsiteX57" fmla="*/ 2415826 w 2595603"/>
                  <a:gd name="connsiteY57" fmla="*/ 2305672 h 2886820"/>
                  <a:gd name="connsiteX58" fmla="*/ 2444401 w 2595603"/>
                  <a:gd name="connsiteY58" fmla="*/ 2100885 h 2886820"/>
                  <a:gd name="connsiteX59" fmla="*/ 2449164 w 2595603"/>
                  <a:gd name="connsiteY59" fmla="*/ 1993728 h 2886820"/>
                  <a:gd name="connsiteX60" fmla="*/ 2487264 w 2595603"/>
                  <a:gd name="connsiteY60" fmla="*/ 1867522 h 2886820"/>
                  <a:gd name="connsiteX61" fmla="*/ 2496789 w 2595603"/>
                  <a:gd name="connsiteY61" fmla="*/ 1819897 h 2886820"/>
                  <a:gd name="connsiteX62" fmla="*/ 2546795 w 2595603"/>
                  <a:gd name="connsiteY62" fmla="*/ 1750840 h 2886820"/>
                  <a:gd name="connsiteX63" fmla="*/ 2589658 w 2595603"/>
                  <a:gd name="connsiteY63" fmla="*/ 1527002 h 2886820"/>
                  <a:gd name="connsiteX64" fmla="*/ 2594421 w 2595603"/>
                  <a:gd name="connsiteY64" fmla="*/ 1396035 h 2886820"/>
                  <a:gd name="connsiteX65" fmla="*/ 2575371 w 2595603"/>
                  <a:gd name="connsiteY65" fmla="*/ 1310310 h 2886820"/>
                  <a:gd name="connsiteX66" fmla="*/ 2577752 w 2595603"/>
                  <a:gd name="connsiteY66" fmla="*/ 900735 h 2886820"/>
                  <a:gd name="connsiteX67" fmla="*/ 2503933 w 2595603"/>
                  <a:gd name="connsiteY67" fmla="*/ 845966 h 2886820"/>
                  <a:gd name="connsiteX68" fmla="*/ 2484883 w 2595603"/>
                  <a:gd name="connsiteY68" fmla="*/ 793578 h 2886820"/>
                  <a:gd name="connsiteX69" fmla="*/ 2503933 w 2595603"/>
                  <a:gd name="connsiteY69" fmla="*/ 698328 h 2886820"/>
                  <a:gd name="connsiteX70" fmla="*/ 2427733 w 2595603"/>
                  <a:gd name="connsiteY70" fmla="*/ 503067 h 2886820"/>
                  <a:gd name="connsiteX71" fmla="*/ 2406302 w 2595603"/>
                  <a:gd name="connsiteY71" fmla="*/ 474492 h 2886820"/>
                  <a:gd name="connsiteX72" fmla="*/ 2363440 w 2595603"/>
                  <a:gd name="connsiteY72" fmla="*/ 410198 h 2886820"/>
                  <a:gd name="connsiteX73" fmla="*/ 2356296 w 2595603"/>
                  <a:gd name="connsiteY73" fmla="*/ 348286 h 2886820"/>
                  <a:gd name="connsiteX74" fmla="*/ 2296765 w 2595603"/>
                  <a:gd name="connsiteY74" fmla="*/ 336379 h 2886820"/>
                  <a:gd name="connsiteX75" fmla="*/ 2513919 w 2595603"/>
                  <a:gd name="connsiteY75" fmla="*/ 0 h 2886820"/>
                  <a:gd name="connsiteX0" fmla="*/ 0 w 2595603"/>
                  <a:gd name="connsiteY0" fmla="*/ 2454593 h 2886820"/>
                  <a:gd name="connsiteX1" fmla="*/ 182013 w 2595603"/>
                  <a:gd name="connsiteY1" fmla="*/ 2346253 h 2886820"/>
                  <a:gd name="connsiteX2" fmla="*/ 242684 w 2595603"/>
                  <a:gd name="connsiteY2" fmla="*/ 2350588 h 2886820"/>
                  <a:gd name="connsiteX3" fmla="*/ 333691 w 2595603"/>
                  <a:gd name="connsiteY3" fmla="*/ 2237914 h 2886820"/>
                  <a:gd name="connsiteX4" fmla="*/ 260020 w 2595603"/>
                  <a:gd name="connsiteY4" fmla="*/ 2216247 h 2886820"/>
                  <a:gd name="connsiteX5" fmla="*/ 260459 w 2595603"/>
                  <a:gd name="connsiteY5" fmla="*/ 2111092 h 2886820"/>
                  <a:gd name="connsiteX6" fmla="*/ 317609 w 2595603"/>
                  <a:gd name="connsiteY6" fmla="*/ 2105648 h 2886820"/>
                  <a:gd name="connsiteX7" fmla="*/ 331216 w 2595603"/>
                  <a:gd name="connsiteY7" fmla="*/ 2037613 h 2886820"/>
                  <a:gd name="connsiteX8" fmla="*/ 363193 w 2595603"/>
                  <a:gd name="connsiteY8" fmla="*/ 2038974 h 2886820"/>
                  <a:gd name="connsiteX9" fmla="*/ 382243 w 2595603"/>
                  <a:gd name="connsiteY9" fmla="*/ 2024687 h 2886820"/>
                  <a:gd name="connsiteX10" fmla="*/ 527499 w 2595603"/>
                  <a:gd name="connsiteY10" fmla="*/ 2048499 h 2886820"/>
                  <a:gd name="connsiteX11" fmla="*/ 567980 w 2595603"/>
                  <a:gd name="connsiteY11" fmla="*/ 2062787 h 2886820"/>
                  <a:gd name="connsiteX12" fmla="*/ 606080 w 2595603"/>
                  <a:gd name="connsiteY12" fmla="*/ 2022305 h 2886820"/>
                  <a:gd name="connsiteX13" fmla="*/ 648943 w 2595603"/>
                  <a:gd name="connsiteY13" fmla="*/ 2058024 h 2886820"/>
                  <a:gd name="connsiteX14" fmla="*/ 675136 w 2595603"/>
                  <a:gd name="connsiteY14" fmla="*/ 2067549 h 2886820"/>
                  <a:gd name="connsiteX15" fmla="*/ 667992 w 2595603"/>
                  <a:gd name="connsiteY15" fmla="*/ 2105649 h 2886820"/>
                  <a:gd name="connsiteX16" fmla="*/ 703710 w 2595603"/>
                  <a:gd name="connsiteY16" fmla="*/ 2112793 h 2886820"/>
                  <a:gd name="connsiteX17" fmla="*/ 729904 w 2595603"/>
                  <a:gd name="connsiteY17" fmla="*/ 2086599 h 2886820"/>
                  <a:gd name="connsiteX18" fmla="*/ 787054 w 2595603"/>
                  <a:gd name="connsiteY18" fmla="*/ 2115174 h 2886820"/>
                  <a:gd name="connsiteX19" fmla="*/ 975173 w 2595603"/>
                  <a:gd name="connsiteY19" fmla="*/ 2208042 h 2886820"/>
                  <a:gd name="connsiteX20" fmla="*/ 1194248 w 2595603"/>
                  <a:gd name="connsiteY20" fmla="*/ 2298529 h 2886820"/>
                  <a:gd name="connsiteX21" fmla="*/ 1191866 w 2595603"/>
                  <a:gd name="connsiteY21" fmla="*/ 2327104 h 2886820"/>
                  <a:gd name="connsiteX22" fmla="*/ 1239491 w 2595603"/>
                  <a:gd name="connsiteY22" fmla="*/ 2341392 h 2886820"/>
                  <a:gd name="connsiteX23" fmla="*/ 1249016 w 2595603"/>
                  <a:gd name="connsiteY23" fmla="*/ 2315198 h 2886820"/>
                  <a:gd name="connsiteX24" fmla="*/ 1396653 w 2595603"/>
                  <a:gd name="connsiteY24" fmla="*/ 2343773 h 2886820"/>
                  <a:gd name="connsiteX25" fmla="*/ 1410941 w 2595603"/>
                  <a:gd name="connsiteY25" fmla="*/ 2317578 h 2886820"/>
                  <a:gd name="connsiteX26" fmla="*/ 1446659 w 2595603"/>
                  <a:gd name="connsiteY26" fmla="*/ 2312816 h 2886820"/>
                  <a:gd name="connsiteX27" fmla="*/ 1460947 w 2595603"/>
                  <a:gd name="connsiteY27" fmla="*/ 2279478 h 2886820"/>
                  <a:gd name="connsiteX28" fmla="*/ 1446659 w 2595603"/>
                  <a:gd name="connsiteY28" fmla="*/ 2262810 h 2886820"/>
                  <a:gd name="connsiteX29" fmla="*/ 1446659 w 2595603"/>
                  <a:gd name="connsiteY29" fmla="*/ 2231853 h 2886820"/>
                  <a:gd name="connsiteX30" fmla="*/ 1456184 w 2595603"/>
                  <a:gd name="connsiteY30" fmla="*/ 2196135 h 2886820"/>
                  <a:gd name="connsiteX31" fmla="*/ 1491904 w 2595603"/>
                  <a:gd name="connsiteY31" fmla="*/ 2208041 h 2886820"/>
                  <a:gd name="connsiteX32" fmla="*/ 1539529 w 2595603"/>
                  <a:gd name="connsiteY32" fmla="*/ 2096122 h 2886820"/>
                  <a:gd name="connsiteX33" fmla="*/ 1570484 w 2595603"/>
                  <a:gd name="connsiteY33" fmla="*/ 2067547 h 2886820"/>
                  <a:gd name="connsiteX34" fmla="*/ 1713359 w 2595603"/>
                  <a:gd name="connsiteY34" fmla="*/ 2079453 h 2886820"/>
                  <a:gd name="connsiteX35" fmla="*/ 1696692 w 2595603"/>
                  <a:gd name="connsiteY35" fmla="*/ 2165178 h 2886820"/>
                  <a:gd name="connsiteX36" fmla="*/ 1706217 w 2595603"/>
                  <a:gd name="connsiteY36" fmla="*/ 2298528 h 2886820"/>
                  <a:gd name="connsiteX37" fmla="*/ 1684785 w 2595603"/>
                  <a:gd name="connsiteY37" fmla="*/ 2403303 h 2886820"/>
                  <a:gd name="connsiteX38" fmla="*/ 1615729 w 2595603"/>
                  <a:gd name="connsiteY38" fmla="*/ 2550941 h 2886820"/>
                  <a:gd name="connsiteX39" fmla="*/ 1556198 w 2595603"/>
                  <a:gd name="connsiteY39" fmla="*/ 2670002 h 2886820"/>
                  <a:gd name="connsiteX40" fmla="*/ 1544292 w 2595603"/>
                  <a:gd name="connsiteY40" fmla="*/ 2781921 h 2886820"/>
                  <a:gd name="connsiteX41" fmla="*/ 1639542 w 2595603"/>
                  <a:gd name="connsiteY41" fmla="*/ 2815259 h 2886820"/>
                  <a:gd name="connsiteX42" fmla="*/ 1710978 w 2595603"/>
                  <a:gd name="connsiteY42" fmla="*/ 2850977 h 2886820"/>
                  <a:gd name="connsiteX43" fmla="*/ 1758603 w 2595603"/>
                  <a:gd name="connsiteY43" fmla="*/ 2765253 h 2886820"/>
                  <a:gd name="connsiteX44" fmla="*/ 1832422 w 2595603"/>
                  <a:gd name="connsiteY44" fmla="*/ 2805734 h 2886820"/>
                  <a:gd name="connsiteX45" fmla="*/ 1872903 w 2595603"/>
                  <a:gd name="connsiteY45" fmla="*/ 2803353 h 2886820"/>
                  <a:gd name="connsiteX46" fmla="*/ 1932434 w 2595603"/>
                  <a:gd name="connsiteY46" fmla="*/ 2855740 h 2886820"/>
                  <a:gd name="connsiteX47" fmla="*/ 1987203 w 2595603"/>
                  <a:gd name="connsiteY47" fmla="*/ 2884315 h 2886820"/>
                  <a:gd name="connsiteX48" fmla="*/ 2030066 w 2595603"/>
                  <a:gd name="connsiteY48" fmla="*/ 2865265 h 2886820"/>
                  <a:gd name="connsiteX49" fmla="*/ 2084833 w 2595603"/>
                  <a:gd name="connsiteY49" fmla="*/ 2874790 h 2886820"/>
                  <a:gd name="connsiteX50" fmla="*/ 2118171 w 2595603"/>
                  <a:gd name="connsiteY50" fmla="*/ 2843835 h 2886820"/>
                  <a:gd name="connsiteX51" fmla="*/ 2149127 w 2595603"/>
                  <a:gd name="connsiteY51" fmla="*/ 2839072 h 2886820"/>
                  <a:gd name="connsiteX52" fmla="*/ 2184846 w 2595603"/>
                  <a:gd name="connsiteY52" fmla="*/ 2824785 h 2886820"/>
                  <a:gd name="connsiteX53" fmla="*/ 2227708 w 2595603"/>
                  <a:gd name="connsiteY53" fmla="*/ 2870028 h 2886820"/>
                  <a:gd name="connsiteX54" fmla="*/ 2289620 w 2595603"/>
                  <a:gd name="connsiteY54" fmla="*/ 2765253 h 2886820"/>
                  <a:gd name="connsiteX55" fmla="*/ 2322957 w 2595603"/>
                  <a:gd name="connsiteY55" fmla="*/ 2624760 h 2886820"/>
                  <a:gd name="connsiteX56" fmla="*/ 2375345 w 2595603"/>
                  <a:gd name="connsiteY56" fmla="*/ 2496172 h 2886820"/>
                  <a:gd name="connsiteX57" fmla="*/ 2415826 w 2595603"/>
                  <a:gd name="connsiteY57" fmla="*/ 2305672 h 2886820"/>
                  <a:gd name="connsiteX58" fmla="*/ 2444401 w 2595603"/>
                  <a:gd name="connsiteY58" fmla="*/ 2100885 h 2886820"/>
                  <a:gd name="connsiteX59" fmla="*/ 2449164 w 2595603"/>
                  <a:gd name="connsiteY59" fmla="*/ 1993728 h 2886820"/>
                  <a:gd name="connsiteX60" fmla="*/ 2487264 w 2595603"/>
                  <a:gd name="connsiteY60" fmla="*/ 1867522 h 2886820"/>
                  <a:gd name="connsiteX61" fmla="*/ 2496789 w 2595603"/>
                  <a:gd name="connsiteY61" fmla="*/ 1819897 h 2886820"/>
                  <a:gd name="connsiteX62" fmla="*/ 2546795 w 2595603"/>
                  <a:gd name="connsiteY62" fmla="*/ 1750840 h 2886820"/>
                  <a:gd name="connsiteX63" fmla="*/ 2589658 w 2595603"/>
                  <a:gd name="connsiteY63" fmla="*/ 1527002 h 2886820"/>
                  <a:gd name="connsiteX64" fmla="*/ 2594421 w 2595603"/>
                  <a:gd name="connsiteY64" fmla="*/ 1396035 h 2886820"/>
                  <a:gd name="connsiteX65" fmla="*/ 2575371 w 2595603"/>
                  <a:gd name="connsiteY65" fmla="*/ 1310310 h 2886820"/>
                  <a:gd name="connsiteX66" fmla="*/ 2577752 w 2595603"/>
                  <a:gd name="connsiteY66" fmla="*/ 900735 h 2886820"/>
                  <a:gd name="connsiteX67" fmla="*/ 2503933 w 2595603"/>
                  <a:gd name="connsiteY67" fmla="*/ 845966 h 2886820"/>
                  <a:gd name="connsiteX68" fmla="*/ 2484883 w 2595603"/>
                  <a:gd name="connsiteY68" fmla="*/ 793578 h 2886820"/>
                  <a:gd name="connsiteX69" fmla="*/ 2503933 w 2595603"/>
                  <a:gd name="connsiteY69" fmla="*/ 698328 h 2886820"/>
                  <a:gd name="connsiteX70" fmla="*/ 2427733 w 2595603"/>
                  <a:gd name="connsiteY70" fmla="*/ 503067 h 2886820"/>
                  <a:gd name="connsiteX71" fmla="*/ 2406302 w 2595603"/>
                  <a:gd name="connsiteY71" fmla="*/ 474492 h 2886820"/>
                  <a:gd name="connsiteX72" fmla="*/ 2363440 w 2595603"/>
                  <a:gd name="connsiteY72" fmla="*/ 410198 h 2886820"/>
                  <a:gd name="connsiteX73" fmla="*/ 2356296 w 2595603"/>
                  <a:gd name="connsiteY73" fmla="*/ 348286 h 2886820"/>
                  <a:gd name="connsiteX74" fmla="*/ 2296765 w 2595603"/>
                  <a:gd name="connsiteY74" fmla="*/ 336379 h 2886820"/>
                  <a:gd name="connsiteX75" fmla="*/ 2275333 w 2595603"/>
                  <a:gd name="connsiteY75" fmla="*/ 322092 h 2886820"/>
                  <a:gd name="connsiteX76" fmla="*/ 2513919 w 2595603"/>
                  <a:gd name="connsiteY76" fmla="*/ 0 h 2886820"/>
                  <a:gd name="connsiteX0" fmla="*/ 0 w 2595603"/>
                  <a:gd name="connsiteY0" fmla="*/ 2454593 h 2886820"/>
                  <a:gd name="connsiteX1" fmla="*/ 182013 w 2595603"/>
                  <a:gd name="connsiteY1" fmla="*/ 2346253 h 2886820"/>
                  <a:gd name="connsiteX2" fmla="*/ 242684 w 2595603"/>
                  <a:gd name="connsiteY2" fmla="*/ 2350588 h 2886820"/>
                  <a:gd name="connsiteX3" fmla="*/ 333691 w 2595603"/>
                  <a:gd name="connsiteY3" fmla="*/ 2237914 h 2886820"/>
                  <a:gd name="connsiteX4" fmla="*/ 260020 w 2595603"/>
                  <a:gd name="connsiteY4" fmla="*/ 2216247 h 2886820"/>
                  <a:gd name="connsiteX5" fmla="*/ 260459 w 2595603"/>
                  <a:gd name="connsiteY5" fmla="*/ 2111092 h 2886820"/>
                  <a:gd name="connsiteX6" fmla="*/ 317609 w 2595603"/>
                  <a:gd name="connsiteY6" fmla="*/ 2105648 h 2886820"/>
                  <a:gd name="connsiteX7" fmla="*/ 331216 w 2595603"/>
                  <a:gd name="connsiteY7" fmla="*/ 2037613 h 2886820"/>
                  <a:gd name="connsiteX8" fmla="*/ 363193 w 2595603"/>
                  <a:gd name="connsiteY8" fmla="*/ 2038974 h 2886820"/>
                  <a:gd name="connsiteX9" fmla="*/ 382243 w 2595603"/>
                  <a:gd name="connsiteY9" fmla="*/ 2024687 h 2886820"/>
                  <a:gd name="connsiteX10" fmla="*/ 527499 w 2595603"/>
                  <a:gd name="connsiteY10" fmla="*/ 2048499 h 2886820"/>
                  <a:gd name="connsiteX11" fmla="*/ 567980 w 2595603"/>
                  <a:gd name="connsiteY11" fmla="*/ 2062787 h 2886820"/>
                  <a:gd name="connsiteX12" fmla="*/ 606080 w 2595603"/>
                  <a:gd name="connsiteY12" fmla="*/ 2022305 h 2886820"/>
                  <a:gd name="connsiteX13" fmla="*/ 648943 w 2595603"/>
                  <a:gd name="connsiteY13" fmla="*/ 2058024 h 2886820"/>
                  <a:gd name="connsiteX14" fmla="*/ 675136 w 2595603"/>
                  <a:gd name="connsiteY14" fmla="*/ 2067549 h 2886820"/>
                  <a:gd name="connsiteX15" fmla="*/ 667992 w 2595603"/>
                  <a:gd name="connsiteY15" fmla="*/ 2105649 h 2886820"/>
                  <a:gd name="connsiteX16" fmla="*/ 703710 w 2595603"/>
                  <a:gd name="connsiteY16" fmla="*/ 2112793 h 2886820"/>
                  <a:gd name="connsiteX17" fmla="*/ 729904 w 2595603"/>
                  <a:gd name="connsiteY17" fmla="*/ 2086599 h 2886820"/>
                  <a:gd name="connsiteX18" fmla="*/ 787054 w 2595603"/>
                  <a:gd name="connsiteY18" fmla="*/ 2115174 h 2886820"/>
                  <a:gd name="connsiteX19" fmla="*/ 975173 w 2595603"/>
                  <a:gd name="connsiteY19" fmla="*/ 2208042 h 2886820"/>
                  <a:gd name="connsiteX20" fmla="*/ 1194248 w 2595603"/>
                  <a:gd name="connsiteY20" fmla="*/ 2298529 h 2886820"/>
                  <a:gd name="connsiteX21" fmla="*/ 1191866 w 2595603"/>
                  <a:gd name="connsiteY21" fmla="*/ 2327104 h 2886820"/>
                  <a:gd name="connsiteX22" fmla="*/ 1239491 w 2595603"/>
                  <a:gd name="connsiteY22" fmla="*/ 2341392 h 2886820"/>
                  <a:gd name="connsiteX23" fmla="*/ 1249016 w 2595603"/>
                  <a:gd name="connsiteY23" fmla="*/ 2315198 h 2886820"/>
                  <a:gd name="connsiteX24" fmla="*/ 1396653 w 2595603"/>
                  <a:gd name="connsiteY24" fmla="*/ 2343773 h 2886820"/>
                  <a:gd name="connsiteX25" fmla="*/ 1410941 w 2595603"/>
                  <a:gd name="connsiteY25" fmla="*/ 2317578 h 2886820"/>
                  <a:gd name="connsiteX26" fmla="*/ 1446659 w 2595603"/>
                  <a:gd name="connsiteY26" fmla="*/ 2312816 h 2886820"/>
                  <a:gd name="connsiteX27" fmla="*/ 1460947 w 2595603"/>
                  <a:gd name="connsiteY27" fmla="*/ 2279478 h 2886820"/>
                  <a:gd name="connsiteX28" fmla="*/ 1446659 w 2595603"/>
                  <a:gd name="connsiteY28" fmla="*/ 2262810 h 2886820"/>
                  <a:gd name="connsiteX29" fmla="*/ 1446659 w 2595603"/>
                  <a:gd name="connsiteY29" fmla="*/ 2231853 h 2886820"/>
                  <a:gd name="connsiteX30" fmla="*/ 1456184 w 2595603"/>
                  <a:gd name="connsiteY30" fmla="*/ 2196135 h 2886820"/>
                  <a:gd name="connsiteX31" fmla="*/ 1491904 w 2595603"/>
                  <a:gd name="connsiteY31" fmla="*/ 2208041 h 2886820"/>
                  <a:gd name="connsiteX32" fmla="*/ 1539529 w 2595603"/>
                  <a:gd name="connsiteY32" fmla="*/ 2096122 h 2886820"/>
                  <a:gd name="connsiteX33" fmla="*/ 1570484 w 2595603"/>
                  <a:gd name="connsiteY33" fmla="*/ 2067547 h 2886820"/>
                  <a:gd name="connsiteX34" fmla="*/ 1713359 w 2595603"/>
                  <a:gd name="connsiteY34" fmla="*/ 2079453 h 2886820"/>
                  <a:gd name="connsiteX35" fmla="*/ 1696692 w 2595603"/>
                  <a:gd name="connsiteY35" fmla="*/ 2165178 h 2886820"/>
                  <a:gd name="connsiteX36" fmla="*/ 1706217 w 2595603"/>
                  <a:gd name="connsiteY36" fmla="*/ 2298528 h 2886820"/>
                  <a:gd name="connsiteX37" fmla="*/ 1684785 w 2595603"/>
                  <a:gd name="connsiteY37" fmla="*/ 2403303 h 2886820"/>
                  <a:gd name="connsiteX38" fmla="*/ 1615729 w 2595603"/>
                  <a:gd name="connsiteY38" fmla="*/ 2550941 h 2886820"/>
                  <a:gd name="connsiteX39" fmla="*/ 1556198 w 2595603"/>
                  <a:gd name="connsiteY39" fmla="*/ 2670002 h 2886820"/>
                  <a:gd name="connsiteX40" fmla="*/ 1544292 w 2595603"/>
                  <a:gd name="connsiteY40" fmla="*/ 2781921 h 2886820"/>
                  <a:gd name="connsiteX41" fmla="*/ 1639542 w 2595603"/>
                  <a:gd name="connsiteY41" fmla="*/ 2815259 h 2886820"/>
                  <a:gd name="connsiteX42" fmla="*/ 1710978 w 2595603"/>
                  <a:gd name="connsiteY42" fmla="*/ 2850977 h 2886820"/>
                  <a:gd name="connsiteX43" fmla="*/ 1758603 w 2595603"/>
                  <a:gd name="connsiteY43" fmla="*/ 2765253 h 2886820"/>
                  <a:gd name="connsiteX44" fmla="*/ 1832422 w 2595603"/>
                  <a:gd name="connsiteY44" fmla="*/ 2805734 h 2886820"/>
                  <a:gd name="connsiteX45" fmla="*/ 1872903 w 2595603"/>
                  <a:gd name="connsiteY45" fmla="*/ 2803353 h 2886820"/>
                  <a:gd name="connsiteX46" fmla="*/ 1932434 w 2595603"/>
                  <a:gd name="connsiteY46" fmla="*/ 2855740 h 2886820"/>
                  <a:gd name="connsiteX47" fmla="*/ 1987203 w 2595603"/>
                  <a:gd name="connsiteY47" fmla="*/ 2884315 h 2886820"/>
                  <a:gd name="connsiteX48" fmla="*/ 2030066 w 2595603"/>
                  <a:gd name="connsiteY48" fmla="*/ 2865265 h 2886820"/>
                  <a:gd name="connsiteX49" fmla="*/ 2084833 w 2595603"/>
                  <a:gd name="connsiteY49" fmla="*/ 2874790 h 2886820"/>
                  <a:gd name="connsiteX50" fmla="*/ 2118171 w 2595603"/>
                  <a:gd name="connsiteY50" fmla="*/ 2843835 h 2886820"/>
                  <a:gd name="connsiteX51" fmla="*/ 2149127 w 2595603"/>
                  <a:gd name="connsiteY51" fmla="*/ 2839072 h 2886820"/>
                  <a:gd name="connsiteX52" fmla="*/ 2184846 w 2595603"/>
                  <a:gd name="connsiteY52" fmla="*/ 2824785 h 2886820"/>
                  <a:gd name="connsiteX53" fmla="*/ 2227708 w 2595603"/>
                  <a:gd name="connsiteY53" fmla="*/ 2870028 h 2886820"/>
                  <a:gd name="connsiteX54" fmla="*/ 2289620 w 2595603"/>
                  <a:gd name="connsiteY54" fmla="*/ 2765253 h 2886820"/>
                  <a:gd name="connsiteX55" fmla="*/ 2322957 w 2595603"/>
                  <a:gd name="connsiteY55" fmla="*/ 2624760 h 2886820"/>
                  <a:gd name="connsiteX56" fmla="*/ 2375345 w 2595603"/>
                  <a:gd name="connsiteY56" fmla="*/ 2496172 h 2886820"/>
                  <a:gd name="connsiteX57" fmla="*/ 2415826 w 2595603"/>
                  <a:gd name="connsiteY57" fmla="*/ 2305672 h 2886820"/>
                  <a:gd name="connsiteX58" fmla="*/ 2444401 w 2595603"/>
                  <a:gd name="connsiteY58" fmla="*/ 2100885 h 2886820"/>
                  <a:gd name="connsiteX59" fmla="*/ 2449164 w 2595603"/>
                  <a:gd name="connsiteY59" fmla="*/ 1993728 h 2886820"/>
                  <a:gd name="connsiteX60" fmla="*/ 2487264 w 2595603"/>
                  <a:gd name="connsiteY60" fmla="*/ 1867522 h 2886820"/>
                  <a:gd name="connsiteX61" fmla="*/ 2496789 w 2595603"/>
                  <a:gd name="connsiteY61" fmla="*/ 1819897 h 2886820"/>
                  <a:gd name="connsiteX62" fmla="*/ 2546795 w 2595603"/>
                  <a:gd name="connsiteY62" fmla="*/ 1750840 h 2886820"/>
                  <a:gd name="connsiteX63" fmla="*/ 2589658 w 2595603"/>
                  <a:gd name="connsiteY63" fmla="*/ 1527002 h 2886820"/>
                  <a:gd name="connsiteX64" fmla="*/ 2594421 w 2595603"/>
                  <a:gd name="connsiteY64" fmla="*/ 1396035 h 2886820"/>
                  <a:gd name="connsiteX65" fmla="*/ 2575371 w 2595603"/>
                  <a:gd name="connsiteY65" fmla="*/ 1310310 h 2886820"/>
                  <a:gd name="connsiteX66" fmla="*/ 2577752 w 2595603"/>
                  <a:gd name="connsiteY66" fmla="*/ 900735 h 2886820"/>
                  <a:gd name="connsiteX67" fmla="*/ 2503933 w 2595603"/>
                  <a:gd name="connsiteY67" fmla="*/ 845966 h 2886820"/>
                  <a:gd name="connsiteX68" fmla="*/ 2484883 w 2595603"/>
                  <a:gd name="connsiteY68" fmla="*/ 793578 h 2886820"/>
                  <a:gd name="connsiteX69" fmla="*/ 2503933 w 2595603"/>
                  <a:gd name="connsiteY69" fmla="*/ 698328 h 2886820"/>
                  <a:gd name="connsiteX70" fmla="*/ 2427733 w 2595603"/>
                  <a:gd name="connsiteY70" fmla="*/ 503067 h 2886820"/>
                  <a:gd name="connsiteX71" fmla="*/ 2406302 w 2595603"/>
                  <a:gd name="connsiteY71" fmla="*/ 474492 h 2886820"/>
                  <a:gd name="connsiteX72" fmla="*/ 2363440 w 2595603"/>
                  <a:gd name="connsiteY72" fmla="*/ 410198 h 2886820"/>
                  <a:gd name="connsiteX73" fmla="*/ 2356296 w 2595603"/>
                  <a:gd name="connsiteY73" fmla="*/ 348286 h 2886820"/>
                  <a:gd name="connsiteX74" fmla="*/ 2296765 w 2595603"/>
                  <a:gd name="connsiteY74" fmla="*/ 336379 h 2886820"/>
                  <a:gd name="connsiteX75" fmla="*/ 2275333 w 2595603"/>
                  <a:gd name="connsiteY75" fmla="*/ 322092 h 2886820"/>
                  <a:gd name="connsiteX76" fmla="*/ 1816213 w 2595603"/>
                  <a:gd name="connsiteY76" fmla="*/ 0 h 2886820"/>
                  <a:gd name="connsiteX0" fmla="*/ 0 w 2595603"/>
                  <a:gd name="connsiteY0" fmla="*/ 2454593 h 2886820"/>
                  <a:gd name="connsiteX1" fmla="*/ 182013 w 2595603"/>
                  <a:gd name="connsiteY1" fmla="*/ 2346253 h 2886820"/>
                  <a:gd name="connsiteX2" fmla="*/ 242684 w 2595603"/>
                  <a:gd name="connsiteY2" fmla="*/ 2350588 h 2886820"/>
                  <a:gd name="connsiteX3" fmla="*/ 333691 w 2595603"/>
                  <a:gd name="connsiteY3" fmla="*/ 2237914 h 2886820"/>
                  <a:gd name="connsiteX4" fmla="*/ 260020 w 2595603"/>
                  <a:gd name="connsiteY4" fmla="*/ 2216247 h 2886820"/>
                  <a:gd name="connsiteX5" fmla="*/ 260459 w 2595603"/>
                  <a:gd name="connsiteY5" fmla="*/ 2111092 h 2886820"/>
                  <a:gd name="connsiteX6" fmla="*/ 317609 w 2595603"/>
                  <a:gd name="connsiteY6" fmla="*/ 2105648 h 2886820"/>
                  <a:gd name="connsiteX7" fmla="*/ 331216 w 2595603"/>
                  <a:gd name="connsiteY7" fmla="*/ 2037613 h 2886820"/>
                  <a:gd name="connsiteX8" fmla="*/ 363193 w 2595603"/>
                  <a:gd name="connsiteY8" fmla="*/ 2038974 h 2886820"/>
                  <a:gd name="connsiteX9" fmla="*/ 382243 w 2595603"/>
                  <a:gd name="connsiteY9" fmla="*/ 2024687 h 2886820"/>
                  <a:gd name="connsiteX10" fmla="*/ 527499 w 2595603"/>
                  <a:gd name="connsiteY10" fmla="*/ 2048499 h 2886820"/>
                  <a:gd name="connsiteX11" fmla="*/ 567980 w 2595603"/>
                  <a:gd name="connsiteY11" fmla="*/ 2062787 h 2886820"/>
                  <a:gd name="connsiteX12" fmla="*/ 606080 w 2595603"/>
                  <a:gd name="connsiteY12" fmla="*/ 2022305 h 2886820"/>
                  <a:gd name="connsiteX13" fmla="*/ 648943 w 2595603"/>
                  <a:gd name="connsiteY13" fmla="*/ 2058024 h 2886820"/>
                  <a:gd name="connsiteX14" fmla="*/ 675136 w 2595603"/>
                  <a:gd name="connsiteY14" fmla="*/ 2067549 h 2886820"/>
                  <a:gd name="connsiteX15" fmla="*/ 667992 w 2595603"/>
                  <a:gd name="connsiteY15" fmla="*/ 2105649 h 2886820"/>
                  <a:gd name="connsiteX16" fmla="*/ 703710 w 2595603"/>
                  <a:gd name="connsiteY16" fmla="*/ 2112793 h 2886820"/>
                  <a:gd name="connsiteX17" fmla="*/ 729904 w 2595603"/>
                  <a:gd name="connsiteY17" fmla="*/ 2086599 h 2886820"/>
                  <a:gd name="connsiteX18" fmla="*/ 787054 w 2595603"/>
                  <a:gd name="connsiteY18" fmla="*/ 2115174 h 2886820"/>
                  <a:gd name="connsiteX19" fmla="*/ 975173 w 2595603"/>
                  <a:gd name="connsiteY19" fmla="*/ 2208042 h 2886820"/>
                  <a:gd name="connsiteX20" fmla="*/ 1194248 w 2595603"/>
                  <a:gd name="connsiteY20" fmla="*/ 2298529 h 2886820"/>
                  <a:gd name="connsiteX21" fmla="*/ 1191866 w 2595603"/>
                  <a:gd name="connsiteY21" fmla="*/ 2327104 h 2886820"/>
                  <a:gd name="connsiteX22" fmla="*/ 1239491 w 2595603"/>
                  <a:gd name="connsiteY22" fmla="*/ 2341392 h 2886820"/>
                  <a:gd name="connsiteX23" fmla="*/ 1249016 w 2595603"/>
                  <a:gd name="connsiteY23" fmla="*/ 2315198 h 2886820"/>
                  <a:gd name="connsiteX24" fmla="*/ 1396653 w 2595603"/>
                  <a:gd name="connsiteY24" fmla="*/ 2343773 h 2886820"/>
                  <a:gd name="connsiteX25" fmla="*/ 1410941 w 2595603"/>
                  <a:gd name="connsiteY25" fmla="*/ 2317578 h 2886820"/>
                  <a:gd name="connsiteX26" fmla="*/ 1446659 w 2595603"/>
                  <a:gd name="connsiteY26" fmla="*/ 2312816 h 2886820"/>
                  <a:gd name="connsiteX27" fmla="*/ 1460947 w 2595603"/>
                  <a:gd name="connsiteY27" fmla="*/ 2279478 h 2886820"/>
                  <a:gd name="connsiteX28" fmla="*/ 1446659 w 2595603"/>
                  <a:gd name="connsiteY28" fmla="*/ 2262810 h 2886820"/>
                  <a:gd name="connsiteX29" fmla="*/ 1446659 w 2595603"/>
                  <a:gd name="connsiteY29" fmla="*/ 2231853 h 2886820"/>
                  <a:gd name="connsiteX30" fmla="*/ 1456184 w 2595603"/>
                  <a:gd name="connsiteY30" fmla="*/ 2196135 h 2886820"/>
                  <a:gd name="connsiteX31" fmla="*/ 1491904 w 2595603"/>
                  <a:gd name="connsiteY31" fmla="*/ 2208041 h 2886820"/>
                  <a:gd name="connsiteX32" fmla="*/ 1539529 w 2595603"/>
                  <a:gd name="connsiteY32" fmla="*/ 2096122 h 2886820"/>
                  <a:gd name="connsiteX33" fmla="*/ 1570484 w 2595603"/>
                  <a:gd name="connsiteY33" fmla="*/ 2067547 h 2886820"/>
                  <a:gd name="connsiteX34" fmla="*/ 1713359 w 2595603"/>
                  <a:gd name="connsiteY34" fmla="*/ 2079453 h 2886820"/>
                  <a:gd name="connsiteX35" fmla="*/ 1696692 w 2595603"/>
                  <a:gd name="connsiteY35" fmla="*/ 2165178 h 2886820"/>
                  <a:gd name="connsiteX36" fmla="*/ 1706217 w 2595603"/>
                  <a:gd name="connsiteY36" fmla="*/ 2298528 h 2886820"/>
                  <a:gd name="connsiteX37" fmla="*/ 1684785 w 2595603"/>
                  <a:gd name="connsiteY37" fmla="*/ 2403303 h 2886820"/>
                  <a:gd name="connsiteX38" fmla="*/ 1615729 w 2595603"/>
                  <a:gd name="connsiteY38" fmla="*/ 2550941 h 2886820"/>
                  <a:gd name="connsiteX39" fmla="*/ 1556198 w 2595603"/>
                  <a:gd name="connsiteY39" fmla="*/ 2670002 h 2886820"/>
                  <a:gd name="connsiteX40" fmla="*/ 1544292 w 2595603"/>
                  <a:gd name="connsiteY40" fmla="*/ 2781921 h 2886820"/>
                  <a:gd name="connsiteX41" fmla="*/ 1639542 w 2595603"/>
                  <a:gd name="connsiteY41" fmla="*/ 2815259 h 2886820"/>
                  <a:gd name="connsiteX42" fmla="*/ 1710978 w 2595603"/>
                  <a:gd name="connsiteY42" fmla="*/ 2850977 h 2886820"/>
                  <a:gd name="connsiteX43" fmla="*/ 1758603 w 2595603"/>
                  <a:gd name="connsiteY43" fmla="*/ 2765253 h 2886820"/>
                  <a:gd name="connsiteX44" fmla="*/ 1832422 w 2595603"/>
                  <a:gd name="connsiteY44" fmla="*/ 2805734 h 2886820"/>
                  <a:gd name="connsiteX45" fmla="*/ 1872903 w 2595603"/>
                  <a:gd name="connsiteY45" fmla="*/ 2803353 h 2886820"/>
                  <a:gd name="connsiteX46" fmla="*/ 1932434 w 2595603"/>
                  <a:gd name="connsiteY46" fmla="*/ 2855740 h 2886820"/>
                  <a:gd name="connsiteX47" fmla="*/ 1987203 w 2595603"/>
                  <a:gd name="connsiteY47" fmla="*/ 2884315 h 2886820"/>
                  <a:gd name="connsiteX48" fmla="*/ 2030066 w 2595603"/>
                  <a:gd name="connsiteY48" fmla="*/ 2865265 h 2886820"/>
                  <a:gd name="connsiteX49" fmla="*/ 2084833 w 2595603"/>
                  <a:gd name="connsiteY49" fmla="*/ 2874790 h 2886820"/>
                  <a:gd name="connsiteX50" fmla="*/ 2118171 w 2595603"/>
                  <a:gd name="connsiteY50" fmla="*/ 2843835 h 2886820"/>
                  <a:gd name="connsiteX51" fmla="*/ 2149127 w 2595603"/>
                  <a:gd name="connsiteY51" fmla="*/ 2839072 h 2886820"/>
                  <a:gd name="connsiteX52" fmla="*/ 2184846 w 2595603"/>
                  <a:gd name="connsiteY52" fmla="*/ 2824785 h 2886820"/>
                  <a:gd name="connsiteX53" fmla="*/ 2227708 w 2595603"/>
                  <a:gd name="connsiteY53" fmla="*/ 2870028 h 2886820"/>
                  <a:gd name="connsiteX54" fmla="*/ 2289620 w 2595603"/>
                  <a:gd name="connsiteY54" fmla="*/ 2765253 h 2886820"/>
                  <a:gd name="connsiteX55" fmla="*/ 2322957 w 2595603"/>
                  <a:gd name="connsiteY55" fmla="*/ 2624760 h 2886820"/>
                  <a:gd name="connsiteX56" fmla="*/ 2375345 w 2595603"/>
                  <a:gd name="connsiteY56" fmla="*/ 2496172 h 2886820"/>
                  <a:gd name="connsiteX57" fmla="*/ 2415826 w 2595603"/>
                  <a:gd name="connsiteY57" fmla="*/ 2305672 h 2886820"/>
                  <a:gd name="connsiteX58" fmla="*/ 2444401 w 2595603"/>
                  <a:gd name="connsiteY58" fmla="*/ 2100885 h 2886820"/>
                  <a:gd name="connsiteX59" fmla="*/ 2449164 w 2595603"/>
                  <a:gd name="connsiteY59" fmla="*/ 1993728 h 2886820"/>
                  <a:gd name="connsiteX60" fmla="*/ 2487264 w 2595603"/>
                  <a:gd name="connsiteY60" fmla="*/ 1867522 h 2886820"/>
                  <a:gd name="connsiteX61" fmla="*/ 2496789 w 2595603"/>
                  <a:gd name="connsiteY61" fmla="*/ 1819897 h 2886820"/>
                  <a:gd name="connsiteX62" fmla="*/ 2546795 w 2595603"/>
                  <a:gd name="connsiteY62" fmla="*/ 1750840 h 2886820"/>
                  <a:gd name="connsiteX63" fmla="*/ 2589658 w 2595603"/>
                  <a:gd name="connsiteY63" fmla="*/ 1527002 h 2886820"/>
                  <a:gd name="connsiteX64" fmla="*/ 2594421 w 2595603"/>
                  <a:gd name="connsiteY64" fmla="*/ 1396035 h 2886820"/>
                  <a:gd name="connsiteX65" fmla="*/ 2575371 w 2595603"/>
                  <a:gd name="connsiteY65" fmla="*/ 1310310 h 2886820"/>
                  <a:gd name="connsiteX66" fmla="*/ 2577752 w 2595603"/>
                  <a:gd name="connsiteY66" fmla="*/ 900735 h 2886820"/>
                  <a:gd name="connsiteX67" fmla="*/ 2503933 w 2595603"/>
                  <a:gd name="connsiteY67" fmla="*/ 845966 h 2886820"/>
                  <a:gd name="connsiteX68" fmla="*/ 2484883 w 2595603"/>
                  <a:gd name="connsiteY68" fmla="*/ 793578 h 2886820"/>
                  <a:gd name="connsiteX69" fmla="*/ 2503933 w 2595603"/>
                  <a:gd name="connsiteY69" fmla="*/ 698328 h 2886820"/>
                  <a:gd name="connsiteX70" fmla="*/ 2427733 w 2595603"/>
                  <a:gd name="connsiteY70" fmla="*/ 503067 h 2886820"/>
                  <a:gd name="connsiteX71" fmla="*/ 2406302 w 2595603"/>
                  <a:gd name="connsiteY71" fmla="*/ 474492 h 2886820"/>
                  <a:gd name="connsiteX72" fmla="*/ 2363440 w 2595603"/>
                  <a:gd name="connsiteY72" fmla="*/ 410198 h 2886820"/>
                  <a:gd name="connsiteX73" fmla="*/ 2356296 w 2595603"/>
                  <a:gd name="connsiteY73" fmla="*/ 348286 h 2886820"/>
                  <a:gd name="connsiteX74" fmla="*/ 2296765 w 2595603"/>
                  <a:gd name="connsiteY74" fmla="*/ 336379 h 2886820"/>
                  <a:gd name="connsiteX75" fmla="*/ 2275333 w 2595603"/>
                  <a:gd name="connsiteY75" fmla="*/ 322092 h 2886820"/>
                  <a:gd name="connsiteX76" fmla="*/ 2225327 w 2595603"/>
                  <a:gd name="connsiteY76" fmla="*/ 353048 h 2886820"/>
                  <a:gd name="connsiteX77" fmla="*/ 1816213 w 2595603"/>
                  <a:gd name="connsiteY77" fmla="*/ 0 h 2886820"/>
                  <a:gd name="connsiteX0" fmla="*/ 0 w 2595603"/>
                  <a:gd name="connsiteY0" fmla="*/ 2483168 h 2915395"/>
                  <a:gd name="connsiteX1" fmla="*/ 182013 w 2595603"/>
                  <a:gd name="connsiteY1" fmla="*/ 2374828 h 2915395"/>
                  <a:gd name="connsiteX2" fmla="*/ 242684 w 2595603"/>
                  <a:gd name="connsiteY2" fmla="*/ 2379163 h 2915395"/>
                  <a:gd name="connsiteX3" fmla="*/ 333691 w 2595603"/>
                  <a:gd name="connsiteY3" fmla="*/ 2266489 h 2915395"/>
                  <a:gd name="connsiteX4" fmla="*/ 260020 w 2595603"/>
                  <a:gd name="connsiteY4" fmla="*/ 2244822 h 2915395"/>
                  <a:gd name="connsiteX5" fmla="*/ 260459 w 2595603"/>
                  <a:gd name="connsiteY5" fmla="*/ 2139667 h 2915395"/>
                  <a:gd name="connsiteX6" fmla="*/ 317609 w 2595603"/>
                  <a:gd name="connsiteY6" fmla="*/ 2134223 h 2915395"/>
                  <a:gd name="connsiteX7" fmla="*/ 331216 w 2595603"/>
                  <a:gd name="connsiteY7" fmla="*/ 2066188 h 2915395"/>
                  <a:gd name="connsiteX8" fmla="*/ 363193 w 2595603"/>
                  <a:gd name="connsiteY8" fmla="*/ 2067549 h 2915395"/>
                  <a:gd name="connsiteX9" fmla="*/ 382243 w 2595603"/>
                  <a:gd name="connsiteY9" fmla="*/ 2053262 h 2915395"/>
                  <a:gd name="connsiteX10" fmla="*/ 527499 w 2595603"/>
                  <a:gd name="connsiteY10" fmla="*/ 2077074 h 2915395"/>
                  <a:gd name="connsiteX11" fmla="*/ 567980 w 2595603"/>
                  <a:gd name="connsiteY11" fmla="*/ 2091362 h 2915395"/>
                  <a:gd name="connsiteX12" fmla="*/ 606080 w 2595603"/>
                  <a:gd name="connsiteY12" fmla="*/ 2050880 h 2915395"/>
                  <a:gd name="connsiteX13" fmla="*/ 648943 w 2595603"/>
                  <a:gd name="connsiteY13" fmla="*/ 2086599 h 2915395"/>
                  <a:gd name="connsiteX14" fmla="*/ 675136 w 2595603"/>
                  <a:gd name="connsiteY14" fmla="*/ 2096124 h 2915395"/>
                  <a:gd name="connsiteX15" fmla="*/ 667992 w 2595603"/>
                  <a:gd name="connsiteY15" fmla="*/ 2134224 h 2915395"/>
                  <a:gd name="connsiteX16" fmla="*/ 703710 w 2595603"/>
                  <a:gd name="connsiteY16" fmla="*/ 2141368 h 2915395"/>
                  <a:gd name="connsiteX17" fmla="*/ 729904 w 2595603"/>
                  <a:gd name="connsiteY17" fmla="*/ 2115174 h 2915395"/>
                  <a:gd name="connsiteX18" fmla="*/ 787054 w 2595603"/>
                  <a:gd name="connsiteY18" fmla="*/ 2143749 h 2915395"/>
                  <a:gd name="connsiteX19" fmla="*/ 975173 w 2595603"/>
                  <a:gd name="connsiteY19" fmla="*/ 2236617 h 2915395"/>
                  <a:gd name="connsiteX20" fmla="*/ 1194248 w 2595603"/>
                  <a:gd name="connsiteY20" fmla="*/ 2327104 h 2915395"/>
                  <a:gd name="connsiteX21" fmla="*/ 1191866 w 2595603"/>
                  <a:gd name="connsiteY21" fmla="*/ 2355679 h 2915395"/>
                  <a:gd name="connsiteX22" fmla="*/ 1239491 w 2595603"/>
                  <a:gd name="connsiteY22" fmla="*/ 2369967 h 2915395"/>
                  <a:gd name="connsiteX23" fmla="*/ 1249016 w 2595603"/>
                  <a:gd name="connsiteY23" fmla="*/ 2343773 h 2915395"/>
                  <a:gd name="connsiteX24" fmla="*/ 1396653 w 2595603"/>
                  <a:gd name="connsiteY24" fmla="*/ 2372348 h 2915395"/>
                  <a:gd name="connsiteX25" fmla="*/ 1410941 w 2595603"/>
                  <a:gd name="connsiteY25" fmla="*/ 2346153 h 2915395"/>
                  <a:gd name="connsiteX26" fmla="*/ 1446659 w 2595603"/>
                  <a:gd name="connsiteY26" fmla="*/ 2341391 h 2915395"/>
                  <a:gd name="connsiteX27" fmla="*/ 1460947 w 2595603"/>
                  <a:gd name="connsiteY27" fmla="*/ 2308053 h 2915395"/>
                  <a:gd name="connsiteX28" fmla="*/ 1446659 w 2595603"/>
                  <a:gd name="connsiteY28" fmla="*/ 2291385 h 2915395"/>
                  <a:gd name="connsiteX29" fmla="*/ 1446659 w 2595603"/>
                  <a:gd name="connsiteY29" fmla="*/ 2260428 h 2915395"/>
                  <a:gd name="connsiteX30" fmla="*/ 1456184 w 2595603"/>
                  <a:gd name="connsiteY30" fmla="*/ 2224710 h 2915395"/>
                  <a:gd name="connsiteX31" fmla="*/ 1491904 w 2595603"/>
                  <a:gd name="connsiteY31" fmla="*/ 2236616 h 2915395"/>
                  <a:gd name="connsiteX32" fmla="*/ 1539529 w 2595603"/>
                  <a:gd name="connsiteY32" fmla="*/ 2124697 h 2915395"/>
                  <a:gd name="connsiteX33" fmla="*/ 1570484 w 2595603"/>
                  <a:gd name="connsiteY33" fmla="*/ 2096122 h 2915395"/>
                  <a:gd name="connsiteX34" fmla="*/ 1713359 w 2595603"/>
                  <a:gd name="connsiteY34" fmla="*/ 2108028 h 2915395"/>
                  <a:gd name="connsiteX35" fmla="*/ 1696692 w 2595603"/>
                  <a:gd name="connsiteY35" fmla="*/ 2193753 h 2915395"/>
                  <a:gd name="connsiteX36" fmla="*/ 1706217 w 2595603"/>
                  <a:gd name="connsiteY36" fmla="*/ 2327103 h 2915395"/>
                  <a:gd name="connsiteX37" fmla="*/ 1684785 w 2595603"/>
                  <a:gd name="connsiteY37" fmla="*/ 2431878 h 2915395"/>
                  <a:gd name="connsiteX38" fmla="*/ 1615729 w 2595603"/>
                  <a:gd name="connsiteY38" fmla="*/ 2579516 h 2915395"/>
                  <a:gd name="connsiteX39" fmla="*/ 1556198 w 2595603"/>
                  <a:gd name="connsiteY39" fmla="*/ 2698577 h 2915395"/>
                  <a:gd name="connsiteX40" fmla="*/ 1544292 w 2595603"/>
                  <a:gd name="connsiteY40" fmla="*/ 2810496 h 2915395"/>
                  <a:gd name="connsiteX41" fmla="*/ 1639542 w 2595603"/>
                  <a:gd name="connsiteY41" fmla="*/ 2843834 h 2915395"/>
                  <a:gd name="connsiteX42" fmla="*/ 1710978 w 2595603"/>
                  <a:gd name="connsiteY42" fmla="*/ 2879552 h 2915395"/>
                  <a:gd name="connsiteX43" fmla="*/ 1758603 w 2595603"/>
                  <a:gd name="connsiteY43" fmla="*/ 2793828 h 2915395"/>
                  <a:gd name="connsiteX44" fmla="*/ 1832422 w 2595603"/>
                  <a:gd name="connsiteY44" fmla="*/ 2834309 h 2915395"/>
                  <a:gd name="connsiteX45" fmla="*/ 1872903 w 2595603"/>
                  <a:gd name="connsiteY45" fmla="*/ 2831928 h 2915395"/>
                  <a:gd name="connsiteX46" fmla="*/ 1932434 w 2595603"/>
                  <a:gd name="connsiteY46" fmla="*/ 2884315 h 2915395"/>
                  <a:gd name="connsiteX47" fmla="*/ 1987203 w 2595603"/>
                  <a:gd name="connsiteY47" fmla="*/ 2912890 h 2915395"/>
                  <a:gd name="connsiteX48" fmla="*/ 2030066 w 2595603"/>
                  <a:gd name="connsiteY48" fmla="*/ 2893840 h 2915395"/>
                  <a:gd name="connsiteX49" fmla="*/ 2084833 w 2595603"/>
                  <a:gd name="connsiteY49" fmla="*/ 2903365 h 2915395"/>
                  <a:gd name="connsiteX50" fmla="*/ 2118171 w 2595603"/>
                  <a:gd name="connsiteY50" fmla="*/ 2872410 h 2915395"/>
                  <a:gd name="connsiteX51" fmla="*/ 2149127 w 2595603"/>
                  <a:gd name="connsiteY51" fmla="*/ 2867647 h 2915395"/>
                  <a:gd name="connsiteX52" fmla="*/ 2184846 w 2595603"/>
                  <a:gd name="connsiteY52" fmla="*/ 2853360 h 2915395"/>
                  <a:gd name="connsiteX53" fmla="*/ 2227708 w 2595603"/>
                  <a:gd name="connsiteY53" fmla="*/ 2898603 h 2915395"/>
                  <a:gd name="connsiteX54" fmla="*/ 2289620 w 2595603"/>
                  <a:gd name="connsiteY54" fmla="*/ 2793828 h 2915395"/>
                  <a:gd name="connsiteX55" fmla="*/ 2322957 w 2595603"/>
                  <a:gd name="connsiteY55" fmla="*/ 2653335 h 2915395"/>
                  <a:gd name="connsiteX56" fmla="*/ 2375345 w 2595603"/>
                  <a:gd name="connsiteY56" fmla="*/ 2524747 h 2915395"/>
                  <a:gd name="connsiteX57" fmla="*/ 2415826 w 2595603"/>
                  <a:gd name="connsiteY57" fmla="*/ 2334247 h 2915395"/>
                  <a:gd name="connsiteX58" fmla="*/ 2444401 w 2595603"/>
                  <a:gd name="connsiteY58" fmla="*/ 2129460 h 2915395"/>
                  <a:gd name="connsiteX59" fmla="*/ 2449164 w 2595603"/>
                  <a:gd name="connsiteY59" fmla="*/ 2022303 h 2915395"/>
                  <a:gd name="connsiteX60" fmla="*/ 2487264 w 2595603"/>
                  <a:gd name="connsiteY60" fmla="*/ 1896097 h 2915395"/>
                  <a:gd name="connsiteX61" fmla="*/ 2496789 w 2595603"/>
                  <a:gd name="connsiteY61" fmla="*/ 1848472 h 2915395"/>
                  <a:gd name="connsiteX62" fmla="*/ 2546795 w 2595603"/>
                  <a:gd name="connsiteY62" fmla="*/ 1779415 h 2915395"/>
                  <a:gd name="connsiteX63" fmla="*/ 2589658 w 2595603"/>
                  <a:gd name="connsiteY63" fmla="*/ 1555577 h 2915395"/>
                  <a:gd name="connsiteX64" fmla="*/ 2594421 w 2595603"/>
                  <a:gd name="connsiteY64" fmla="*/ 1424610 h 2915395"/>
                  <a:gd name="connsiteX65" fmla="*/ 2575371 w 2595603"/>
                  <a:gd name="connsiteY65" fmla="*/ 1338885 h 2915395"/>
                  <a:gd name="connsiteX66" fmla="*/ 2577752 w 2595603"/>
                  <a:gd name="connsiteY66" fmla="*/ 929310 h 2915395"/>
                  <a:gd name="connsiteX67" fmla="*/ 2503933 w 2595603"/>
                  <a:gd name="connsiteY67" fmla="*/ 874541 h 2915395"/>
                  <a:gd name="connsiteX68" fmla="*/ 2484883 w 2595603"/>
                  <a:gd name="connsiteY68" fmla="*/ 822153 h 2915395"/>
                  <a:gd name="connsiteX69" fmla="*/ 2503933 w 2595603"/>
                  <a:gd name="connsiteY69" fmla="*/ 726903 h 2915395"/>
                  <a:gd name="connsiteX70" fmla="*/ 2427733 w 2595603"/>
                  <a:gd name="connsiteY70" fmla="*/ 531642 h 2915395"/>
                  <a:gd name="connsiteX71" fmla="*/ 2406302 w 2595603"/>
                  <a:gd name="connsiteY71" fmla="*/ 503067 h 2915395"/>
                  <a:gd name="connsiteX72" fmla="*/ 2363440 w 2595603"/>
                  <a:gd name="connsiteY72" fmla="*/ 438773 h 2915395"/>
                  <a:gd name="connsiteX73" fmla="*/ 2356296 w 2595603"/>
                  <a:gd name="connsiteY73" fmla="*/ 376861 h 2915395"/>
                  <a:gd name="connsiteX74" fmla="*/ 2296765 w 2595603"/>
                  <a:gd name="connsiteY74" fmla="*/ 364954 h 2915395"/>
                  <a:gd name="connsiteX75" fmla="*/ 2275333 w 2595603"/>
                  <a:gd name="connsiteY75" fmla="*/ 350667 h 2915395"/>
                  <a:gd name="connsiteX76" fmla="*/ 2225327 w 2595603"/>
                  <a:gd name="connsiteY76" fmla="*/ 381623 h 2915395"/>
                  <a:gd name="connsiteX77" fmla="*/ 1901938 w 2595603"/>
                  <a:gd name="connsiteY77" fmla="*/ 0 h 2915395"/>
                  <a:gd name="connsiteX0" fmla="*/ 0 w 2595603"/>
                  <a:gd name="connsiteY0" fmla="*/ 2483168 h 2915395"/>
                  <a:gd name="connsiteX1" fmla="*/ 182013 w 2595603"/>
                  <a:gd name="connsiteY1" fmla="*/ 2374828 h 2915395"/>
                  <a:gd name="connsiteX2" fmla="*/ 242684 w 2595603"/>
                  <a:gd name="connsiteY2" fmla="*/ 2379163 h 2915395"/>
                  <a:gd name="connsiteX3" fmla="*/ 333691 w 2595603"/>
                  <a:gd name="connsiteY3" fmla="*/ 2266489 h 2915395"/>
                  <a:gd name="connsiteX4" fmla="*/ 260020 w 2595603"/>
                  <a:gd name="connsiteY4" fmla="*/ 2244822 h 2915395"/>
                  <a:gd name="connsiteX5" fmla="*/ 260459 w 2595603"/>
                  <a:gd name="connsiteY5" fmla="*/ 2139667 h 2915395"/>
                  <a:gd name="connsiteX6" fmla="*/ 317609 w 2595603"/>
                  <a:gd name="connsiteY6" fmla="*/ 2134223 h 2915395"/>
                  <a:gd name="connsiteX7" fmla="*/ 331216 w 2595603"/>
                  <a:gd name="connsiteY7" fmla="*/ 2066188 h 2915395"/>
                  <a:gd name="connsiteX8" fmla="*/ 363193 w 2595603"/>
                  <a:gd name="connsiteY8" fmla="*/ 2067549 h 2915395"/>
                  <a:gd name="connsiteX9" fmla="*/ 382243 w 2595603"/>
                  <a:gd name="connsiteY9" fmla="*/ 2053262 h 2915395"/>
                  <a:gd name="connsiteX10" fmla="*/ 527499 w 2595603"/>
                  <a:gd name="connsiteY10" fmla="*/ 2077074 h 2915395"/>
                  <a:gd name="connsiteX11" fmla="*/ 567980 w 2595603"/>
                  <a:gd name="connsiteY11" fmla="*/ 2091362 h 2915395"/>
                  <a:gd name="connsiteX12" fmla="*/ 606080 w 2595603"/>
                  <a:gd name="connsiteY12" fmla="*/ 2050880 h 2915395"/>
                  <a:gd name="connsiteX13" fmla="*/ 648943 w 2595603"/>
                  <a:gd name="connsiteY13" fmla="*/ 2086599 h 2915395"/>
                  <a:gd name="connsiteX14" fmla="*/ 675136 w 2595603"/>
                  <a:gd name="connsiteY14" fmla="*/ 2096124 h 2915395"/>
                  <a:gd name="connsiteX15" fmla="*/ 667992 w 2595603"/>
                  <a:gd name="connsiteY15" fmla="*/ 2134224 h 2915395"/>
                  <a:gd name="connsiteX16" fmla="*/ 703710 w 2595603"/>
                  <a:gd name="connsiteY16" fmla="*/ 2141368 h 2915395"/>
                  <a:gd name="connsiteX17" fmla="*/ 729904 w 2595603"/>
                  <a:gd name="connsiteY17" fmla="*/ 2115174 h 2915395"/>
                  <a:gd name="connsiteX18" fmla="*/ 787054 w 2595603"/>
                  <a:gd name="connsiteY18" fmla="*/ 2143749 h 2915395"/>
                  <a:gd name="connsiteX19" fmla="*/ 975173 w 2595603"/>
                  <a:gd name="connsiteY19" fmla="*/ 2236617 h 2915395"/>
                  <a:gd name="connsiteX20" fmla="*/ 1194248 w 2595603"/>
                  <a:gd name="connsiteY20" fmla="*/ 2327104 h 2915395"/>
                  <a:gd name="connsiteX21" fmla="*/ 1191866 w 2595603"/>
                  <a:gd name="connsiteY21" fmla="*/ 2355679 h 2915395"/>
                  <a:gd name="connsiteX22" fmla="*/ 1239491 w 2595603"/>
                  <a:gd name="connsiteY22" fmla="*/ 2369967 h 2915395"/>
                  <a:gd name="connsiteX23" fmla="*/ 1249016 w 2595603"/>
                  <a:gd name="connsiteY23" fmla="*/ 2343773 h 2915395"/>
                  <a:gd name="connsiteX24" fmla="*/ 1396653 w 2595603"/>
                  <a:gd name="connsiteY24" fmla="*/ 2372348 h 2915395"/>
                  <a:gd name="connsiteX25" fmla="*/ 1410941 w 2595603"/>
                  <a:gd name="connsiteY25" fmla="*/ 2346153 h 2915395"/>
                  <a:gd name="connsiteX26" fmla="*/ 1446659 w 2595603"/>
                  <a:gd name="connsiteY26" fmla="*/ 2341391 h 2915395"/>
                  <a:gd name="connsiteX27" fmla="*/ 1460947 w 2595603"/>
                  <a:gd name="connsiteY27" fmla="*/ 2308053 h 2915395"/>
                  <a:gd name="connsiteX28" fmla="*/ 1446659 w 2595603"/>
                  <a:gd name="connsiteY28" fmla="*/ 2291385 h 2915395"/>
                  <a:gd name="connsiteX29" fmla="*/ 1446659 w 2595603"/>
                  <a:gd name="connsiteY29" fmla="*/ 2260428 h 2915395"/>
                  <a:gd name="connsiteX30" fmla="*/ 1456184 w 2595603"/>
                  <a:gd name="connsiteY30" fmla="*/ 2224710 h 2915395"/>
                  <a:gd name="connsiteX31" fmla="*/ 1491904 w 2595603"/>
                  <a:gd name="connsiteY31" fmla="*/ 2236616 h 2915395"/>
                  <a:gd name="connsiteX32" fmla="*/ 1539529 w 2595603"/>
                  <a:gd name="connsiteY32" fmla="*/ 2124697 h 2915395"/>
                  <a:gd name="connsiteX33" fmla="*/ 1570484 w 2595603"/>
                  <a:gd name="connsiteY33" fmla="*/ 2096122 h 2915395"/>
                  <a:gd name="connsiteX34" fmla="*/ 1713359 w 2595603"/>
                  <a:gd name="connsiteY34" fmla="*/ 2108028 h 2915395"/>
                  <a:gd name="connsiteX35" fmla="*/ 1696692 w 2595603"/>
                  <a:gd name="connsiteY35" fmla="*/ 2193753 h 2915395"/>
                  <a:gd name="connsiteX36" fmla="*/ 1706217 w 2595603"/>
                  <a:gd name="connsiteY36" fmla="*/ 2327103 h 2915395"/>
                  <a:gd name="connsiteX37" fmla="*/ 1684785 w 2595603"/>
                  <a:gd name="connsiteY37" fmla="*/ 2431878 h 2915395"/>
                  <a:gd name="connsiteX38" fmla="*/ 1615729 w 2595603"/>
                  <a:gd name="connsiteY38" fmla="*/ 2579516 h 2915395"/>
                  <a:gd name="connsiteX39" fmla="*/ 1556198 w 2595603"/>
                  <a:gd name="connsiteY39" fmla="*/ 2698577 h 2915395"/>
                  <a:gd name="connsiteX40" fmla="*/ 1544292 w 2595603"/>
                  <a:gd name="connsiteY40" fmla="*/ 2810496 h 2915395"/>
                  <a:gd name="connsiteX41" fmla="*/ 1639542 w 2595603"/>
                  <a:gd name="connsiteY41" fmla="*/ 2843834 h 2915395"/>
                  <a:gd name="connsiteX42" fmla="*/ 1710978 w 2595603"/>
                  <a:gd name="connsiteY42" fmla="*/ 2879552 h 2915395"/>
                  <a:gd name="connsiteX43" fmla="*/ 1758603 w 2595603"/>
                  <a:gd name="connsiteY43" fmla="*/ 2793828 h 2915395"/>
                  <a:gd name="connsiteX44" fmla="*/ 1832422 w 2595603"/>
                  <a:gd name="connsiteY44" fmla="*/ 2834309 h 2915395"/>
                  <a:gd name="connsiteX45" fmla="*/ 1872903 w 2595603"/>
                  <a:gd name="connsiteY45" fmla="*/ 2831928 h 2915395"/>
                  <a:gd name="connsiteX46" fmla="*/ 1932434 w 2595603"/>
                  <a:gd name="connsiteY46" fmla="*/ 2884315 h 2915395"/>
                  <a:gd name="connsiteX47" fmla="*/ 1987203 w 2595603"/>
                  <a:gd name="connsiteY47" fmla="*/ 2912890 h 2915395"/>
                  <a:gd name="connsiteX48" fmla="*/ 2030066 w 2595603"/>
                  <a:gd name="connsiteY48" fmla="*/ 2893840 h 2915395"/>
                  <a:gd name="connsiteX49" fmla="*/ 2084833 w 2595603"/>
                  <a:gd name="connsiteY49" fmla="*/ 2903365 h 2915395"/>
                  <a:gd name="connsiteX50" fmla="*/ 2118171 w 2595603"/>
                  <a:gd name="connsiteY50" fmla="*/ 2872410 h 2915395"/>
                  <a:gd name="connsiteX51" fmla="*/ 2149127 w 2595603"/>
                  <a:gd name="connsiteY51" fmla="*/ 2867647 h 2915395"/>
                  <a:gd name="connsiteX52" fmla="*/ 2184846 w 2595603"/>
                  <a:gd name="connsiteY52" fmla="*/ 2853360 h 2915395"/>
                  <a:gd name="connsiteX53" fmla="*/ 2227708 w 2595603"/>
                  <a:gd name="connsiteY53" fmla="*/ 2898603 h 2915395"/>
                  <a:gd name="connsiteX54" fmla="*/ 2289620 w 2595603"/>
                  <a:gd name="connsiteY54" fmla="*/ 2793828 h 2915395"/>
                  <a:gd name="connsiteX55" fmla="*/ 2322957 w 2595603"/>
                  <a:gd name="connsiteY55" fmla="*/ 2653335 h 2915395"/>
                  <a:gd name="connsiteX56" fmla="*/ 2375345 w 2595603"/>
                  <a:gd name="connsiteY56" fmla="*/ 2524747 h 2915395"/>
                  <a:gd name="connsiteX57" fmla="*/ 2415826 w 2595603"/>
                  <a:gd name="connsiteY57" fmla="*/ 2334247 h 2915395"/>
                  <a:gd name="connsiteX58" fmla="*/ 2444401 w 2595603"/>
                  <a:gd name="connsiteY58" fmla="*/ 2129460 h 2915395"/>
                  <a:gd name="connsiteX59" fmla="*/ 2449164 w 2595603"/>
                  <a:gd name="connsiteY59" fmla="*/ 2022303 h 2915395"/>
                  <a:gd name="connsiteX60" fmla="*/ 2487264 w 2595603"/>
                  <a:gd name="connsiteY60" fmla="*/ 1896097 h 2915395"/>
                  <a:gd name="connsiteX61" fmla="*/ 2496789 w 2595603"/>
                  <a:gd name="connsiteY61" fmla="*/ 1848472 h 2915395"/>
                  <a:gd name="connsiteX62" fmla="*/ 2546795 w 2595603"/>
                  <a:gd name="connsiteY62" fmla="*/ 1779415 h 2915395"/>
                  <a:gd name="connsiteX63" fmla="*/ 2589658 w 2595603"/>
                  <a:gd name="connsiteY63" fmla="*/ 1555577 h 2915395"/>
                  <a:gd name="connsiteX64" fmla="*/ 2594421 w 2595603"/>
                  <a:gd name="connsiteY64" fmla="*/ 1424610 h 2915395"/>
                  <a:gd name="connsiteX65" fmla="*/ 2575371 w 2595603"/>
                  <a:gd name="connsiteY65" fmla="*/ 1338885 h 2915395"/>
                  <a:gd name="connsiteX66" fmla="*/ 2577752 w 2595603"/>
                  <a:gd name="connsiteY66" fmla="*/ 929310 h 2915395"/>
                  <a:gd name="connsiteX67" fmla="*/ 2503933 w 2595603"/>
                  <a:gd name="connsiteY67" fmla="*/ 874541 h 2915395"/>
                  <a:gd name="connsiteX68" fmla="*/ 2484883 w 2595603"/>
                  <a:gd name="connsiteY68" fmla="*/ 822153 h 2915395"/>
                  <a:gd name="connsiteX69" fmla="*/ 2503933 w 2595603"/>
                  <a:gd name="connsiteY69" fmla="*/ 726903 h 2915395"/>
                  <a:gd name="connsiteX70" fmla="*/ 2427733 w 2595603"/>
                  <a:gd name="connsiteY70" fmla="*/ 531642 h 2915395"/>
                  <a:gd name="connsiteX71" fmla="*/ 2406302 w 2595603"/>
                  <a:gd name="connsiteY71" fmla="*/ 503067 h 2915395"/>
                  <a:gd name="connsiteX72" fmla="*/ 2363440 w 2595603"/>
                  <a:gd name="connsiteY72" fmla="*/ 438773 h 2915395"/>
                  <a:gd name="connsiteX73" fmla="*/ 2356296 w 2595603"/>
                  <a:gd name="connsiteY73" fmla="*/ 376861 h 2915395"/>
                  <a:gd name="connsiteX74" fmla="*/ 2296765 w 2595603"/>
                  <a:gd name="connsiteY74" fmla="*/ 364954 h 2915395"/>
                  <a:gd name="connsiteX75" fmla="*/ 2275333 w 2595603"/>
                  <a:gd name="connsiteY75" fmla="*/ 350667 h 2915395"/>
                  <a:gd name="connsiteX76" fmla="*/ 2225327 w 2595603"/>
                  <a:gd name="connsiteY76" fmla="*/ 381623 h 2915395"/>
                  <a:gd name="connsiteX77" fmla="*/ 2139602 w 2595603"/>
                  <a:gd name="connsiteY77" fmla="*/ 364955 h 2915395"/>
                  <a:gd name="connsiteX78" fmla="*/ 1901938 w 2595603"/>
                  <a:gd name="connsiteY78" fmla="*/ 0 h 2915395"/>
                  <a:gd name="connsiteX0" fmla="*/ 0 w 2595603"/>
                  <a:gd name="connsiteY0" fmla="*/ 2480786 h 2913013"/>
                  <a:gd name="connsiteX1" fmla="*/ 182013 w 2595603"/>
                  <a:gd name="connsiteY1" fmla="*/ 2372446 h 2913013"/>
                  <a:gd name="connsiteX2" fmla="*/ 242684 w 2595603"/>
                  <a:gd name="connsiteY2" fmla="*/ 2376781 h 2913013"/>
                  <a:gd name="connsiteX3" fmla="*/ 333691 w 2595603"/>
                  <a:gd name="connsiteY3" fmla="*/ 2264107 h 2913013"/>
                  <a:gd name="connsiteX4" fmla="*/ 260020 w 2595603"/>
                  <a:gd name="connsiteY4" fmla="*/ 2242440 h 2913013"/>
                  <a:gd name="connsiteX5" fmla="*/ 260459 w 2595603"/>
                  <a:gd name="connsiteY5" fmla="*/ 2137285 h 2913013"/>
                  <a:gd name="connsiteX6" fmla="*/ 317609 w 2595603"/>
                  <a:gd name="connsiteY6" fmla="*/ 2131841 h 2913013"/>
                  <a:gd name="connsiteX7" fmla="*/ 331216 w 2595603"/>
                  <a:gd name="connsiteY7" fmla="*/ 2063806 h 2913013"/>
                  <a:gd name="connsiteX8" fmla="*/ 363193 w 2595603"/>
                  <a:gd name="connsiteY8" fmla="*/ 2065167 h 2913013"/>
                  <a:gd name="connsiteX9" fmla="*/ 382243 w 2595603"/>
                  <a:gd name="connsiteY9" fmla="*/ 2050880 h 2913013"/>
                  <a:gd name="connsiteX10" fmla="*/ 527499 w 2595603"/>
                  <a:gd name="connsiteY10" fmla="*/ 2074692 h 2913013"/>
                  <a:gd name="connsiteX11" fmla="*/ 567980 w 2595603"/>
                  <a:gd name="connsiteY11" fmla="*/ 2088980 h 2913013"/>
                  <a:gd name="connsiteX12" fmla="*/ 606080 w 2595603"/>
                  <a:gd name="connsiteY12" fmla="*/ 2048498 h 2913013"/>
                  <a:gd name="connsiteX13" fmla="*/ 648943 w 2595603"/>
                  <a:gd name="connsiteY13" fmla="*/ 2084217 h 2913013"/>
                  <a:gd name="connsiteX14" fmla="*/ 675136 w 2595603"/>
                  <a:gd name="connsiteY14" fmla="*/ 2093742 h 2913013"/>
                  <a:gd name="connsiteX15" fmla="*/ 667992 w 2595603"/>
                  <a:gd name="connsiteY15" fmla="*/ 2131842 h 2913013"/>
                  <a:gd name="connsiteX16" fmla="*/ 703710 w 2595603"/>
                  <a:gd name="connsiteY16" fmla="*/ 2138986 h 2913013"/>
                  <a:gd name="connsiteX17" fmla="*/ 729904 w 2595603"/>
                  <a:gd name="connsiteY17" fmla="*/ 2112792 h 2913013"/>
                  <a:gd name="connsiteX18" fmla="*/ 787054 w 2595603"/>
                  <a:gd name="connsiteY18" fmla="*/ 2141367 h 2913013"/>
                  <a:gd name="connsiteX19" fmla="*/ 975173 w 2595603"/>
                  <a:gd name="connsiteY19" fmla="*/ 2234235 h 2913013"/>
                  <a:gd name="connsiteX20" fmla="*/ 1194248 w 2595603"/>
                  <a:gd name="connsiteY20" fmla="*/ 2324722 h 2913013"/>
                  <a:gd name="connsiteX21" fmla="*/ 1191866 w 2595603"/>
                  <a:gd name="connsiteY21" fmla="*/ 2353297 h 2913013"/>
                  <a:gd name="connsiteX22" fmla="*/ 1239491 w 2595603"/>
                  <a:gd name="connsiteY22" fmla="*/ 2367585 h 2913013"/>
                  <a:gd name="connsiteX23" fmla="*/ 1249016 w 2595603"/>
                  <a:gd name="connsiteY23" fmla="*/ 2341391 h 2913013"/>
                  <a:gd name="connsiteX24" fmla="*/ 1396653 w 2595603"/>
                  <a:gd name="connsiteY24" fmla="*/ 2369966 h 2913013"/>
                  <a:gd name="connsiteX25" fmla="*/ 1410941 w 2595603"/>
                  <a:gd name="connsiteY25" fmla="*/ 2343771 h 2913013"/>
                  <a:gd name="connsiteX26" fmla="*/ 1446659 w 2595603"/>
                  <a:gd name="connsiteY26" fmla="*/ 2339009 h 2913013"/>
                  <a:gd name="connsiteX27" fmla="*/ 1460947 w 2595603"/>
                  <a:gd name="connsiteY27" fmla="*/ 2305671 h 2913013"/>
                  <a:gd name="connsiteX28" fmla="*/ 1446659 w 2595603"/>
                  <a:gd name="connsiteY28" fmla="*/ 2289003 h 2913013"/>
                  <a:gd name="connsiteX29" fmla="*/ 1446659 w 2595603"/>
                  <a:gd name="connsiteY29" fmla="*/ 2258046 h 2913013"/>
                  <a:gd name="connsiteX30" fmla="*/ 1456184 w 2595603"/>
                  <a:gd name="connsiteY30" fmla="*/ 2222328 h 2913013"/>
                  <a:gd name="connsiteX31" fmla="*/ 1491904 w 2595603"/>
                  <a:gd name="connsiteY31" fmla="*/ 2234234 h 2913013"/>
                  <a:gd name="connsiteX32" fmla="*/ 1539529 w 2595603"/>
                  <a:gd name="connsiteY32" fmla="*/ 2122315 h 2913013"/>
                  <a:gd name="connsiteX33" fmla="*/ 1570484 w 2595603"/>
                  <a:gd name="connsiteY33" fmla="*/ 2093740 h 2913013"/>
                  <a:gd name="connsiteX34" fmla="*/ 1713359 w 2595603"/>
                  <a:gd name="connsiteY34" fmla="*/ 2105646 h 2913013"/>
                  <a:gd name="connsiteX35" fmla="*/ 1696692 w 2595603"/>
                  <a:gd name="connsiteY35" fmla="*/ 2191371 h 2913013"/>
                  <a:gd name="connsiteX36" fmla="*/ 1706217 w 2595603"/>
                  <a:gd name="connsiteY36" fmla="*/ 2324721 h 2913013"/>
                  <a:gd name="connsiteX37" fmla="*/ 1684785 w 2595603"/>
                  <a:gd name="connsiteY37" fmla="*/ 2429496 h 2913013"/>
                  <a:gd name="connsiteX38" fmla="*/ 1615729 w 2595603"/>
                  <a:gd name="connsiteY38" fmla="*/ 2577134 h 2913013"/>
                  <a:gd name="connsiteX39" fmla="*/ 1556198 w 2595603"/>
                  <a:gd name="connsiteY39" fmla="*/ 2696195 h 2913013"/>
                  <a:gd name="connsiteX40" fmla="*/ 1544292 w 2595603"/>
                  <a:gd name="connsiteY40" fmla="*/ 2808114 h 2913013"/>
                  <a:gd name="connsiteX41" fmla="*/ 1639542 w 2595603"/>
                  <a:gd name="connsiteY41" fmla="*/ 2841452 h 2913013"/>
                  <a:gd name="connsiteX42" fmla="*/ 1710978 w 2595603"/>
                  <a:gd name="connsiteY42" fmla="*/ 2877170 h 2913013"/>
                  <a:gd name="connsiteX43" fmla="*/ 1758603 w 2595603"/>
                  <a:gd name="connsiteY43" fmla="*/ 2791446 h 2913013"/>
                  <a:gd name="connsiteX44" fmla="*/ 1832422 w 2595603"/>
                  <a:gd name="connsiteY44" fmla="*/ 2831927 h 2913013"/>
                  <a:gd name="connsiteX45" fmla="*/ 1872903 w 2595603"/>
                  <a:gd name="connsiteY45" fmla="*/ 2829546 h 2913013"/>
                  <a:gd name="connsiteX46" fmla="*/ 1932434 w 2595603"/>
                  <a:gd name="connsiteY46" fmla="*/ 2881933 h 2913013"/>
                  <a:gd name="connsiteX47" fmla="*/ 1987203 w 2595603"/>
                  <a:gd name="connsiteY47" fmla="*/ 2910508 h 2913013"/>
                  <a:gd name="connsiteX48" fmla="*/ 2030066 w 2595603"/>
                  <a:gd name="connsiteY48" fmla="*/ 2891458 h 2913013"/>
                  <a:gd name="connsiteX49" fmla="*/ 2084833 w 2595603"/>
                  <a:gd name="connsiteY49" fmla="*/ 2900983 h 2913013"/>
                  <a:gd name="connsiteX50" fmla="*/ 2118171 w 2595603"/>
                  <a:gd name="connsiteY50" fmla="*/ 2870028 h 2913013"/>
                  <a:gd name="connsiteX51" fmla="*/ 2149127 w 2595603"/>
                  <a:gd name="connsiteY51" fmla="*/ 2865265 h 2913013"/>
                  <a:gd name="connsiteX52" fmla="*/ 2184846 w 2595603"/>
                  <a:gd name="connsiteY52" fmla="*/ 2850978 h 2913013"/>
                  <a:gd name="connsiteX53" fmla="*/ 2227708 w 2595603"/>
                  <a:gd name="connsiteY53" fmla="*/ 2896221 h 2913013"/>
                  <a:gd name="connsiteX54" fmla="*/ 2289620 w 2595603"/>
                  <a:gd name="connsiteY54" fmla="*/ 2791446 h 2913013"/>
                  <a:gd name="connsiteX55" fmla="*/ 2322957 w 2595603"/>
                  <a:gd name="connsiteY55" fmla="*/ 2650953 h 2913013"/>
                  <a:gd name="connsiteX56" fmla="*/ 2375345 w 2595603"/>
                  <a:gd name="connsiteY56" fmla="*/ 2522365 h 2913013"/>
                  <a:gd name="connsiteX57" fmla="*/ 2415826 w 2595603"/>
                  <a:gd name="connsiteY57" fmla="*/ 2331865 h 2913013"/>
                  <a:gd name="connsiteX58" fmla="*/ 2444401 w 2595603"/>
                  <a:gd name="connsiteY58" fmla="*/ 2127078 h 2913013"/>
                  <a:gd name="connsiteX59" fmla="*/ 2449164 w 2595603"/>
                  <a:gd name="connsiteY59" fmla="*/ 2019921 h 2913013"/>
                  <a:gd name="connsiteX60" fmla="*/ 2487264 w 2595603"/>
                  <a:gd name="connsiteY60" fmla="*/ 1893715 h 2913013"/>
                  <a:gd name="connsiteX61" fmla="*/ 2496789 w 2595603"/>
                  <a:gd name="connsiteY61" fmla="*/ 1846090 h 2913013"/>
                  <a:gd name="connsiteX62" fmla="*/ 2546795 w 2595603"/>
                  <a:gd name="connsiteY62" fmla="*/ 1777033 h 2913013"/>
                  <a:gd name="connsiteX63" fmla="*/ 2589658 w 2595603"/>
                  <a:gd name="connsiteY63" fmla="*/ 1553195 h 2913013"/>
                  <a:gd name="connsiteX64" fmla="*/ 2594421 w 2595603"/>
                  <a:gd name="connsiteY64" fmla="*/ 1422228 h 2913013"/>
                  <a:gd name="connsiteX65" fmla="*/ 2575371 w 2595603"/>
                  <a:gd name="connsiteY65" fmla="*/ 1336503 h 2913013"/>
                  <a:gd name="connsiteX66" fmla="*/ 2577752 w 2595603"/>
                  <a:gd name="connsiteY66" fmla="*/ 926928 h 2913013"/>
                  <a:gd name="connsiteX67" fmla="*/ 2503933 w 2595603"/>
                  <a:gd name="connsiteY67" fmla="*/ 872159 h 2913013"/>
                  <a:gd name="connsiteX68" fmla="*/ 2484883 w 2595603"/>
                  <a:gd name="connsiteY68" fmla="*/ 819771 h 2913013"/>
                  <a:gd name="connsiteX69" fmla="*/ 2503933 w 2595603"/>
                  <a:gd name="connsiteY69" fmla="*/ 724521 h 2913013"/>
                  <a:gd name="connsiteX70" fmla="*/ 2427733 w 2595603"/>
                  <a:gd name="connsiteY70" fmla="*/ 529260 h 2913013"/>
                  <a:gd name="connsiteX71" fmla="*/ 2406302 w 2595603"/>
                  <a:gd name="connsiteY71" fmla="*/ 500685 h 2913013"/>
                  <a:gd name="connsiteX72" fmla="*/ 2363440 w 2595603"/>
                  <a:gd name="connsiteY72" fmla="*/ 436391 h 2913013"/>
                  <a:gd name="connsiteX73" fmla="*/ 2356296 w 2595603"/>
                  <a:gd name="connsiteY73" fmla="*/ 374479 h 2913013"/>
                  <a:gd name="connsiteX74" fmla="*/ 2296765 w 2595603"/>
                  <a:gd name="connsiteY74" fmla="*/ 362572 h 2913013"/>
                  <a:gd name="connsiteX75" fmla="*/ 2275333 w 2595603"/>
                  <a:gd name="connsiteY75" fmla="*/ 348285 h 2913013"/>
                  <a:gd name="connsiteX76" fmla="*/ 2225327 w 2595603"/>
                  <a:gd name="connsiteY76" fmla="*/ 379241 h 2913013"/>
                  <a:gd name="connsiteX77" fmla="*/ 2139602 w 2595603"/>
                  <a:gd name="connsiteY77" fmla="*/ 362573 h 2913013"/>
                  <a:gd name="connsiteX78" fmla="*/ 2061482 w 2595603"/>
                  <a:gd name="connsiteY78" fmla="*/ 0 h 2913013"/>
                  <a:gd name="connsiteX0" fmla="*/ 0 w 2595603"/>
                  <a:gd name="connsiteY0" fmla="*/ 2480786 h 2913013"/>
                  <a:gd name="connsiteX1" fmla="*/ 182013 w 2595603"/>
                  <a:gd name="connsiteY1" fmla="*/ 2372446 h 2913013"/>
                  <a:gd name="connsiteX2" fmla="*/ 242684 w 2595603"/>
                  <a:gd name="connsiteY2" fmla="*/ 2376781 h 2913013"/>
                  <a:gd name="connsiteX3" fmla="*/ 333691 w 2595603"/>
                  <a:gd name="connsiteY3" fmla="*/ 2264107 h 2913013"/>
                  <a:gd name="connsiteX4" fmla="*/ 260020 w 2595603"/>
                  <a:gd name="connsiteY4" fmla="*/ 2242440 h 2913013"/>
                  <a:gd name="connsiteX5" fmla="*/ 260459 w 2595603"/>
                  <a:gd name="connsiteY5" fmla="*/ 2137285 h 2913013"/>
                  <a:gd name="connsiteX6" fmla="*/ 317609 w 2595603"/>
                  <a:gd name="connsiteY6" fmla="*/ 2131841 h 2913013"/>
                  <a:gd name="connsiteX7" fmla="*/ 331216 w 2595603"/>
                  <a:gd name="connsiteY7" fmla="*/ 2063806 h 2913013"/>
                  <a:gd name="connsiteX8" fmla="*/ 363193 w 2595603"/>
                  <a:gd name="connsiteY8" fmla="*/ 2065167 h 2913013"/>
                  <a:gd name="connsiteX9" fmla="*/ 382243 w 2595603"/>
                  <a:gd name="connsiteY9" fmla="*/ 2050880 h 2913013"/>
                  <a:gd name="connsiteX10" fmla="*/ 527499 w 2595603"/>
                  <a:gd name="connsiteY10" fmla="*/ 2074692 h 2913013"/>
                  <a:gd name="connsiteX11" fmla="*/ 567980 w 2595603"/>
                  <a:gd name="connsiteY11" fmla="*/ 2088980 h 2913013"/>
                  <a:gd name="connsiteX12" fmla="*/ 606080 w 2595603"/>
                  <a:gd name="connsiteY12" fmla="*/ 2048498 h 2913013"/>
                  <a:gd name="connsiteX13" fmla="*/ 648943 w 2595603"/>
                  <a:gd name="connsiteY13" fmla="*/ 2084217 h 2913013"/>
                  <a:gd name="connsiteX14" fmla="*/ 675136 w 2595603"/>
                  <a:gd name="connsiteY14" fmla="*/ 2093742 h 2913013"/>
                  <a:gd name="connsiteX15" fmla="*/ 667992 w 2595603"/>
                  <a:gd name="connsiteY15" fmla="*/ 2131842 h 2913013"/>
                  <a:gd name="connsiteX16" fmla="*/ 703710 w 2595603"/>
                  <a:gd name="connsiteY16" fmla="*/ 2138986 h 2913013"/>
                  <a:gd name="connsiteX17" fmla="*/ 729904 w 2595603"/>
                  <a:gd name="connsiteY17" fmla="*/ 2112792 h 2913013"/>
                  <a:gd name="connsiteX18" fmla="*/ 787054 w 2595603"/>
                  <a:gd name="connsiteY18" fmla="*/ 2141367 h 2913013"/>
                  <a:gd name="connsiteX19" fmla="*/ 975173 w 2595603"/>
                  <a:gd name="connsiteY19" fmla="*/ 2234235 h 2913013"/>
                  <a:gd name="connsiteX20" fmla="*/ 1194248 w 2595603"/>
                  <a:gd name="connsiteY20" fmla="*/ 2324722 h 2913013"/>
                  <a:gd name="connsiteX21" fmla="*/ 1191866 w 2595603"/>
                  <a:gd name="connsiteY21" fmla="*/ 2353297 h 2913013"/>
                  <a:gd name="connsiteX22" fmla="*/ 1239491 w 2595603"/>
                  <a:gd name="connsiteY22" fmla="*/ 2367585 h 2913013"/>
                  <a:gd name="connsiteX23" fmla="*/ 1249016 w 2595603"/>
                  <a:gd name="connsiteY23" fmla="*/ 2341391 h 2913013"/>
                  <a:gd name="connsiteX24" fmla="*/ 1396653 w 2595603"/>
                  <a:gd name="connsiteY24" fmla="*/ 2369966 h 2913013"/>
                  <a:gd name="connsiteX25" fmla="*/ 1410941 w 2595603"/>
                  <a:gd name="connsiteY25" fmla="*/ 2343771 h 2913013"/>
                  <a:gd name="connsiteX26" fmla="*/ 1446659 w 2595603"/>
                  <a:gd name="connsiteY26" fmla="*/ 2339009 h 2913013"/>
                  <a:gd name="connsiteX27" fmla="*/ 1460947 w 2595603"/>
                  <a:gd name="connsiteY27" fmla="*/ 2305671 h 2913013"/>
                  <a:gd name="connsiteX28" fmla="*/ 1446659 w 2595603"/>
                  <a:gd name="connsiteY28" fmla="*/ 2289003 h 2913013"/>
                  <a:gd name="connsiteX29" fmla="*/ 1446659 w 2595603"/>
                  <a:gd name="connsiteY29" fmla="*/ 2258046 h 2913013"/>
                  <a:gd name="connsiteX30" fmla="*/ 1456184 w 2595603"/>
                  <a:gd name="connsiteY30" fmla="*/ 2222328 h 2913013"/>
                  <a:gd name="connsiteX31" fmla="*/ 1491904 w 2595603"/>
                  <a:gd name="connsiteY31" fmla="*/ 2234234 h 2913013"/>
                  <a:gd name="connsiteX32" fmla="*/ 1539529 w 2595603"/>
                  <a:gd name="connsiteY32" fmla="*/ 2122315 h 2913013"/>
                  <a:gd name="connsiteX33" fmla="*/ 1570484 w 2595603"/>
                  <a:gd name="connsiteY33" fmla="*/ 2093740 h 2913013"/>
                  <a:gd name="connsiteX34" fmla="*/ 1713359 w 2595603"/>
                  <a:gd name="connsiteY34" fmla="*/ 2105646 h 2913013"/>
                  <a:gd name="connsiteX35" fmla="*/ 1696692 w 2595603"/>
                  <a:gd name="connsiteY35" fmla="*/ 2191371 h 2913013"/>
                  <a:gd name="connsiteX36" fmla="*/ 1706217 w 2595603"/>
                  <a:gd name="connsiteY36" fmla="*/ 2324721 h 2913013"/>
                  <a:gd name="connsiteX37" fmla="*/ 1684785 w 2595603"/>
                  <a:gd name="connsiteY37" fmla="*/ 2429496 h 2913013"/>
                  <a:gd name="connsiteX38" fmla="*/ 1615729 w 2595603"/>
                  <a:gd name="connsiteY38" fmla="*/ 2577134 h 2913013"/>
                  <a:gd name="connsiteX39" fmla="*/ 1556198 w 2595603"/>
                  <a:gd name="connsiteY39" fmla="*/ 2696195 h 2913013"/>
                  <a:gd name="connsiteX40" fmla="*/ 1544292 w 2595603"/>
                  <a:gd name="connsiteY40" fmla="*/ 2808114 h 2913013"/>
                  <a:gd name="connsiteX41" fmla="*/ 1639542 w 2595603"/>
                  <a:gd name="connsiteY41" fmla="*/ 2841452 h 2913013"/>
                  <a:gd name="connsiteX42" fmla="*/ 1710978 w 2595603"/>
                  <a:gd name="connsiteY42" fmla="*/ 2877170 h 2913013"/>
                  <a:gd name="connsiteX43" fmla="*/ 1758603 w 2595603"/>
                  <a:gd name="connsiteY43" fmla="*/ 2791446 h 2913013"/>
                  <a:gd name="connsiteX44" fmla="*/ 1832422 w 2595603"/>
                  <a:gd name="connsiteY44" fmla="*/ 2831927 h 2913013"/>
                  <a:gd name="connsiteX45" fmla="*/ 1872903 w 2595603"/>
                  <a:gd name="connsiteY45" fmla="*/ 2829546 h 2913013"/>
                  <a:gd name="connsiteX46" fmla="*/ 1932434 w 2595603"/>
                  <a:gd name="connsiteY46" fmla="*/ 2881933 h 2913013"/>
                  <a:gd name="connsiteX47" fmla="*/ 1987203 w 2595603"/>
                  <a:gd name="connsiteY47" fmla="*/ 2910508 h 2913013"/>
                  <a:gd name="connsiteX48" fmla="*/ 2030066 w 2595603"/>
                  <a:gd name="connsiteY48" fmla="*/ 2891458 h 2913013"/>
                  <a:gd name="connsiteX49" fmla="*/ 2084833 w 2595603"/>
                  <a:gd name="connsiteY49" fmla="*/ 2900983 h 2913013"/>
                  <a:gd name="connsiteX50" fmla="*/ 2118171 w 2595603"/>
                  <a:gd name="connsiteY50" fmla="*/ 2870028 h 2913013"/>
                  <a:gd name="connsiteX51" fmla="*/ 2149127 w 2595603"/>
                  <a:gd name="connsiteY51" fmla="*/ 2865265 h 2913013"/>
                  <a:gd name="connsiteX52" fmla="*/ 2184846 w 2595603"/>
                  <a:gd name="connsiteY52" fmla="*/ 2850978 h 2913013"/>
                  <a:gd name="connsiteX53" fmla="*/ 2227708 w 2595603"/>
                  <a:gd name="connsiteY53" fmla="*/ 2896221 h 2913013"/>
                  <a:gd name="connsiteX54" fmla="*/ 2289620 w 2595603"/>
                  <a:gd name="connsiteY54" fmla="*/ 2791446 h 2913013"/>
                  <a:gd name="connsiteX55" fmla="*/ 2322957 w 2595603"/>
                  <a:gd name="connsiteY55" fmla="*/ 2650953 h 2913013"/>
                  <a:gd name="connsiteX56" fmla="*/ 2375345 w 2595603"/>
                  <a:gd name="connsiteY56" fmla="*/ 2522365 h 2913013"/>
                  <a:gd name="connsiteX57" fmla="*/ 2415826 w 2595603"/>
                  <a:gd name="connsiteY57" fmla="*/ 2331865 h 2913013"/>
                  <a:gd name="connsiteX58" fmla="*/ 2444401 w 2595603"/>
                  <a:gd name="connsiteY58" fmla="*/ 2127078 h 2913013"/>
                  <a:gd name="connsiteX59" fmla="*/ 2449164 w 2595603"/>
                  <a:gd name="connsiteY59" fmla="*/ 2019921 h 2913013"/>
                  <a:gd name="connsiteX60" fmla="*/ 2487264 w 2595603"/>
                  <a:gd name="connsiteY60" fmla="*/ 1893715 h 2913013"/>
                  <a:gd name="connsiteX61" fmla="*/ 2496789 w 2595603"/>
                  <a:gd name="connsiteY61" fmla="*/ 1846090 h 2913013"/>
                  <a:gd name="connsiteX62" fmla="*/ 2546795 w 2595603"/>
                  <a:gd name="connsiteY62" fmla="*/ 1777033 h 2913013"/>
                  <a:gd name="connsiteX63" fmla="*/ 2589658 w 2595603"/>
                  <a:gd name="connsiteY63" fmla="*/ 1553195 h 2913013"/>
                  <a:gd name="connsiteX64" fmla="*/ 2594421 w 2595603"/>
                  <a:gd name="connsiteY64" fmla="*/ 1422228 h 2913013"/>
                  <a:gd name="connsiteX65" fmla="*/ 2575371 w 2595603"/>
                  <a:gd name="connsiteY65" fmla="*/ 1336503 h 2913013"/>
                  <a:gd name="connsiteX66" fmla="*/ 2577752 w 2595603"/>
                  <a:gd name="connsiteY66" fmla="*/ 926928 h 2913013"/>
                  <a:gd name="connsiteX67" fmla="*/ 2503933 w 2595603"/>
                  <a:gd name="connsiteY67" fmla="*/ 872159 h 2913013"/>
                  <a:gd name="connsiteX68" fmla="*/ 2484883 w 2595603"/>
                  <a:gd name="connsiteY68" fmla="*/ 819771 h 2913013"/>
                  <a:gd name="connsiteX69" fmla="*/ 2503933 w 2595603"/>
                  <a:gd name="connsiteY69" fmla="*/ 724521 h 2913013"/>
                  <a:gd name="connsiteX70" fmla="*/ 2427733 w 2595603"/>
                  <a:gd name="connsiteY70" fmla="*/ 529260 h 2913013"/>
                  <a:gd name="connsiteX71" fmla="*/ 2406302 w 2595603"/>
                  <a:gd name="connsiteY71" fmla="*/ 500685 h 2913013"/>
                  <a:gd name="connsiteX72" fmla="*/ 2363440 w 2595603"/>
                  <a:gd name="connsiteY72" fmla="*/ 436391 h 2913013"/>
                  <a:gd name="connsiteX73" fmla="*/ 2356296 w 2595603"/>
                  <a:gd name="connsiteY73" fmla="*/ 374479 h 2913013"/>
                  <a:gd name="connsiteX74" fmla="*/ 2296765 w 2595603"/>
                  <a:gd name="connsiteY74" fmla="*/ 362572 h 2913013"/>
                  <a:gd name="connsiteX75" fmla="*/ 2275333 w 2595603"/>
                  <a:gd name="connsiteY75" fmla="*/ 348285 h 2913013"/>
                  <a:gd name="connsiteX76" fmla="*/ 2225327 w 2595603"/>
                  <a:gd name="connsiteY76" fmla="*/ 379241 h 2913013"/>
                  <a:gd name="connsiteX77" fmla="*/ 2139602 w 2595603"/>
                  <a:gd name="connsiteY77" fmla="*/ 362573 h 2913013"/>
                  <a:gd name="connsiteX78" fmla="*/ 2096740 w 2595603"/>
                  <a:gd name="connsiteY78" fmla="*/ 341142 h 2913013"/>
                  <a:gd name="connsiteX79" fmla="*/ 2061482 w 2595603"/>
                  <a:gd name="connsiteY79" fmla="*/ 0 h 2913013"/>
                  <a:gd name="connsiteX0" fmla="*/ 0 w 2595603"/>
                  <a:gd name="connsiteY0" fmla="*/ 2456973 h 2889200"/>
                  <a:gd name="connsiteX1" fmla="*/ 182013 w 2595603"/>
                  <a:gd name="connsiteY1" fmla="*/ 2348633 h 2889200"/>
                  <a:gd name="connsiteX2" fmla="*/ 242684 w 2595603"/>
                  <a:gd name="connsiteY2" fmla="*/ 2352968 h 2889200"/>
                  <a:gd name="connsiteX3" fmla="*/ 333691 w 2595603"/>
                  <a:gd name="connsiteY3" fmla="*/ 2240294 h 2889200"/>
                  <a:gd name="connsiteX4" fmla="*/ 260020 w 2595603"/>
                  <a:gd name="connsiteY4" fmla="*/ 2218627 h 2889200"/>
                  <a:gd name="connsiteX5" fmla="*/ 260459 w 2595603"/>
                  <a:gd name="connsiteY5" fmla="*/ 2113472 h 2889200"/>
                  <a:gd name="connsiteX6" fmla="*/ 317609 w 2595603"/>
                  <a:gd name="connsiteY6" fmla="*/ 2108028 h 2889200"/>
                  <a:gd name="connsiteX7" fmla="*/ 331216 w 2595603"/>
                  <a:gd name="connsiteY7" fmla="*/ 2039993 h 2889200"/>
                  <a:gd name="connsiteX8" fmla="*/ 363193 w 2595603"/>
                  <a:gd name="connsiteY8" fmla="*/ 2041354 h 2889200"/>
                  <a:gd name="connsiteX9" fmla="*/ 382243 w 2595603"/>
                  <a:gd name="connsiteY9" fmla="*/ 2027067 h 2889200"/>
                  <a:gd name="connsiteX10" fmla="*/ 527499 w 2595603"/>
                  <a:gd name="connsiteY10" fmla="*/ 2050879 h 2889200"/>
                  <a:gd name="connsiteX11" fmla="*/ 567980 w 2595603"/>
                  <a:gd name="connsiteY11" fmla="*/ 2065167 h 2889200"/>
                  <a:gd name="connsiteX12" fmla="*/ 606080 w 2595603"/>
                  <a:gd name="connsiteY12" fmla="*/ 2024685 h 2889200"/>
                  <a:gd name="connsiteX13" fmla="*/ 648943 w 2595603"/>
                  <a:gd name="connsiteY13" fmla="*/ 2060404 h 2889200"/>
                  <a:gd name="connsiteX14" fmla="*/ 675136 w 2595603"/>
                  <a:gd name="connsiteY14" fmla="*/ 2069929 h 2889200"/>
                  <a:gd name="connsiteX15" fmla="*/ 667992 w 2595603"/>
                  <a:gd name="connsiteY15" fmla="*/ 2108029 h 2889200"/>
                  <a:gd name="connsiteX16" fmla="*/ 703710 w 2595603"/>
                  <a:gd name="connsiteY16" fmla="*/ 2115173 h 2889200"/>
                  <a:gd name="connsiteX17" fmla="*/ 729904 w 2595603"/>
                  <a:gd name="connsiteY17" fmla="*/ 2088979 h 2889200"/>
                  <a:gd name="connsiteX18" fmla="*/ 787054 w 2595603"/>
                  <a:gd name="connsiteY18" fmla="*/ 2117554 h 2889200"/>
                  <a:gd name="connsiteX19" fmla="*/ 975173 w 2595603"/>
                  <a:gd name="connsiteY19" fmla="*/ 2210422 h 2889200"/>
                  <a:gd name="connsiteX20" fmla="*/ 1194248 w 2595603"/>
                  <a:gd name="connsiteY20" fmla="*/ 2300909 h 2889200"/>
                  <a:gd name="connsiteX21" fmla="*/ 1191866 w 2595603"/>
                  <a:gd name="connsiteY21" fmla="*/ 2329484 h 2889200"/>
                  <a:gd name="connsiteX22" fmla="*/ 1239491 w 2595603"/>
                  <a:gd name="connsiteY22" fmla="*/ 2343772 h 2889200"/>
                  <a:gd name="connsiteX23" fmla="*/ 1249016 w 2595603"/>
                  <a:gd name="connsiteY23" fmla="*/ 2317578 h 2889200"/>
                  <a:gd name="connsiteX24" fmla="*/ 1396653 w 2595603"/>
                  <a:gd name="connsiteY24" fmla="*/ 2346153 h 2889200"/>
                  <a:gd name="connsiteX25" fmla="*/ 1410941 w 2595603"/>
                  <a:gd name="connsiteY25" fmla="*/ 2319958 h 2889200"/>
                  <a:gd name="connsiteX26" fmla="*/ 1446659 w 2595603"/>
                  <a:gd name="connsiteY26" fmla="*/ 2315196 h 2889200"/>
                  <a:gd name="connsiteX27" fmla="*/ 1460947 w 2595603"/>
                  <a:gd name="connsiteY27" fmla="*/ 2281858 h 2889200"/>
                  <a:gd name="connsiteX28" fmla="*/ 1446659 w 2595603"/>
                  <a:gd name="connsiteY28" fmla="*/ 2265190 h 2889200"/>
                  <a:gd name="connsiteX29" fmla="*/ 1446659 w 2595603"/>
                  <a:gd name="connsiteY29" fmla="*/ 2234233 h 2889200"/>
                  <a:gd name="connsiteX30" fmla="*/ 1456184 w 2595603"/>
                  <a:gd name="connsiteY30" fmla="*/ 2198515 h 2889200"/>
                  <a:gd name="connsiteX31" fmla="*/ 1491904 w 2595603"/>
                  <a:gd name="connsiteY31" fmla="*/ 2210421 h 2889200"/>
                  <a:gd name="connsiteX32" fmla="*/ 1539529 w 2595603"/>
                  <a:gd name="connsiteY32" fmla="*/ 2098502 h 2889200"/>
                  <a:gd name="connsiteX33" fmla="*/ 1570484 w 2595603"/>
                  <a:gd name="connsiteY33" fmla="*/ 2069927 h 2889200"/>
                  <a:gd name="connsiteX34" fmla="*/ 1713359 w 2595603"/>
                  <a:gd name="connsiteY34" fmla="*/ 2081833 h 2889200"/>
                  <a:gd name="connsiteX35" fmla="*/ 1696692 w 2595603"/>
                  <a:gd name="connsiteY35" fmla="*/ 2167558 h 2889200"/>
                  <a:gd name="connsiteX36" fmla="*/ 1706217 w 2595603"/>
                  <a:gd name="connsiteY36" fmla="*/ 2300908 h 2889200"/>
                  <a:gd name="connsiteX37" fmla="*/ 1684785 w 2595603"/>
                  <a:gd name="connsiteY37" fmla="*/ 2405683 h 2889200"/>
                  <a:gd name="connsiteX38" fmla="*/ 1615729 w 2595603"/>
                  <a:gd name="connsiteY38" fmla="*/ 2553321 h 2889200"/>
                  <a:gd name="connsiteX39" fmla="*/ 1556198 w 2595603"/>
                  <a:gd name="connsiteY39" fmla="*/ 2672382 h 2889200"/>
                  <a:gd name="connsiteX40" fmla="*/ 1544292 w 2595603"/>
                  <a:gd name="connsiteY40" fmla="*/ 2784301 h 2889200"/>
                  <a:gd name="connsiteX41" fmla="*/ 1639542 w 2595603"/>
                  <a:gd name="connsiteY41" fmla="*/ 2817639 h 2889200"/>
                  <a:gd name="connsiteX42" fmla="*/ 1710978 w 2595603"/>
                  <a:gd name="connsiteY42" fmla="*/ 2853357 h 2889200"/>
                  <a:gd name="connsiteX43" fmla="*/ 1758603 w 2595603"/>
                  <a:gd name="connsiteY43" fmla="*/ 2767633 h 2889200"/>
                  <a:gd name="connsiteX44" fmla="*/ 1832422 w 2595603"/>
                  <a:gd name="connsiteY44" fmla="*/ 2808114 h 2889200"/>
                  <a:gd name="connsiteX45" fmla="*/ 1872903 w 2595603"/>
                  <a:gd name="connsiteY45" fmla="*/ 2805733 h 2889200"/>
                  <a:gd name="connsiteX46" fmla="*/ 1932434 w 2595603"/>
                  <a:gd name="connsiteY46" fmla="*/ 2858120 h 2889200"/>
                  <a:gd name="connsiteX47" fmla="*/ 1987203 w 2595603"/>
                  <a:gd name="connsiteY47" fmla="*/ 2886695 h 2889200"/>
                  <a:gd name="connsiteX48" fmla="*/ 2030066 w 2595603"/>
                  <a:gd name="connsiteY48" fmla="*/ 2867645 h 2889200"/>
                  <a:gd name="connsiteX49" fmla="*/ 2084833 w 2595603"/>
                  <a:gd name="connsiteY49" fmla="*/ 2877170 h 2889200"/>
                  <a:gd name="connsiteX50" fmla="*/ 2118171 w 2595603"/>
                  <a:gd name="connsiteY50" fmla="*/ 2846215 h 2889200"/>
                  <a:gd name="connsiteX51" fmla="*/ 2149127 w 2595603"/>
                  <a:gd name="connsiteY51" fmla="*/ 2841452 h 2889200"/>
                  <a:gd name="connsiteX52" fmla="*/ 2184846 w 2595603"/>
                  <a:gd name="connsiteY52" fmla="*/ 2827165 h 2889200"/>
                  <a:gd name="connsiteX53" fmla="*/ 2227708 w 2595603"/>
                  <a:gd name="connsiteY53" fmla="*/ 2872408 h 2889200"/>
                  <a:gd name="connsiteX54" fmla="*/ 2289620 w 2595603"/>
                  <a:gd name="connsiteY54" fmla="*/ 2767633 h 2889200"/>
                  <a:gd name="connsiteX55" fmla="*/ 2322957 w 2595603"/>
                  <a:gd name="connsiteY55" fmla="*/ 2627140 h 2889200"/>
                  <a:gd name="connsiteX56" fmla="*/ 2375345 w 2595603"/>
                  <a:gd name="connsiteY56" fmla="*/ 2498552 h 2889200"/>
                  <a:gd name="connsiteX57" fmla="*/ 2415826 w 2595603"/>
                  <a:gd name="connsiteY57" fmla="*/ 2308052 h 2889200"/>
                  <a:gd name="connsiteX58" fmla="*/ 2444401 w 2595603"/>
                  <a:gd name="connsiteY58" fmla="*/ 2103265 h 2889200"/>
                  <a:gd name="connsiteX59" fmla="*/ 2449164 w 2595603"/>
                  <a:gd name="connsiteY59" fmla="*/ 1996108 h 2889200"/>
                  <a:gd name="connsiteX60" fmla="*/ 2487264 w 2595603"/>
                  <a:gd name="connsiteY60" fmla="*/ 1869902 h 2889200"/>
                  <a:gd name="connsiteX61" fmla="*/ 2496789 w 2595603"/>
                  <a:gd name="connsiteY61" fmla="*/ 1822277 h 2889200"/>
                  <a:gd name="connsiteX62" fmla="*/ 2546795 w 2595603"/>
                  <a:gd name="connsiteY62" fmla="*/ 1753220 h 2889200"/>
                  <a:gd name="connsiteX63" fmla="*/ 2589658 w 2595603"/>
                  <a:gd name="connsiteY63" fmla="*/ 1529382 h 2889200"/>
                  <a:gd name="connsiteX64" fmla="*/ 2594421 w 2595603"/>
                  <a:gd name="connsiteY64" fmla="*/ 1398415 h 2889200"/>
                  <a:gd name="connsiteX65" fmla="*/ 2575371 w 2595603"/>
                  <a:gd name="connsiteY65" fmla="*/ 1312690 h 2889200"/>
                  <a:gd name="connsiteX66" fmla="*/ 2577752 w 2595603"/>
                  <a:gd name="connsiteY66" fmla="*/ 903115 h 2889200"/>
                  <a:gd name="connsiteX67" fmla="*/ 2503933 w 2595603"/>
                  <a:gd name="connsiteY67" fmla="*/ 848346 h 2889200"/>
                  <a:gd name="connsiteX68" fmla="*/ 2484883 w 2595603"/>
                  <a:gd name="connsiteY68" fmla="*/ 795958 h 2889200"/>
                  <a:gd name="connsiteX69" fmla="*/ 2503933 w 2595603"/>
                  <a:gd name="connsiteY69" fmla="*/ 700708 h 2889200"/>
                  <a:gd name="connsiteX70" fmla="*/ 2427733 w 2595603"/>
                  <a:gd name="connsiteY70" fmla="*/ 505447 h 2889200"/>
                  <a:gd name="connsiteX71" fmla="*/ 2406302 w 2595603"/>
                  <a:gd name="connsiteY71" fmla="*/ 476872 h 2889200"/>
                  <a:gd name="connsiteX72" fmla="*/ 2363440 w 2595603"/>
                  <a:gd name="connsiteY72" fmla="*/ 412578 h 2889200"/>
                  <a:gd name="connsiteX73" fmla="*/ 2356296 w 2595603"/>
                  <a:gd name="connsiteY73" fmla="*/ 350666 h 2889200"/>
                  <a:gd name="connsiteX74" fmla="*/ 2296765 w 2595603"/>
                  <a:gd name="connsiteY74" fmla="*/ 338759 h 2889200"/>
                  <a:gd name="connsiteX75" fmla="*/ 2275333 w 2595603"/>
                  <a:gd name="connsiteY75" fmla="*/ 324472 h 2889200"/>
                  <a:gd name="connsiteX76" fmla="*/ 2225327 w 2595603"/>
                  <a:gd name="connsiteY76" fmla="*/ 355428 h 2889200"/>
                  <a:gd name="connsiteX77" fmla="*/ 2139602 w 2595603"/>
                  <a:gd name="connsiteY77" fmla="*/ 338760 h 2889200"/>
                  <a:gd name="connsiteX78" fmla="*/ 2096740 w 2595603"/>
                  <a:gd name="connsiteY78" fmla="*/ 317329 h 2889200"/>
                  <a:gd name="connsiteX79" fmla="*/ 2128157 w 2595603"/>
                  <a:gd name="connsiteY79" fmla="*/ 0 h 2889200"/>
                  <a:gd name="connsiteX0" fmla="*/ 0 w 2595603"/>
                  <a:gd name="connsiteY0" fmla="*/ 2456973 h 2889200"/>
                  <a:gd name="connsiteX1" fmla="*/ 182013 w 2595603"/>
                  <a:gd name="connsiteY1" fmla="*/ 2348633 h 2889200"/>
                  <a:gd name="connsiteX2" fmla="*/ 242684 w 2595603"/>
                  <a:gd name="connsiteY2" fmla="*/ 2352968 h 2889200"/>
                  <a:gd name="connsiteX3" fmla="*/ 333691 w 2595603"/>
                  <a:gd name="connsiteY3" fmla="*/ 2240294 h 2889200"/>
                  <a:gd name="connsiteX4" fmla="*/ 260020 w 2595603"/>
                  <a:gd name="connsiteY4" fmla="*/ 2218627 h 2889200"/>
                  <a:gd name="connsiteX5" fmla="*/ 260459 w 2595603"/>
                  <a:gd name="connsiteY5" fmla="*/ 2113472 h 2889200"/>
                  <a:gd name="connsiteX6" fmla="*/ 317609 w 2595603"/>
                  <a:gd name="connsiteY6" fmla="*/ 2108028 h 2889200"/>
                  <a:gd name="connsiteX7" fmla="*/ 331216 w 2595603"/>
                  <a:gd name="connsiteY7" fmla="*/ 2039993 h 2889200"/>
                  <a:gd name="connsiteX8" fmla="*/ 363193 w 2595603"/>
                  <a:gd name="connsiteY8" fmla="*/ 2041354 h 2889200"/>
                  <a:gd name="connsiteX9" fmla="*/ 382243 w 2595603"/>
                  <a:gd name="connsiteY9" fmla="*/ 2027067 h 2889200"/>
                  <a:gd name="connsiteX10" fmla="*/ 527499 w 2595603"/>
                  <a:gd name="connsiteY10" fmla="*/ 2050879 h 2889200"/>
                  <a:gd name="connsiteX11" fmla="*/ 567980 w 2595603"/>
                  <a:gd name="connsiteY11" fmla="*/ 2065167 h 2889200"/>
                  <a:gd name="connsiteX12" fmla="*/ 606080 w 2595603"/>
                  <a:gd name="connsiteY12" fmla="*/ 2024685 h 2889200"/>
                  <a:gd name="connsiteX13" fmla="*/ 648943 w 2595603"/>
                  <a:gd name="connsiteY13" fmla="*/ 2060404 h 2889200"/>
                  <a:gd name="connsiteX14" fmla="*/ 675136 w 2595603"/>
                  <a:gd name="connsiteY14" fmla="*/ 2069929 h 2889200"/>
                  <a:gd name="connsiteX15" fmla="*/ 667992 w 2595603"/>
                  <a:gd name="connsiteY15" fmla="*/ 2108029 h 2889200"/>
                  <a:gd name="connsiteX16" fmla="*/ 703710 w 2595603"/>
                  <a:gd name="connsiteY16" fmla="*/ 2115173 h 2889200"/>
                  <a:gd name="connsiteX17" fmla="*/ 729904 w 2595603"/>
                  <a:gd name="connsiteY17" fmla="*/ 2088979 h 2889200"/>
                  <a:gd name="connsiteX18" fmla="*/ 787054 w 2595603"/>
                  <a:gd name="connsiteY18" fmla="*/ 2117554 h 2889200"/>
                  <a:gd name="connsiteX19" fmla="*/ 975173 w 2595603"/>
                  <a:gd name="connsiteY19" fmla="*/ 2210422 h 2889200"/>
                  <a:gd name="connsiteX20" fmla="*/ 1194248 w 2595603"/>
                  <a:gd name="connsiteY20" fmla="*/ 2300909 h 2889200"/>
                  <a:gd name="connsiteX21" fmla="*/ 1191866 w 2595603"/>
                  <a:gd name="connsiteY21" fmla="*/ 2329484 h 2889200"/>
                  <a:gd name="connsiteX22" fmla="*/ 1239491 w 2595603"/>
                  <a:gd name="connsiteY22" fmla="*/ 2343772 h 2889200"/>
                  <a:gd name="connsiteX23" fmla="*/ 1249016 w 2595603"/>
                  <a:gd name="connsiteY23" fmla="*/ 2317578 h 2889200"/>
                  <a:gd name="connsiteX24" fmla="*/ 1396653 w 2595603"/>
                  <a:gd name="connsiteY24" fmla="*/ 2346153 h 2889200"/>
                  <a:gd name="connsiteX25" fmla="*/ 1410941 w 2595603"/>
                  <a:gd name="connsiteY25" fmla="*/ 2319958 h 2889200"/>
                  <a:gd name="connsiteX26" fmla="*/ 1446659 w 2595603"/>
                  <a:gd name="connsiteY26" fmla="*/ 2315196 h 2889200"/>
                  <a:gd name="connsiteX27" fmla="*/ 1460947 w 2595603"/>
                  <a:gd name="connsiteY27" fmla="*/ 2281858 h 2889200"/>
                  <a:gd name="connsiteX28" fmla="*/ 1446659 w 2595603"/>
                  <a:gd name="connsiteY28" fmla="*/ 2265190 h 2889200"/>
                  <a:gd name="connsiteX29" fmla="*/ 1446659 w 2595603"/>
                  <a:gd name="connsiteY29" fmla="*/ 2234233 h 2889200"/>
                  <a:gd name="connsiteX30" fmla="*/ 1456184 w 2595603"/>
                  <a:gd name="connsiteY30" fmla="*/ 2198515 h 2889200"/>
                  <a:gd name="connsiteX31" fmla="*/ 1491904 w 2595603"/>
                  <a:gd name="connsiteY31" fmla="*/ 2210421 h 2889200"/>
                  <a:gd name="connsiteX32" fmla="*/ 1539529 w 2595603"/>
                  <a:gd name="connsiteY32" fmla="*/ 2098502 h 2889200"/>
                  <a:gd name="connsiteX33" fmla="*/ 1570484 w 2595603"/>
                  <a:gd name="connsiteY33" fmla="*/ 2069927 h 2889200"/>
                  <a:gd name="connsiteX34" fmla="*/ 1713359 w 2595603"/>
                  <a:gd name="connsiteY34" fmla="*/ 2081833 h 2889200"/>
                  <a:gd name="connsiteX35" fmla="*/ 1696692 w 2595603"/>
                  <a:gd name="connsiteY35" fmla="*/ 2167558 h 2889200"/>
                  <a:gd name="connsiteX36" fmla="*/ 1706217 w 2595603"/>
                  <a:gd name="connsiteY36" fmla="*/ 2300908 h 2889200"/>
                  <a:gd name="connsiteX37" fmla="*/ 1684785 w 2595603"/>
                  <a:gd name="connsiteY37" fmla="*/ 2405683 h 2889200"/>
                  <a:gd name="connsiteX38" fmla="*/ 1615729 w 2595603"/>
                  <a:gd name="connsiteY38" fmla="*/ 2553321 h 2889200"/>
                  <a:gd name="connsiteX39" fmla="*/ 1556198 w 2595603"/>
                  <a:gd name="connsiteY39" fmla="*/ 2672382 h 2889200"/>
                  <a:gd name="connsiteX40" fmla="*/ 1544292 w 2595603"/>
                  <a:gd name="connsiteY40" fmla="*/ 2784301 h 2889200"/>
                  <a:gd name="connsiteX41" fmla="*/ 1639542 w 2595603"/>
                  <a:gd name="connsiteY41" fmla="*/ 2817639 h 2889200"/>
                  <a:gd name="connsiteX42" fmla="*/ 1710978 w 2595603"/>
                  <a:gd name="connsiteY42" fmla="*/ 2853357 h 2889200"/>
                  <a:gd name="connsiteX43" fmla="*/ 1758603 w 2595603"/>
                  <a:gd name="connsiteY43" fmla="*/ 2767633 h 2889200"/>
                  <a:gd name="connsiteX44" fmla="*/ 1832422 w 2595603"/>
                  <a:gd name="connsiteY44" fmla="*/ 2808114 h 2889200"/>
                  <a:gd name="connsiteX45" fmla="*/ 1872903 w 2595603"/>
                  <a:gd name="connsiteY45" fmla="*/ 2805733 h 2889200"/>
                  <a:gd name="connsiteX46" fmla="*/ 1932434 w 2595603"/>
                  <a:gd name="connsiteY46" fmla="*/ 2858120 h 2889200"/>
                  <a:gd name="connsiteX47" fmla="*/ 1987203 w 2595603"/>
                  <a:gd name="connsiteY47" fmla="*/ 2886695 h 2889200"/>
                  <a:gd name="connsiteX48" fmla="*/ 2030066 w 2595603"/>
                  <a:gd name="connsiteY48" fmla="*/ 2867645 h 2889200"/>
                  <a:gd name="connsiteX49" fmla="*/ 2084833 w 2595603"/>
                  <a:gd name="connsiteY49" fmla="*/ 2877170 h 2889200"/>
                  <a:gd name="connsiteX50" fmla="*/ 2118171 w 2595603"/>
                  <a:gd name="connsiteY50" fmla="*/ 2846215 h 2889200"/>
                  <a:gd name="connsiteX51" fmla="*/ 2149127 w 2595603"/>
                  <a:gd name="connsiteY51" fmla="*/ 2841452 h 2889200"/>
                  <a:gd name="connsiteX52" fmla="*/ 2184846 w 2595603"/>
                  <a:gd name="connsiteY52" fmla="*/ 2827165 h 2889200"/>
                  <a:gd name="connsiteX53" fmla="*/ 2227708 w 2595603"/>
                  <a:gd name="connsiteY53" fmla="*/ 2872408 h 2889200"/>
                  <a:gd name="connsiteX54" fmla="*/ 2289620 w 2595603"/>
                  <a:gd name="connsiteY54" fmla="*/ 2767633 h 2889200"/>
                  <a:gd name="connsiteX55" fmla="*/ 2322957 w 2595603"/>
                  <a:gd name="connsiteY55" fmla="*/ 2627140 h 2889200"/>
                  <a:gd name="connsiteX56" fmla="*/ 2375345 w 2595603"/>
                  <a:gd name="connsiteY56" fmla="*/ 2498552 h 2889200"/>
                  <a:gd name="connsiteX57" fmla="*/ 2415826 w 2595603"/>
                  <a:gd name="connsiteY57" fmla="*/ 2308052 h 2889200"/>
                  <a:gd name="connsiteX58" fmla="*/ 2444401 w 2595603"/>
                  <a:gd name="connsiteY58" fmla="*/ 2103265 h 2889200"/>
                  <a:gd name="connsiteX59" fmla="*/ 2449164 w 2595603"/>
                  <a:gd name="connsiteY59" fmla="*/ 1996108 h 2889200"/>
                  <a:gd name="connsiteX60" fmla="*/ 2487264 w 2595603"/>
                  <a:gd name="connsiteY60" fmla="*/ 1869902 h 2889200"/>
                  <a:gd name="connsiteX61" fmla="*/ 2496789 w 2595603"/>
                  <a:gd name="connsiteY61" fmla="*/ 1822277 h 2889200"/>
                  <a:gd name="connsiteX62" fmla="*/ 2546795 w 2595603"/>
                  <a:gd name="connsiteY62" fmla="*/ 1753220 h 2889200"/>
                  <a:gd name="connsiteX63" fmla="*/ 2589658 w 2595603"/>
                  <a:gd name="connsiteY63" fmla="*/ 1529382 h 2889200"/>
                  <a:gd name="connsiteX64" fmla="*/ 2594421 w 2595603"/>
                  <a:gd name="connsiteY64" fmla="*/ 1398415 h 2889200"/>
                  <a:gd name="connsiteX65" fmla="*/ 2575371 w 2595603"/>
                  <a:gd name="connsiteY65" fmla="*/ 1312690 h 2889200"/>
                  <a:gd name="connsiteX66" fmla="*/ 2577752 w 2595603"/>
                  <a:gd name="connsiteY66" fmla="*/ 903115 h 2889200"/>
                  <a:gd name="connsiteX67" fmla="*/ 2503933 w 2595603"/>
                  <a:gd name="connsiteY67" fmla="*/ 848346 h 2889200"/>
                  <a:gd name="connsiteX68" fmla="*/ 2484883 w 2595603"/>
                  <a:gd name="connsiteY68" fmla="*/ 795958 h 2889200"/>
                  <a:gd name="connsiteX69" fmla="*/ 2503933 w 2595603"/>
                  <a:gd name="connsiteY69" fmla="*/ 700708 h 2889200"/>
                  <a:gd name="connsiteX70" fmla="*/ 2427733 w 2595603"/>
                  <a:gd name="connsiteY70" fmla="*/ 505447 h 2889200"/>
                  <a:gd name="connsiteX71" fmla="*/ 2406302 w 2595603"/>
                  <a:gd name="connsiteY71" fmla="*/ 476872 h 2889200"/>
                  <a:gd name="connsiteX72" fmla="*/ 2363440 w 2595603"/>
                  <a:gd name="connsiteY72" fmla="*/ 412578 h 2889200"/>
                  <a:gd name="connsiteX73" fmla="*/ 2356296 w 2595603"/>
                  <a:gd name="connsiteY73" fmla="*/ 350666 h 2889200"/>
                  <a:gd name="connsiteX74" fmla="*/ 2296765 w 2595603"/>
                  <a:gd name="connsiteY74" fmla="*/ 338759 h 2889200"/>
                  <a:gd name="connsiteX75" fmla="*/ 2275333 w 2595603"/>
                  <a:gd name="connsiteY75" fmla="*/ 324472 h 2889200"/>
                  <a:gd name="connsiteX76" fmla="*/ 2225327 w 2595603"/>
                  <a:gd name="connsiteY76" fmla="*/ 355428 h 2889200"/>
                  <a:gd name="connsiteX77" fmla="*/ 2139602 w 2595603"/>
                  <a:gd name="connsiteY77" fmla="*/ 338760 h 2889200"/>
                  <a:gd name="connsiteX78" fmla="*/ 2096740 w 2595603"/>
                  <a:gd name="connsiteY78" fmla="*/ 317329 h 2889200"/>
                  <a:gd name="connsiteX79" fmla="*/ 2077690 w 2595603"/>
                  <a:gd name="connsiteY79" fmla="*/ 229222 h 2889200"/>
                  <a:gd name="connsiteX80" fmla="*/ 2128157 w 2595603"/>
                  <a:gd name="connsiteY80" fmla="*/ 0 h 2889200"/>
                  <a:gd name="connsiteX0" fmla="*/ 0 w 2595603"/>
                  <a:gd name="connsiteY0" fmla="*/ 2745104 h 3177331"/>
                  <a:gd name="connsiteX1" fmla="*/ 182013 w 2595603"/>
                  <a:gd name="connsiteY1" fmla="*/ 2636764 h 3177331"/>
                  <a:gd name="connsiteX2" fmla="*/ 242684 w 2595603"/>
                  <a:gd name="connsiteY2" fmla="*/ 2641099 h 3177331"/>
                  <a:gd name="connsiteX3" fmla="*/ 333691 w 2595603"/>
                  <a:gd name="connsiteY3" fmla="*/ 2528425 h 3177331"/>
                  <a:gd name="connsiteX4" fmla="*/ 260020 w 2595603"/>
                  <a:gd name="connsiteY4" fmla="*/ 2506758 h 3177331"/>
                  <a:gd name="connsiteX5" fmla="*/ 260459 w 2595603"/>
                  <a:gd name="connsiteY5" fmla="*/ 2401603 h 3177331"/>
                  <a:gd name="connsiteX6" fmla="*/ 317609 w 2595603"/>
                  <a:gd name="connsiteY6" fmla="*/ 2396159 h 3177331"/>
                  <a:gd name="connsiteX7" fmla="*/ 331216 w 2595603"/>
                  <a:gd name="connsiteY7" fmla="*/ 2328124 h 3177331"/>
                  <a:gd name="connsiteX8" fmla="*/ 363193 w 2595603"/>
                  <a:gd name="connsiteY8" fmla="*/ 2329485 h 3177331"/>
                  <a:gd name="connsiteX9" fmla="*/ 382243 w 2595603"/>
                  <a:gd name="connsiteY9" fmla="*/ 2315198 h 3177331"/>
                  <a:gd name="connsiteX10" fmla="*/ 527499 w 2595603"/>
                  <a:gd name="connsiteY10" fmla="*/ 2339010 h 3177331"/>
                  <a:gd name="connsiteX11" fmla="*/ 567980 w 2595603"/>
                  <a:gd name="connsiteY11" fmla="*/ 2353298 h 3177331"/>
                  <a:gd name="connsiteX12" fmla="*/ 606080 w 2595603"/>
                  <a:gd name="connsiteY12" fmla="*/ 2312816 h 3177331"/>
                  <a:gd name="connsiteX13" fmla="*/ 648943 w 2595603"/>
                  <a:gd name="connsiteY13" fmla="*/ 2348535 h 3177331"/>
                  <a:gd name="connsiteX14" fmla="*/ 675136 w 2595603"/>
                  <a:gd name="connsiteY14" fmla="*/ 2358060 h 3177331"/>
                  <a:gd name="connsiteX15" fmla="*/ 667992 w 2595603"/>
                  <a:gd name="connsiteY15" fmla="*/ 2396160 h 3177331"/>
                  <a:gd name="connsiteX16" fmla="*/ 703710 w 2595603"/>
                  <a:gd name="connsiteY16" fmla="*/ 2403304 h 3177331"/>
                  <a:gd name="connsiteX17" fmla="*/ 729904 w 2595603"/>
                  <a:gd name="connsiteY17" fmla="*/ 2377110 h 3177331"/>
                  <a:gd name="connsiteX18" fmla="*/ 787054 w 2595603"/>
                  <a:gd name="connsiteY18" fmla="*/ 2405685 h 3177331"/>
                  <a:gd name="connsiteX19" fmla="*/ 975173 w 2595603"/>
                  <a:gd name="connsiteY19" fmla="*/ 2498553 h 3177331"/>
                  <a:gd name="connsiteX20" fmla="*/ 1194248 w 2595603"/>
                  <a:gd name="connsiteY20" fmla="*/ 2589040 h 3177331"/>
                  <a:gd name="connsiteX21" fmla="*/ 1191866 w 2595603"/>
                  <a:gd name="connsiteY21" fmla="*/ 2617615 h 3177331"/>
                  <a:gd name="connsiteX22" fmla="*/ 1239491 w 2595603"/>
                  <a:gd name="connsiteY22" fmla="*/ 2631903 h 3177331"/>
                  <a:gd name="connsiteX23" fmla="*/ 1249016 w 2595603"/>
                  <a:gd name="connsiteY23" fmla="*/ 2605709 h 3177331"/>
                  <a:gd name="connsiteX24" fmla="*/ 1396653 w 2595603"/>
                  <a:gd name="connsiteY24" fmla="*/ 2634284 h 3177331"/>
                  <a:gd name="connsiteX25" fmla="*/ 1410941 w 2595603"/>
                  <a:gd name="connsiteY25" fmla="*/ 2608089 h 3177331"/>
                  <a:gd name="connsiteX26" fmla="*/ 1446659 w 2595603"/>
                  <a:gd name="connsiteY26" fmla="*/ 2603327 h 3177331"/>
                  <a:gd name="connsiteX27" fmla="*/ 1460947 w 2595603"/>
                  <a:gd name="connsiteY27" fmla="*/ 2569989 h 3177331"/>
                  <a:gd name="connsiteX28" fmla="*/ 1446659 w 2595603"/>
                  <a:gd name="connsiteY28" fmla="*/ 2553321 h 3177331"/>
                  <a:gd name="connsiteX29" fmla="*/ 1446659 w 2595603"/>
                  <a:gd name="connsiteY29" fmla="*/ 2522364 h 3177331"/>
                  <a:gd name="connsiteX30" fmla="*/ 1456184 w 2595603"/>
                  <a:gd name="connsiteY30" fmla="*/ 2486646 h 3177331"/>
                  <a:gd name="connsiteX31" fmla="*/ 1491904 w 2595603"/>
                  <a:gd name="connsiteY31" fmla="*/ 2498552 h 3177331"/>
                  <a:gd name="connsiteX32" fmla="*/ 1539529 w 2595603"/>
                  <a:gd name="connsiteY32" fmla="*/ 2386633 h 3177331"/>
                  <a:gd name="connsiteX33" fmla="*/ 1570484 w 2595603"/>
                  <a:gd name="connsiteY33" fmla="*/ 2358058 h 3177331"/>
                  <a:gd name="connsiteX34" fmla="*/ 1713359 w 2595603"/>
                  <a:gd name="connsiteY34" fmla="*/ 2369964 h 3177331"/>
                  <a:gd name="connsiteX35" fmla="*/ 1696692 w 2595603"/>
                  <a:gd name="connsiteY35" fmla="*/ 2455689 h 3177331"/>
                  <a:gd name="connsiteX36" fmla="*/ 1706217 w 2595603"/>
                  <a:gd name="connsiteY36" fmla="*/ 2589039 h 3177331"/>
                  <a:gd name="connsiteX37" fmla="*/ 1684785 w 2595603"/>
                  <a:gd name="connsiteY37" fmla="*/ 2693814 h 3177331"/>
                  <a:gd name="connsiteX38" fmla="*/ 1615729 w 2595603"/>
                  <a:gd name="connsiteY38" fmla="*/ 2841452 h 3177331"/>
                  <a:gd name="connsiteX39" fmla="*/ 1556198 w 2595603"/>
                  <a:gd name="connsiteY39" fmla="*/ 2960513 h 3177331"/>
                  <a:gd name="connsiteX40" fmla="*/ 1544292 w 2595603"/>
                  <a:gd name="connsiteY40" fmla="*/ 3072432 h 3177331"/>
                  <a:gd name="connsiteX41" fmla="*/ 1639542 w 2595603"/>
                  <a:gd name="connsiteY41" fmla="*/ 3105770 h 3177331"/>
                  <a:gd name="connsiteX42" fmla="*/ 1710978 w 2595603"/>
                  <a:gd name="connsiteY42" fmla="*/ 3141488 h 3177331"/>
                  <a:gd name="connsiteX43" fmla="*/ 1758603 w 2595603"/>
                  <a:gd name="connsiteY43" fmla="*/ 3055764 h 3177331"/>
                  <a:gd name="connsiteX44" fmla="*/ 1832422 w 2595603"/>
                  <a:gd name="connsiteY44" fmla="*/ 3096245 h 3177331"/>
                  <a:gd name="connsiteX45" fmla="*/ 1872903 w 2595603"/>
                  <a:gd name="connsiteY45" fmla="*/ 3093864 h 3177331"/>
                  <a:gd name="connsiteX46" fmla="*/ 1932434 w 2595603"/>
                  <a:gd name="connsiteY46" fmla="*/ 3146251 h 3177331"/>
                  <a:gd name="connsiteX47" fmla="*/ 1987203 w 2595603"/>
                  <a:gd name="connsiteY47" fmla="*/ 3174826 h 3177331"/>
                  <a:gd name="connsiteX48" fmla="*/ 2030066 w 2595603"/>
                  <a:gd name="connsiteY48" fmla="*/ 3155776 h 3177331"/>
                  <a:gd name="connsiteX49" fmla="*/ 2084833 w 2595603"/>
                  <a:gd name="connsiteY49" fmla="*/ 3165301 h 3177331"/>
                  <a:gd name="connsiteX50" fmla="*/ 2118171 w 2595603"/>
                  <a:gd name="connsiteY50" fmla="*/ 3134346 h 3177331"/>
                  <a:gd name="connsiteX51" fmla="*/ 2149127 w 2595603"/>
                  <a:gd name="connsiteY51" fmla="*/ 3129583 h 3177331"/>
                  <a:gd name="connsiteX52" fmla="*/ 2184846 w 2595603"/>
                  <a:gd name="connsiteY52" fmla="*/ 3115296 h 3177331"/>
                  <a:gd name="connsiteX53" fmla="*/ 2227708 w 2595603"/>
                  <a:gd name="connsiteY53" fmla="*/ 3160539 h 3177331"/>
                  <a:gd name="connsiteX54" fmla="*/ 2289620 w 2595603"/>
                  <a:gd name="connsiteY54" fmla="*/ 3055764 h 3177331"/>
                  <a:gd name="connsiteX55" fmla="*/ 2322957 w 2595603"/>
                  <a:gd name="connsiteY55" fmla="*/ 2915271 h 3177331"/>
                  <a:gd name="connsiteX56" fmla="*/ 2375345 w 2595603"/>
                  <a:gd name="connsiteY56" fmla="*/ 2786683 h 3177331"/>
                  <a:gd name="connsiteX57" fmla="*/ 2415826 w 2595603"/>
                  <a:gd name="connsiteY57" fmla="*/ 2596183 h 3177331"/>
                  <a:gd name="connsiteX58" fmla="*/ 2444401 w 2595603"/>
                  <a:gd name="connsiteY58" fmla="*/ 2391396 h 3177331"/>
                  <a:gd name="connsiteX59" fmla="*/ 2449164 w 2595603"/>
                  <a:gd name="connsiteY59" fmla="*/ 2284239 h 3177331"/>
                  <a:gd name="connsiteX60" fmla="*/ 2487264 w 2595603"/>
                  <a:gd name="connsiteY60" fmla="*/ 2158033 h 3177331"/>
                  <a:gd name="connsiteX61" fmla="*/ 2496789 w 2595603"/>
                  <a:gd name="connsiteY61" fmla="*/ 2110408 h 3177331"/>
                  <a:gd name="connsiteX62" fmla="*/ 2546795 w 2595603"/>
                  <a:gd name="connsiteY62" fmla="*/ 2041351 h 3177331"/>
                  <a:gd name="connsiteX63" fmla="*/ 2589658 w 2595603"/>
                  <a:gd name="connsiteY63" fmla="*/ 1817513 h 3177331"/>
                  <a:gd name="connsiteX64" fmla="*/ 2594421 w 2595603"/>
                  <a:gd name="connsiteY64" fmla="*/ 1686546 h 3177331"/>
                  <a:gd name="connsiteX65" fmla="*/ 2575371 w 2595603"/>
                  <a:gd name="connsiteY65" fmla="*/ 1600821 h 3177331"/>
                  <a:gd name="connsiteX66" fmla="*/ 2577752 w 2595603"/>
                  <a:gd name="connsiteY66" fmla="*/ 1191246 h 3177331"/>
                  <a:gd name="connsiteX67" fmla="*/ 2503933 w 2595603"/>
                  <a:gd name="connsiteY67" fmla="*/ 1136477 h 3177331"/>
                  <a:gd name="connsiteX68" fmla="*/ 2484883 w 2595603"/>
                  <a:gd name="connsiteY68" fmla="*/ 1084089 h 3177331"/>
                  <a:gd name="connsiteX69" fmla="*/ 2503933 w 2595603"/>
                  <a:gd name="connsiteY69" fmla="*/ 988839 h 3177331"/>
                  <a:gd name="connsiteX70" fmla="*/ 2427733 w 2595603"/>
                  <a:gd name="connsiteY70" fmla="*/ 793578 h 3177331"/>
                  <a:gd name="connsiteX71" fmla="*/ 2406302 w 2595603"/>
                  <a:gd name="connsiteY71" fmla="*/ 765003 h 3177331"/>
                  <a:gd name="connsiteX72" fmla="*/ 2363440 w 2595603"/>
                  <a:gd name="connsiteY72" fmla="*/ 700709 h 3177331"/>
                  <a:gd name="connsiteX73" fmla="*/ 2356296 w 2595603"/>
                  <a:gd name="connsiteY73" fmla="*/ 638797 h 3177331"/>
                  <a:gd name="connsiteX74" fmla="*/ 2296765 w 2595603"/>
                  <a:gd name="connsiteY74" fmla="*/ 626890 h 3177331"/>
                  <a:gd name="connsiteX75" fmla="*/ 2275333 w 2595603"/>
                  <a:gd name="connsiteY75" fmla="*/ 612603 h 3177331"/>
                  <a:gd name="connsiteX76" fmla="*/ 2225327 w 2595603"/>
                  <a:gd name="connsiteY76" fmla="*/ 643559 h 3177331"/>
                  <a:gd name="connsiteX77" fmla="*/ 2139602 w 2595603"/>
                  <a:gd name="connsiteY77" fmla="*/ 626891 h 3177331"/>
                  <a:gd name="connsiteX78" fmla="*/ 2096740 w 2595603"/>
                  <a:gd name="connsiteY78" fmla="*/ 605460 h 3177331"/>
                  <a:gd name="connsiteX79" fmla="*/ 2077690 w 2595603"/>
                  <a:gd name="connsiteY79" fmla="*/ 517353 h 3177331"/>
                  <a:gd name="connsiteX80" fmla="*/ 1694770 w 2595603"/>
                  <a:gd name="connsiteY80" fmla="*/ 0 h 3177331"/>
                  <a:gd name="connsiteX0" fmla="*/ 0 w 2595603"/>
                  <a:gd name="connsiteY0" fmla="*/ 2745104 h 3177331"/>
                  <a:gd name="connsiteX1" fmla="*/ 182013 w 2595603"/>
                  <a:gd name="connsiteY1" fmla="*/ 2636764 h 3177331"/>
                  <a:gd name="connsiteX2" fmla="*/ 242684 w 2595603"/>
                  <a:gd name="connsiteY2" fmla="*/ 2641099 h 3177331"/>
                  <a:gd name="connsiteX3" fmla="*/ 333691 w 2595603"/>
                  <a:gd name="connsiteY3" fmla="*/ 2528425 h 3177331"/>
                  <a:gd name="connsiteX4" fmla="*/ 260020 w 2595603"/>
                  <a:gd name="connsiteY4" fmla="*/ 2506758 h 3177331"/>
                  <a:gd name="connsiteX5" fmla="*/ 260459 w 2595603"/>
                  <a:gd name="connsiteY5" fmla="*/ 2401603 h 3177331"/>
                  <a:gd name="connsiteX6" fmla="*/ 317609 w 2595603"/>
                  <a:gd name="connsiteY6" fmla="*/ 2396159 h 3177331"/>
                  <a:gd name="connsiteX7" fmla="*/ 331216 w 2595603"/>
                  <a:gd name="connsiteY7" fmla="*/ 2328124 h 3177331"/>
                  <a:gd name="connsiteX8" fmla="*/ 363193 w 2595603"/>
                  <a:gd name="connsiteY8" fmla="*/ 2329485 h 3177331"/>
                  <a:gd name="connsiteX9" fmla="*/ 382243 w 2595603"/>
                  <a:gd name="connsiteY9" fmla="*/ 2315198 h 3177331"/>
                  <a:gd name="connsiteX10" fmla="*/ 527499 w 2595603"/>
                  <a:gd name="connsiteY10" fmla="*/ 2339010 h 3177331"/>
                  <a:gd name="connsiteX11" fmla="*/ 567980 w 2595603"/>
                  <a:gd name="connsiteY11" fmla="*/ 2353298 h 3177331"/>
                  <a:gd name="connsiteX12" fmla="*/ 606080 w 2595603"/>
                  <a:gd name="connsiteY12" fmla="*/ 2312816 h 3177331"/>
                  <a:gd name="connsiteX13" fmla="*/ 648943 w 2595603"/>
                  <a:gd name="connsiteY13" fmla="*/ 2348535 h 3177331"/>
                  <a:gd name="connsiteX14" fmla="*/ 675136 w 2595603"/>
                  <a:gd name="connsiteY14" fmla="*/ 2358060 h 3177331"/>
                  <a:gd name="connsiteX15" fmla="*/ 667992 w 2595603"/>
                  <a:gd name="connsiteY15" fmla="*/ 2396160 h 3177331"/>
                  <a:gd name="connsiteX16" fmla="*/ 703710 w 2595603"/>
                  <a:gd name="connsiteY16" fmla="*/ 2403304 h 3177331"/>
                  <a:gd name="connsiteX17" fmla="*/ 729904 w 2595603"/>
                  <a:gd name="connsiteY17" fmla="*/ 2377110 h 3177331"/>
                  <a:gd name="connsiteX18" fmla="*/ 787054 w 2595603"/>
                  <a:gd name="connsiteY18" fmla="*/ 2405685 h 3177331"/>
                  <a:gd name="connsiteX19" fmla="*/ 975173 w 2595603"/>
                  <a:gd name="connsiteY19" fmla="*/ 2498553 h 3177331"/>
                  <a:gd name="connsiteX20" fmla="*/ 1194248 w 2595603"/>
                  <a:gd name="connsiteY20" fmla="*/ 2589040 h 3177331"/>
                  <a:gd name="connsiteX21" fmla="*/ 1191866 w 2595603"/>
                  <a:gd name="connsiteY21" fmla="*/ 2617615 h 3177331"/>
                  <a:gd name="connsiteX22" fmla="*/ 1239491 w 2595603"/>
                  <a:gd name="connsiteY22" fmla="*/ 2631903 h 3177331"/>
                  <a:gd name="connsiteX23" fmla="*/ 1249016 w 2595603"/>
                  <a:gd name="connsiteY23" fmla="*/ 2605709 h 3177331"/>
                  <a:gd name="connsiteX24" fmla="*/ 1396653 w 2595603"/>
                  <a:gd name="connsiteY24" fmla="*/ 2634284 h 3177331"/>
                  <a:gd name="connsiteX25" fmla="*/ 1410941 w 2595603"/>
                  <a:gd name="connsiteY25" fmla="*/ 2608089 h 3177331"/>
                  <a:gd name="connsiteX26" fmla="*/ 1446659 w 2595603"/>
                  <a:gd name="connsiteY26" fmla="*/ 2603327 h 3177331"/>
                  <a:gd name="connsiteX27" fmla="*/ 1460947 w 2595603"/>
                  <a:gd name="connsiteY27" fmla="*/ 2569989 h 3177331"/>
                  <a:gd name="connsiteX28" fmla="*/ 1446659 w 2595603"/>
                  <a:gd name="connsiteY28" fmla="*/ 2553321 h 3177331"/>
                  <a:gd name="connsiteX29" fmla="*/ 1446659 w 2595603"/>
                  <a:gd name="connsiteY29" fmla="*/ 2522364 h 3177331"/>
                  <a:gd name="connsiteX30" fmla="*/ 1456184 w 2595603"/>
                  <a:gd name="connsiteY30" fmla="*/ 2486646 h 3177331"/>
                  <a:gd name="connsiteX31" fmla="*/ 1491904 w 2595603"/>
                  <a:gd name="connsiteY31" fmla="*/ 2498552 h 3177331"/>
                  <a:gd name="connsiteX32" fmla="*/ 1539529 w 2595603"/>
                  <a:gd name="connsiteY32" fmla="*/ 2386633 h 3177331"/>
                  <a:gd name="connsiteX33" fmla="*/ 1570484 w 2595603"/>
                  <a:gd name="connsiteY33" fmla="*/ 2358058 h 3177331"/>
                  <a:gd name="connsiteX34" fmla="*/ 1713359 w 2595603"/>
                  <a:gd name="connsiteY34" fmla="*/ 2369964 h 3177331"/>
                  <a:gd name="connsiteX35" fmla="*/ 1696692 w 2595603"/>
                  <a:gd name="connsiteY35" fmla="*/ 2455689 h 3177331"/>
                  <a:gd name="connsiteX36" fmla="*/ 1706217 w 2595603"/>
                  <a:gd name="connsiteY36" fmla="*/ 2589039 h 3177331"/>
                  <a:gd name="connsiteX37" fmla="*/ 1684785 w 2595603"/>
                  <a:gd name="connsiteY37" fmla="*/ 2693814 h 3177331"/>
                  <a:gd name="connsiteX38" fmla="*/ 1615729 w 2595603"/>
                  <a:gd name="connsiteY38" fmla="*/ 2841452 h 3177331"/>
                  <a:gd name="connsiteX39" fmla="*/ 1556198 w 2595603"/>
                  <a:gd name="connsiteY39" fmla="*/ 2960513 h 3177331"/>
                  <a:gd name="connsiteX40" fmla="*/ 1544292 w 2595603"/>
                  <a:gd name="connsiteY40" fmla="*/ 3072432 h 3177331"/>
                  <a:gd name="connsiteX41" fmla="*/ 1639542 w 2595603"/>
                  <a:gd name="connsiteY41" fmla="*/ 3105770 h 3177331"/>
                  <a:gd name="connsiteX42" fmla="*/ 1710978 w 2595603"/>
                  <a:gd name="connsiteY42" fmla="*/ 3141488 h 3177331"/>
                  <a:gd name="connsiteX43" fmla="*/ 1758603 w 2595603"/>
                  <a:gd name="connsiteY43" fmla="*/ 3055764 h 3177331"/>
                  <a:gd name="connsiteX44" fmla="*/ 1832422 w 2595603"/>
                  <a:gd name="connsiteY44" fmla="*/ 3096245 h 3177331"/>
                  <a:gd name="connsiteX45" fmla="*/ 1872903 w 2595603"/>
                  <a:gd name="connsiteY45" fmla="*/ 3093864 h 3177331"/>
                  <a:gd name="connsiteX46" fmla="*/ 1932434 w 2595603"/>
                  <a:gd name="connsiteY46" fmla="*/ 3146251 h 3177331"/>
                  <a:gd name="connsiteX47" fmla="*/ 1987203 w 2595603"/>
                  <a:gd name="connsiteY47" fmla="*/ 3174826 h 3177331"/>
                  <a:gd name="connsiteX48" fmla="*/ 2030066 w 2595603"/>
                  <a:gd name="connsiteY48" fmla="*/ 3155776 h 3177331"/>
                  <a:gd name="connsiteX49" fmla="*/ 2084833 w 2595603"/>
                  <a:gd name="connsiteY49" fmla="*/ 3165301 h 3177331"/>
                  <a:gd name="connsiteX50" fmla="*/ 2118171 w 2595603"/>
                  <a:gd name="connsiteY50" fmla="*/ 3134346 h 3177331"/>
                  <a:gd name="connsiteX51" fmla="*/ 2149127 w 2595603"/>
                  <a:gd name="connsiteY51" fmla="*/ 3129583 h 3177331"/>
                  <a:gd name="connsiteX52" fmla="*/ 2184846 w 2595603"/>
                  <a:gd name="connsiteY52" fmla="*/ 3115296 h 3177331"/>
                  <a:gd name="connsiteX53" fmla="*/ 2227708 w 2595603"/>
                  <a:gd name="connsiteY53" fmla="*/ 3160539 h 3177331"/>
                  <a:gd name="connsiteX54" fmla="*/ 2289620 w 2595603"/>
                  <a:gd name="connsiteY54" fmla="*/ 3055764 h 3177331"/>
                  <a:gd name="connsiteX55" fmla="*/ 2322957 w 2595603"/>
                  <a:gd name="connsiteY55" fmla="*/ 2915271 h 3177331"/>
                  <a:gd name="connsiteX56" fmla="*/ 2375345 w 2595603"/>
                  <a:gd name="connsiteY56" fmla="*/ 2786683 h 3177331"/>
                  <a:gd name="connsiteX57" fmla="*/ 2415826 w 2595603"/>
                  <a:gd name="connsiteY57" fmla="*/ 2596183 h 3177331"/>
                  <a:gd name="connsiteX58" fmla="*/ 2444401 w 2595603"/>
                  <a:gd name="connsiteY58" fmla="*/ 2391396 h 3177331"/>
                  <a:gd name="connsiteX59" fmla="*/ 2449164 w 2595603"/>
                  <a:gd name="connsiteY59" fmla="*/ 2284239 h 3177331"/>
                  <a:gd name="connsiteX60" fmla="*/ 2487264 w 2595603"/>
                  <a:gd name="connsiteY60" fmla="*/ 2158033 h 3177331"/>
                  <a:gd name="connsiteX61" fmla="*/ 2496789 w 2595603"/>
                  <a:gd name="connsiteY61" fmla="*/ 2110408 h 3177331"/>
                  <a:gd name="connsiteX62" fmla="*/ 2546795 w 2595603"/>
                  <a:gd name="connsiteY62" fmla="*/ 2041351 h 3177331"/>
                  <a:gd name="connsiteX63" fmla="*/ 2589658 w 2595603"/>
                  <a:gd name="connsiteY63" fmla="*/ 1817513 h 3177331"/>
                  <a:gd name="connsiteX64" fmla="*/ 2594421 w 2595603"/>
                  <a:gd name="connsiteY64" fmla="*/ 1686546 h 3177331"/>
                  <a:gd name="connsiteX65" fmla="*/ 2575371 w 2595603"/>
                  <a:gd name="connsiteY65" fmla="*/ 1600821 h 3177331"/>
                  <a:gd name="connsiteX66" fmla="*/ 2577752 w 2595603"/>
                  <a:gd name="connsiteY66" fmla="*/ 1191246 h 3177331"/>
                  <a:gd name="connsiteX67" fmla="*/ 2503933 w 2595603"/>
                  <a:gd name="connsiteY67" fmla="*/ 1136477 h 3177331"/>
                  <a:gd name="connsiteX68" fmla="*/ 2484883 w 2595603"/>
                  <a:gd name="connsiteY68" fmla="*/ 1084089 h 3177331"/>
                  <a:gd name="connsiteX69" fmla="*/ 2503933 w 2595603"/>
                  <a:gd name="connsiteY69" fmla="*/ 988839 h 3177331"/>
                  <a:gd name="connsiteX70" fmla="*/ 2427733 w 2595603"/>
                  <a:gd name="connsiteY70" fmla="*/ 793578 h 3177331"/>
                  <a:gd name="connsiteX71" fmla="*/ 2406302 w 2595603"/>
                  <a:gd name="connsiteY71" fmla="*/ 765003 h 3177331"/>
                  <a:gd name="connsiteX72" fmla="*/ 2363440 w 2595603"/>
                  <a:gd name="connsiteY72" fmla="*/ 700709 h 3177331"/>
                  <a:gd name="connsiteX73" fmla="*/ 2356296 w 2595603"/>
                  <a:gd name="connsiteY73" fmla="*/ 638797 h 3177331"/>
                  <a:gd name="connsiteX74" fmla="*/ 2296765 w 2595603"/>
                  <a:gd name="connsiteY74" fmla="*/ 626890 h 3177331"/>
                  <a:gd name="connsiteX75" fmla="*/ 2275333 w 2595603"/>
                  <a:gd name="connsiteY75" fmla="*/ 612603 h 3177331"/>
                  <a:gd name="connsiteX76" fmla="*/ 2225327 w 2595603"/>
                  <a:gd name="connsiteY76" fmla="*/ 643559 h 3177331"/>
                  <a:gd name="connsiteX77" fmla="*/ 2139602 w 2595603"/>
                  <a:gd name="connsiteY77" fmla="*/ 626891 h 3177331"/>
                  <a:gd name="connsiteX78" fmla="*/ 2096740 w 2595603"/>
                  <a:gd name="connsiteY78" fmla="*/ 605460 h 3177331"/>
                  <a:gd name="connsiteX79" fmla="*/ 2077690 w 2595603"/>
                  <a:gd name="connsiteY79" fmla="*/ 517353 h 3177331"/>
                  <a:gd name="connsiteX80" fmla="*/ 2044352 w 2595603"/>
                  <a:gd name="connsiteY80" fmla="*/ 507829 h 3177331"/>
                  <a:gd name="connsiteX81" fmla="*/ 1694770 w 2595603"/>
                  <a:gd name="connsiteY81" fmla="*/ 0 h 3177331"/>
                  <a:gd name="connsiteX0" fmla="*/ 0 w 2595603"/>
                  <a:gd name="connsiteY0" fmla="*/ 2745104 h 3177331"/>
                  <a:gd name="connsiteX1" fmla="*/ 182013 w 2595603"/>
                  <a:gd name="connsiteY1" fmla="*/ 2636764 h 3177331"/>
                  <a:gd name="connsiteX2" fmla="*/ 242684 w 2595603"/>
                  <a:gd name="connsiteY2" fmla="*/ 2641099 h 3177331"/>
                  <a:gd name="connsiteX3" fmla="*/ 333691 w 2595603"/>
                  <a:gd name="connsiteY3" fmla="*/ 2528425 h 3177331"/>
                  <a:gd name="connsiteX4" fmla="*/ 260020 w 2595603"/>
                  <a:gd name="connsiteY4" fmla="*/ 2506758 h 3177331"/>
                  <a:gd name="connsiteX5" fmla="*/ 260459 w 2595603"/>
                  <a:gd name="connsiteY5" fmla="*/ 2401603 h 3177331"/>
                  <a:gd name="connsiteX6" fmla="*/ 317609 w 2595603"/>
                  <a:gd name="connsiteY6" fmla="*/ 2396159 h 3177331"/>
                  <a:gd name="connsiteX7" fmla="*/ 331216 w 2595603"/>
                  <a:gd name="connsiteY7" fmla="*/ 2328124 h 3177331"/>
                  <a:gd name="connsiteX8" fmla="*/ 363193 w 2595603"/>
                  <a:gd name="connsiteY8" fmla="*/ 2329485 h 3177331"/>
                  <a:gd name="connsiteX9" fmla="*/ 382243 w 2595603"/>
                  <a:gd name="connsiteY9" fmla="*/ 2315198 h 3177331"/>
                  <a:gd name="connsiteX10" fmla="*/ 527499 w 2595603"/>
                  <a:gd name="connsiteY10" fmla="*/ 2339010 h 3177331"/>
                  <a:gd name="connsiteX11" fmla="*/ 567980 w 2595603"/>
                  <a:gd name="connsiteY11" fmla="*/ 2353298 h 3177331"/>
                  <a:gd name="connsiteX12" fmla="*/ 606080 w 2595603"/>
                  <a:gd name="connsiteY12" fmla="*/ 2312816 h 3177331"/>
                  <a:gd name="connsiteX13" fmla="*/ 648943 w 2595603"/>
                  <a:gd name="connsiteY13" fmla="*/ 2348535 h 3177331"/>
                  <a:gd name="connsiteX14" fmla="*/ 675136 w 2595603"/>
                  <a:gd name="connsiteY14" fmla="*/ 2358060 h 3177331"/>
                  <a:gd name="connsiteX15" fmla="*/ 667992 w 2595603"/>
                  <a:gd name="connsiteY15" fmla="*/ 2396160 h 3177331"/>
                  <a:gd name="connsiteX16" fmla="*/ 703710 w 2595603"/>
                  <a:gd name="connsiteY16" fmla="*/ 2403304 h 3177331"/>
                  <a:gd name="connsiteX17" fmla="*/ 729904 w 2595603"/>
                  <a:gd name="connsiteY17" fmla="*/ 2377110 h 3177331"/>
                  <a:gd name="connsiteX18" fmla="*/ 787054 w 2595603"/>
                  <a:gd name="connsiteY18" fmla="*/ 2405685 h 3177331"/>
                  <a:gd name="connsiteX19" fmla="*/ 975173 w 2595603"/>
                  <a:gd name="connsiteY19" fmla="*/ 2498553 h 3177331"/>
                  <a:gd name="connsiteX20" fmla="*/ 1194248 w 2595603"/>
                  <a:gd name="connsiteY20" fmla="*/ 2589040 h 3177331"/>
                  <a:gd name="connsiteX21" fmla="*/ 1191866 w 2595603"/>
                  <a:gd name="connsiteY21" fmla="*/ 2617615 h 3177331"/>
                  <a:gd name="connsiteX22" fmla="*/ 1239491 w 2595603"/>
                  <a:gd name="connsiteY22" fmla="*/ 2631903 h 3177331"/>
                  <a:gd name="connsiteX23" fmla="*/ 1249016 w 2595603"/>
                  <a:gd name="connsiteY23" fmla="*/ 2605709 h 3177331"/>
                  <a:gd name="connsiteX24" fmla="*/ 1396653 w 2595603"/>
                  <a:gd name="connsiteY24" fmla="*/ 2634284 h 3177331"/>
                  <a:gd name="connsiteX25" fmla="*/ 1410941 w 2595603"/>
                  <a:gd name="connsiteY25" fmla="*/ 2608089 h 3177331"/>
                  <a:gd name="connsiteX26" fmla="*/ 1446659 w 2595603"/>
                  <a:gd name="connsiteY26" fmla="*/ 2603327 h 3177331"/>
                  <a:gd name="connsiteX27" fmla="*/ 1460947 w 2595603"/>
                  <a:gd name="connsiteY27" fmla="*/ 2569989 h 3177331"/>
                  <a:gd name="connsiteX28" fmla="*/ 1446659 w 2595603"/>
                  <a:gd name="connsiteY28" fmla="*/ 2553321 h 3177331"/>
                  <a:gd name="connsiteX29" fmla="*/ 1446659 w 2595603"/>
                  <a:gd name="connsiteY29" fmla="*/ 2522364 h 3177331"/>
                  <a:gd name="connsiteX30" fmla="*/ 1456184 w 2595603"/>
                  <a:gd name="connsiteY30" fmla="*/ 2486646 h 3177331"/>
                  <a:gd name="connsiteX31" fmla="*/ 1491904 w 2595603"/>
                  <a:gd name="connsiteY31" fmla="*/ 2498552 h 3177331"/>
                  <a:gd name="connsiteX32" fmla="*/ 1539529 w 2595603"/>
                  <a:gd name="connsiteY32" fmla="*/ 2386633 h 3177331"/>
                  <a:gd name="connsiteX33" fmla="*/ 1570484 w 2595603"/>
                  <a:gd name="connsiteY33" fmla="*/ 2358058 h 3177331"/>
                  <a:gd name="connsiteX34" fmla="*/ 1713359 w 2595603"/>
                  <a:gd name="connsiteY34" fmla="*/ 2369964 h 3177331"/>
                  <a:gd name="connsiteX35" fmla="*/ 1696692 w 2595603"/>
                  <a:gd name="connsiteY35" fmla="*/ 2455689 h 3177331"/>
                  <a:gd name="connsiteX36" fmla="*/ 1706217 w 2595603"/>
                  <a:gd name="connsiteY36" fmla="*/ 2589039 h 3177331"/>
                  <a:gd name="connsiteX37" fmla="*/ 1684785 w 2595603"/>
                  <a:gd name="connsiteY37" fmla="*/ 2693814 h 3177331"/>
                  <a:gd name="connsiteX38" fmla="*/ 1615729 w 2595603"/>
                  <a:gd name="connsiteY38" fmla="*/ 2841452 h 3177331"/>
                  <a:gd name="connsiteX39" fmla="*/ 1556198 w 2595603"/>
                  <a:gd name="connsiteY39" fmla="*/ 2960513 h 3177331"/>
                  <a:gd name="connsiteX40" fmla="*/ 1544292 w 2595603"/>
                  <a:gd name="connsiteY40" fmla="*/ 3072432 h 3177331"/>
                  <a:gd name="connsiteX41" fmla="*/ 1639542 w 2595603"/>
                  <a:gd name="connsiteY41" fmla="*/ 3105770 h 3177331"/>
                  <a:gd name="connsiteX42" fmla="*/ 1710978 w 2595603"/>
                  <a:gd name="connsiteY42" fmla="*/ 3141488 h 3177331"/>
                  <a:gd name="connsiteX43" fmla="*/ 1758603 w 2595603"/>
                  <a:gd name="connsiteY43" fmla="*/ 3055764 h 3177331"/>
                  <a:gd name="connsiteX44" fmla="*/ 1832422 w 2595603"/>
                  <a:gd name="connsiteY44" fmla="*/ 3096245 h 3177331"/>
                  <a:gd name="connsiteX45" fmla="*/ 1872903 w 2595603"/>
                  <a:gd name="connsiteY45" fmla="*/ 3093864 h 3177331"/>
                  <a:gd name="connsiteX46" fmla="*/ 1932434 w 2595603"/>
                  <a:gd name="connsiteY46" fmla="*/ 3146251 h 3177331"/>
                  <a:gd name="connsiteX47" fmla="*/ 1987203 w 2595603"/>
                  <a:gd name="connsiteY47" fmla="*/ 3174826 h 3177331"/>
                  <a:gd name="connsiteX48" fmla="*/ 2030066 w 2595603"/>
                  <a:gd name="connsiteY48" fmla="*/ 3155776 h 3177331"/>
                  <a:gd name="connsiteX49" fmla="*/ 2084833 w 2595603"/>
                  <a:gd name="connsiteY49" fmla="*/ 3165301 h 3177331"/>
                  <a:gd name="connsiteX50" fmla="*/ 2118171 w 2595603"/>
                  <a:gd name="connsiteY50" fmla="*/ 3134346 h 3177331"/>
                  <a:gd name="connsiteX51" fmla="*/ 2149127 w 2595603"/>
                  <a:gd name="connsiteY51" fmla="*/ 3129583 h 3177331"/>
                  <a:gd name="connsiteX52" fmla="*/ 2184846 w 2595603"/>
                  <a:gd name="connsiteY52" fmla="*/ 3115296 h 3177331"/>
                  <a:gd name="connsiteX53" fmla="*/ 2227708 w 2595603"/>
                  <a:gd name="connsiteY53" fmla="*/ 3160539 h 3177331"/>
                  <a:gd name="connsiteX54" fmla="*/ 2289620 w 2595603"/>
                  <a:gd name="connsiteY54" fmla="*/ 3055764 h 3177331"/>
                  <a:gd name="connsiteX55" fmla="*/ 2322957 w 2595603"/>
                  <a:gd name="connsiteY55" fmla="*/ 2915271 h 3177331"/>
                  <a:gd name="connsiteX56" fmla="*/ 2375345 w 2595603"/>
                  <a:gd name="connsiteY56" fmla="*/ 2786683 h 3177331"/>
                  <a:gd name="connsiteX57" fmla="*/ 2415826 w 2595603"/>
                  <a:gd name="connsiteY57" fmla="*/ 2596183 h 3177331"/>
                  <a:gd name="connsiteX58" fmla="*/ 2444401 w 2595603"/>
                  <a:gd name="connsiteY58" fmla="*/ 2391396 h 3177331"/>
                  <a:gd name="connsiteX59" fmla="*/ 2449164 w 2595603"/>
                  <a:gd name="connsiteY59" fmla="*/ 2284239 h 3177331"/>
                  <a:gd name="connsiteX60" fmla="*/ 2487264 w 2595603"/>
                  <a:gd name="connsiteY60" fmla="*/ 2158033 h 3177331"/>
                  <a:gd name="connsiteX61" fmla="*/ 2496789 w 2595603"/>
                  <a:gd name="connsiteY61" fmla="*/ 2110408 h 3177331"/>
                  <a:gd name="connsiteX62" fmla="*/ 2546795 w 2595603"/>
                  <a:gd name="connsiteY62" fmla="*/ 2041351 h 3177331"/>
                  <a:gd name="connsiteX63" fmla="*/ 2589658 w 2595603"/>
                  <a:gd name="connsiteY63" fmla="*/ 1817513 h 3177331"/>
                  <a:gd name="connsiteX64" fmla="*/ 2594421 w 2595603"/>
                  <a:gd name="connsiteY64" fmla="*/ 1686546 h 3177331"/>
                  <a:gd name="connsiteX65" fmla="*/ 2575371 w 2595603"/>
                  <a:gd name="connsiteY65" fmla="*/ 1600821 h 3177331"/>
                  <a:gd name="connsiteX66" fmla="*/ 2577752 w 2595603"/>
                  <a:gd name="connsiteY66" fmla="*/ 1191246 h 3177331"/>
                  <a:gd name="connsiteX67" fmla="*/ 2503933 w 2595603"/>
                  <a:gd name="connsiteY67" fmla="*/ 1136477 h 3177331"/>
                  <a:gd name="connsiteX68" fmla="*/ 2484883 w 2595603"/>
                  <a:gd name="connsiteY68" fmla="*/ 1084089 h 3177331"/>
                  <a:gd name="connsiteX69" fmla="*/ 2503933 w 2595603"/>
                  <a:gd name="connsiteY69" fmla="*/ 988839 h 3177331"/>
                  <a:gd name="connsiteX70" fmla="*/ 2427733 w 2595603"/>
                  <a:gd name="connsiteY70" fmla="*/ 793578 h 3177331"/>
                  <a:gd name="connsiteX71" fmla="*/ 2406302 w 2595603"/>
                  <a:gd name="connsiteY71" fmla="*/ 765003 h 3177331"/>
                  <a:gd name="connsiteX72" fmla="*/ 2363440 w 2595603"/>
                  <a:gd name="connsiteY72" fmla="*/ 700709 h 3177331"/>
                  <a:gd name="connsiteX73" fmla="*/ 2356296 w 2595603"/>
                  <a:gd name="connsiteY73" fmla="*/ 638797 h 3177331"/>
                  <a:gd name="connsiteX74" fmla="*/ 2296765 w 2595603"/>
                  <a:gd name="connsiteY74" fmla="*/ 626890 h 3177331"/>
                  <a:gd name="connsiteX75" fmla="*/ 2275333 w 2595603"/>
                  <a:gd name="connsiteY75" fmla="*/ 612603 h 3177331"/>
                  <a:gd name="connsiteX76" fmla="*/ 2225327 w 2595603"/>
                  <a:gd name="connsiteY76" fmla="*/ 643559 h 3177331"/>
                  <a:gd name="connsiteX77" fmla="*/ 2139602 w 2595603"/>
                  <a:gd name="connsiteY77" fmla="*/ 626891 h 3177331"/>
                  <a:gd name="connsiteX78" fmla="*/ 2096740 w 2595603"/>
                  <a:gd name="connsiteY78" fmla="*/ 605460 h 3177331"/>
                  <a:gd name="connsiteX79" fmla="*/ 2077690 w 2595603"/>
                  <a:gd name="connsiteY79" fmla="*/ 517353 h 3177331"/>
                  <a:gd name="connsiteX80" fmla="*/ 2044352 w 2595603"/>
                  <a:gd name="connsiteY80" fmla="*/ 507829 h 3177331"/>
                  <a:gd name="connsiteX81" fmla="*/ 1944340 w 2595603"/>
                  <a:gd name="connsiteY81" fmla="*/ 500685 h 3177331"/>
                  <a:gd name="connsiteX82" fmla="*/ 1694770 w 2595603"/>
                  <a:gd name="connsiteY82" fmla="*/ 0 h 3177331"/>
                  <a:gd name="connsiteX0" fmla="*/ 0 w 2595603"/>
                  <a:gd name="connsiteY0" fmla="*/ 2745104 h 3177331"/>
                  <a:gd name="connsiteX1" fmla="*/ 182013 w 2595603"/>
                  <a:gd name="connsiteY1" fmla="*/ 2636764 h 3177331"/>
                  <a:gd name="connsiteX2" fmla="*/ 242684 w 2595603"/>
                  <a:gd name="connsiteY2" fmla="*/ 2641099 h 3177331"/>
                  <a:gd name="connsiteX3" fmla="*/ 333691 w 2595603"/>
                  <a:gd name="connsiteY3" fmla="*/ 2528425 h 3177331"/>
                  <a:gd name="connsiteX4" fmla="*/ 260020 w 2595603"/>
                  <a:gd name="connsiteY4" fmla="*/ 2506758 h 3177331"/>
                  <a:gd name="connsiteX5" fmla="*/ 260459 w 2595603"/>
                  <a:gd name="connsiteY5" fmla="*/ 2401603 h 3177331"/>
                  <a:gd name="connsiteX6" fmla="*/ 317609 w 2595603"/>
                  <a:gd name="connsiteY6" fmla="*/ 2396159 h 3177331"/>
                  <a:gd name="connsiteX7" fmla="*/ 331216 w 2595603"/>
                  <a:gd name="connsiteY7" fmla="*/ 2328124 h 3177331"/>
                  <a:gd name="connsiteX8" fmla="*/ 363193 w 2595603"/>
                  <a:gd name="connsiteY8" fmla="*/ 2329485 h 3177331"/>
                  <a:gd name="connsiteX9" fmla="*/ 382243 w 2595603"/>
                  <a:gd name="connsiteY9" fmla="*/ 2315198 h 3177331"/>
                  <a:gd name="connsiteX10" fmla="*/ 527499 w 2595603"/>
                  <a:gd name="connsiteY10" fmla="*/ 2339010 h 3177331"/>
                  <a:gd name="connsiteX11" fmla="*/ 567980 w 2595603"/>
                  <a:gd name="connsiteY11" fmla="*/ 2353298 h 3177331"/>
                  <a:gd name="connsiteX12" fmla="*/ 606080 w 2595603"/>
                  <a:gd name="connsiteY12" fmla="*/ 2312816 h 3177331"/>
                  <a:gd name="connsiteX13" fmla="*/ 648943 w 2595603"/>
                  <a:gd name="connsiteY13" fmla="*/ 2348535 h 3177331"/>
                  <a:gd name="connsiteX14" fmla="*/ 675136 w 2595603"/>
                  <a:gd name="connsiteY14" fmla="*/ 2358060 h 3177331"/>
                  <a:gd name="connsiteX15" fmla="*/ 667992 w 2595603"/>
                  <a:gd name="connsiteY15" fmla="*/ 2396160 h 3177331"/>
                  <a:gd name="connsiteX16" fmla="*/ 703710 w 2595603"/>
                  <a:gd name="connsiteY16" fmla="*/ 2403304 h 3177331"/>
                  <a:gd name="connsiteX17" fmla="*/ 729904 w 2595603"/>
                  <a:gd name="connsiteY17" fmla="*/ 2377110 h 3177331"/>
                  <a:gd name="connsiteX18" fmla="*/ 787054 w 2595603"/>
                  <a:gd name="connsiteY18" fmla="*/ 2405685 h 3177331"/>
                  <a:gd name="connsiteX19" fmla="*/ 975173 w 2595603"/>
                  <a:gd name="connsiteY19" fmla="*/ 2498553 h 3177331"/>
                  <a:gd name="connsiteX20" fmla="*/ 1194248 w 2595603"/>
                  <a:gd name="connsiteY20" fmla="*/ 2589040 h 3177331"/>
                  <a:gd name="connsiteX21" fmla="*/ 1191866 w 2595603"/>
                  <a:gd name="connsiteY21" fmla="*/ 2617615 h 3177331"/>
                  <a:gd name="connsiteX22" fmla="*/ 1239491 w 2595603"/>
                  <a:gd name="connsiteY22" fmla="*/ 2631903 h 3177331"/>
                  <a:gd name="connsiteX23" fmla="*/ 1249016 w 2595603"/>
                  <a:gd name="connsiteY23" fmla="*/ 2605709 h 3177331"/>
                  <a:gd name="connsiteX24" fmla="*/ 1396653 w 2595603"/>
                  <a:gd name="connsiteY24" fmla="*/ 2634284 h 3177331"/>
                  <a:gd name="connsiteX25" fmla="*/ 1410941 w 2595603"/>
                  <a:gd name="connsiteY25" fmla="*/ 2608089 h 3177331"/>
                  <a:gd name="connsiteX26" fmla="*/ 1446659 w 2595603"/>
                  <a:gd name="connsiteY26" fmla="*/ 2603327 h 3177331"/>
                  <a:gd name="connsiteX27" fmla="*/ 1460947 w 2595603"/>
                  <a:gd name="connsiteY27" fmla="*/ 2569989 h 3177331"/>
                  <a:gd name="connsiteX28" fmla="*/ 1446659 w 2595603"/>
                  <a:gd name="connsiteY28" fmla="*/ 2553321 h 3177331"/>
                  <a:gd name="connsiteX29" fmla="*/ 1446659 w 2595603"/>
                  <a:gd name="connsiteY29" fmla="*/ 2522364 h 3177331"/>
                  <a:gd name="connsiteX30" fmla="*/ 1456184 w 2595603"/>
                  <a:gd name="connsiteY30" fmla="*/ 2486646 h 3177331"/>
                  <a:gd name="connsiteX31" fmla="*/ 1491904 w 2595603"/>
                  <a:gd name="connsiteY31" fmla="*/ 2498552 h 3177331"/>
                  <a:gd name="connsiteX32" fmla="*/ 1539529 w 2595603"/>
                  <a:gd name="connsiteY32" fmla="*/ 2386633 h 3177331"/>
                  <a:gd name="connsiteX33" fmla="*/ 1570484 w 2595603"/>
                  <a:gd name="connsiteY33" fmla="*/ 2358058 h 3177331"/>
                  <a:gd name="connsiteX34" fmla="*/ 1713359 w 2595603"/>
                  <a:gd name="connsiteY34" fmla="*/ 2369964 h 3177331"/>
                  <a:gd name="connsiteX35" fmla="*/ 1696692 w 2595603"/>
                  <a:gd name="connsiteY35" fmla="*/ 2455689 h 3177331"/>
                  <a:gd name="connsiteX36" fmla="*/ 1706217 w 2595603"/>
                  <a:gd name="connsiteY36" fmla="*/ 2589039 h 3177331"/>
                  <a:gd name="connsiteX37" fmla="*/ 1684785 w 2595603"/>
                  <a:gd name="connsiteY37" fmla="*/ 2693814 h 3177331"/>
                  <a:gd name="connsiteX38" fmla="*/ 1615729 w 2595603"/>
                  <a:gd name="connsiteY38" fmla="*/ 2841452 h 3177331"/>
                  <a:gd name="connsiteX39" fmla="*/ 1556198 w 2595603"/>
                  <a:gd name="connsiteY39" fmla="*/ 2960513 h 3177331"/>
                  <a:gd name="connsiteX40" fmla="*/ 1544292 w 2595603"/>
                  <a:gd name="connsiteY40" fmla="*/ 3072432 h 3177331"/>
                  <a:gd name="connsiteX41" fmla="*/ 1639542 w 2595603"/>
                  <a:gd name="connsiteY41" fmla="*/ 3105770 h 3177331"/>
                  <a:gd name="connsiteX42" fmla="*/ 1710978 w 2595603"/>
                  <a:gd name="connsiteY42" fmla="*/ 3141488 h 3177331"/>
                  <a:gd name="connsiteX43" fmla="*/ 1758603 w 2595603"/>
                  <a:gd name="connsiteY43" fmla="*/ 3055764 h 3177331"/>
                  <a:gd name="connsiteX44" fmla="*/ 1832422 w 2595603"/>
                  <a:gd name="connsiteY44" fmla="*/ 3096245 h 3177331"/>
                  <a:gd name="connsiteX45" fmla="*/ 1872903 w 2595603"/>
                  <a:gd name="connsiteY45" fmla="*/ 3093864 h 3177331"/>
                  <a:gd name="connsiteX46" fmla="*/ 1932434 w 2595603"/>
                  <a:gd name="connsiteY46" fmla="*/ 3146251 h 3177331"/>
                  <a:gd name="connsiteX47" fmla="*/ 1987203 w 2595603"/>
                  <a:gd name="connsiteY47" fmla="*/ 3174826 h 3177331"/>
                  <a:gd name="connsiteX48" fmla="*/ 2030066 w 2595603"/>
                  <a:gd name="connsiteY48" fmla="*/ 3155776 h 3177331"/>
                  <a:gd name="connsiteX49" fmla="*/ 2084833 w 2595603"/>
                  <a:gd name="connsiteY49" fmla="*/ 3165301 h 3177331"/>
                  <a:gd name="connsiteX50" fmla="*/ 2118171 w 2595603"/>
                  <a:gd name="connsiteY50" fmla="*/ 3134346 h 3177331"/>
                  <a:gd name="connsiteX51" fmla="*/ 2149127 w 2595603"/>
                  <a:gd name="connsiteY51" fmla="*/ 3129583 h 3177331"/>
                  <a:gd name="connsiteX52" fmla="*/ 2184846 w 2595603"/>
                  <a:gd name="connsiteY52" fmla="*/ 3115296 h 3177331"/>
                  <a:gd name="connsiteX53" fmla="*/ 2227708 w 2595603"/>
                  <a:gd name="connsiteY53" fmla="*/ 3160539 h 3177331"/>
                  <a:gd name="connsiteX54" fmla="*/ 2289620 w 2595603"/>
                  <a:gd name="connsiteY54" fmla="*/ 3055764 h 3177331"/>
                  <a:gd name="connsiteX55" fmla="*/ 2322957 w 2595603"/>
                  <a:gd name="connsiteY55" fmla="*/ 2915271 h 3177331"/>
                  <a:gd name="connsiteX56" fmla="*/ 2375345 w 2595603"/>
                  <a:gd name="connsiteY56" fmla="*/ 2786683 h 3177331"/>
                  <a:gd name="connsiteX57" fmla="*/ 2415826 w 2595603"/>
                  <a:gd name="connsiteY57" fmla="*/ 2596183 h 3177331"/>
                  <a:gd name="connsiteX58" fmla="*/ 2444401 w 2595603"/>
                  <a:gd name="connsiteY58" fmla="*/ 2391396 h 3177331"/>
                  <a:gd name="connsiteX59" fmla="*/ 2449164 w 2595603"/>
                  <a:gd name="connsiteY59" fmla="*/ 2284239 h 3177331"/>
                  <a:gd name="connsiteX60" fmla="*/ 2487264 w 2595603"/>
                  <a:gd name="connsiteY60" fmla="*/ 2158033 h 3177331"/>
                  <a:gd name="connsiteX61" fmla="*/ 2496789 w 2595603"/>
                  <a:gd name="connsiteY61" fmla="*/ 2110408 h 3177331"/>
                  <a:gd name="connsiteX62" fmla="*/ 2546795 w 2595603"/>
                  <a:gd name="connsiteY62" fmla="*/ 2041351 h 3177331"/>
                  <a:gd name="connsiteX63" fmla="*/ 2589658 w 2595603"/>
                  <a:gd name="connsiteY63" fmla="*/ 1817513 h 3177331"/>
                  <a:gd name="connsiteX64" fmla="*/ 2594421 w 2595603"/>
                  <a:gd name="connsiteY64" fmla="*/ 1686546 h 3177331"/>
                  <a:gd name="connsiteX65" fmla="*/ 2575371 w 2595603"/>
                  <a:gd name="connsiteY65" fmla="*/ 1600821 h 3177331"/>
                  <a:gd name="connsiteX66" fmla="*/ 2577752 w 2595603"/>
                  <a:gd name="connsiteY66" fmla="*/ 1191246 h 3177331"/>
                  <a:gd name="connsiteX67" fmla="*/ 2503933 w 2595603"/>
                  <a:gd name="connsiteY67" fmla="*/ 1136477 h 3177331"/>
                  <a:gd name="connsiteX68" fmla="*/ 2484883 w 2595603"/>
                  <a:gd name="connsiteY68" fmla="*/ 1084089 h 3177331"/>
                  <a:gd name="connsiteX69" fmla="*/ 2503933 w 2595603"/>
                  <a:gd name="connsiteY69" fmla="*/ 988839 h 3177331"/>
                  <a:gd name="connsiteX70" fmla="*/ 2427733 w 2595603"/>
                  <a:gd name="connsiteY70" fmla="*/ 793578 h 3177331"/>
                  <a:gd name="connsiteX71" fmla="*/ 2406302 w 2595603"/>
                  <a:gd name="connsiteY71" fmla="*/ 765003 h 3177331"/>
                  <a:gd name="connsiteX72" fmla="*/ 2363440 w 2595603"/>
                  <a:gd name="connsiteY72" fmla="*/ 700709 h 3177331"/>
                  <a:gd name="connsiteX73" fmla="*/ 2356296 w 2595603"/>
                  <a:gd name="connsiteY73" fmla="*/ 638797 h 3177331"/>
                  <a:gd name="connsiteX74" fmla="*/ 2296765 w 2595603"/>
                  <a:gd name="connsiteY74" fmla="*/ 626890 h 3177331"/>
                  <a:gd name="connsiteX75" fmla="*/ 2275333 w 2595603"/>
                  <a:gd name="connsiteY75" fmla="*/ 612603 h 3177331"/>
                  <a:gd name="connsiteX76" fmla="*/ 2225327 w 2595603"/>
                  <a:gd name="connsiteY76" fmla="*/ 643559 h 3177331"/>
                  <a:gd name="connsiteX77" fmla="*/ 2139602 w 2595603"/>
                  <a:gd name="connsiteY77" fmla="*/ 626891 h 3177331"/>
                  <a:gd name="connsiteX78" fmla="*/ 2096740 w 2595603"/>
                  <a:gd name="connsiteY78" fmla="*/ 605460 h 3177331"/>
                  <a:gd name="connsiteX79" fmla="*/ 2077690 w 2595603"/>
                  <a:gd name="connsiteY79" fmla="*/ 517353 h 3177331"/>
                  <a:gd name="connsiteX80" fmla="*/ 2044352 w 2595603"/>
                  <a:gd name="connsiteY80" fmla="*/ 507829 h 3177331"/>
                  <a:gd name="connsiteX81" fmla="*/ 1944340 w 2595603"/>
                  <a:gd name="connsiteY81" fmla="*/ 500685 h 3177331"/>
                  <a:gd name="connsiteX82" fmla="*/ 1756221 w 2595603"/>
                  <a:gd name="connsiteY82" fmla="*/ 460204 h 3177331"/>
                  <a:gd name="connsiteX83" fmla="*/ 1694770 w 2595603"/>
                  <a:gd name="connsiteY83" fmla="*/ 0 h 3177331"/>
                  <a:gd name="connsiteX0" fmla="*/ 0 w 2595603"/>
                  <a:gd name="connsiteY0" fmla="*/ 2530791 h 2963018"/>
                  <a:gd name="connsiteX1" fmla="*/ 182013 w 2595603"/>
                  <a:gd name="connsiteY1" fmla="*/ 2422451 h 2963018"/>
                  <a:gd name="connsiteX2" fmla="*/ 242684 w 2595603"/>
                  <a:gd name="connsiteY2" fmla="*/ 2426786 h 2963018"/>
                  <a:gd name="connsiteX3" fmla="*/ 333691 w 2595603"/>
                  <a:gd name="connsiteY3" fmla="*/ 2314112 h 2963018"/>
                  <a:gd name="connsiteX4" fmla="*/ 260020 w 2595603"/>
                  <a:gd name="connsiteY4" fmla="*/ 2292445 h 2963018"/>
                  <a:gd name="connsiteX5" fmla="*/ 260459 w 2595603"/>
                  <a:gd name="connsiteY5" fmla="*/ 2187290 h 2963018"/>
                  <a:gd name="connsiteX6" fmla="*/ 317609 w 2595603"/>
                  <a:gd name="connsiteY6" fmla="*/ 2181846 h 2963018"/>
                  <a:gd name="connsiteX7" fmla="*/ 331216 w 2595603"/>
                  <a:gd name="connsiteY7" fmla="*/ 2113811 h 2963018"/>
                  <a:gd name="connsiteX8" fmla="*/ 363193 w 2595603"/>
                  <a:gd name="connsiteY8" fmla="*/ 2115172 h 2963018"/>
                  <a:gd name="connsiteX9" fmla="*/ 382243 w 2595603"/>
                  <a:gd name="connsiteY9" fmla="*/ 2100885 h 2963018"/>
                  <a:gd name="connsiteX10" fmla="*/ 527499 w 2595603"/>
                  <a:gd name="connsiteY10" fmla="*/ 2124697 h 2963018"/>
                  <a:gd name="connsiteX11" fmla="*/ 567980 w 2595603"/>
                  <a:gd name="connsiteY11" fmla="*/ 2138985 h 2963018"/>
                  <a:gd name="connsiteX12" fmla="*/ 606080 w 2595603"/>
                  <a:gd name="connsiteY12" fmla="*/ 2098503 h 2963018"/>
                  <a:gd name="connsiteX13" fmla="*/ 648943 w 2595603"/>
                  <a:gd name="connsiteY13" fmla="*/ 2134222 h 2963018"/>
                  <a:gd name="connsiteX14" fmla="*/ 675136 w 2595603"/>
                  <a:gd name="connsiteY14" fmla="*/ 2143747 h 2963018"/>
                  <a:gd name="connsiteX15" fmla="*/ 667992 w 2595603"/>
                  <a:gd name="connsiteY15" fmla="*/ 2181847 h 2963018"/>
                  <a:gd name="connsiteX16" fmla="*/ 703710 w 2595603"/>
                  <a:gd name="connsiteY16" fmla="*/ 2188991 h 2963018"/>
                  <a:gd name="connsiteX17" fmla="*/ 729904 w 2595603"/>
                  <a:gd name="connsiteY17" fmla="*/ 2162797 h 2963018"/>
                  <a:gd name="connsiteX18" fmla="*/ 787054 w 2595603"/>
                  <a:gd name="connsiteY18" fmla="*/ 2191372 h 2963018"/>
                  <a:gd name="connsiteX19" fmla="*/ 975173 w 2595603"/>
                  <a:gd name="connsiteY19" fmla="*/ 2284240 h 2963018"/>
                  <a:gd name="connsiteX20" fmla="*/ 1194248 w 2595603"/>
                  <a:gd name="connsiteY20" fmla="*/ 2374727 h 2963018"/>
                  <a:gd name="connsiteX21" fmla="*/ 1191866 w 2595603"/>
                  <a:gd name="connsiteY21" fmla="*/ 2403302 h 2963018"/>
                  <a:gd name="connsiteX22" fmla="*/ 1239491 w 2595603"/>
                  <a:gd name="connsiteY22" fmla="*/ 2417590 h 2963018"/>
                  <a:gd name="connsiteX23" fmla="*/ 1249016 w 2595603"/>
                  <a:gd name="connsiteY23" fmla="*/ 2391396 h 2963018"/>
                  <a:gd name="connsiteX24" fmla="*/ 1396653 w 2595603"/>
                  <a:gd name="connsiteY24" fmla="*/ 2419971 h 2963018"/>
                  <a:gd name="connsiteX25" fmla="*/ 1410941 w 2595603"/>
                  <a:gd name="connsiteY25" fmla="*/ 2393776 h 2963018"/>
                  <a:gd name="connsiteX26" fmla="*/ 1446659 w 2595603"/>
                  <a:gd name="connsiteY26" fmla="*/ 2389014 h 2963018"/>
                  <a:gd name="connsiteX27" fmla="*/ 1460947 w 2595603"/>
                  <a:gd name="connsiteY27" fmla="*/ 2355676 h 2963018"/>
                  <a:gd name="connsiteX28" fmla="*/ 1446659 w 2595603"/>
                  <a:gd name="connsiteY28" fmla="*/ 2339008 h 2963018"/>
                  <a:gd name="connsiteX29" fmla="*/ 1446659 w 2595603"/>
                  <a:gd name="connsiteY29" fmla="*/ 2308051 h 2963018"/>
                  <a:gd name="connsiteX30" fmla="*/ 1456184 w 2595603"/>
                  <a:gd name="connsiteY30" fmla="*/ 2272333 h 2963018"/>
                  <a:gd name="connsiteX31" fmla="*/ 1491904 w 2595603"/>
                  <a:gd name="connsiteY31" fmla="*/ 2284239 h 2963018"/>
                  <a:gd name="connsiteX32" fmla="*/ 1539529 w 2595603"/>
                  <a:gd name="connsiteY32" fmla="*/ 2172320 h 2963018"/>
                  <a:gd name="connsiteX33" fmla="*/ 1570484 w 2595603"/>
                  <a:gd name="connsiteY33" fmla="*/ 2143745 h 2963018"/>
                  <a:gd name="connsiteX34" fmla="*/ 1713359 w 2595603"/>
                  <a:gd name="connsiteY34" fmla="*/ 2155651 h 2963018"/>
                  <a:gd name="connsiteX35" fmla="*/ 1696692 w 2595603"/>
                  <a:gd name="connsiteY35" fmla="*/ 2241376 h 2963018"/>
                  <a:gd name="connsiteX36" fmla="*/ 1706217 w 2595603"/>
                  <a:gd name="connsiteY36" fmla="*/ 2374726 h 2963018"/>
                  <a:gd name="connsiteX37" fmla="*/ 1684785 w 2595603"/>
                  <a:gd name="connsiteY37" fmla="*/ 2479501 h 2963018"/>
                  <a:gd name="connsiteX38" fmla="*/ 1615729 w 2595603"/>
                  <a:gd name="connsiteY38" fmla="*/ 2627139 h 2963018"/>
                  <a:gd name="connsiteX39" fmla="*/ 1556198 w 2595603"/>
                  <a:gd name="connsiteY39" fmla="*/ 2746200 h 2963018"/>
                  <a:gd name="connsiteX40" fmla="*/ 1544292 w 2595603"/>
                  <a:gd name="connsiteY40" fmla="*/ 2858119 h 2963018"/>
                  <a:gd name="connsiteX41" fmla="*/ 1639542 w 2595603"/>
                  <a:gd name="connsiteY41" fmla="*/ 2891457 h 2963018"/>
                  <a:gd name="connsiteX42" fmla="*/ 1710978 w 2595603"/>
                  <a:gd name="connsiteY42" fmla="*/ 2927175 h 2963018"/>
                  <a:gd name="connsiteX43" fmla="*/ 1758603 w 2595603"/>
                  <a:gd name="connsiteY43" fmla="*/ 2841451 h 2963018"/>
                  <a:gd name="connsiteX44" fmla="*/ 1832422 w 2595603"/>
                  <a:gd name="connsiteY44" fmla="*/ 2881932 h 2963018"/>
                  <a:gd name="connsiteX45" fmla="*/ 1872903 w 2595603"/>
                  <a:gd name="connsiteY45" fmla="*/ 2879551 h 2963018"/>
                  <a:gd name="connsiteX46" fmla="*/ 1932434 w 2595603"/>
                  <a:gd name="connsiteY46" fmla="*/ 2931938 h 2963018"/>
                  <a:gd name="connsiteX47" fmla="*/ 1987203 w 2595603"/>
                  <a:gd name="connsiteY47" fmla="*/ 2960513 h 2963018"/>
                  <a:gd name="connsiteX48" fmla="*/ 2030066 w 2595603"/>
                  <a:gd name="connsiteY48" fmla="*/ 2941463 h 2963018"/>
                  <a:gd name="connsiteX49" fmla="*/ 2084833 w 2595603"/>
                  <a:gd name="connsiteY49" fmla="*/ 2950988 h 2963018"/>
                  <a:gd name="connsiteX50" fmla="*/ 2118171 w 2595603"/>
                  <a:gd name="connsiteY50" fmla="*/ 2920033 h 2963018"/>
                  <a:gd name="connsiteX51" fmla="*/ 2149127 w 2595603"/>
                  <a:gd name="connsiteY51" fmla="*/ 2915270 h 2963018"/>
                  <a:gd name="connsiteX52" fmla="*/ 2184846 w 2595603"/>
                  <a:gd name="connsiteY52" fmla="*/ 2900983 h 2963018"/>
                  <a:gd name="connsiteX53" fmla="*/ 2227708 w 2595603"/>
                  <a:gd name="connsiteY53" fmla="*/ 2946226 h 2963018"/>
                  <a:gd name="connsiteX54" fmla="*/ 2289620 w 2595603"/>
                  <a:gd name="connsiteY54" fmla="*/ 2841451 h 2963018"/>
                  <a:gd name="connsiteX55" fmla="*/ 2322957 w 2595603"/>
                  <a:gd name="connsiteY55" fmla="*/ 2700958 h 2963018"/>
                  <a:gd name="connsiteX56" fmla="*/ 2375345 w 2595603"/>
                  <a:gd name="connsiteY56" fmla="*/ 2572370 h 2963018"/>
                  <a:gd name="connsiteX57" fmla="*/ 2415826 w 2595603"/>
                  <a:gd name="connsiteY57" fmla="*/ 2381870 h 2963018"/>
                  <a:gd name="connsiteX58" fmla="*/ 2444401 w 2595603"/>
                  <a:gd name="connsiteY58" fmla="*/ 2177083 h 2963018"/>
                  <a:gd name="connsiteX59" fmla="*/ 2449164 w 2595603"/>
                  <a:gd name="connsiteY59" fmla="*/ 2069926 h 2963018"/>
                  <a:gd name="connsiteX60" fmla="*/ 2487264 w 2595603"/>
                  <a:gd name="connsiteY60" fmla="*/ 1943720 h 2963018"/>
                  <a:gd name="connsiteX61" fmla="*/ 2496789 w 2595603"/>
                  <a:gd name="connsiteY61" fmla="*/ 1896095 h 2963018"/>
                  <a:gd name="connsiteX62" fmla="*/ 2546795 w 2595603"/>
                  <a:gd name="connsiteY62" fmla="*/ 1827038 h 2963018"/>
                  <a:gd name="connsiteX63" fmla="*/ 2589658 w 2595603"/>
                  <a:gd name="connsiteY63" fmla="*/ 1603200 h 2963018"/>
                  <a:gd name="connsiteX64" fmla="*/ 2594421 w 2595603"/>
                  <a:gd name="connsiteY64" fmla="*/ 1472233 h 2963018"/>
                  <a:gd name="connsiteX65" fmla="*/ 2575371 w 2595603"/>
                  <a:gd name="connsiteY65" fmla="*/ 1386508 h 2963018"/>
                  <a:gd name="connsiteX66" fmla="*/ 2577752 w 2595603"/>
                  <a:gd name="connsiteY66" fmla="*/ 976933 h 2963018"/>
                  <a:gd name="connsiteX67" fmla="*/ 2503933 w 2595603"/>
                  <a:gd name="connsiteY67" fmla="*/ 922164 h 2963018"/>
                  <a:gd name="connsiteX68" fmla="*/ 2484883 w 2595603"/>
                  <a:gd name="connsiteY68" fmla="*/ 869776 h 2963018"/>
                  <a:gd name="connsiteX69" fmla="*/ 2503933 w 2595603"/>
                  <a:gd name="connsiteY69" fmla="*/ 774526 h 2963018"/>
                  <a:gd name="connsiteX70" fmla="*/ 2427733 w 2595603"/>
                  <a:gd name="connsiteY70" fmla="*/ 579265 h 2963018"/>
                  <a:gd name="connsiteX71" fmla="*/ 2406302 w 2595603"/>
                  <a:gd name="connsiteY71" fmla="*/ 550690 h 2963018"/>
                  <a:gd name="connsiteX72" fmla="*/ 2363440 w 2595603"/>
                  <a:gd name="connsiteY72" fmla="*/ 486396 h 2963018"/>
                  <a:gd name="connsiteX73" fmla="*/ 2356296 w 2595603"/>
                  <a:gd name="connsiteY73" fmla="*/ 424484 h 2963018"/>
                  <a:gd name="connsiteX74" fmla="*/ 2296765 w 2595603"/>
                  <a:gd name="connsiteY74" fmla="*/ 412577 h 2963018"/>
                  <a:gd name="connsiteX75" fmla="*/ 2275333 w 2595603"/>
                  <a:gd name="connsiteY75" fmla="*/ 398290 h 2963018"/>
                  <a:gd name="connsiteX76" fmla="*/ 2225327 w 2595603"/>
                  <a:gd name="connsiteY76" fmla="*/ 429246 h 2963018"/>
                  <a:gd name="connsiteX77" fmla="*/ 2139602 w 2595603"/>
                  <a:gd name="connsiteY77" fmla="*/ 412578 h 2963018"/>
                  <a:gd name="connsiteX78" fmla="*/ 2096740 w 2595603"/>
                  <a:gd name="connsiteY78" fmla="*/ 391147 h 2963018"/>
                  <a:gd name="connsiteX79" fmla="*/ 2077690 w 2595603"/>
                  <a:gd name="connsiteY79" fmla="*/ 303040 h 2963018"/>
                  <a:gd name="connsiteX80" fmla="*/ 2044352 w 2595603"/>
                  <a:gd name="connsiteY80" fmla="*/ 293516 h 2963018"/>
                  <a:gd name="connsiteX81" fmla="*/ 1944340 w 2595603"/>
                  <a:gd name="connsiteY81" fmla="*/ 286372 h 2963018"/>
                  <a:gd name="connsiteX82" fmla="*/ 1756221 w 2595603"/>
                  <a:gd name="connsiteY82" fmla="*/ 245891 h 2963018"/>
                  <a:gd name="connsiteX83" fmla="*/ 1368539 w 2595603"/>
                  <a:gd name="connsiteY83" fmla="*/ 0 h 2963018"/>
                  <a:gd name="connsiteX0" fmla="*/ 0 w 2595603"/>
                  <a:gd name="connsiteY0" fmla="*/ 2530791 h 2963018"/>
                  <a:gd name="connsiteX1" fmla="*/ 182013 w 2595603"/>
                  <a:gd name="connsiteY1" fmla="*/ 2422451 h 2963018"/>
                  <a:gd name="connsiteX2" fmla="*/ 242684 w 2595603"/>
                  <a:gd name="connsiteY2" fmla="*/ 2426786 h 2963018"/>
                  <a:gd name="connsiteX3" fmla="*/ 333691 w 2595603"/>
                  <a:gd name="connsiteY3" fmla="*/ 2314112 h 2963018"/>
                  <a:gd name="connsiteX4" fmla="*/ 260020 w 2595603"/>
                  <a:gd name="connsiteY4" fmla="*/ 2292445 h 2963018"/>
                  <a:gd name="connsiteX5" fmla="*/ 260459 w 2595603"/>
                  <a:gd name="connsiteY5" fmla="*/ 2187290 h 2963018"/>
                  <a:gd name="connsiteX6" fmla="*/ 317609 w 2595603"/>
                  <a:gd name="connsiteY6" fmla="*/ 2181846 h 2963018"/>
                  <a:gd name="connsiteX7" fmla="*/ 331216 w 2595603"/>
                  <a:gd name="connsiteY7" fmla="*/ 2113811 h 2963018"/>
                  <a:gd name="connsiteX8" fmla="*/ 363193 w 2595603"/>
                  <a:gd name="connsiteY8" fmla="*/ 2115172 h 2963018"/>
                  <a:gd name="connsiteX9" fmla="*/ 382243 w 2595603"/>
                  <a:gd name="connsiteY9" fmla="*/ 2100885 h 2963018"/>
                  <a:gd name="connsiteX10" fmla="*/ 527499 w 2595603"/>
                  <a:gd name="connsiteY10" fmla="*/ 2124697 h 2963018"/>
                  <a:gd name="connsiteX11" fmla="*/ 567980 w 2595603"/>
                  <a:gd name="connsiteY11" fmla="*/ 2138985 h 2963018"/>
                  <a:gd name="connsiteX12" fmla="*/ 606080 w 2595603"/>
                  <a:gd name="connsiteY12" fmla="*/ 2098503 h 2963018"/>
                  <a:gd name="connsiteX13" fmla="*/ 648943 w 2595603"/>
                  <a:gd name="connsiteY13" fmla="*/ 2134222 h 2963018"/>
                  <a:gd name="connsiteX14" fmla="*/ 675136 w 2595603"/>
                  <a:gd name="connsiteY14" fmla="*/ 2143747 h 2963018"/>
                  <a:gd name="connsiteX15" fmla="*/ 667992 w 2595603"/>
                  <a:gd name="connsiteY15" fmla="*/ 2181847 h 2963018"/>
                  <a:gd name="connsiteX16" fmla="*/ 703710 w 2595603"/>
                  <a:gd name="connsiteY16" fmla="*/ 2188991 h 2963018"/>
                  <a:gd name="connsiteX17" fmla="*/ 729904 w 2595603"/>
                  <a:gd name="connsiteY17" fmla="*/ 2162797 h 2963018"/>
                  <a:gd name="connsiteX18" fmla="*/ 787054 w 2595603"/>
                  <a:gd name="connsiteY18" fmla="*/ 2191372 h 2963018"/>
                  <a:gd name="connsiteX19" fmla="*/ 975173 w 2595603"/>
                  <a:gd name="connsiteY19" fmla="*/ 2284240 h 2963018"/>
                  <a:gd name="connsiteX20" fmla="*/ 1194248 w 2595603"/>
                  <a:gd name="connsiteY20" fmla="*/ 2374727 h 2963018"/>
                  <a:gd name="connsiteX21" fmla="*/ 1191866 w 2595603"/>
                  <a:gd name="connsiteY21" fmla="*/ 2403302 h 2963018"/>
                  <a:gd name="connsiteX22" fmla="*/ 1239491 w 2595603"/>
                  <a:gd name="connsiteY22" fmla="*/ 2417590 h 2963018"/>
                  <a:gd name="connsiteX23" fmla="*/ 1249016 w 2595603"/>
                  <a:gd name="connsiteY23" fmla="*/ 2391396 h 2963018"/>
                  <a:gd name="connsiteX24" fmla="*/ 1396653 w 2595603"/>
                  <a:gd name="connsiteY24" fmla="*/ 2419971 h 2963018"/>
                  <a:gd name="connsiteX25" fmla="*/ 1410941 w 2595603"/>
                  <a:gd name="connsiteY25" fmla="*/ 2393776 h 2963018"/>
                  <a:gd name="connsiteX26" fmla="*/ 1446659 w 2595603"/>
                  <a:gd name="connsiteY26" fmla="*/ 2389014 h 2963018"/>
                  <a:gd name="connsiteX27" fmla="*/ 1460947 w 2595603"/>
                  <a:gd name="connsiteY27" fmla="*/ 2355676 h 2963018"/>
                  <a:gd name="connsiteX28" fmla="*/ 1446659 w 2595603"/>
                  <a:gd name="connsiteY28" fmla="*/ 2339008 h 2963018"/>
                  <a:gd name="connsiteX29" fmla="*/ 1446659 w 2595603"/>
                  <a:gd name="connsiteY29" fmla="*/ 2308051 h 2963018"/>
                  <a:gd name="connsiteX30" fmla="*/ 1456184 w 2595603"/>
                  <a:gd name="connsiteY30" fmla="*/ 2272333 h 2963018"/>
                  <a:gd name="connsiteX31" fmla="*/ 1491904 w 2595603"/>
                  <a:gd name="connsiteY31" fmla="*/ 2284239 h 2963018"/>
                  <a:gd name="connsiteX32" fmla="*/ 1539529 w 2595603"/>
                  <a:gd name="connsiteY32" fmla="*/ 2172320 h 2963018"/>
                  <a:gd name="connsiteX33" fmla="*/ 1570484 w 2595603"/>
                  <a:gd name="connsiteY33" fmla="*/ 2143745 h 2963018"/>
                  <a:gd name="connsiteX34" fmla="*/ 1713359 w 2595603"/>
                  <a:gd name="connsiteY34" fmla="*/ 2155651 h 2963018"/>
                  <a:gd name="connsiteX35" fmla="*/ 1696692 w 2595603"/>
                  <a:gd name="connsiteY35" fmla="*/ 2241376 h 2963018"/>
                  <a:gd name="connsiteX36" fmla="*/ 1706217 w 2595603"/>
                  <a:gd name="connsiteY36" fmla="*/ 2374726 h 2963018"/>
                  <a:gd name="connsiteX37" fmla="*/ 1684785 w 2595603"/>
                  <a:gd name="connsiteY37" fmla="*/ 2479501 h 2963018"/>
                  <a:gd name="connsiteX38" fmla="*/ 1615729 w 2595603"/>
                  <a:gd name="connsiteY38" fmla="*/ 2627139 h 2963018"/>
                  <a:gd name="connsiteX39" fmla="*/ 1556198 w 2595603"/>
                  <a:gd name="connsiteY39" fmla="*/ 2746200 h 2963018"/>
                  <a:gd name="connsiteX40" fmla="*/ 1544292 w 2595603"/>
                  <a:gd name="connsiteY40" fmla="*/ 2858119 h 2963018"/>
                  <a:gd name="connsiteX41" fmla="*/ 1639542 w 2595603"/>
                  <a:gd name="connsiteY41" fmla="*/ 2891457 h 2963018"/>
                  <a:gd name="connsiteX42" fmla="*/ 1710978 w 2595603"/>
                  <a:gd name="connsiteY42" fmla="*/ 2927175 h 2963018"/>
                  <a:gd name="connsiteX43" fmla="*/ 1758603 w 2595603"/>
                  <a:gd name="connsiteY43" fmla="*/ 2841451 h 2963018"/>
                  <a:gd name="connsiteX44" fmla="*/ 1832422 w 2595603"/>
                  <a:gd name="connsiteY44" fmla="*/ 2881932 h 2963018"/>
                  <a:gd name="connsiteX45" fmla="*/ 1872903 w 2595603"/>
                  <a:gd name="connsiteY45" fmla="*/ 2879551 h 2963018"/>
                  <a:gd name="connsiteX46" fmla="*/ 1932434 w 2595603"/>
                  <a:gd name="connsiteY46" fmla="*/ 2931938 h 2963018"/>
                  <a:gd name="connsiteX47" fmla="*/ 1987203 w 2595603"/>
                  <a:gd name="connsiteY47" fmla="*/ 2960513 h 2963018"/>
                  <a:gd name="connsiteX48" fmla="*/ 2030066 w 2595603"/>
                  <a:gd name="connsiteY48" fmla="*/ 2941463 h 2963018"/>
                  <a:gd name="connsiteX49" fmla="*/ 2084833 w 2595603"/>
                  <a:gd name="connsiteY49" fmla="*/ 2950988 h 2963018"/>
                  <a:gd name="connsiteX50" fmla="*/ 2118171 w 2595603"/>
                  <a:gd name="connsiteY50" fmla="*/ 2920033 h 2963018"/>
                  <a:gd name="connsiteX51" fmla="*/ 2149127 w 2595603"/>
                  <a:gd name="connsiteY51" fmla="*/ 2915270 h 2963018"/>
                  <a:gd name="connsiteX52" fmla="*/ 2184846 w 2595603"/>
                  <a:gd name="connsiteY52" fmla="*/ 2900983 h 2963018"/>
                  <a:gd name="connsiteX53" fmla="*/ 2227708 w 2595603"/>
                  <a:gd name="connsiteY53" fmla="*/ 2946226 h 2963018"/>
                  <a:gd name="connsiteX54" fmla="*/ 2289620 w 2595603"/>
                  <a:gd name="connsiteY54" fmla="*/ 2841451 h 2963018"/>
                  <a:gd name="connsiteX55" fmla="*/ 2322957 w 2595603"/>
                  <a:gd name="connsiteY55" fmla="*/ 2700958 h 2963018"/>
                  <a:gd name="connsiteX56" fmla="*/ 2375345 w 2595603"/>
                  <a:gd name="connsiteY56" fmla="*/ 2572370 h 2963018"/>
                  <a:gd name="connsiteX57" fmla="*/ 2415826 w 2595603"/>
                  <a:gd name="connsiteY57" fmla="*/ 2381870 h 2963018"/>
                  <a:gd name="connsiteX58" fmla="*/ 2444401 w 2595603"/>
                  <a:gd name="connsiteY58" fmla="*/ 2177083 h 2963018"/>
                  <a:gd name="connsiteX59" fmla="*/ 2449164 w 2595603"/>
                  <a:gd name="connsiteY59" fmla="*/ 2069926 h 2963018"/>
                  <a:gd name="connsiteX60" fmla="*/ 2487264 w 2595603"/>
                  <a:gd name="connsiteY60" fmla="*/ 1943720 h 2963018"/>
                  <a:gd name="connsiteX61" fmla="*/ 2496789 w 2595603"/>
                  <a:gd name="connsiteY61" fmla="*/ 1896095 h 2963018"/>
                  <a:gd name="connsiteX62" fmla="*/ 2546795 w 2595603"/>
                  <a:gd name="connsiteY62" fmla="*/ 1827038 h 2963018"/>
                  <a:gd name="connsiteX63" fmla="*/ 2589658 w 2595603"/>
                  <a:gd name="connsiteY63" fmla="*/ 1603200 h 2963018"/>
                  <a:gd name="connsiteX64" fmla="*/ 2594421 w 2595603"/>
                  <a:gd name="connsiteY64" fmla="*/ 1472233 h 2963018"/>
                  <a:gd name="connsiteX65" fmla="*/ 2575371 w 2595603"/>
                  <a:gd name="connsiteY65" fmla="*/ 1386508 h 2963018"/>
                  <a:gd name="connsiteX66" fmla="*/ 2577752 w 2595603"/>
                  <a:gd name="connsiteY66" fmla="*/ 976933 h 2963018"/>
                  <a:gd name="connsiteX67" fmla="*/ 2503933 w 2595603"/>
                  <a:gd name="connsiteY67" fmla="*/ 922164 h 2963018"/>
                  <a:gd name="connsiteX68" fmla="*/ 2484883 w 2595603"/>
                  <a:gd name="connsiteY68" fmla="*/ 869776 h 2963018"/>
                  <a:gd name="connsiteX69" fmla="*/ 2503933 w 2595603"/>
                  <a:gd name="connsiteY69" fmla="*/ 774526 h 2963018"/>
                  <a:gd name="connsiteX70" fmla="*/ 2427733 w 2595603"/>
                  <a:gd name="connsiteY70" fmla="*/ 579265 h 2963018"/>
                  <a:gd name="connsiteX71" fmla="*/ 2406302 w 2595603"/>
                  <a:gd name="connsiteY71" fmla="*/ 550690 h 2963018"/>
                  <a:gd name="connsiteX72" fmla="*/ 2363440 w 2595603"/>
                  <a:gd name="connsiteY72" fmla="*/ 486396 h 2963018"/>
                  <a:gd name="connsiteX73" fmla="*/ 2356296 w 2595603"/>
                  <a:gd name="connsiteY73" fmla="*/ 424484 h 2963018"/>
                  <a:gd name="connsiteX74" fmla="*/ 2296765 w 2595603"/>
                  <a:gd name="connsiteY74" fmla="*/ 412577 h 2963018"/>
                  <a:gd name="connsiteX75" fmla="*/ 2275333 w 2595603"/>
                  <a:gd name="connsiteY75" fmla="*/ 398290 h 2963018"/>
                  <a:gd name="connsiteX76" fmla="*/ 2225327 w 2595603"/>
                  <a:gd name="connsiteY76" fmla="*/ 429246 h 2963018"/>
                  <a:gd name="connsiteX77" fmla="*/ 2139602 w 2595603"/>
                  <a:gd name="connsiteY77" fmla="*/ 412578 h 2963018"/>
                  <a:gd name="connsiteX78" fmla="*/ 2096740 w 2595603"/>
                  <a:gd name="connsiteY78" fmla="*/ 391147 h 2963018"/>
                  <a:gd name="connsiteX79" fmla="*/ 2077690 w 2595603"/>
                  <a:gd name="connsiteY79" fmla="*/ 303040 h 2963018"/>
                  <a:gd name="connsiteX80" fmla="*/ 2044352 w 2595603"/>
                  <a:gd name="connsiteY80" fmla="*/ 293516 h 2963018"/>
                  <a:gd name="connsiteX81" fmla="*/ 1944340 w 2595603"/>
                  <a:gd name="connsiteY81" fmla="*/ 286372 h 2963018"/>
                  <a:gd name="connsiteX82" fmla="*/ 1756221 w 2595603"/>
                  <a:gd name="connsiteY82" fmla="*/ 245891 h 2963018"/>
                  <a:gd name="connsiteX83" fmla="*/ 1689546 w 2595603"/>
                  <a:gd name="connsiteY83" fmla="*/ 255415 h 2963018"/>
                  <a:gd name="connsiteX84" fmla="*/ 1368539 w 2595603"/>
                  <a:gd name="connsiteY84" fmla="*/ 0 h 2963018"/>
                  <a:gd name="connsiteX0" fmla="*/ 0 w 2595603"/>
                  <a:gd name="connsiteY0" fmla="*/ 2530791 h 2963018"/>
                  <a:gd name="connsiteX1" fmla="*/ 182013 w 2595603"/>
                  <a:gd name="connsiteY1" fmla="*/ 2422451 h 2963018"/>
                  <a:gd name="connsiteX2" fmla="*/ 242684 w 2595603"/>
                  <a:gd name="connsiteY2" fmla="*/ 2426786 h 2963018"/>
                  <a:gd name="connsiteX3" fmla="*/ 333691 w 2595603"/>
                  <a:gd name="connsiteY3" fmla="*/ 2314112 h 2963018"/>
                  <a:gd name="connsiteX4" fmla="*/ 260020 w 2595603"/>
                  <a:gd name="connsiteY4" fmla="*/ 2292445 h 2963018"/>
                  <a:gd name="connsiteX5" fmla="*/ 260459 w 2595603"/>
                  <a:gd name="connsiteY5" fmla="*/ 2187290 h 2963018"/>
                  <a:gd name="connsiteX6" fmla="*/ 317609 w 2595603"/>
                  <a:gd name="connsiteY6" fmla="*/ 2181846 h 2963018"/>
                  <a:gd name="connsiteX7" fmla="*/ 331216 w 2595603"/>
                  <a:gd name="connsiteY7" fmla="*/ 2113811 h 2963018"/>
                  <a:gd name="connsiteX8" fmla="*/ 363193 w 2595603"/>
                  <a:gd name="connsiteY8" fmla="*/ 2115172 h 2963018"/>
                  <a:gd name="connsiteX9" fmla="*/ 382243 w 2595603"/>
                  <a:gd name="connsiteY9" fmla="*/ 2100885 h 2963018"/>
                  <a:gd name="connsiteX10" fmla="*/ 527499 w 2595603"/>
                  <a:gd name="connsiteY10" fmla="*/ 2124697 h 2963018"/>
                  <a:gd name="connsiteX11" fmla="*/ 567980 w 2595603"/>
                  <a:gd name="connsiteY11" fmla="*/ 2138985 h 2963018"/>
                  <a:gd name="connsiteX12" fmla="*/ 606080 w 2595603"/>
                  <a:gd name="connsiteY12" fmla="*/ 2098503 h 2963018"/>
                  <a:gd name="connsiteX13" fmla="*/ 648943 w 2595603"/>
                  <a:gd name="connsiteY13" fmla="*/ 2134222 h 2963018"/>
                  <a:gd name="connsiteX14" fmla="*/ 675136 w 2595603"/>
                  <a:gd name="connsiteY14" fmla="*/ 2143747 h 2963018"/>
                  <a:gd name="connsiteX15" fmla="*/ 667992 w 2595603"/>
                  <a:gd name="connsiteY15" fmla="*/ 2181847 h 2963018"/>
                  <a:gd name="connsiteX16" fmla="*/ 703710 w 2595603"/>
                  <a:gd name="connsiteY16" fmla="*/ 2188991 h 2963018"/>
                  <a:gd name="connsiteX17" fmla="*/ 729904 w 2595603"/>
                  <a:gd name="connsiteY17" fmla="*/ 2162797 h 2963018"/>
                  <a:gd name="connsiteX18" fmla="*/ 787054 w 2595603"/>
                  <a:gd name="connsiteY18" fmla="*/ 2191372 h 2963018"/>
                  <a:gd name="connsiteX19" fmla="*/ 975173 w 2595603"/>
                  <a:gd name="connsiteY19" fmla="*/ 2284240 h 2963018"/>
                  <a:gd name="connsiteX20" fmla="*/ 1194248 w 2595603"/>
                  <a:gd name="connsiteY20" fmla="*/ 2374727 h 2963018"/>
                  <a:gd name="connsiteX21" fmla="*/ 1191866 w 2595603"/>
                  <a:gd name="connsiteY21" fmla="*/ 2403302 h 2963018"/>
                  <a:gd name="connsiteX22" fmla="*/ 1239491 w 2595603"/>
                  <a:gd name="connsiteY22" fmla="*/ 2417590 h 2963018"/>
                  <a:gd name="connsiteX23" fmla="*/ 1249016 w 2595603"/>
                  <a:gd name="connsiteY23" fmla="*/ 2391396 h 2963018"/>
                  <a:gd name="connsiteX24" fmla="*/ 1396653 w 2595603"/>
                  <a:gd name="connsiteY24" fmla="*/ 2419971 h 2963018"/>
                  <a:gd name="connsiteX25" fmla="*/ 1410941 w 2595603"/>
                  <a:gd name="connsiteY25" fmla="*/ 2393776 h 2963018"/>
                  <a:gd name="connsiteX26" fmla="*/ 1446659 w 2595603"/>
                  <a:gd name="connsiteY26" fmla="*/ 2389014 h 2963018"/>
                  <a:gd name="connsiteX27" fmla="*/ 1460947 w 2595603"/>
                  <a:gd name="connsiteY27" fmla="*/ 2355676 h 2963018"/>
                  <a:gd name="connsiteX28" fmla="*/ 1446659 w 2595603"/>
                  <a:gd name="connsiteY28" fmla="*/ 2339008 h 2963018"/>
                  <a:gd name="connsiteX29" fmla="*/ 1446659 w 2595603"/>
                  <a:gd name="connsiteY29" fmla="*/ 2308051 h 2963018"/>
                  <a:gd name="connsiteX30" fmla="*/ 1456184 w 2595603"/>
                  <a:gd name="connsiteY30" fmla="*/ 2272333 h 2963018"/>
                  <a:gd name="connsiteX31" fmla="*/ 1491904 w 2595603"/>
                  <a:gd name="connsiteY31" fmla="*/ 2284239 h 2963018"/>
                  <a:gd name="connsiteX32" fmla="*/ 1539529 w 2595603"/>
                  <a:gd name="connsiteY32" fmla="*/ 2172320 h 2963018"/>
                  <a:gd name="connsiteX33" fmla="*/ 1570484 w 2595603"/>
                  <a:gd name="connsiteY33" fmla="*/ 2143745 h 2963018"/>
                  <a:gd name="connsiteX34" fmla="*/ 1713359 w 2595603"/>
                  <a:gd name="connsiteY34" fmla="*/ 2155651 h 2963018"/>
                  <a:gd name="connsiteX35" fmla="*/ 1696692 w 2595603"/>
                  <a:gd name="connsiteY35" fmla="*/ 2241376 h 2963018"/>
                  <a:gd name="connsiteX36" fmla="*/ 1706217 w 2595603"/>
                  <a:gd name="connsiteY36" fmla="*/ 2374726 h 2963018"/>
                  <a:gd name="connsiteX37" fmla="*/ 1684785 w 2595603"/>
                  <a:gd name="connsiteY37" fmla="*/ 2479501 h 2963018"/>
                  <a:gd name="connsiteX38" fmla="*/ 1615729 w 2595603"/>
                  <a:gd name="connsiteY38" fmla="*/ 2627139 h 2963018"/>
                  <a:gd name="connsiteX39" fmla="*/ 1556198 w 2595603"/>
                  <a:gd name="connsiteY39" fmla="*/ 2746200 h 2963018"/>
                  <a:gd name="connsiteX40" fmla="*/ 1544292 w 2595603"/>
                  <a:gd name="connsiteY40" fmla="*/ 2858119 h 2963018"/>
                  <a:gd name="connsiteX41" fmla="*/ 1639542 w 2595603"/>
                  <a:gd name="connsiteY41" fmla="*/ 2891457 h 2963018"/>
                  <a:gd name="connsiteX42" fmla="*/ 1710978 w 2595603"/>
                  <a:gd name="connsiteY42" fmla="*/ 2927175 h 2963018"/>
                  <a:gd name="connsiteX43" fmla="*/ 1758603 w 2595603"/>
                  <a:gd name="connsiteY43" fmla="*/ 2841451 h 2963018"/>
                  <a:gd name="connsiteX44" fmla="*/ 1832422 w 2595603"/>
                  <a:gd name="connsiteY44" fmla="*/ 2881932 h 2963018"/>
                  <a:gd name="connsiteX45" fmla="*/ 1872903 w 2595603"/>
                  <a:gd name="connsiteY45" fmla="*/ 2879551 h 2963018"/>
                  <a:gd name="connsiteX46" fmla="*/ 1932434 w 2595603"/>
                  <a:gd name="connsiteY46" fmla="*/ 2931938 h 2963018"/>
                  <a:gd name="connsiteX47" fmla="*/ 1987203 w 2595603"/>
                  <a:gd name="connsiteY47" fmla="*/ 2960513 h 2963018"/>
                  <a:gd name="connsiteX48" fmla="*/ 2030066 w 2595603"/>
                  <a:gd name="connsiteY48" fmla="*/ 2941463 h 2963018"/>
                  <a:gd name="connsiteX49" fmla="*/ 2084833 w 2595603"/>
                  <a:gd name="connsiteY49" fmla="*/ 2950988 h 2963018"/>
                  <a:gd name="connsiteX50" fmla="*/ 2118171 w 2595603"/>
                  <a:gd name="connsiteY50" fmla="*/ 2920033 h 2963018"/>
                  <a:gd name="connsiteX51" fmla="*/ 2149127 w 2595603"/>
                  <a:gd name="connsiteY51" fmla="*/ 2915270 h 2963018"/>
                  <a:gd name="connsiteX52" fmla="*/ 2184846 w 2595603"/>
                  <a:gd name="connsiteY52" fmla="*/ 2900983 h 2963018"/>
                  <a:gd name="connsiteX53" fmla="*/ 2227708 w 2595603"/>
                  <a:gd name="connsiteY53" fmla="*/ 2946226 h 2963018"/>
                  <a:gd name="connsiteX54" fmla="*/ 2289620 w 2595603"/>
                  <a:gd name="connsiteY54" fmla="*/ 2841451 h 2963018"/>
                  <a:gd name="connsiteX55" fmla="*/ 2322957 w 2595603"/>
                  <a:gd name="connsiteY55" fmla="*/ 2700958 h 2963018"/>
                  <a:gd name="connsiteX56" fmla="*/ 2375345 w 2595603"/>
                  <a:gd name="connsiteY56" fmla="*/ 2572370 h 2963018"/>
                  <a:gd name="connsiteX57" fmla="*/ 2415826 w 2595603"/>
                  <a:gd name="connsiteY57" fmla="*/ 2381870 h 2963018"/>
                  <a:gd name="connsiteX58" fmla="*/ 2444401 w 2595603"/>
                  <a:gd name="connsiteY58" fmla="*/ 2177083 h 2963018"/>
                  <a:gd name="connsiteX59" fmla="*/ 2449164 w 2595603"/>
                  <a:gd name="connsiteY59" fmla="*/ 2069926 h 2963018"/>
                  <a:gd name="connsiteX60" fmla="*/ 2487264 w 2595603"/>
                  <a:gd name="connsiteY60" fmla="*/ 1943720 h 2963018"/>
                  <a:gd name="connsiteX61" fmla="*/ 2496789 w 2595603"/>
                  <a:gd name="connsiteY61" fmla="*/ 1896095 h 2963018"/>
                  <a:gd name="connsiteX62" fmla="*/ 2546795 w 2595603"/>
                  <a:gd name="connsiteY62" fmla="*/ 1827038 h 2963018"/>
                  <a:gd name="connsiteX63" fmla="*/ 2589658 w 2595603"/>
                  <a:gd name="connsiteY63" fmla="*/ 1603200 h 2963018"/>
                  <a:gd name="connsiteX64" fmla="*/ 2594421 w 2595603"/>
                  <a:gd name="connsiteY64" fmla="*/ 1472233 h 2963018"/>
                  <a:gd name="connsiteX65" fmla="*/ 2575371 w 2595603"/>
                  <a:gd name="connsiteY65" fmla="*/ 1386508 h 2963018"/>
                  <a:gd name="connsiteX66" fmla="*/ 2577752 w 2595603"/>
                  <a:gd name="connsiteY66" fmla="*/ 976933 h 2963018"/>
                  <a:gd name="connsiteX67" fmla="*/ 2503933 w 2595603"/>
                  <a:gd name="connsiteY67" fmla="*/ 922164 h 2963018"/>
                  <a:gd name="connsiteX68" fmla="*/ 2484883 w 2595603"/>
                  <a:gd name="connsiteY68" fmla="*/ 869776 h 2963018"/>
                  <a:gd name="connsiteX69" fmla="*/ 2503933 w 2595603"/>
                  <a:gd name="connsiteY69" fmla="*/ 774526 h 2963018"/>
                  <a:gd name="connsiteX70" fmla="*/ 2427733 w 2595603"/>
                  <a:gd name="connsiteY70" fmla="*/ 579265 h 2963018"/>
                  <a:gd name="connsiteX71" fmla="*/ 2406302 w 2595603"/>
                  <a:gd name="connsiteY71" fmla="*/ 550690 h 2963018"/>
                  <a:gd name="connsiteX72" fmla="*/ 2363440 w 2595603"/>
                  <a:gd name="connsiteY72" fmla="*/ 486396 h 2963018"/>
                  <a:gd name="connsiteX73" fmla="*/ 2356296 w 2595603"/>
                  <a:gd name="connsiteY73" fmla="*/ 424484 h 2963018"/>
                  <a:gd name="connsiteX74" fmla="*/ 2296765 w 2595603"/>
                  <a:gd name="connsiteY74" fmla="*/ 412577 h 2963018"/>
                  <a:gd name="connsiteX75" fmla="*/ 2275333 w 2595603"/>
                  <a:gd name="connsiteY75" fmla="*/ 398290 h 2963018"/>
                  <a:gd name="connsiteX76" fmla="*/ 2225327 w 2595603"/>
                  <a:gd name="connsiteY76" fmla="*/ 429246 h 2963018"/>
                  <a:gd name="connsiteX77" fmla="*/ 2139602 w 2595603"/>
                  <a:gd name="connsiteY77" fmla="*/ 412578 h 2963018"/>
                  <a:gd name="connsiteX78" fmla="*/ 2096740 w 2595603"/>
                  <a:gd name="connsiteY78" fmla="*/ 391147 h 2963018"/>
                  <a:gd name="connsiteX79" fmla="*/ 2077690 w 2595603"/>
                  <a:gd name="connsiteY79" fmla="*/ 303040 h 2963018"/>
                  <a:gd name="connsiteX80" fmla="*/ 2044352 w 2595603"/>
                  <a:gd name="connsiteY80" fmla="*/ 293516 h 2963018"/>
                  <a:gd name="connsiteX81" fmla="*/ 1944340 w 2595603"/>
                  <a:gd name="connsiteY81" fmla="*/ 286372 h 2963018"/>
                  <a:gd name="connsiteX82" fmla="*/ 1756221 w 2595603"/>
                  <a:gd name="connsiteY82" fmla="*/ 245891 h 2963018"/>
                  <a:gd name="connsiteX83" fmla="*/ 1689546 w 2595603"/>
                  <a:gd name="connsiteY83" fmla="*/ 255415 h 2963018"/>
                  <a:gd name="connsiteX84" fmla="*/ 1549052 w 2595603"/>
                  <a:gd name="connsiteY84" fmla="*/ 257796 h 2963018"/>
                  <a:gd name="connsiteX85" fmla="*/ 1368539 w 2595603"/>
                  <a:gd name="connsiteY85" fmla="*/ 0 h 2963018"/>
                  <a:gd name="connsiteX0" fmla="*/ 0 w 2595603"/>
                  <a:gd name="connsiteY0" fmla="*/ 2635566 h 3067793"/>
                  <a:gd name="connsiteX1" fmla="*/ 182013 w 2595603"/>
                  <a:gd name="connsiteY1" fmla="*/ 2527226 h 3067793"/>
                  <a:gd name="connsiteX2" fmla="*/ 242684 w 2595603"/>
                  <a:gd name="connsiteY2" fmla="*/ 2531561 h 3067793"/>
                  <a:gd name="connsiteX3" fmla="*/ 333691 w 2595603"/>
                  <a:gd name="connsiteY3" fmla="*/ 2418887 h 3067793"/>
                  <a:gd name="connsiteX4" fmla="*/ 260020 w 2595603"/>
                  <a:gd name="connsiteY4" fmla="*/ 2397220 h 3067793"/>
                  <a:gd name="connsiteX5" fmla="*/ 260459 w 2595603"/>
                  <a:gd name="connsiteY5" fmla="*/ 2292065 h 3067793"/>
                  <a:gd name="connsiteX6" fmla="*/ 317609 w 2595603"/>
                  <a:gd name="connsiteY6" fmla="*/ 2286621 h 3067793"/>
                  <a:gd name="connsiteX7" fmla="*/ 331216 w 2595603"/>
                  <a:gd name="connsiteY7" fmla="*/ 2218586 h 3067793"/>
                  <a:gd name="connsiteX8" fmla="*/ 363193 w 2595603"/>
                  <a:gd name="connsiteY8" fmla="*/ 2219947 h 3067793"/>
                  <a:gd name="connsiteX9" fmla="*/ 382243 w 2595603"/>
                  <a:gd name="connsiteY9" fmla="*/ 2205660 h 3067793"/>
                  <a:gd name="connsiteX10" fmla="*/ 527499 w 2595603"/>
                  <a:gd name="connsiteY10" fmla="*/ 2229472 h 3067793"/>
                  <a:gd name="connsiteX11" fmla="*/ 567980 w 2595603"/>
                  <a:gd name="connsiteY11" fmla="*/ 2243760 h 3067793"/>
                  <a:gd name="connsiteX12" fmla="*/ 606080 w 2595603"/>
                  <a:gd name="connsiteY12" fmla="*/ 2203278 h 3067793"/>
                  <a:gd name="connsiteX13" fmla="*/ 648943 w 2595603"/>
                  <a:gd name="connsiteY13" fmla="*/ 2238997 h 3067793"/>
                  <a:gd name="connsiteX14" fmla="*/ 675136 w 2595603"/>
                  <a:gd name="connsiteY14" fmla="*/ 2248522 h 3067793"/>
                  <a:gd name="connsiteX15" fmla="*/ 667992 w 2595603"/>
                  <a:gd name="connsiteY15" fmla="*/ 2286622 h 3067793"/>
                  <a:gd name="connsiteX16" fmla="*/ 703710 w 2595603"/>
                  <a:gd name="connsiteY16" fmla="*/ 2293766 h 3067793"/>
                  <a:gd name="connsiteX17" fmla="*/ 729904 w 2595603"/>
                  <a:gd name="connsiteY17" fmla="*/ 2267572 h 3067793"/>
                  <a:gd name="connsiteX18" fmla="*/ 787054 w 2595603"/>
                  <a:gd name="connsiteY18" fmla="*/ 2296147 h 3067793"/>
                  <a:gd name="connsiteX19" fmla="*/ 975173 w 2595603"/>
                  <a:gd name="connsiteY19" fmla="*/ 2389015 h 3067793"/>
                  <a:gd name="connsiteX20" fmla="*/ 1194248 w 2595603"/>
                  <a:gd name="connsiteY20" fmla="*/ 2479502 h 3067793"/>
                  <a:gd name="connsiteX21" fmla="*/ 1191866 w 2595603"/>
                  <a:gd name="connsiteY21" fmla="*/ 2508077 h 3067793"/>
                  <a:gd name="connsiteX22" fmla="*/ 1239491 w 2595603"/>
                  <a:gd name="connsiteY22" fmla="*/ 2522365 h 3067793"/>
                  <a:gd name="connsiteX23" fmla="*/ 1249016 w 2595603"/>
                  <a:gd name="connsiteY23" fmla="*/ 2496171 h 3067793"/>
                  <a:gd name="connsiteX24" fmla="*/ 1396653 w 2595603"/>
                  <a:gd name="connsiteY24" fmla="*/ 2524746 h 3067793"/>
                  <a:gd name="connsiteX25" fmla="*/ 1410941 w 2595603"/>
                  <a:gd name="connsiteY25" fmla="*/ 2498551 h 3067793"/>
                  <a:gd name="connsiteX26" fmla="*/ 1446659 w 2595603"/>
                  <a:gd name="connsiteY26" fmla="*/ 2493789 h 3067793"/>
                  <a:gd name="connsiteX27" fmla="*/ 1460947 w 2595603"/>
                  <a:gd name="connsiteY27" fmla="*/ 2460451 h 3067793"/>
                  <a:gd name="connsiteX28" fmla="*/ 1446659 w 2595603"/>
                  <a:gd name="connsiteY28" fmla="*/ 2443783 h 3067793"/>
                  <a:gd name="connsiteX29" fmla="*/ 1446659 w 2595603"/>
                  <a:gd name="connsiteY29" fmla="*/ 2412826 h 3067793"/>
                  <a:gd name="connsiteX30" fmla="*/ 1456184 w 2595603"/>
                  <a:gd name="connsiteY30" fmla="*/ 2377108 h 3067793"/>
                  <a:gd name="connsiteX31" fmla="*/ 1491904 w 2595603"/>
                  <a:gd name="connsiteY31" fmla="*/ 2389014 h 3067793"/>
                  <a:gd name="connsiteX32" fmla="*/ 1539529 w 2595603"/>
                  <a:gd name="connsiteY32" fmla="*/ 2277095 h 3067793"/>
                  <a:gd name="connsiteX33" fmla="*/ 1570484 w 2595603"/>
                  <a:gd name="connsiteY33" fmla="*/ 2248520 h 3067793"/>
                  <a:gd name="connsiteX34" fmla="*/ 1713359 w 2595603"/>
                  <a:gd name="connsiteY34" fmla="*/ 2260426 h 3067793"/>
                  <a:gd name="connsiteX35" fmla="*/ 1696692 w 2595603"/>
                  <a:gd name="connsiteY35" fmla="*/ 2346151 h 3067793"/>
                  <a:gd name="connsiteX36" fmla="*/ 1706217 w 2595603"/>
                  <a:gd name="connsiteY36" fmla="*/ 2479501 h 3067793"/>
                  <a:gd name="connsiteX37" fmla="*/ 1684785 w 2595603"/>
                  <a:gd name="connsiteY37" fmla="*/ 2584276 h 3067793"/>
                  <a:gd name="connsiteX38" fmla="*/ 1615729 w 2595603"/>
                  <a:gd name="connsiteY38" fmla="*/ 2731914 h 3067793"/>
                  <a:gd name="connsiteX39" fmla="*/ 1556198 w 2595603"/>
                  <a:gd name="connsiteY39" fmla="*/ 2850975 h 3067793"/>
                  <a:gd name="connsiteX40" fmla="*/ 1544292 w 2595603"/>
                  <a:gd name="connsiteY40" fmla="*/ 2962894 h 3067793"/>
                  <a:gd name="connsiteX41" fmla="*/ 1639542 w 2595603"/>
                  <a:gd name="connsiteY41" fmla="*/ 2996232 h 3067793"/>
                  <a:gd name="connsiteX42" fmla="*/ 1710978 w 2595603"/>
                  <a:gd name="connsiteY42" fmla="*/ 3031950 h 3067793"/>
                  <a:gd name="connsiteX43" fmla="*/ 1758603 w 2595603"/>
                  <a:gd name="connsiteY43" fmla="*/ 2946226 h 3067793"/>
                  <a:gd name="connsiteX44" fmla="*/ 1832422 w 2595603"/>
                  <a:gd name="connsiteY44" fmla="*/ 2986707 h 3067793"/>
                  <a:gd name="connsiteX45" fmla="*/ 1872903 w 2595603"/>
                  <a:gd name="connsiteY45" fmla="*/ 2984326 h 3067793"/>
                  <a:gd name="connsiteX46" fmla="*/ 1932434 w 2595603"/>
                  <a:gd name="connsiteY46" fmla="*/ 3036713 h 3067793"/>
                  <a:gd name="connsiteX47" fmla="*/ 1987203 w 2595603"/>
                  <a:gd name="connsiteY47" fmla="*/ 3065288 h 3067793"/>
                  <a:gd name="connsiteX48" fmla="*/ 2030066 w 2595603"/>
                  <a:gd name="connsiteY48" fmla="*/ 3046238 h 3067793"/>
                  <a:gd name="connsiteX49" fmla="*/ 2084833 w 2595603"/>
                  <a:gd name="connsiteY49" fmla="*/ 3055763 h 3067793"/>
                  <a:gd name="connsiteX50" fmla="*/ 2118171 w 2595603"/>
                  <a:gd name="connsiteY50" fmla="*/ 3024808 h 3067793"/>
                  <a:gd name="connsiteX51" fmla="*/ 2149127 w 2595603"/>
                  <a:gd name="connsiteY51" fmla="*/ 3020045 h 3067793"/>
                  <a:gd name="connsiteX52" fmla="*/ 2184846 w 2595603"/>
                  <a:gd name="connsiteY52" fmla="*/ 3005758 h 3067793"/>
                  <a:gd name="connsiteX53" fmla="*/ 2227708 w 2595603"/>
                  <a:gd name="connsiteY53" fmla="*/ 3051001 h 3067793"/>
                  <a:gd name="connsiteX54" fmla="*/ 2289620 w 2595603"/>
                  <a:gd name="connsiteY54" fmla="*/ 2946226 h 3067793"/>
                  <a:gd name="connsiteX55" fmla="*/ 2322957 w 2595603"/>
                  <a:gd name="connsiteY55" fmla="*/ 2805733 h 3067793"/>
                  <a:gd name="connsiteX56" fmla="*/ 2375345 w 2595603"/>
                  <a:gd name="connsiteY56" fmla="*/ 2677145 h 3067793"/>
                  <a:gd name="connsiteX57" fmla="*/ 2415826 w 2595603"/>
                  <a:gd name="connsiteY57" fmla="*/ 2486645 h 3067793"/>
                  <a:gd name="connsiteX58" fmla="*/ 2444401 w 2595603"/>
                  <a:gd name="connsiteY58" fmla="*/ 2281858 h 3067793"/>
                  <a:gd name="connsiteX59" fmla="*/ 2449164 w 2595603"/>
                  <a:gd name="connsiteY59" fmla="*/ 2174701 h 3067793"/>
                  <a:gd name="connsiteX60" fmla="*/ 2487264 w 2595603"/>
                  <a:gd name="connsiteY60" fmla="*/ 2048495 h 3067793"/>
                  <a:gd name="connsiteX61" fmla="*/ 2496789 w 2595603"/>
                  <a:gd name="connsiteY61" fmla="*/ 2000870 h 3067793"/>
                  <a:gd name="connsiteX62" fmla="*/ 2546795 w 2595603"/>
                  <a:gd name="connsiteY62" fmla="*/ 1931813 h 3067793"/>
                  <a:gd name="connsiteX63" fmla="*/ 2589658 w 2595603"/>
                  <a:gd name="connsiteY63" fmla="*/ 1707975 h 3067793"/>
                  <a:gd name="connsiteX64" fmla="*/ 2594421 w 2595603"/>
                  <a:gd name="connsiteY64" fmla="*/ 1577008 h 3067793"/>
                  <a:gd name="connsiteX65" fmla="*/ 2575371 w 2595603"/>
                  <a:gd name="connsiteY65" fmla="*/ 1491283 h 3067793"/>
                  <a:gd name="connsiteX66" fmla="*/ 2577752 w 2595603"/>
                  <a:gd name="connsiteY66" fmla="*/ 1081708 h 3067793"/>
                  <a:gd name="connsiteX67" fmla="*/ 2503933 w 2595603"/>
                  <a:gd name="connsiteY67" fmla="*/ 1026939 h 3067793"/>
                  <a:gd name="connsiteX68" fmla="*/ 2484883 w 2595603"/>
                  <a:gd name="connsiteY68" fmla="*/ 974551 h 3067793"/>
                  <a:gd name="connsiteX69" fmla="*/ 2503933 w 2595603"/>
                  <a:gd name="connsiteY69" fmla="*/ 879301 h 3067793"/>
                  <a:gd name="connsiteX70" fmla="*/ 2427733 w 2595603"/>
                  <a:gd name="connsiteY70" fmla="*/ 684040 h 3067793"/>
                  <a:gd name="connsiteX71" fmla="*/ 2406302 w 2595603"/>
                  <a:gd name="connsiteY71" fmla="*/ 655465 h 3067793"/>
                  <a:gd name="connsiteX72" fmla="*/ 2363440 w 2595603"/>
                  <a:gd name="connsiteY72" fmla="*/ 591171 h 3067793"/>
                  <a:gd name="connsiteX73" fmla="*/ 2356296 w 2595603"/>
                  <a:gd name="connsiteY73" fmla="*/ 529259 h 3067793"/>
                  <a:gd name="connsiteX74" fmla="*/ 2296765 w 2595603"/>
                  <a:gd name="connsiteY74" fmla="*/ 517352 h 3067793"/>
                  <a:gd name="connsiteX75" fmla="*/ 2275333 w 2595603"/>
                  <a:gd name="connsiteY75" fmla="*/ 503065 h 3067793"/>
                  <a:gd name="connsiteX76" fmla="*/ 2225327 w 2595603"/>
                  <a:gd name="connsiteY76" fmla="*/ 534021 h 3067793"/>
                  <a:gd name="connsiteX77" fmla="*/ 2139602 w 2595603"/>
                  <a:gd name="connsiteY77" fmla="*/ 517353 h 3067793"/>
                  <a:gd name="connsiteX78" fmla="*/ 2096740 w 2595603"/>
                  <a:gd name="connsiteY78" fmla="*/ 495922 h 3067793"/>
                  <a:gd name="connsiteX79" fmla="*/ 2077690 w 2595603"/>
                  <a:gd name="connsiteY79" fmla="*/ 407815 h 3067793"/>
                  <a:gd name="connsiteX80" fmla="*/ 2044352 w 2595603"/>
                  <a:gd name="connsiteY80" fmla="*/ 398291 h 3067793"/>
                  <a:gd name="connsiteX81" fmla="*/ 1944340 w 2595603"/>
                  <a:gd name="connsiteY81" fmla="*/ 391147 h 3067793"/>
                  <a:gd name="connsiteX82" fmla="*/ 1756221 w 2595603"/>
                  <a:gd name="connsiteY82" fmla="*/ 350666 h 3067793"/>
                  <a:gd name="connsiteX83" fmla="*/ 1689546 w 2595603"/>
                  <a:gd name="connsiteY83" fmla="*/ 360190 h 3067793"/>
                  <a:gd name="connsiteX84" fmla="*/ 1549052 w 2595603"/>
                  <a:gd name="connsiteY84" fmla="*/ 362571 h 3067793"/>
                  <a:gd name="connsiteX85" fmla="*/ 1073264 w 2595603"/>
                  <a:gd name="connsiteY85" fmla="*/ 0 h 3067793"/>
                  <a:gd name="connsiteX0" fmla="*/ 0 w 2595603"/>
                  <a:gd name="connsiteY0" fmla="*/ 2635566 h 3067793"/>
                  <a:gd name="connsiteX1" fmla="*/ 182013 w 2595603"/>
                  <a:gd name="connsiteY1" fmla="*/ 2527226 h 3067793"/>
                  <a:gd name="connsiteX2" fmla="*/ 242684 w 2595603"/>
                  <a:gd name="connsiteY2" fmla="*/ 2531561 h 3067793"/>
                  <a:gd name="connsiteX3" fmla="*/ 333691 w 2595603"/>
                  <a:gd name="connsiteY3" fmla="*/ 2418887 h 3067793"/>
                  <a:gd name="connsiteX4" fmla="*/ 260020 w 2595603"/>
                  <a:gd name="connsiteY4" fmla="*/ 2397220 h 3067793"/>
                  <a:gd name="connsiteX5" fmla="*/ 260459 w 2595603"/>
                  <a:gd name="connsiteY5" fmla="*/ 2292065 h 3067793"/>
                  <a:gd name="connsiteX6" fmla="*/ 317609 w 2595603"/>
                  <a:gd name="connsiteY6" fmla="*/ 2286621 h 3067793"/>
                  <a:gd name="connsiteX7" fmla="*/ 331216 w 2595603"/>
                  <a:gd name="connsiteY7" fmla="*/ 2218586 h 3067793"/>
                  <a:gd name="connsiteX8" fmla="*/ 363193 w 2595603"/>
                  <a:gd name="connsiteY8" fmla="*/ 2219947 h 3067793"/>
                  <a:gd name="connsiteX9" fmla="*/ 382243 w 2595603"/>
                  <a:gd name="connsiteY9" fmla="*/ 2205660 h 3067793"/>
                  <a:gd name="connsiteX10" fmla="*/ 527499 w 2595603"/>
                  <a:gd name="connsiteY10" fmla="*/ 2229472 h 3067793"/>
                  <a:gd name="connsiteX11" fmla="*/ 567980 w 2595603"/>
                  <a:gd name="connsiteY11" fmla="*/ 2243760 h 3067793"/>
                  <a:gd name="connsiteX12" fmla="*/ 606080 w 2595603"/>
                  <a:gd name="connsiteY12" fmla="*/ 2203278 h 3067793"/>
                  <a:gd name="connsiteX13" fmla="*/ 648943 w 2595603"/>
                  <a:gd name="connsiteY13" fmla="*/ 2238997 h 3067793"/>
                  <a:gd name="connsiteX14" fmla="*/ 675136 w 2595603"/>
                  <a:gd name="connsiteY14" fmla="*/ 2248522 h 3067793"/>
                  <a:gd name="connsiteX15" fmla="*/ 667992 w 2595603"/>
                  <a:gd name="connsiteY15" fmla="*/ 2286622 h 3067793"/>
                  <a:gd name="connsiteX16" fmla="*/ 703710 w 2595603"/>
                  <a:gd name="connsiteY16" fmla="*/ 2293766 h 3067793"/>
                  <a:gd name="connsiteX17" fmla="*/ 729904 w 2595603"/>
                  <a:gd name="connsiteY17" fmla="*/ 2267572 h 3067793"/>
                  <a:gd name="connsiteX18" fmla="*/ 787054 w 2595603"/>
                  <a:gd name="connsiteY18" fmla="*/ 2296147 h 3067793"/>
                  <a:gd name="connsiteX19" fmla="*/ 975173 w 2595603"/>
                  <a:gd name="connsiteY19" fmla="*/ 2389015 h 3067793"/>
                  <a:gd name="connsiteX20" fmla="*/ 1194248 w 2595603"/>
                  <a:gd name="connsiteY20" fmla="*/ 2479502 h 3067793"/>
                  <a:gd name="connsiteX21" fmla="*/ 1191866 w 2595603"/>
                  <a:gd name="connsiteY21" fmla="*/ 2508077 h 3067793"/>
                  <a:gd name="connsiteX22" fmla="*/ 1239491 w 2595603"/>
                  <a:gd name="connsiteY22" fmla="*/ 2522365 h 3067793"/>
                  <a:gd name="connsiteX23" fmla="*/ 1249016 w 2595603"/>
                  <a:gd name="connsiteY23" fmla="*/ 2496171 h 3067793"/>
                  <a:gd name="connsiteX24" fmla="*/ 1396653 w 2595603"/>
                  <a:gd name="connsiteY24" fmla="*/ 2524746 h 3067793"/>
                  <a:gd name="connsiteX25" fmla="*/ 1410941 w 2595603"/>
                  <a:gd name="connsiteY25" fmla="*/ 2498551 h 3067793"/>
                  <a:gd name="connsiteX26" fmla="*/ 1446659 w 2595603"/>
                  <a:gd name="connsiteY26" fmla="*/ 2493789 h 3067793"/>
                  <a:gd name="connsiteX27" fmla="*/ 1460947 w 2595603"/>
                  <a:gd name="connsiteY27" fmla="*/ 2460451 h 3067793"/>
                  <a:gd name="connsiteX28" fmla="*/ 1446659 w 2595603"/>
                  <a:gd name="connsiteY28" fmla="*/ 2443783 h 3067793"/>
                  <a:gd name="connsiteX29" fmla="*/ 1446659 w 2595603"/>
                  <a:gd name="connsiteY29" fmla="*/ 2412826 h 3067793"/>
                  <a:gd name="connsiteX30" fmla="*/ 1456184 w 2595603"/>
                  <a:gd name="connsiteY30" fmla="*/ 2377108 h 3067793"/>
                  <a:gd name="connsiteX31" fmla="*/ 1491904 w 2595603"/>
                  <a:gd name="connsiteY31" fmla="*/ 2389014 h 3067793"/>
                  <a:gd name="connsiteX32" fmla="*/ 1539529 w 2595603"/>
                  <a:gd name="connsiteY32" fmla="*/ 2277095 h 3067793"/>
                  <a:gd name="connsiteX33" fmla="*/ 1570484 w 2595603"/>
                  <a:gd name="connsiteY33" fmla="*/ 2248520 h 3067793"/>
                  <a:gd name="connsiteX34" fmla="*/ 1713359 w 2595603"/>
                  <a:gd name="connsiteY34" fmla="*/ 2260426 h 3067793"/>
                  <a:gd name="connsiteX35" fmla="*/ 1696692 w 2595603"/>
                  <a:gd name="connsiteY35" fmla="*/ 2346151 h 3067793"/>
                  <a:gd name="connsiteX36" fmla="*/ 1706217 w 2595603"/>
                  <a:gd name="connsiteY36" fmla="*/ 2479501 h 3067793"/>
                  <a:gd name="connsiteX37" fmla="*/ 1684785 w 2595603"/>
                  <a:gd name="connsiteY37" fmla="*/ 2584276 h 3067793"/>
                  <a:gd name="connsiteX38" fmla="*/ 1615729 w 2595603"/>
                  <a:gd name="connsiteY38" fmla="*/ 2731914 h 3067793"/>
                  <a:gd name="connsiteX39" fmla="*/ 1556198 w 2595603"/>
                  <a:gd name="connsiteY39" fmla="*/ 2850975 h 3067793"/>
                  <a:gd name="connsiteX40" fmla="*/ 1544292 w 2595603"/>
                  <a:gd name="connsiteY40" fmla="*/ 2962894 h 3067793"/>
                  <a:gd name="connsiteX41" fmla="*/ 1639542 w 2595603"/>
                  <a:gd name="connsiteY41" fmla="*/ 2996232 h 3067793"/>
                  <a:gd name="connsiteX42" fmla="*/ 1710978 w 2595603"/>
                  <a:gd name="connsiteY42" fmla="*/ 3031950 h 3067793"/>
                  <a:gd name="connsiteX43" fmla="*/ 1758603 w 2595603"/>
                  <a:gd name="connsiteY43" fmla="*/ 2946226 h 3067793"/>
                  <a:gd name="connsiteX44" fmla="*/ 1832422 w 2595603"/>
                  <a:gd name="connsiteY44" fmla="*/ 2986707 h 3067793"/>
                  <a:gd name="connsiteX45" fmla="*/ 1872903 w 2595603"/>
                  <a:gd name="connsiteY45" fmla="*/ 2984326 h 3067793"/>
                  <a:gd name="connsiteX46" fmla="*/ 1932434 w 2595603"/>
                  <a:gd name="connsiteY46" fmla="*/ 3036713 h 3067793"/>
                  <a:gd name="connsiteX47" fmla="*/ 1987203 w 2595603"/>
                  <a:gd name="connsiteY47" fmla="*/ 3065288 h 3067793"/>
                  <a:gd name="connsiteX48" fmla="*/ 2030066 w 2595603"/>
                  <a:gd name="connsiteY48" fmla="*/ 3046238 h 3067793"/>
                  <a:gd name="connsiteX49" fmla="*/ 2084833 w 2595603"/>
                  <a:gd name="connsiteY49" fmla="*/ 3055763 h 3067793"/>
                  <a:gd name="connsiteX50" fmla="*/ 2118171 w 2595603"/>
                  <a:gd name="connsiteY50" fmla="*/ 3024808 h 3067793"/>
                  <a:gd name="connsiteX51" fmla="*/ 2149127 w 2595603"/>
                  <a:gd name="connsiteY51" fmla="*/ 3020045 h 3067793"/>
                  <a:gd name="connsiteX52" fmla="*/ 2184846 w 2595603"/>
                  <a:gd name="connsiteY52" fmla="*/ 3005758 h 3067793"/>
                  <a:gd name="connsiteX53" fmla="*/ 2227708 w 2595603"/>
                  <a:gd name="connsiteY53" fmla="*/ 3051001 h 3067793"/>
                  <a:gd name="connsiteX54" fmla="*/ 2289620 w 2595603"/>
                  <a:gd name="connsiteY54" fmla="*/ 2946226 h 3067793"/>
                  <a:gd name="connsiteX55" fmla="*/ 2322957 w 2595603"/>
                  <a:gd name="connsiteY55" fmla="*/ 2805733 h 3067793"/>
                  <a:gd name="connsiteX56" fmla="*/ 2375345 w 2595603"/>
                  <a:gd name="connsiteY56" fmla="*/ 2677145 h 3067793"/>
                  <a:gd name="connsiteX57" fmla="*/ 2415826 w 2595603"/>
                  <a:gd name="connsiteY57" fmla="*/ 2486645 h 3067793"/>
                  <a:gd name="connsiteX58" fmla="*/ 2444401 w 2595603"/>
                  <a:gd name="connsiteY58" fmla="*/ 2281858 h 3067793"/>
                  <a:gd name="connsiteX59" fmla="*/ 2449164 w 2595603"/>
                  <a:gd name="connsiteY59" fmla="*/ 2174701 h 3067793"/>
                  <a:gd name="connsiteX60" fmla="*/ 2487264 w 2595603"/>
                  <a:gd name="connsiteY60" fmla="*/ 2048495 h 3067793"/>
                  <a:gd name="connsiteX61" fmla="*/ 2496789 w 2595603"/>
                  <a:gd name="connsiteY61" fmla="*/ 2000870 h 3067793"/>
                  <a:gd name="connsiteX62" fmla="*/ 2546795 w 2595603"/>
                  <a:gd name="connsiteY62" fmla="*/ 1931813 h 3067793"/>
                  <a:gd name="connsiteX63" fmla="*/ 2589658 w 2595603"/>
                  <a:gd name="connsiteY63" fmla="*/ 1707975 h 3067793"/>
                  <a:gd name="connsiteX64" fmla="*/ 2594421 w 2595603"/>
                  <a:gd name="connsiteY64" fmla="*/ 1577008 h 3067793"/>
                  <a:gd name="connsiteX65" fmla="*/ 2575371 w 2595603"/>
                  <a:gd name="connsiteY65" fmla="*/ 1491283 h 3067793"/>
                  <a:gd name="connsiteX66" fmla="*/ 2577752 w 2595603"/>
                  <a:gd name="connsiteY66" fmla="*/ 1081708 h 3067793"/>
                  <a:gd name="connsiteX67" fmla="*/ 2503933 w 2595603"/>
                  <a:gd name="connsiteY67" fmla="*/ 1026939 h 3067793"/>
                  <a:gd name="connsiteX68" fmla="*/ 2484883 w 2595603"/>
                  <a:gd name="connsiteY68" fmla="*/ 974551 h 3067793"/>
                  <a:gd name="connsiteX69" fmla="*/ 2503933 w 2595603"/>
                  <a:gd name="connsiteY69" fmla="*/ 879301 h 3067793"/>
                  <a:gd name="connsiteX70" fmla="*/ 2427733 w 2595603"/>
                  <a:gd name="connsiteY70" fmla="*/ 684040 h 3067793"/>
                  <a:gd name="connsiteX71" fmla="*/ 2406302 w 2595603"/>
                  <a:gd name="connsiteY71" fmla="*/ 655465 h 3067793"/>
                  <a:gd name="connsiteX72" fmla="*/ 2363440 w 2595603"/>
                  <a:gd name="connsiteY72" fmla="*/ 591171 h 3067793"/>
                  <a:gd name="connsiteX73" fmla="*/ 2356296 w 2595603"/>
                  <a:gd name="connsiteY73" fmla="*/ 529259 h 3067793"/>
                  <a:gd name="connsiteX74" fmla="*/ 2296765 w 2595603"/>
                  <a:gd name="connsiteY74" fmla="*/ 517352 h 3067793"/>
                  <a:gd name="connsiteX75" fmla="*/ 2275333 w 2595603"/>
                  <a:gd name="connsiteY75" fmla="*/ 503065 h 3067793"/>
                  <a:gd name="connsiteX76" fmla="*/ 2225327 w 2595603"/>
                  <a:gd name="connsiteY76" fmla="*/ 534021 h 3067793"/>
                  <a:gd name="connsiteX77" fmla="*/ 2139602 w 2595603"/>
                  <a:gd name="connsiteY77" fmla="*/ 517353 h 3067793"/>
                  <a:gd name="connsiteX78" fmla="*/ 2096740 w 2595603"/>
                  <a:gd name="connsiteY78" fmla="*/ 495922 h 3067793"/>
                  <a:gd name="connsiteX79" fmla="*/ 2077690 w 2595603"/>
                  <a:gd name="connsiteY79" fmla="*/ 407815 h 3067793"/>
                  <a:gd name="connsiteX80" fmla="*/ 2044352 w 2595603"/>
                  <a:gd name="connsiteY80" fmla="*/ 398291 h 3067793"/>
                  <a:gd name="connsiteX81" fmla="*/ 1944340 w 2595603"/>
                  <a:gd name="connsiteY81" fmla="*/ 391147 h 3067793"/>
                  <a:gd name="connsiteX82" fmla="*/ 1756221 w 2595603"/>
                  <a:gd name="connsiteY82" fmla="*/ 350666 h 3067793"/>
                  <a:gd name="connsiteX83" fmla="*/ 1689546 w 2595603"/>
                  <a:gd name="connsiteY83" fmla="*/ 360190 h 3067793"/>
                  <a:gd name="connsiteX84" fmla="*/ 1549052 w 2595603"/>
                  <a:gd name="connsiteY84" fmla="*/ 362571 h 3067793"/>
                  <a:gd name="connsiteX85" fmla="*/ 1399033 w 2595603"/>
                  <a:gd name="connsiteY85" fmla="*/ 319710 h 3067793"/>
                  <a:gd name="connsiteX86" fmla="*/ 1073264 w 2595603"/>
                  <a:gd name="connsiteY86" fmla="*/ 0 h 3067793"/>
                  <a:gd name="connsiteX0" fmla="*/ 0 w 2595603"/>
                  <a:gd name="connsiteY0" fmla="*/ 2595085 h 3027312"/>
                  <a:gd name="connsiteX1" fmla="*/ 182013 w 2595603"/>
                  <a:gd name="connsiteY1" fmla="*/ 2486745 h 3027312"/>
                  <a:gd name="connsiteX2" fmla="*/ 242684 w 2595603"/>
                  <a:gd name="connsiteY2" fmla="*/ 2491080 h 3027312"/>
                  <a:gd name="connsiteX3" fmla="*/ 333691 w 2595603"/>
                  <a:gd name="connsiteY3" fmla="*/ 2378406 h 3027312"/>
                  <a:gd name="connsiteX4" fmla="*/ 260020 w 2595603"/>
                  <a:gd name="connsiteY4" fmla="*/ 2356739 h 3027312"/>
                  <a:gd name="connsiteX5" fmla="*/ 260459 w 2595603"/>
                  <a:gd name="connsiteY5" fmla="*/ 2251584 h 3027312"/>
                  <a:gd name="connsiteX6" fmla="*/ 317609 w 2595603"/>
                  <a:gd name="connsiteY6" fmla="*/ 2246140 h 3027312"/>
                  <a:gd name="connsiteX7" fmla="*/ 331216 w 2595603"/>
                  <a:gd name="connsiteY7" fmla="*/ 2178105 h 3027312"/>
                  <a:gd name="connsiteX8" fmla="*/ 363193 w 2595603"/>
                  <a:gd name="connsiteY8" fmla="*/ 2179466 h 3027312"/>
                  <a:gd name="connsiteX9" fmla="*/ 382243 w 2595603"/>
                  <a:gd name="connsiteY9" fmla="*/ 2165179 h 3027312"/>
                  <a:gd name="connsiteX10" fmla="*/ 527499 w 2595603"/>
                  <a:gd name="connsiteY10" fmla="*/ 2188991 h 3027312"/>
                  <a:gd name="connsiteX11" fmla="*/ 567980 w 2595603"/>
                  <a:gd name="connsiteY11" fmla="*/ 2203279 h 3027312"/>
                  <a:gd name="connsiteX12" fmla="*/ 606080 w 2595603"/>
                  <a:gd name="connsiteY12" fmla="*/ 2162797 h 3027312"/>
                  <a:gd name="connsiteX13" fmla="*/ 648943 w 2595603"/>
                  <a:gd name="connsiteY13" fmla="*/ 2198516 h 3027312"/>
                  <a:gd name="connsiteX14" fmla="*/ 675136 w 2595603"/>
                  <a:gd name="connsiteY14" fmla="*/ 2208041 h 3027312"/>
                  <a:gd name="connsiteX15" fmla="*/ 667992 w 2595603"/>
                  <a:gd name="connsiteY15" fmla="*/ 2246141 h 3027312"/>
                  <a:gd name="connsiteX16" fmla="*/ 703710 w 2595603"/>
                  <a:gd name="connsiteY16" fmla="*/ 2253285 h 3027312"/>
                  <a:gd name="connsiteX17" fmla="*/ 729904 w 2595603"/>
                  <a:gd name="connsiteY17" fmla="*/ 2227091 h 3027312"/>
                  <a:gd name="connsiteX18" fmla="*/ 787054 w 2595603"/>
                  <a:gd name="connsiteY18" fmla="*/ 2255666 h 3027312"/>
                  <a:gd name="connsiteX19" fmla="*/ 975173 w 2595603"/>
                  <a:gd name="connsiteY19" fmla="*/ 2348534 h 3027312"/>
                  <a:gd name="connsiteX20" fmla="*/ 1194248 w 2595603"/>
                  <a:gd name="connsiteY20" fmla="*/ 2439021 h 3027312"/>
                  <a:gd name="connsiteX21" fmla="*/ 1191866 w 2595603"/>
                  <a:gd name="connsiteY21" fmla="*/ 2467596 h 3027312"/>
                  <a:gd name="connsiteX22" fmla="*/ 1239491 w 2595603"/>
                  <a:gd name="connsiteY22" fmla="*/ 2481884 h 3027312"/>
                  <a:gd name="connsiteX23" fmla="*/ 1249016 w 2595603"/>
                  <a:gd name="connsiteY23" fmla="*/ 2455690 h 3027312"/>
                  <a:gd name="connsiteX24" fmla="*/ 1396653 w 2595603"/>
                  <a:gd name="connsiteY24" fmla="*/ 2484265 h 3027312"/>
                  <a:gd name="connsiteX25" fmla="*/ 1410941 w 2595603"/>
                  <a:gd name="connsiteY25" fmla="*/ 2458070 h 3027312"/>
                  <a:gd name="connsiteX26" fmla="*/ 1446659 w 2595603"/>
                  <a:gd name="connsiteY26" fmla="*/ 2453308 h 3027312"/>
                  <a:gd name="connsiteX27" fmla="*/ 1460947 w 2595603"/>
                  <a:gd name="connsiteY27" fmla="*/ 2419970 h 3027312"/>
                  <a:gd name="connsiteX28" fmla="*/ 1446659 w 2595603"/>
                  <a:gd name="connsiteY28" fmla="*/ 2403302 h 3027312"/>
                  <a:gd name="connsiteX29" fmla="*/ 1446659 w 2595603"/>
                  <a:gd name="connsiteY29" fmla="*/ 2372345 h 3027312"/>
                  <a:gd name="connsiteX30" fmla="*/ 1456184 w 2595603"/>
                  <a:gd name="connsiteY30" fmla="*/ 2336627 h 3027312"/>
                  <a:gd name="connsiteX31" fmla="*/ 1491904 w 2595603"/>
                  <a:gd name="connsiteY31" fmla="*/ 2348533 h 3027312"/>
                  <a:gd name="connsiteX32" fmla="*/ 1539529 w 2595603"/>
                  <a:gd name="connsiteY32" fmla="*/ 2236614 h 3027312"/>
                  <a:gd name="connsiteX33" fmla="*/ 1570484 w 2595603"/>
                  <a:gd name="connsiteY33" fmla="*/ 2208039 h 3027312"/>
                  <a:gd name="connsiteX34" fmla="*/ 1713359 w 2595603"/>
                  <a:gd name="connsiteY34" fmla="*/ 2219945 h 3027312"/>
                  <a:gd name="connsiteX35" fmla="*/ 1696692 w 2595603"/>
                  <a:gd name="connsiteY35" fmla="*/ 2305670 h 3027312"/>
                  <a:gd name="connsiteX36" fmla="*/ 1706217 w 2595603"/>
                  <a:gd name="connsiteY36" fmla="*/ 2439020 h 3027312"/>
                  <a:gd name="connsiteX37" fmla="*/ 1684785 w 2595603"/>
                  <a:gd name="connsiteY37" fmla="*/ 2543795 h 3027312"/>
                  <a:gd name="connsiteX38" fmla="*/ 1615729 w 2595603"/>
                  <a:gd name="connsiteY38" fmla="*/ 2691433 h 3027312"/>
                  <a:gd name="connsiteX39" fmla="*/ 1556198 w 2595603"/>
                  <a:gd name="connsiteY39" fmla="*/ 2810494 h 3027312"/>
                  <a:gd name="connsiteX40" fmla="*/ 1544292 w 2595603"/>
                  <a:gd name="connsiteY40" fmla="*/ 2922413 h 3027312"/>
                  <a:gd name="connsiteX41" fmla="*/ 1639542 w 2595603"/>
                  <a:gd name="connsiteY41" fmla="*/ 2955751 h 3027312"/>
                  <a:gd name="connsiteX42" fmla="*/ 1710978 w 2595603"/>
                  <a:gd name="connsiteY42" fmla="*/ 2991469 h 3027312"/>
                  <a:gd name="connsiteX43" fmla="*/ 1758603 w 2595603"/>
                  <a:gd name="connsiteY43" fmla="*/ 2905745 h 3027312"/>
                  <a:gd name="connsiteX44" fmla="*/ 1832422 w 2595603"/>
                  <a:gd name="connsiteY44" fmla="*/ 2946226 h 3027312"/>
                  <a:gd name="connsiteX45" fmla="*/ 1872903 w 2595603"/>
                  <a:gd name="connsiteY45" fmla="*/ 2943845 h 3027312"/>
                  <a:gd name="connsiteX46" fmla="*/ 1932434 w 2595603"/>
                  <a:gd name="connsiteY46" fmla="*/ 2996232 h 3027312"/>
                  <a:gd name="connsiteX47" fmla="*/ 1987203 w 2595603"/>
                  <a:gd name="connsiteY47" fmla="*/ 3024807 h 3027312"/>
                  <a:gd name="connsiteX48" fmla="*/ 2030066 w 2595603"/>
                  <a:gd name="connsiteY48" fmla="*/ 3005757 h 3027312"/>
                  <a:gd name="connsiteX49" fmla="*/ 2084833 w 2595603"/>
                  <a:gd name="connsiteY49" fmla="*/ 3015282 h 3027312"/>
                  <a:gd name="connsiteX50" fmla="*/ 2118171 w 2595603"/>
                  <a:gd name="connsiteY50" fmla="*/ 2984327 h 3027312"/>
                  <a:gd name="connsiteX51" fmla="*/ 2149127 w 2595603"/>
                  <a:gd name="connsiteY51" fmla="*/ 2979564 h 3027312"/>
                  <a:gd name="connsiteX52" fmla="*/ 2184846 w 2595603"/>
                  <a:gd name="connsiteY52" fmla="*/ 2965277 h 3027312"/>
                  <a:gd name="connsiteX53" fmla="*/ 2227708 w 2595603"/>
                  <a:gd name="connsiteY53" fmla="*/ 3010520 h 3027312"/>
                  <a:gd name="connsiteX54" fmla="*/ 2289620 w 2595603"/>
                  <a:gd name="connsiteY54" fmla="*/ 2905745 h 3027312"/>
                  <a:gd name="connsiteX55" fmla="*/ 2322957 w 2595603"/>
                  <a:gd name="connsiteY55" fmla="*/ 2765252 h 3027312"/>
                  <a:gd name="connsiteX56" fmla="*/ 2375345 w 2595603"/>
                  <a:gd name="connsiteY56" fmla="*/ 2636664 h 3027312"/>
                  <a:gd name="connsiteX57" fmla="*/ 2415826 w 2595603"/>
                  <a:gd name="connsiteY57" fmla="*/ 2446164 h 3027312"/>
                  <a:gd name="connsiteX58" fmla="*/ 2444401 w 2595603"/>
                  <a:gd name="connsiteY58" fmla="*/ 2241377 h 3027312"/>
                  <a:gd name="connsiteX59" fmla="*/ 2449164 w 2595603"/>
                  <a:gd name="connsiteY59" fmla="*/ 2134220 h 3027312"/>
                  <a:gd name="connsiteX60" fmla="*/ 2487264 w 2595603"/>
                  <a:gd name="connsiteY60" fmla="*/ 2008014 h 3027312"/>
                  <a:gd name="connsiteX61" fmla="*/ 2496789 w 2595603"/>
                  <a:gd name="connsiteY61" fmla="*/ 1960389 h 3027312"/>
                  <a:gd name="connsiteX62" fmla="*/ 2546795 w 2595603"/>
                  <a:gd name="connsiteY62" fmla="*/ 1891332 h 3027312"/>
                  <a:gd name="connsiteX63" fmla="*/ 2589658 w 2595603"/>
                  <a:gd name="connsiteY63" fmla="*/ 1667494 h 3027312"/>
                  <a:gd name="connsiteX64" fmla="*/ 2594421 w 2595603"/>
                  <a:gd name="connsiteY64" fmla="*/ 1536527 h 3027312"/>
                  <a:gd name="connsiteX65" fmla="*/ 2575371 w 2595603"/>
                  <a:gd name="connsiteY65" fmla="*/ 1450802 h 3027312"/>
                  <a:gd name="connsiteX66" fmla="*/ 2577752 w 2595603"/>
                  <a:gd name="connsiteY66" fmla="*/ 1041227 h 3027312"/>
                  <a:gd name="connsiteX67" fmla="*/ 2503933 w 2595603"/>
                  <a:gd name="connsiteY67" fmla="*/ 986458 h 3027312"/>
                  <a:gd name="connsiteX68" fmla="*/ 2484883 w 2595603"/>
                  <a:gd name="connsiteY68" fmla="*/ 934070 h 3027312"/>
                  <a:gd name="connsiteX69" fmla="*/ 2503933 w 2595603"/>
                  <a:gd name="connsiteY69" fmla="*/ 838820 h 3027312"/>
                  <a:gd name="connsiteX70" fmla="*/ 2427733 w 2595603"/>
                  <a:gd name="connsiteY70" fmla="*/ 643559 h 3027312"/>
                  <a:gd name="connsiteX71" fmla="*/ 2406302 w 2595603"/>
                  <a:gd name="connsiteY71" fmla="*/ 614984 h 3027312"/>
                  <a:gd name="connsiteX72" fmla="*/ 2363440 w 2595603"/>
                  <a:gd name="connsiteY72" fmla="*/ 550690 h 3027312"/>
                  <a:gd name="connsiteX73" fmla="*/ 2356296 w 2595603"/>
                  <a:gd name="connsiteY73" fmla="*/ 488778 h 3027312"/>
                  <a:gd name="connsiteX74" fmla="*/ 2296765 w 2595603"/>
                  <a:gd name="connsiteY74" fmla="*/ 476871 h 3027312"/>
                  <a:gd name="connsiteX75" fmla="*/ 2275333 w 2595603"/>
                  <a:gd name="connsiteY75" fmla="*/ 462584 h 3027312"/>
                  <a:gd name="connsiteX76" fmla="*/ 2225327 w 2595603"/>
                  <a:gd name="connsiteY76" fmla="*/ 493540 h 3027312"/>
                  <a:gd name="connsiteX77" fmla="*/ 2139602 w 2595603"/>
                  <a:gd name="connsiteY77" fmla="*/ 476872 h 3027312"/>
                  <a:gd name="connsiteX78" fmla="*/ 2096740 w 2595603"/>
                  <a:gd name="connsiteY78" fmla="*/ 455441 h 3027312"/>
                  <a:gd name="connsiteX79" fmla="*/ 2077690 w 2595603"/>
                  <a:gd name="connsiteY79" fmla="*/ 367334 h 3027312"/>
                  <a:gd name="connsiteX80" fmla="*/ 2044352 w 2595603"/>
                  <a:gd name="connsiteY80" fmla="*/ 357810 h 3027312"/>
                  <a:gd name="connsiteX81" fmla="*/ 1944340 w 2595603"/>
                  <a:gd name="connsiteY81" fmla="*/ 350666 h 3027312"/>
                  <a:gd name="connsiteX82" fmla="*/ 1756221 w 2595603"/>
                  <a:gd name="connsiteY82" fmla="*/ 310185 h 3027312"/>
                  <a:gd name="connsiteX83" fmla="*/ 1689546 w 2595603"/>
                  <a:gd name="connsiteY83" fmla="*/ 319709 h 3027312"/>
                  <a:gd name="connsiteX84" fmla="*/ 1549052 w 2595603"/>
                  <a:gd name="connsiteY84" fmla="*/ 322090 h 3027312"/>
                  <a:gd name="connsiteX85" fmla="*/ 1399033 w 2595603"/>
                  <a:gd name="connsiteY85" fmla="*/ 279229 h 3027312"/>
                  <a:gd name="connsiteX86" fmla="*/ 1589995 w 2595603"/>
                  <a:gd name="connsiteY86" fmla="*/ 0 h 3027312"/>
                  <a:gd name="connsiteX0" fmla="*/ 0 w 2595603"/>
                  <a:gd name="connsiteY0" fmla="*/ 2595085 h 3027312"/>
                  <a:gd name="connsiteX1" fmla="*/ 182013 w 2595603"/>
                  <a:gd name="connsiteY1" fmla="*/ 2486745 h 3027312"/>
                  <a:gd name="connsiteX2" fmla="*/ 242684 w 2595603"/>
                  <a:gd name="connsiteY2" fmla="*/ 2491080 h 3027312"/>
                  <a:gd name="connsiteX3" fmla="*/ 333691 w 2595603"/>
                  <a:gd name="connsiteY3" fmla="*/ 2378406 h 3027312"/>
                  <a:gd name="connsiteX4" fmla="*/ 260020 w 2595603"/>
                  <a:gd name="connsiteY4" fmla="*/ 2356739 h 3027312"/>
                  <a:gd name="connsiteX5" fmla="*/ 260459 w 2595603"/>
                  <a:gd name="connsiteY5" fmla="*/ 2251584 h 3027312"/>
                  <a:gd name="connsiteX6" fmla="*/ 317609 w 2595603"/>
                  <a:gd name="connsiteY6" fmla="*/ 2246140 h 3027312"/>
                  <a:gd name="connsiteX7" fmla="*/ 331216 w 2595603"/>
                  <a:gd name="connsiteY7" fmla="*/ 2178105 h 3027312"/>
                  <a:gd name="connsiteX8" fmla="*/ 363193 w 2595603"/>
                  <a:gd name="connsiteY8" fmla="*/ 2179466 h 3027312"/>
                  <a:gd name="connsiteX9" fmla="*/ 382243 w 2595603"/>
                  <a:gd name="connsiteY9" fmla="*/ 2165179 h 3027312"/>
                  <a:gd name="connsiteX10" fmla="*/ 527499 w 2595603"/>
                  <a:gd name="connsiteY10" fmla="*/ 2188991 h 3027312"/>
                  <a:gd name="connsiteX11" fmla="*/ 567980 w 2595603"/>
                  <a:gd name="connsiteY11" fmla="*/ 2203279 h 3027312"/>
                  <a:gd name="connsiteX12" fmla="*/ 606080 w 2595603"/>
                  <a:gd name="connsiteY12" fmla="*/ 2162797 h 3027312"/>
                  <a:gd name="connsiteX13" fmla="*/ 648943 w 2595603"/>
                  <a:gd name="connsiteY13" fmla="*/ 2198516 h 3027312"/>
                  <a:gd name="connsiteX14" fmla="*/ 675136 w 2595603"/>
                  <a:gd name="connsiteY14" fmla="*/ 2208041 h 3027312"/>
                  <a:gd name="connsiteX15" fmla="*/ 667992 w 2595603"/>
                  <a:gd name="connsiteY15" fmla="*/ 2246141 h 3027312"/>
                  <a:gd name="connsiteX16" fmla="*/ 703710 w 2595603"/>
                  <a:gd name="connsiteY16" fmla="*/ 2253285 h 3027312"/>
                  <a:gd name="connsiteX17" fmla="*/ 729904 w 2595603"/>
                  <a:gd name="connsiteY17" fmla="*/ 2227091 h 3027312"/>
                  <a:gd name="connsiteX18" fmla="*/ 787054 w 2595603"/>
                  <a:gd name="connsiteY18" fmla="*/ 2255666 h 3027312"/>
                  <a:gd name="connsiteX19" fmla="*/ 975173 w 2595603"/>
                  <a:gd name="connsiteY19" fmla="*/ 2348534 h 3027312"/>
                  <a:gd name="connsiteX20" fmla="*/ 1194248 w 2595603"/>
                  <a:gd name="connsiteY20" fmla="*/ 2439021 h 3027312"/>
                  <a:gd name="connsiteX21" fmla="*/ 1191866 w 2595603"/>
                  <a:gd name="connsiteY21" fmla="*/ 2467596 h 3027312"/>
                  <a:gd name="connsiteX22" fmla="*/ 1239491 w 2595603"/>
                  <a:gd name="connsiteY22" fmla="*/ 2481884 h 3027312"/>
                  <a:gd name="connsiteX23" fmla="*/ 1249016 w 2595603"/>
                  <a:gd name="connsiteY23" fmla="*/ 2455690 h 3027312"/>
                  <a:gd name="connsiteX24" fmla="*/ 1396653 w 2595603"/>
                  <a:gd name="connsiteY24" fmla="*/ 2484265 h 3027312"/>
                  <a:gd name="connsiteX25" fmla="*/ 1410941 w 2595603"/>
                  <a:gd name="connsiteY25" fmla="*/ 2458070 h 3027312"/>
                  <a:gd name="connsiteX26" fmla="*/ 1446659 w 2595603"/>
                  <a:gd name="connsiteY26" fmla="*/ 2453308 h 3027312"/>
                  <a:gd name="connsiteX27" fmla="*/ 1460947 w 2595603"/>
                  <a:gd name="connsiteY27" fmla="*/ 2419970 h 3027312"/>
                  <a:gd name="connsiteX28" fmla="*/ 1446659 w 2595603"/>
                  <a:gd name="connsiteY28" fmla="*/ 2403302 h 3027312"/>
                  <a:gd name="connsiteX29" fmla="*/ 1446659 w 2595603"/>
                  <a:gd name="connsiteY29" fmla="*/ 2372345 h 3027312"/>
                  <a:gd name="connsiteX30" fmla="*/ 1456184 w 2595603"/>
                  <a:gd name="connsiteY30" fmla="*/ 2336627 h 3027312"/>
                  <a:gd name="connsiteX31" fmla="*/ 1491904 w 2595603"/>
                  <a:gd name="connsiteY31" fmla="*/ 2348533 h 3027312"/>
                  <a:gd name="connsiteX32" fmla="*/ 1539529 w 2595603"/>
                  <a:gd name="connsiteY32" fmla="*/ 2236614 h 3027312"/>
                  <a:gd name="connsiteX33" fmla="*/ 1570484 w 2595603"/>
                  <a:gd name="connsiteY33" fmla="*/ 2208039 h 3027312"/>
                  <a:gd name="connsiteX34" fmla="*/ 1713359 w 2595603"/>
                  <a:gd name="connsiteY34" fmla="*/ 2219945 h 3027312"/>
                  <a:gd name="connsiteX35" fmla="*/ 1696692 w 2595603"/>
                  <a:gd name="connsiteY35" fmla="*/ 2305670 h 3027312"/>
                  <a:gd name="connsiteX36" fmla="*/ 1706217 w 2595603"/>
                  <a:gd name="connsiteY36" fmla="*/ 2439020 h 3027312"/>
                  <a:gd name="connsiteX37" fmla="*/ 1684785 w 2595603"/>
                  <a:gd name="connsiteY37" fmla="*/ 2543795 h 3027312"/>
                  <a:gd name="connsiteX38" fmla="*/ 1615729 w 2595603"/>
                  <a:gd name="connsiteY38" fmla="*/ 2691433 h 3027312"/>
                  <a:gd name="connsiteX39" fmla="*/ 1556198 w 2595603"/>
                  <a:gd name="connsiteY39" fmla="*/ 2810494 h 3027312"/>
                  <a:gd name="connsiteX40" fmla="*/ 1544292 w 2595603"/>
                  <a:gd name="connsiteY40" fmla="*/ 2922413 h 3027312"/>
                  <a:gd name="connsiteX41" fmla="*/ 1639542 w 2595603"/>
                  <a:gd name="connsiteY41" fmla="*/ 2955751 h 3027312"/>
                  <a:gd name="connsiteX42" fmla="*/ 1710978 w 2595603"/>
                  <a:gd name="connsiteY42" fmla="*/ 2991469 h 3027312"/>
                  <a:gd name="connsiteX43" fmla="*/ 1758603 w 2595603"/>
                  <a:gd name="connsiteY43" fmla="*/ 2905745 h 3027312"/>
                  <a:gd name="connsiteX44" fmla="*/ 1832422 w 2595603"/>
                  <a:gd name="connsiteY44" fmla="*/ 2946226 h 3027312"/>
                  <a:gd name="connsiteX45" fmla="*/ 1872903 w 2595603"/>
                  <a:gd name="connsiteY45" fmla="*/ 2943845 h 3027312"/>
                  <a:gd name="connsiteX46" fmla="*/ 1932434 w 2595603"/>
                  <a:gd name="connsiteY46" fmla="*/ 2996232 h 3027312"/>
                  <a:gd name="connsiteX47" fmla="*/ 1987203 w 2595603"/>
                  <a:gd name="connsiteY47" fmla="*/ 3024807 h 3027312"/>
                  <a:gd name="connsiteX48" fmla="*/ 2030066 w 2595603"/>
                  <a:gd name="connsiteY48" fmla="*/ 3005757 h 3027312"/>
                  <a:gd name="connsiteX49" fmla="*/ 2084833 w 2595603"/>
                  <a:gd name="connsiteY49" fmla="*/ 3015282 h 3027312"/>
                  <a:gd name="connsiteX50" fmla="*/ 2118171 w 2595603"/>
                  <a:gd name="connsiteY50" fmla="*/ 2984327 h 3027312"/>
                  <a:gd name="connsiteX51" fmla="*/ 2149127 w 2595603"/>
                  <a:gd name="connsiteY51" fmla="*/ 2979564 h 3027312"/>
                  <a:gd name="connsiteX52" fmla="*/ 2184846 w 2595603"/>
                  <a:gd name="connsiteY52" fmla="*/ 2965277 h 3027312"/>
                  <a:gd name="connsiteX53" fmla="*/ 2227708 w 2595603"/>
                  <a:gd name="connsiteY53" fmla="*/ 3010520 h 3027312"/>
                  <a:gd name="connsiteX54" fmla="*/ 2289620 w 2595603"/>
                  <a:gd name="connsiteY54" fmla="*/ 2905745 h 3027312"/>
                  <a:gd name="connsiteX55" fmla="*/ 2322957 w 2595603"/>
                  <a:gd name="connsiteY55" fmla="*/ 2765252 h 3027312"/>
                  <a:gd name="connsiteX56" fmla="*/ 2375345 w 2595603"/>
                  <a:gd name="connsiteY56" fmla="*/ 2636664 h 3027312"/>
                  <a:gd name="connsiteX57" fmla="*/ 2415826 w 2595603"/>
                  <a:gd name="connsiteY57" fmla="*/ 2446164 h 3027312"/>
                  <a:gd name="connsiteX58" fmla="*/ 2444401 w 2595603"/>
                  <a:gd name="connsiteY58" fmla="*/ 2241377 h 3027312"/>
                  <a:gd name="connsiteX59" fmla="*/ 2449164 w 2595603"/>
                  <a:gd name="connsiteY59" fmla="*/ 2134220 h 3027312"/>
                  <a:gd name="connsiteX60" fmla="*/ 2487264 w 2595603"/>
                  <a:gd name="connsiteY60" fmla="*/ 2008014 h 3027312"/>
                  <a:gd name="connsiteX61" fmla="*/ 2496789 w 2595603"/>
                  <a:gd name="connsiteY61" fmla="*/ 1960389 h 3027312"/>
                  <a:gd name="connsiteX62" fmla="*/ 2546795 w 2595603"/>
                  <a:gd name="connsiteY62" fmla="*/ 1891332 h 3027312"/>
                  <a:gd name="connsiteX63" fmla="*/ 2589658 w 2595603"/>
                  <a:gd name="connsiteY63" fmla="*/ 1667494 h 3027312"/>
                  <a:gd name="connsiteX64" fmla="*/ 2594421 w 2595603"/>
                  <a:gd name="connsiteY64" fmla="*/ 1536527 h 3027312"/>
                  <a:gd name="connsiteX65" fmla="*/ 2575371 w 2595603"/>
                  <a:gd name="connsiteY65" fmla="*/ 1450802 h 3027312"/>
                  <a:gd name="connsiteX66" fmla="*/ 2577752 w 2595603"/>
                  <a:gd name="connsiteY66" fmla="*/ 1041227 h 3027312"/>
                  <a:gd name="connsiteX67" fmla="*/ 2503933 w 2595603"/>
                  <a:gd name="connsiteY67" fmla="*/ 986458 h 3027312"/>
                  <a:gd name="connsiteX68" fmla="*/ 2484883 w 2595603"/>
                  <a:gd name="connsiteY68" fmla="*/ 934070 h 3027312"/>
                  <a:gd name="connsiteX69" fmla="*/ 2503933 w 2595603"/>
                  <a:gd name="connsiteY69" fmla="*/ 838820 h 3027312"/>
                  <a:gd name="connsiteX70" fmla="*/ 2427733 w 2595603"/>
                  <a:gd name="connsiteY70" fmla="*/ 643559 h 3027312"/>
                  <a:gd name="connsiteX71" fmla="*/ 2406302 w 2595603"/>
                  <a:gd name="connsiteY71" fmla="*/ 614984 h 3027312"/>
                  <a:gd name="connsiteX72" fmla="*/ 2363440 w 2595603"/>
                  <a:gd name="connsiteY72" fmla="*/ 550690 h 3027312"/>
                  <a:gd name="connsiteX73" fmla="*/ 2356296 w 2595603"/>
                  <a:gd name="connsiteY73" fmla="*/ 488778 h 3027312"/>
                  <a:gd name="connsiteX74" fmla="*/ 2296765 w 2595603"/>
                  <a:gd name="connsiteY74" fmla="*/ 476871 h 3027312"/>
                  <a:gd name="connsiteX75" fmla="*/ 2275333 w 2595603"/>
                  <a:gd name="connsiteY75" fmla="*/ 462584 h 3027312"/>
                  <a:gd name="connsiteX76" fmla="*/ 2225327 w 2595603"/>
                  <a:gd name="connsiteY76" fmla="*/ 493540 h 3027312"/>
                  <a:gd name="connsiteX77" fmla="*/ 2139602 w 2595603"/>
                  <a:gd name="connsiteY77" fmla="*/ 476872 h 3027312"/>
                  <a:gd name="connsiteX78" fmla="*/ 2096740 w 2595603"/>
                  <a:gd name="connsiteY78" fmla="*/ 455441 h 3027312"/>
                  <a:gd name="connsiteX79" fmla="*/ 2077690 w 2595603"/>
                  <a:gd name="connsiteY79" fmla="*/ 367334 h 3027312"/>
                  <a:gd name="connsiteX80" fmla="*/ 2044352 w 2595603"/>
                  <a:gd name="connsiteY80" fmla="*/ 357810 h 3027312"/>
                  <a:gd name="connsiteX81" fmla="*/ 1944340 w 2595603"/>
                  <a:gd name="connsiteY81" fmla="*/ 350666 h 3027312"/>
                  <a:gd name="connsiteX82" fmla="*/ 1756221 w 2595603"/>
                  <a:gd name="connsiteY82" fmla="*/ 310185 h 3027312"/>
                  <a:gd name="connsiteX83" fmla="*/ 1689546 w 2595603"/>
                  <a:gd name="connsiteY83" fmla="*/ 319709 h 3027312"/>
                  <a:gd name="connsiteX84" fmla="*/ 1549052 w 2595603"/>
                  <a:gd name="connsiteY84" fmla="*/ 322090 h 3027312"/>
                  <a:gd name="connsiteX85" fmla="*/ 1399033 w 2595603"/>
                  <a:gd name="connsiteY85" fmla="*/ 279229 h 3027312"/>
                  <a:gd name="connsiteX86" fmla="*/ 1401415 w 2595603"/>
                  <a:gd name="connsiteY86" fmla="*/ 241128 h 3027312"/>
                  <a:gd name="connsiteX87" fmla="*/ 1589995 w 2595603"/>
                  <a:gd name="connsiteY87" fmla="*/ 0 h 3027312"/>
                  <a:gd name="connsiteX0" fmla="*/ 0 w 2595603"/>
                  <a:gd name="connsiteY0" fmla="*/ 2668904 h 3101131"/>
                  <a:gd name="connsiteX1" fmla="*/ 182013 w 2595603"/>
                  <a:gd name="connsiteY1" fmla="*/ 2560564 h 3101131"/>
                  <a:gd name="connsiteX2" fmla="*/ 242684 w 2595603"/>
                  <a:gd name="connsiteY2" fmla="*/ 2564899 h 3101131"/>
                  <a:gd name="connsiteX3" fmla="*/ 333691 w 2595603"/>
                  <a:gd name="connsiteY3" fmla="*/ 2452225 h 3101131"/>
                  <a:gd name="connsiteX4" fmla="*/ 260020 w 2595603"/>
                  <a:gd name="connsiteY4" fmla="*/ 2430558 h 3101131"/>
                  <a:gd name="connsiteX5" fmla="*/ 260459 w 2595603"/>
                  <a:gd name="connsiteY5" fmla="*/ 2325403 h 3101131"/>
                  <a:gd name="connsiteX6" fmla="*/ 317609 w 2595603"/>
                  <a:gd name="connsiteY6" fmla="*/ 2319959 h 3101131"/>
                  <a:gd name="connsiteX7" fmla="*/ 331216 w 2595603"/>
                  <a:gd name="connsiteY7" fmla="*/ 2251924 h 3101131"/>
                  <a:gd name="connsiteX8" fmla="*/ 363193 w 2595603"/>
                  <a:gd name="connsiteY8" fmla="*/ 2253285 h 3101131"/>
                  <a:gd name="connsiteX9" fmla="*/ 382243 w 2595603"/>
                  <a:gd name="connsiteY9" fmla="*/ 2238998 h 3101131"/>
                  <a:gd name="connsiteX10" fmla="*/ 527499 w 2595603"/>
                  <a:gd name="connsiteY10" fmla="*/ 2262810 h 3101131"/>
                  <a:gd name="connsiteX11" fmla="*/ 567980 w 2595603"/>
                  <a:gd name="connsiteY11" fmla="*/ 2277098 h 3101131"/>
                  <a:gd name="connsiteX12" fmla="*/ 606080 w 2595603"/>
                  <a:gd name="connsiteY12" fmla="*/ 2236616 h 3101131"/>
                  <a:gd name="connsiteX13" fmla="*/ 648943 w 2595603"/>
                  <a:gd name="connsiteY13" fmla="*/ 2272335 h 3101131"/>
                  <a:gd name="connsiteX14" fmla="*/ 675136 w 2595603"/>
                  <a:gd name="connsiteY14" fmla="*/ 2281860 h 3101131"/>
                  <a:gd name="connsiteX15" fmla="*/ 667992 w 2595603"/>
                  <a:gd name="connsiteY15" fmla="*/ 2319960 h 3101131"/>
                  <a:gd name="connsiteX16" fmla="*/ 703710 w 2595603"/>
                  <a:gd name="connsiteY16" fmla="*/ 2327104 h 3101131"/>
                  <a:gd name="connsiteX17" fmla="*/ 729904 w 2595603"/>
                  <a:gd name="connsiteY17" fmla="*/ 2300910 h 3101131"/>
                  <a:gd name="connsiteX18" fmla="*/ 787054 w 2595603"/>
                  <a:gd name="connsiteY18" fmla="*/ 2329485 h 3101131"/>
                  <a:gd name="connsiteX19" fmla="*/ 975173 w 2595603"/>
                  <a:gd name="connsiteY19" fmla="*/ 2422353 h 3101131"/>
                  <a:gd name="connsiteX20" fmla="*/ 1194248 w 2595603"/>
                  <a:gd name="connsiteY20" fmla="*/ 2512840 h 3101131"/>
                  <a:gd name="connsiteX21" fmla="*/ 1191866 w 2595603"/>
                  <a:gd name="connsiteY21" fmla="*/ 2541415 h 3101131"/>
                  <a:gd name="connsiteX22" fmla="*/ 1239491 w 2595603"/>
                  <a:gd name="connsiteY22" fmla="*/ 2555703 h 3101131"/>
                  <a:gd name="connsiteX23" fmla="*/ 1249016 w 2595603"/>
                  <a:gd name="connsiteY23" fmla="*/ 2529509 h 3101131"/>
                  <a:gd name="connsiteX24" fmla="*/ 1396653 w 2595603"/>
                  <a:gd name="connsiteY24" fmla="*/ 2558084 h 3101131"/>
                  <a:gd name="connsiteX25" fmla="*/ 1410941 w 2595603"/>
                  <a:gd name="connsiteY25" fmla="*/ 2531889 h 3101131"/>
                  <a:gd name="connsiteX26" fmla="*/ 1446659 w 2595603"/>
                  <a:gd name="connsiteY26" fmla="*/ 2527127 h 3101131"/>
                  <a:gd name="connsiteX27" fmla="*/ 1460947 w 2595603"/>
                  <a:gd name="connsiteY27" fmla="*/ 2493789 h 3101131"/>
                  <a:gd name="connsiteX28" fmla="*/ 1446659 w 2595603"/>
                  <a:gd name="connsiteY28" fmla="*/ 2477121 h 3101131"/>
                  <a:gd name="connsiteX29" fmla="*/ 1446659 w 2595603"/>
                  <a:gd name="connsiteY29" fmla="*/ 2446164 h 3101131"/>
                  <a:gd name="connsiteX30" fmla="*/ 1456184 w 2595603"/>
                  <a:gd name="connsiteY30" fmla="*/ 2410446 h 3101131"/>
                  <a:gd name="connsiteX31" fmla="*/ 1491904 w 2595603"/>
                  <a:gd name="connsiteY31" fmla="*/ 2422352 h 3101131"/>
                  <a:gd name="connsiteX32" fmla="*/ 1539529 w 2595603"/>
                  <a:gd name="connsiteY32" fmla="*/ 2310433 h 3101131"/>
                  <a:gd name="connsiteX33" fmla="*/ 1570484 w 2595603"/>
                  <a:gd name="connsiteY33" fmla="*/ 2281858 h 3101131"/>
                  <a:gd name="connsiteX34" fmla="*/ 1713359 w 2595603"/>
                  <a:gd name="connsiteY34" fmla="*/ 2293764 h 3101131"/>
                  <a:gd name="connsiteX35" fmla="*/ 1696692 w 2595603"/>
                  <a:gd name="connsiteY35" fmla="*/ 2379489 h 3101131"/>
                  <a:gd name="connsiteX36" fmla="*/ 1706217 w 2595603"/>
                  <a:gd name="connsiteY36" fmla="*/ 2512839 h 3101131"/>
                  <a:gd name="connsiteX37" fmla="*/ 1684785 w 2595603"/>
                  <a:gd name="connsiteY37" fmla="*/ 2617614 h 3101131"/>
                  <a:gd name="connsiteX38" fmla="*/ 1615729 w 2595603"/>
                  <a:gd name="connsiteY38" fmla="*/ 2765252 h 3101131"/>
                  <a:gd name="connsiteX39" fmla="*/ 1556198 w 2595603"/>
                  <a:gd name="connsiteY39" fmla="*/ 2884313 h 3101131"/>
                  <a:gd name="connsiteX40" fmla="*/ 1544292 w 2595603"/>
                  <a:gd name="connsiteY40" fmla="*/ 2996232 h 3101131"/>
                  <a:gd name="connsiteX41" fmla="*/ 1639542 w 2595603"/>
                  <a:gd name="connsiteY41" fmla="*/ 3029570 h 3101131"/>
                  <a:gd name="connsiteX42" fmla="*/ 1710978 w 2595603"/>
                  <a:gd name="connsiteY42" fmla="*/ 3065288 h 3101131"/>
                  <a:gd name="connsiteX43" fmla="*/ 1758603 w 2595603"/>
                  <a:gd name="connsiteY43" fmla="*/ 2979564 h 3101131"/>
                  <a:gd name="connsiteX44" fmla="*/ 1832422 w 2595603"/>
                  <a:gd name="connsiteY44" fmla="*/ 3020045 h 3101131"/>
                  <a:gd name="connsiteX45" fmla="*/ 1872903 w 2595603"/>
                  <a:gd name="connsiteY45" fmla="*/ 3017664 h 3101131"/>
                  <a:gd name="connsiteX46" fmla="*/ 1932434 w 2595603"/>
                  <a:gd name="connsiteY46" fmla="*/ 3070051 h 3101131"/>
                  <a:gd name="connsiteX47" fmla="*/ 1987203 w 2595603"/>
                  <a:gd name="connsiteY47" fmla="*/ 3098626 h 3101131"/>
                  <a:gd name="connsiteX48" fmla="*/ 2030066 w 2595603"/>
                  <a:gd name="connsiteY48" fmla="*/ 3079576 h 3101131"/>
                  <a:gd name="connsiteX49" fmla="*/ 2084833 w 2595603"/>
                  <a:gd name="connsiteY49" fmla="*/ 3089101 h 3101131"/>
                  <a:gd name="connsiteX50" fmla="*/ 2118171 w 2595603"/>
                  <a:gd name="connsiteY50" fmla="*/ 3058146 h 3101131"/>
                  <a:gd name="connsiteX51" fmla="*/ 2149127 w 2595603"/>
                  <a:gd name="connsiteY51" fmla="*/ 3053383 h 3101131"/>
                  <a:gd name="connsiteX52" fmla="*/ 2184846 w 2595603"/>
                  <a:gd name="connsiteY52" fmla="*/ 3039096 h 3101131"/>
                  <a:gd name="connsiteX53" fmla="*/ 2227708 w 2595603"/>
                  <a:gd name="connsiteY53" fmla="*/ 3084339 h 3101131"/>
                  <a:gd name="connsiteX54" fmla="*/ 2289620 w 2595603"/>
                  <a:gd name="connsiteY54" fmla="*/ 2979564 h 3101131"/>
                  <a:gd name="connsiteX55" fmla="*/ 2322957 w 2595603"/>
                  <a:gd name="connsiteY55" fmla="*/ 2839071 h 3101131"/>
                  <a:gd name="connsiteX56" fmla="*/ 2375345 w 2595603"/>
                  <a:gd name="connsiteY56" fmla="*/ 2710483 h 3101131"/>
                  <a:gd name="connsiteX57" fmla="*/ 2415826 w 2595603"/>
                  <a:gd name="connsiteY57" fmla="*/ 2519983 h 3101131"/>
                  <a:gd name="connsiteX58" fmla="*/ 2444401 w 2595603"/>
                  <a:gd name="connsiteY58" fmla="*/ 2315196 h 3101131"/>
                  <a:gd name="connsiteX59" fmla="*/ 2449164 w 2595603"/>
                  <a:gd name="connsiteY59" fmla="*/ 2208039 h 3101131"/>
                  <a:gd name="connsiteX60" fmla="*/ 2487264 w 2595603"/>
                  <a:gd name="connsiteY60" fmla="*/ 2081833 h 3101131"/>
                  <a:gd name="connsiteX61" fmla="*/ 2496789 w 2595603"/>
                  <a:gd name="connsiteY61" fmla="*/ 2034208 h 3101131"/>
                  <a:gd name="connsiteX62" fmla="*/ 2546795 w 2595603"/>
                  <a:gd name="connsiteY62" fmla="*/ 1965151 h 3101131"/>
                  <a:gd name="connsiteX63" fmla="*/ 2589658 w 2595603"/>
                  <a:gd name="connsiteY63" fmla="*/ 1741313 h 3101131"/>
                  <a:gd name="connsiteX64" fmla="*/ 2594421 w 2595603"/>
                  <a:gd name="connsiteY64" fmla="*/ 1610346 h 3101131"/>
                  <a:gd name="connsiteX65" fmla="*/ 2575371 w 2595603"/>
                  <a:gd name="connsiteY65" fmla="*/ 1524621 h 3101131"/>
                  <a:gd name="connsiteX66" fmla="*/ 2577752 w 2595603"/>
                  <a:gd name="connsiteY66" fmla="*/ 1115046 h 3101131"/>
                  <a:gd name="connsiteX67" fmla="*/ 2503933 w 2595603"/>
                  <a:gd name="connsiteY67" fmla="*/ 1060277 h 3101131"/>
                  <a:gd name="connsiteX68" fmla="*/ 2484883 w 2595603"/>
                  <a:gd name="connsiteY68" fmla="*/ 1007889 h 3101131"/>
                  <a:gd name="connsiteX69" fmla="*/ 2503933 w 2595603"/>
                  <a:gd name="connsiteY69" fmla="*/ 912639 h 3101131"/>
                  <a:gd name="connsiteX70" fmla="*/ 2427733 w 2595603"/>
                  <a:gd name="connsiteY70" fmla="*/ 717378 h 3101131"/>
                  <a:gd name="connsiteX71" fmla="*/ 2406302 w 2595603"/>
                  <a:gd name="connsiteY71" fmla="*/ 688803 h 3101131"/>
                  <a:gd name="connsiteX72" fmla="*/ 2363440 w 2595603"/>
                  <a:gd name="connsiteY72" fmla="*/ 624509 h 3101131"/>
                  <a:gd name="connsiteX73" fmla="*/ 2356296 w 2595603"/>
                  <a:gd name="connsiteY73" fmla="*/ 562597 h 3101131"/>
                  <a:gd name="connsiteX74" fmla="*/ 2296765 w 2595603"/>
                  <a:gd name="connsiteY74" fmla="*/ 550690 h 3101131"/>
                  <a:gd name="connsiteX75" fmla="*/ 2275333 w 2595603"/>
                  <a:gd name="connsiteY75" fmla="*/ 536403 h 3101131"/>
                  <a:gd name="connsiteX76" fmla="*/ 2225327 w 2595603"/>
                  <a:gd name="connsiteY76" fmla="*/ 567359 h 3101131"/>
                  <a:gd name="connsiteX77" fmla="*/ 2139602 w 2595603"/>
                  <a:gd name="connsiteY77" fmla="*/ 550691 h 3101131"/>
                  <a:gd name="connsiteX78" fmla="*/ 2096740 w 2595603"/>
                  <a:gd name="connsiteY78" fmla="*/ 529260 h 3101131"/>
                  <a:gd name="connsiteX79" fmla="*/ 2077690 w 2595603"/>
                  <a:gd name="connsiteY79" fmla="*/ 441153 h 3101131"/>
                  <a:gd name="connsiteX80" fmla="*/ 2044352 w 2595603"/>
                  <a:gd name="connsiteY80" fmla="*/ 431629 h 3101131"/>
                  <a:gd name="connsiteX81" fmla="*/ 1944340 w 2595603"/>
                  <a:gd name="connsiteY81" fmla="*/ 424485 h 3101131"/>
                  <a:gd name="connsiteX82" fmla="*/ 1756221 w 2595603"/>
                  <a:gd name="connsiteY82" fmla="*/ 384004 h 3101131"/>
                  <a:gd name="connsiteX83" fmla="*/ 1689546 w 2595603"/>
                  <a:gd name="connsiteY83" fmla="*/ 393528 h 3101131"/>
                  <a:gd name="connsiteX84" fmla="*/ 1549052 w 2595603"/>
                  <a:gd name="connsiteY84" fmla="*/ 395909 h 3101131"/>
                  <a:gd name="connsiteX85" fmla="*/ 1399033 w 2595603"/>
                  <a:gd name="connsiteY85" fmla="*/ 353048 h 3101131"/>
                  <a:gd name="connsiteX86" fmla="*/ 1401415 w 2595603"/>
                  <a:gd name="connsiteY86" fmla="*/ 314947 h 3101131"/>
                  <a:gd name="connsiteX87" fmla="*/ 1180420 w 2595603"/>
                  <a:gd name="connsiteY87" fmla="*/ 0 h 3101131"/>
                  <a:gd name="connsiteX0" fmla="*/ 0 w 2595603"/>
                  <a:gd name="connsiteY0" fmla="*/ 2668904 h 3101131"/>
                  <a:gd name="connsiteX1" fmla="*/ 182013 w 2595603"/>
                  <a:gd name="connsiteY1" fmla="*/ 2560564 h 3101131"/>
                  <a:gd name="connsiteX2" fmla="*/ 242684 w 2595603"/>
                  <a:gd name="connsiteY2" fmla="*/ 2564899 h 3101131"/>
                  <a:gd name="connsiteX3" fmla="*/ 333691 w 2595603"/>
                  <a:gd name="connsiteY3" fmla="*/ 2452225 h 3101131"/>
                  <a:gd name="connsiteX4" fmla="*/ 260020 w 2595603"/>
                  <a:gd name="connsiteY4" fmla="*/ 2430558 h 3101131"/>
                  <a:gd name="connsiteX5" fmla="*/ 260459 w 2595603"/>
                  <a:gd name="connsiteY5" fmla="*/ 2325403 h 3101131"/>
                  <a:gd name="connsiteX6" fmla="*/ 317609 w 2595603"/>
                  <a:gd name="connsiteY6" fmla="*/ 2319959 h 3101131"/>
                  <a:gd name="connsiteX7" fmla="*/ 331216 w 2595603"/>
                  <a:gd name="connsiteY7" fmla="*/ 2251924 h 3101131"/>
                  <a:gd name="connsiteX8" fmla="*/ 363193 w 2595603"/>
                  <a:gd name="connsiteY8" fmla="*/ 2253285 h 3101131"/>
                  <a:gd name="connsiteX9" fmla="*/ 382243 w 2595603"/>
                  <a:gd name="connsiteY9" fmla="*/ 2238998 h 3101131"/>
                  <a:gd name="connsiteX10" fmla="*/ 527499 w 2595603"/>
                  <a:gd name="connsiteY10" fmla="*/ 2262810 h 3101131"/>
                  <a:gd name="connsiteX11" fmla="*/ 567980 w 2595603"/>
                  <a:gd name="connsiteY11" fmla="*/ 2277098 h 3101131"/>
                  <a:gd name="connsiteX12" fmla="*/ 606080 w 2595603"/>
                  <a:gd name="connsiteY12" fmla="*/ 2236616 h 3101131"/>
                  <a:gd name="connsiteX13" fmla="*/ 648943 w 2595603"/>
                  <a:gd name="connsiteY13" fmla="*/ 2272335 h 3101131"/>
                  <a:gd name="connsiteX14" fmla="*/ 675136 w 2595603"/>
                  <a:gd name="connsiteY14" fmla="*/ 2281860 h 3101131"/>
                  <a:gd name="connsiteX15" fmla="*/ 667992 w 2595603"/>
                  <a:gd name="connsiteY15" fmla="*/ 2319960 h 3101131"/>
                  <a:gd name="connsiteX16" fmla="*/ 703710 w 2595603"/>
                  <a:gd name="connsiteY16" fmla="*/ 2327104 h 3101131"/>
                  <a:gd name="connsiteX17" fmla="*/ 729904 w 2595603"/>
                  <a:gd name="connsiteY17" fmla="*/ 2300910 h 3101131"/>
                  <a:gd name="connsiteX18" fmla="*/ 787054 w 2595603"/>
                  <a:gd name="connsiteY18" fmla="*/ 2329485 h 3101131"/>
                  <a:gd name="connsiteX19" fmla="*/ 975173 w 2595603"/>
                  <a:gd name="connsiteY19" fmla="*/ 2422353 h 3101131"/>
                  <a:gd name="connsiteX20" fmla="*/ 1194248 w 2595603"/>
                  <a:gd name="connsiteY20" fmla="*/ 2512840 h 3101131"/>
                  <a:gd name="connsiteX21" fmla="*/ 1191866 w 2595603"/>
                  <a:gd name="connsiteY21" fmla="*/ 2541415 h 3101131"/>
                  <a:gd name="connsiteX22" fmla="*/ 1239491 w 2595603"/>
                  <a:gd name="connsiteY22" fmla="*/ 2555703 h 3101131"/>
                  <a:gd name="connsiteX23" fmla="*/ 1249016 w 2595603"/>
                  <a:gd name="connsiteY23" fmla="*/ 2529509 h 3101131"/>
                  <a:gd name="connsiteX24" fmla="*/ 1396653 w 2595603"/>
                  <a:gd name="connsiteY24" fmla="*/ 2558084 h 3101131"/>
                  <a:gd name="connsiteX25" fmla="*/ 1410941 w 2595603"/>
                  <a:gd name="connsiteY25" fmla="*/ 2531889 h 3101131"/>
                  <a:gd name="connsiteX26" fmla="*/ 1446659 w 2595603"/>
                  <a:gd name="connsiteY26" fmla="*/ 2527127 h 3101131"/>
                  <a:gd name="connsiteX27" fmla="*/ 1460947 w 2595603"/>
                  <a:gd name="connsiteY27" fmla="*/ 2493789 h 3101131"/>
                  <a:gd name="connsiteX28" fmla="*/ 1446659 w 2595603"/>
                  <a:gd name="connsiteY28" fmla="*/ 2477121 h 3101131"/>
                  <a:gd name="connsiteX29" fmla="*/ 1446659 w 2595603"/>
                  <a:gd name="connsiteY29" fmla="*/ 2446164 h 3101131"/>
                  <a:gd name="connsiteX30" fmla="*/ 1456184 w 2595603"/>
                  <a:gd name="connsiteY30" fmla="*/ 2410446 h 3101131"/>
                  <a:gd name="connsiteX31" fmla="*/ 1491904 w 2595603"/>
                  <a:gd name="connsiteY31" fmla="*/ 2422352 h 3101131"/>
                  <a:gd name="connsiteX32" fmla="*/ 1539529 w 2595603"/>
                  <a:gd name="connsiteY32" fmla="*/ 2310433 h 3101131"/>
                  <a:gd name="connsiteX33" fmla="*/ 1570484 w 2595603"/>
                  <a:gd name="connsiteY33" fmla="*/ 2281858 h 3101131"/>
                  <a:gd name="connsiteX34" fmla="*/ 1713359 w 2595603"/>
                  <a:gd name="connsiteY34" fmla="*/ 2293764 h 3101131"/>
                  <a:gd name="connsiteX35" fmla="*/ 1696692 w 2595603"/>
                  <a:gd name="connsiteY35" fmla="*/ 2379489 h 3101131"/>
                  <a:gd name="connsiteX36" fmla="*/ 1706217 w 2595603"/>
                  <a:gd name="connsiteY36" fmla="*/ 2512839 h 3101131"/>
                  <a:gd name="connsiteX37" fmla="*/ 1684785 w 2595603"/>
                  <a:gd name="connsiteY37" fmla="*/ 2617614 h 3101131"/>
                  <a:gd name="connsiteX38" fmla="*/ 1615729 w 2595603"/>
                  <a:gd name="connsiteY38" fmla="*/ 2765252 h 3101131"/>
                  <a:gd name="connsiteX39" fmla="*/ 1556198 w 2595603"/>
                  <a:gd name="connsiteY39" fmla="*/ 2884313 h 3101131"/>
                  <a:gd name="connsiteX40" fmla="*/ 1544292 w 2595603"/>
                  <a:gd name="connsiteY40" fmla="*/ 2996232 h 3101131"/>
                  <a:gd name="connsiteX41" fmla="*/ 1639542 w 2595603"/>
                  <a:gd name="connsiteY41" fmla="*/ 3029570 h 3101131"/>
                  <a:gd name="connsiteX42" fmla="*/ 1710978 w 2595603"/>
                  <a:gd name="connsiteY42" fmla="*/ 3065288 h 3101131"/>
                  <a:gd name="connsiteX43" fmla="*/ 1758603 w 2595603"/>
                  <a:gd name="connsiteY43" fmla="*/ 2979564 h 3101131"/>
                  <a:gd name="connsiteX44" fmla="*/ 1832422 w 2595603"/>
                  <a:gd name="connsiteY44" fmla="*/ 3020045 h 3101131"/>
                  <a:gd name="connsiteX45" fmla="*/ 1872903 w 2595603"/>
                  <a:gd name="connsiteY45" fmla="*/ 3017664 h 3101131"/>
                  <a:gd name="connsiteX46" fmla="*/ 1932434 w 2595603"/>
                  <a:gd name="connsiteY46" fmla="*/ 3070051 h 3101131"/>
                  <a:gd name="connsiteX47" fmla="*/ 1987203 w 2595603"/>
                  <a:gd name="connsiteY47" fmla="*/ 3098626 h 3101131"/>
                  <a:gd name="connsiteX48" fmla="*/ 2030066 w 2595603"/>
                  <a:gd name="connsiteY48" fmla="*/ 3079576 h 3101131"/>
                  <a:gd name="connsiteX49" fmla="*/ 2084833 w 2595603"/>
                  <a:gd name="connsiteY49" fmla="*/ 3089101 h 3101131"/>
                  <a:gd name="connsiteX50" fmla="*/ 2118171 w 2595603"/>
                  <a:gd name="connsiteY50" fmla="*/ 3058146 h 3101131"/>
                  <a:gd name="connsiteX51" fmla="*/ 2149127 w 2595603"/>
                  <a:gd name="connsiteY51" fmla="*/ 3053383 h 3101131"/>
                  <a:gd name="connsiteX52" fmla="*/ 2184846 w 2595603"/>
                  <a:gd name="connsiteY52" fmla="*/ 3039096 h 3101131"/>
                  <a:gd name="connsiteX53" fmla="*/ 2227708 w 2595603"/>
                  <a:gd name="connsiteY53" fmla="*/ 3084339 h 3101131"/>
                  <a:gd name="connsiteX54" fmla="*/ 2289620 w 2595603"/>
                  <a:gd name="connsiteY54" fmla="*/ 2979564 h 3101131"/>
                  <a:gd name="connsiteX55" fmla="*/ 2322957 w 2595603"/>
                  <a:gd name="connsiteY55" fmla="*/ 2839071 h 3101131"/>
                  <a:gd name="connsiteX56" fmla="*/ 2375345 w 2595603"/>
                  <a:gd name="connsiteY56" fmla="*/ 2710483 h 3101131"/>
                  <a:gd name="connsiteX57" fmla="*/ 2415826 w 2595603"/>
                  <a:gd name="connsiteY57" fmla="*/ 2519983 h 3101131"/>
                  <a:gd name="connsiteX58" fmla="*/ 2444401 w 2595603"/>
                  <a:gd name="connsiteY58" fmla="*/ 2315196 h 3101131"/>
                  <a:gd name="connsiteX59" fmla="*/ 2449164 w 2595603"/>
                  <a:gd name="connsiteY59" fmla="*/ 2208039 h 3101131"/>
                  <a:gd name="connsiteX60" fmla="*/ 2487264 w 2595603"/>
                  <a:gd name="connsiteY60" fmla="*/ 2081833 h 3101131"/>
                  <a:gd name="connsiteX61" fmla="*/ 2496789 w 2595603"/>
                  <a:gd name="connsiteY61" fmla="*/ 2034208 h 3101131"/>
                  <a:gd name="connsiteX62" fmla="*/ 2546795 w 2595603"/>
                  <a:gd name="connsiteY62" fmla="*/ 1965151 h 3101131"/>
                  <a:gd name="connsiteX63" fmla="*/ 2589658 w 2595603"/>
                  <a:gd name="connsiteY63" fmla="*/ 1741313 h 3101131"/>
                  <a:gd name="connsiteX64" fmla="*/ 2594421 w 2595603"/>
                  <a:gd name="connsiteY64" fmla="*/ 1610346 h 3101131"/>
                  <a:gd name="connsiteX65" fmla="*/ 2575371 w 2595603"/>
                  <a:gd name="connsiteY65" fmla="*/ 1524621 h 3101131"/>
                  <a:gd name="connsiteX66" fmla="*/ 2577752 w 2595603"/>
                  <a:gd name="connsiteY66" fmla="*/ 1115046 h 3101131"/>
                  <a:gd name="connsiteX67" fmla="*/ 2503933 w 2595603"/>
                  <a:gd name="connsiteY67" fmla="*/ 1060277 h 3101131"/>
                  <a:gd name="connsiteX68" fmla="*/ 2484883 w 2595603"/>
                  <a:gd name="connsiteY68" fmla="*/ 1007889 h 3101131"/>
                  <a:gd name="connsiteX69" fmla="*/ 2503933 w 2595603"/>
                  <a:gd name="connsiteY69" fmla="*/ 912639 h 3101131"/>
                  <a:gd name="connsiteX70" fmla="*/ 2427733 w 2595603"/>
                  <a:gd name="connsiteY70" fmla="*/ 717378 h 3101131"/>
                  <a:gd name="connsiteX71" fmla="*/ 2406302 w 2595603"/>
                  <a:gd name="connsiteY71" fmla="*/ 688803 h 3101131"/>
                  <a:gd name="connsiteX72" fmla="*/ 2363440 w 2595603"/>
                  <a:gd name="connsiteY72" fmla="*/ 624509 h 3101131"/>
                  <a:gd name="connsiteX73" fmla="*/ 2356296 w 2595603"/>
                  <a:gd name="connsiteY73" fmla="*/ 562597 h 3101131"/>
                  <a:gd name="connsiteX74" fmla="*/ 2296765 w 2595603"/>
                  <a:gd name="connsiteY74" fmla="*/ 550690 h 3101131"/>
                  <a:gd name="connsiteX75" fmla="*/ 2275333 w 2595603"/>
                  <a:gd name="connsiteY75" fmla="*/ 536403 h 3101131"/>
                  <a:gd name="connsiteX76" fmla="*/ 2225327 w 2595603"/>
                  <a:gd name="connsiteY76" fmla="*/ 567359 h 3101131"/>
                  <a:gd name="connsiteX77" fmla="*/ 2139602 w 2595603"/>
                  <a:gd name="connsiteY77" fmla="*/ 550691 h 3101131"/>
                  <a:gd name="connsiteX78" fmla="*/ 2096740 w 2595603"/>
                  <a:gd name="connsiteY78" fmla="*/ 529260 h 3101131"/>
                  <a:gd name="connsiteX79" fmla="*/ 2077690 w 2595603"/>
                  <a:gd name="connsiteY79" fmla="*/ 441153 h 3101131"/>
                  <a:gd name="connsiteX80" fmla="*/ 2044352 w 2595603"/>
                  <a:gd name="connsiteY80" fmla="*/ 431629 h 3101131"/>
                  <a:gd name="connsiteX81" fmla="*/ 1944340 w 2595603"/>
                  <a:gd name="connsiteY81" fmla="*/ 424485 h 3101131"/>
                  <a:gd name="connsiteX82" fmla="*/ 1756221 w 2595603"/>
                  <a:gd name="connsiteY82" fmla="*/ 384004 h 3101131"/>
                  <a:gd name="connsiteX83" fmla="*/ 1689546 w 2595603"/>
                  <a:gd name="connsiteY83" fmla="*/ 393528 h 3101131"/>
                  <a:gd name="connsiteX84" fmla="*/ 1549052 w 2595603"/>
                  <a:gd name="connsiteY84" fmla="*/ 395909 h 3101131"/>
                  <a:gd name="connsiteX85" fmla="*/ 1399033 w 2595603"/>
                  <a:gd name="connsiteY85" fmla="*/ 353048 h 3101131"/>
                  <a:gd name="connsiteX86" fmla="*/ 1401415 w 2595603"/>
                  <a:gd name="connsiteY86" fmla="*/ 314947 h 3101131"/>
                  <a:gd name="connsiteX87" fmla="*/ 1210915 w 2595603"/>
                  <a:gd name="connsiteY87" fmla="*/ 274466 h 3101131"/>
                  <a:gd name="connsiteX88" fmla="*/ 1180420 w 2595603"/>
                  <a:gd name="connsiteY88" fmla="*/ 0 h 3101131"/>
                  <a:gd name="connsiteX0" fmla="*/ 0 w 2595603"/>
                  <a:gd name="connsiteY0" fmla="*/ 2668904 h 3101131"/>
                  <a:gd name="connsiteX1" fmla="*/ 182013 w 2595603"/>
                  <a:gd name="connsiteY1" fmla="*/ 2560564 h 3101131"/>
                  <a:gd name="connsiteX2" fmla="*/ 242684 w 2595603"/>
                  <a:gd name="connsiteY2" fmla="*/ 2564899 h 3101131"/>
                  <a:gd name="connsiteX3" fmla="*/ 333691 w 2595603"/>
                  <a:gd name="connsiteY3" fmla="*/ 2452225 h 3101131"/>
                  <a:gd name="connsiteX4" fmla="*/ 260020 w 2595603"/>
                  <a:gd name="connsiteY4" fmla="*/ 2430558 h 3101131"/>
                  <a:gd name="connsiteX5" fmla="*/ 260459 w 2595603"/>
                  <a:gd name="connsiteY5" fmla="*/ 2325403 h 3101131"/>
                  <a:gd name="connsiteX6" fmla="*/ 317609 w 2595603"/>
                  <a:gd name="connsiteY6" fmla="*/ 2319959 h 3101131"/>
                  <a:gd name="connsiteX7" fmla="*/ 331216 w 2595603"/>
                  <a:gd name="connsiteY7" fmla="*/ 2251924 h 3101131"/>
                  <a:gd name="connsiteX8" fmla="*/ 363193 w 2595603"/>
                  <a:gd name="connsiteY8" fmla="*/ 2253285 h 3101131"/>
                  <a:gd name="connsiteX9" fmla="*/ 382243 w 2595603"/>
                  <a:gd name="connsiteY9" fmla="*/ 2238998 h 3101131"/>
                  <a:gd name="connsiteX10" fmla="*/ 527499 w 2595603"/>
                  <a:gd name="connsiteY10" fmla="*/ 2262810 h 3101131"/>
                  <a:gd name="connsiteX11" fmla="*/ 567980 w 2595603"/>
                  <a:gd name="connsiteY11" fmla="*/ 2277098 h 3101131"/>
                  <a:gd name="connsiteX12" fmla="*/ 606080 w 2595603"/>
                  <a:gd name="connsiteY12" fmla="*/ 2236616 h 3101131"/>
                  <a:gd name="connsiteX13" fmla="*/ 648943 w 2595603"/>
                  <a:gd name="connsiteY13" fmla="*/ 2272335 h 3101131"/>
                  <a:gd name="connsiteX14" fmla="*/ 675136 w 2595603"/>
                  <a:gd name="connsiteY14" fmla="*/ 2281860 h 3101131"/>
                  <a:gd name="connsiteX15" fmla="*/ 667992 w 2595603"/>
                  <a:gd name="connsiteY15" fmla="*/ 2319960 h 3101131"/>
                  <a:gd name="connsiteX16" fmla="*/ 703710 w 2595603"/>
                  <a:gd name="connsiteY16" fmla="*/ 2327104 h 3101131"/>
                  <a:gd name="connsiteX17" fmla="*/ 729904 w 2595603"/>
                  <a:gd name="connsiteY17" fmla="*/ 2300910 h 3101131"/>
                  <a:gd name="connsiteX18" fmla="*/ 787054 w 2595603"/>
                  <a:gd name="connsiteY18" fmla="*/ 2329485 h 3101131"/>
                  <a:gd name="connsiteX19" fmla="*/ 975173 w 2595603"/>
                  <a:gd name="connsiteY19" fmla="*/ 2422353 h 3101131"/>
                  <a:gd name="connsiteX20" fmla="*/ 1194248 w 2595603"/>
                  <a:gd name="connsiteY20" fmla="*/ 2512840 h 3101131"/>
                  <a:gd name="connsiteX21" fmla="*/ 1191866 w 2595603"/>
                  <a:gd name="connsiteY21" fmla="*/ 2541415 h 3101131"/>
                  <a:gd name="connsiteX22" fmla="*/ 1239491 w 2595603"/>
                  <a:gd name="connsiteY22" fmla="*/ 2555703 h 3101131"/>
                  <a:gd name="connsiteX23" fmla="*/ 1249016 w 2595603"/>
                  <a:gd name="connsiteY23" fmla="*/ 2529509 h 3101131"/>
                  <a:gd name="connsiteX24" fmla="*/ 1396653 w 2595603"/>
                  <a:gd name="connsiteY24" fmla="*/ 2558084 h 3101131"/>
                  <a:gd name="connsiteX25" fmla="*/ 1410941 w 2595603"/>
                  <a:gd name="connsiteY25" fmla="*/ 2531889 h 3101131"/>
                  <a:gd name="connsiteX26" fmla="*/ 1446659 w 2595603"/>
                  <a:gd name="connsiteY26" fmla="*/ 2527127 h 3101131"/>
                  <a:gd name="connsiteX27" fmla="*/ 1460947 w 2595603"/>
                  <a:gd name="connsiteY27" fmla="*/ 2493789 h 3101131"/>
                  <a:gd name="connsiteX28" fmla="*/ 1446659 w 2595603"/>
                  <a:gd name="connsiteY28" fmla="*/ 2477121 h 3101131"/>
                  <a:gd name="connsiteX29" fmla="*/ 1446659 w 2595603"/>
                  <a:gd name="connsiteY29" fmla="*/ 2446164 h 3101131"/>
                  <a:gd name="connsiteX30" fmla="*/ 1456184 w 2595603"/>
                  <a:gd name="connsiteY30" fmla="*/ 2410446 h 3101131"/>
                  <a:gd name="connsiteX31" fmla="*/ 1491904 w 2595603"/>
                  <a:gd name="connsiteY31" fmla="*/ 2422352 h 3101131"/>
                  <a:gd name="connsiteX32" fmla="*/ 1539529 w 2595603"/>
                  <a:gd name="connsiteY32" fmla="*/ 2310433 h 3101131"/>
                  <a:gd name="connsiteX33" fmla="*/ 1570484 w 2595603"/>
                  <a:gd name="connsiteY33" fmla="*/ 2281858 h 3101131"/>
                  <a:gd name="connsiteX34" fmla="*/ 1713359 w 2595603"/>
                  <a:gd name="connsiteY34" fmla="*/ 2293764 h 3101131"/>
                  <a:gd name="connsiteX35" fmla="*/ 1696692 w 2595603"/>
                  <a:gd name="connsiteY35" fmla="*/ 2379489 h 3101131"/>
                  <a:gd name="connsiteX36" fmla="*/ 1706217 w 2595603"/>
                  <a:gd name="connsiteY36" fmla="*/ 2512839 h 3101131"/>
                  <a:gd name="connsiteX37" fmla="*/ 1684785 w 2595603"/>
                  <a:gd name="connsiteY37" fmla="*/ 2617614 h 3101131"/>
                  <a:gd name="connsiteX38" fmla="*/ 1615729 w 2595603"/>
                  <a:gd name="connsiteY38" fmla="*/ 2765252 h 3101131"/>
                  <a:gd name="connsiteX39" fmla="*/ 1556198 w 2595603"/>
                  <a:gd name="connsiteY39" fmla="*/ 2884313 h 3101131"/>
                  <a:gd name="connsiteX40" fmla="*/ 1544292 w 2595603"/>
                  <a:gd name="connsiteY40" fmla="*/ 2996232 h 3101131"/>
                  <a:gd name="connsiteX41" fmla="*/ 1639542 w 2595603"/>
                  <a:gd name="connsiteY41" fmla="*/ 3029570 h 3101131"/>
                  <a:gd name="connsiteX42" fmla="*/ 1710978 w 2595603"/>
                  <a:gd name="connsiteY42" fmla="*/ 3065288 h 3101131"/>
                  <a:gd name="connsiteX43" fmla="*/ 1758603 w 2595603"/>
                  <a:gd name="connsiteY43" fmla="*/ 2979564 h 3101131"/>
                  <a:gd name="connsiteX44" fmla="*/ 1832422 w 2595603"/>
                  <a:gd name="connsiteY44" fmla="*/ 3020045 h 3101131"/>
                  <a:gd name="connsiteX45" fmla="*/ 1872903 w 2595603"/>
                  <a:gd name="connsiteY45" fmla="*/ 3017664 h 3101131"/>
                  <a:gd name="connsiteX46" fmla="*/ 1932434 w 2595603"/>
                  <a:gd name="connsiteY46" fmla="*/ 3070051 h 3101131"/>
                  <a:gd name="connsiteX47" fmla="*/ 1987203 w 2595603"/>
                  <a:gd name="connsiteY47" fmla="*/ 3098626 h 3101131"/>
                  <a:gd name="connsiteX48" fmla="*/ 2030066 w 2595603"/>
                  <a:gd name="connsiteY48" fmla="*/ 3079576 h 3101131"/>
                  <a:gd name="connsiteX49" fmla="*/ 2084833 w 2595603"/>
                  <a:gd name="connsiteY49" fmla="*/ 3089101 h 3101131"/>
                  <a:gd name="connsiteX50" fmla="*/ 2118171 w 2595603"/>
                  <a:gd name="connsiteY50" fmla="*/ 3058146 h 3101131"/>
                  <a:gd name="connsiteX51" fmla="*/ 2149127 w 2595603"/>
                  <a:gd name="connsiteY51" fmla="*/ 3053383 h 3101131"/>
                  <a:gd name="connsiteX52" fmla="*/ 2184846 w 2595603"/>
                  <a:gd name="connsiteY52" fmla="*/ 3039096 h 3101131"/>
                  <a:gd name="connsiteX53" fmla="*/ 2227708 w 2595603"/>
                  <a:gd name="connsiteY53" fmla="*/ 3084339 h 3101131"/>
                  <a:gd name="connsiteX54" fmla="*/ 2289620 w 2595603"/>
                  <a:gd name="connsiteY54" fmla="*/ 2979564 h 3101131"/>
                  <a:gd name="connsiteX55" fmla="*/ 2322957 w 2595603"/>
                  <a:gd name="connsiteY55" fmla="*/ 2839071 h 3101131"/>
                  <a:gd name="connsiteX56" fmla="*/ 2375345 w 2595603"/>
                  <a:gd name="connsiteY56" fmla="*/ 2710483 h 3101131"/>
                  <a:gd name="connsiteX57" fmla="*/ 2415826 w 2595603"/>
                  <a:gd name="connsiteY57" fmla="*/ 2519983 h 3101131"/>
                  <a:gd name="connsiteX58" fmla="*/ 2444401 w 2595603"/>
                  <a:gd name="connsiteY58" fmla="*/ 2315196 h 3101131"/>
                  <a:gd name="connsiteX59" fmla="*/ 2449164 w 2595603"/>
                  <a:gd name="connsiteY59" fmla="*/ 2208039 h 3101131"/>
                  <a:gd name="connsiteX60" fmla="*/ 2487264 w 2595603"/>
                  <a:gd name="connsiteY60" fmla="*/ 2081833 h 3101131"/>
                  <a:gd name="connsiteX61" fmla="*/ 2496789 w 2595603"/>
                  <a:gd name="connsiteY61" fmla="*/ 2034208 h 3101131"/>
                  <a:gd name="connsiteX62" fmla="*/ 2546795 w 2595603"/>
                  <a:gd name="connsiteY62" fmla="*/ 1965151 h 3101131"/>
                  <a:gd name="connsiteX63" fmla="*/ 2589658 w 2595603"/>
                  <a:gd name="connsiteY63" fmla="*/ 1741313 h 3101131"/>
                  <a:gd name="connsiteX64" fmla="*/ 2594421 w 2595603"/>
                  <a:gd name="connsiteY64" fmla="*/ 1610346 h 3101131"/>
                  <a:gd name="connsiteX65" fmla="*/ 2575371 w 2595603"/>
                  <a:gd name="connsiteY65" fmla="*/ 1524621 h 3101131"/>
                  <a:gd name="connsiteX66" fmla="*/ 2577752 w 2595603"/>
                  <a:gd name="connsiteY66" fmla="*/ 1115046 h 3101131"/>
                  <a:gd name="connsiteX67" fmla="*/ 2503933 w 2595603"/>
                  <a:gd name="connsiteY67" fmla="*/ 1060277 h 3101131"/>
                  <a:gd name="connsiteX68" fmla="*/ 2484883 w 2595603"/>
                  <a:gd name="connsiteY68" fmla="*/ 1007889 h 3101131"/>
                  <a:gd name="connsiteX69" fmla="*/ 2503933 w 2595603"/>
                  <a:gd name="connsiteY69" fmla="*/ 912639 h 3101131"/>
                  <a:gd name="connsiteX70" fmla="*/ 2427733 w 2595603"/>
                  <a:gd name="connsiteY70" fmla="*/ 717378 h 3101131"/>
                  <a:gd name="connsiteX71" fmla="*/ 2406302 w 2595603"/>
                  <a:gd name="connsiteY71" fmla="*/ 688803 h 3101131"/>
                  <a:gd name="connsiteX72" fmla="*/ 2363440 w 2595603"/>
                  <a:gd name="connsiteY72" fmla="*/ 624509 h 3101131"/>
                  <a:gd name="connsiteX73" fmla="*/ 2356296 w 2595603"/>
                  <a:gd name="connsiteY73" fmla="*/ 562597 h 3101131"/>
                  <a:gd name="connsiteX74" fmla="*/ 2296765 w 2595603"/>
                  <a:gd name="connsiteY74" fmla="*/ 550690 h 3101131"/>
                  <a:gd name="connsiteX75" fmla="*/ 2275333 w 2595603"/>
                  <a:gd name="connsiteY75" fmla="*/ 536403 h 3101131"/>
                  <a:gd name="connsiteX76" fmla="*/ 2225327 w 2595603"/>
                  <a:gd name="connsiteY76" fmla="*/ 567359 h 3101131"/>
                  <a:gd name="connsiteX77" fmla="*/ 2139602 w 2595603"/>
                  <a:gd name="connsiteY77" fmla="*/ 550691 h 3101131"/>
                  <a:gd name="connsiteX78" fmla="*/ 2096740 w 2595603"/>
                  <a:gd name="connsiteY78" fmla="*/ 529260 h 3101131"/>
                  <a:gd name="connsiteX79" fmla="*/ 2077690 w 2595603"/>
                  <a:gd name="connsiteY79" fmla="*/ 441153 h 3101131"/>
                  <a:gd name="connsiteX80" fmla="*/ 2044352 w 2595603"/>
                  <a:gd name="connsiteY80" fmla="*/ 431629 h 3101131"/>
                  <a:gd name="connsiteX81" fmla="*/ 1944340 w 2595603"/>
                  <a:gd name="connsiteY81" fmla="*/ 424485 h 3101131"/>
                  <a:gd name="connsiteX82" fmla="*/ 1756221 w 2595603"/>
                  <a:gd name="connsiteY82" fmla="*/ 384004 h 3101131"/>
                  <a:gd name="connsiteX83" fmla="*/ 1689546 w 2595603"/>
                  <a:gd name="connsiteY83" fmla="*/ 393528 h 3101131"/>
                  <a:gd name="connsiteX84" fmla="*/ 1549052 w 2595603"/>
                  <a:gd name="connsiteY84" fmla="*/ 395909 h 3101131"/>
                  <a:gd name="connsiteX85" fmla="*/ 1399033 w 2595603"/>
                  <a:gd name="connsiteY85" fmla="*/ 353048 h 3101131"/>
                  <a:gd name="connsiteX86" fmla="*/ 1401415 w 2595603"/>
                  <a:gd name="connsiteY86" fmla="*/ 314947 h 3101131"/>
                  <a:gd name="connsiteX87" fmla="*/ 1210915 w 2595603"/>
                  <a:gd name="connsiteY87" fmla="*/ 274466 h 3101131"/>
                  <a:gd name="connsiteX88" fmla="*/ 1189483 w 2595603"/>
                  <a:gd name="connsiteY88" fmla="*/ 269704 h 3101131"/>
                  <a:gd name="connsiteX89" fmla="*/ 1180420 w 2595603"/>
                  <a:gd name="connsiteY89" fmla="*/ 0 h 3101131"/>
                  <a:gd name="connsiteX0" fmla="*/ 0 w 2595603"/>
                  <a:gd name="connsiteY0" fmla="*/ 2602229 h 3034456"/>
                  <a:gd name="connsiteX1" fmla="*/ 182013 w 2595603"/>
                  <a:gd name="connsiteY1" fmla="*/ 2493889 h 3034456"/>
                  <a:gd name="connsiteX2" fmla="*/ 242684 w 2595603"/>
                  <a:gd name="connsiteY2" fmla="*/ 2498224 h 3034456"/>
                  <a:gd name="connsiteX3" fmla="*/ 333691 w 2595603"/>
                  <a:gd name="connsiteY3" fmla="*/ 2385550 h 3034456"/>
                  <a:gd name="connsiteX4" fmla="*/ 260020 w 2595603"/>
                  <a:gd name="connsiteY4" fmla="*/ 2363883 h 3034456"/>
                  <a:gd name="connsiteX5" fmla="*/ 260459 w 2595603"/>
                  <a:gd name="connsiteY5" fmla="*/ 2258728 h 3034456"/>
                  <a:gd name="connsiteX6" fmla="*/ 317609 w 2595603"/>
                  <a:gd name="connsiteY6" fmla="*/ 2253284 h 3034456"/>
                  <a:gd name="connsiteX7" fmla="*/ 331216 w 2595603"/>
                  <a:gd name="connsiteY7" fmla="*/ 2185249 h 3034456"/>
                  <a:gd name="connsiteX8" fmla="*/ 363193 w 2595603"/>
                  <a:gd name="connsiteY8" fmla="*/ 2186610 h 3034456"/>
                  <a:gd name="connsiteX9" fmla="*/ 382243 w 2595603"/>
                  <a:gd name="connsiteY9" fmla="*/ 2172323 h 3034456"/>
                  <a:gd name="connsiteX10" fmla="*/ 527499 w 2595603"/>
                  <a:gd name="connsiteY10" fmla="*/ 2196135 h 3034456"/>
                  <a:gd name="connsiteX11" fmla="*/ 567980 w 2595603"/>
                  <a:gd name="connsiteY11" fmla="*/ 2210423 h 3034456"/>
                  <a:gd name="connsiteX12" fmla="*/ 606080 w 2595603"/>
                  <a:gd name="connsiteY12" fmla="*/ 2169941 h 3034456"/>
                  <a:gd name="connsiteX13" fmla="*/ 648943 w 2595603"/>
                  <a:gd name="connsiteY13" fmla="*/ 2205660 h 3034456"/>
                  <a:gd name="connsiteX14" fmla="*/ 675136 w 2595603"/>
                  <a:gd name="connsiteY14" fmla="*/ 2215185 h 3034456"/>
                  <a:gd name="connsiteX15" fmla="*/ 667992 w 2595603"/>
                  <a:gd name="connsiteY15" fmla="*/ 2253285 h 3034456"/>
                  <a:gd name="connsiteX16" fmla="*/ 703710 w 2595603"/>
                  <a:gd name="connsiteY16" fmla="*/ 2260429 h 3034456"/>
                  <a:gd name="connsiteX17" fmla="*/ 729904 w 2595603"/>
                  <a:gd name="connsiteY17" fmla="*/ 2234235 h 3034456"/>
                  <a:gd name="connsiteX18" fmla="*/ 787054 w 2595603"/>
                  <a:gd name="connsiteY18" fmla="*/ 2262810 h 3034456"/>
                  <a:gd name="connsiteX19" fmla="*/ 975173 w 2595603"/>
                  <a:gd name="connsiteY19" fmla="*/ 2355678 h 3034456"/>
                  <a:gd name="connsiteX20" fmla="*/ 1194248 w 2595603"/>
                  <a:gd name="connsiteY20" fmla="*/ 2446165 h 3034456"/>
                  <a:gd name="connsiteX21" fmla="*/ 1191866 w 2595603"/>
                  <a:gd name="connsiteY21" fmla="*/ 2474740 h 3034456"/>
                  <a:gd name="connsiteX22" fmla="*/ 1239491 w 2595603"/>
                  <a:gd name="connsiteY22" fmla="*/ 2489028 h 3034456"/>
                  <a:gd name="connsiteX23" fmla="*/ 1249016 w 2595603"/>
                  <a:gd name="connsiteY23" fmla="*/ 2462834 h 3034456"/>
                  <a:gd name="connsiteX24" fmla="*/ 1396653 w 2595603"/>
                  <a:gd name="connsiteY24" fmla="*/ 2491409 h 3034456"/>
                  <a:gd name="connsiteX25" fmla="*/ 1410941 w 2595603"/>
                  <a:gd name="connsiteY25" fmla="*/ 2465214 h 3034456"/>
                  <a:gd name="connsiteX26" fmla="*/ 1446659 w 2595603"/>
                  <a:gd name="connsiteY26" fmla="*/ 2460452 h 3034456"/>
                  <a:gd name="connsiteX27" fmla="*/ 1460947 w 2595603"/>
                  <a:gd name="connsiteY27" fmla="*/ 2427114 h 3034456"/>
                  <a:gd name="connsiteX28" fmla="*/ 1446659 w 2595603"/>
                  <a:gd name="connsiteY28" fmla="*/ 2410446 h 3034456"/>
                  <a:gd name="connsiteX29" fmla="*/ 1446659 w 2595603"/>
                  <a:gd name="connsiteY29" fmla="*/ 2379489 h 3034456"/>
                  <a:gd name="connsiteX30" fmla="*/ 1456184 w 2595603"/>
                  <a:gd name="connsiteY30" fmla="*/ 2343771 h 3034456"/>
                  <a:gd name="connsiteX31" fmla="*/ 1491904 w 2595603"/>
                  <a:gd name="connsiteY31" fmla="*/ 2355677 h 3034456"/>
                  <a:gd name="connsiteX32" fmla="*/ 1539529 w 2595603"/>
                  <a:gd name="connsiteY32" fmla="*/ 2243758 h 3034456"/>
                  <a:gd name="connsiteX33" fmla="*/ 1570484 w 2595603"/>
                  <a:gd name="connsiteY33" fmla="*/ 2215183 h 3034456"/>
                  <a:gd name="connsiteX34" fmla="*/ 1713359 w 2595603"/>
                  <a:gd name="connsiteY34" fmla="*/ 2227089 h 3034456"/>
                  <a:gd name="connsiteX35" fmla="*/ 1696692 w 2595603"/>
                  <a:gd name="connsiteY35" fmla="*/ 2312814 h 3034456"/>
                  <a:gd name="connsiteX36" fmla="*/ 1706217 w 2595603"/>
                  <a:gd name="connsiteY36" fmla="*/ 2446164 h 3034456"/>
                  <a:gd name="connsiteX37" fmla="*/ 1684785 w 2595603"/>
                  <a:gd name="connsiteY37" fmla="*/ 2550939 h 3034456"/>
                  <a:gd name="connsiteX38" fmla="*/ 1615729 w 2595603"/>
                  <a:gd name="connsiteY38" fmla="*/ 2698577 h 3034456"/>
                  <a:gd name="connsiteX39" fmla="*/ 1556198 w 2595603"/>
                  <a:gd name="connsiteY39" fmla="*/ 2817638 h 3034456"/>
                  <a:gd name="connsiteX40" fmla="*/ 1544292 w 2595603"/>
                  <a:gd name="connsiteY40" fmla="*/ 2929557 h 3034456"/>
                  <a:gd name="connsiteX41" fmla="*/ 1639542 w 2595603"/>
                  <a:gd name="connsiteY41" fmla="*/ 2962895 h 3034456"/>
                  <a:gd name="connsiteX42" fmla="*/ 1710978 w 2595603"/>
                  <a:gd name="connsiteY42" fmla="*/ 2998613 h 3034456"/>
                  <a:gd name="connsiteX43" fmla="*/ 1758603 w 2595603"/>
                  <a:gd name="connsiteY43" fmla="*/ 2912889 h 3034456"/>
                  <a:gd name="connsiteX44" fmla="*/ 1832422 w 2595603"/>
                  <a:gd name="connsiteY44" fmla="*/ 2953370 h 3034456"/>
                  <a:gd name="connsiteX45" fmla="*/ 1872903 w 2595603"/>
                  <a:gd name="connsiteY45" fmla="*/ 2950989 h 3034456"/>
                  <a:gd name="connsiteX46" fmla="*/ 1932434 w 2595603"/>
                  <a:gd name="connsiteY46" fmla="*/ 3003376 h 3034456"/>
                  <a:gd name="connsiteX47" fmla="*/ 1987203 w 2595603"/>
                  <a:gd name="connsiteY47" fmla="*/ 3031951 h 3034456"/>
                  <a:gd name="connsiteX48" fmla="*/ 2030066 w 2595603"/>
                  <a:gd name="connsiteY48" fmla="*/ 3012901 h 3034456"/>
                  <a:gd name="connsiteX49" fmla="*/ 2084833 w 2595603"/>
                  <a:gd name="connsiteY49" fmla="*/ 3022426 h 3034456"/>
                  <a:gd name="connsiteX50" fmla="*/ 2118171 w 2595603"/>
                  <a:gd name="connsiteY50" fmla="*/ 2991471 h 3034456"/>
                  <a:gd name="connsiteX51" fmla="*/ 2149127 w 2595603"/>
                  <a:gd name="connsiteY51" fmla="*/ 2986708 h 3034456"/>
                  <a:gd name="connsiteX52" fmla="*/ 2184846 w 2595603"/>
                  <a:gd name="connsiteY52" fmla="*/ 2972421 h 3034456"/>
                  <a:gd name="connsiteX53" fmla="*/ 2227708 w 2595603"/>
                  <a:gd name="connsiteY53" fmla="*/ 3017664 h 3034456"/>
                  <a:gd name="connsiteX54" fmla="*/ 2289620 w 2595603"/>
                  <a:gd name="connsiteY54" fmla="*/ 2912889 h 3034456"/>
                  <a:gd name="connsiteX55" fmla="*/ 2322957 w 2595603"/>
                  <a:gd name="connsiteY55" fmla="*/ 2772396 h 3034456"/>
                  <a:gd name="connsiteX56" fmla="*/ 2375345 w 2595603"/>
                  <a:gd name="connsiteY56" fmla="*/ 2643808 h 3034456"/>
                  <a:gd name="connsiteX57" fmla="*/ 2415826 w 2595603"/>
                  <a:gd name="connsiteY57" fmla="*/ 2453308 h 3034456"/>
                  <a:gd name="connsiteX58" fmla="*/ 2444401 w 2595603"/>
                  <a:gd name="connsiteY58" fmla="*/ 2248521 h 3034456"/>
                  <a:gd name="connsiteX59" fmla="*/ 2449164 w 2595603"/>
                  <a:gd name="connsiteY59" fmla="*/ 2141364 h 3034456"/>
                  <a:gd name="connsiteX60" fmla="*/ 2487264 w 2595603"/>
                  <a:gd name="connsiteY60" fmla="*/ 2015158 h 3034456"/>
                  <a:gd name="connsiteX61" fmla="*/ 2496789 w 2595603"/>
                  <a:gd name="connsiteY61" fmla="*/ 1967533 h 3034456"/>
                  <a:gd name="connsiteX62" fmla="*/ 2546795 w 2595603"/>
                  <a:gd name="connsiteY62" fmla="*/ 1898476 h 3034456"/>
                  <a:gd name="connsiteX63" fmla="*/ 2589658 w 2595603"/>
                  <a:gd name="connsiteY63" fmla="*/ 1674638 h 3034456"/>
                  <a:gd name="connsiteX64" fmla="*/ 2594421 w 2595603"/>
                  <a:gd name="connsiteY64" fmla="*/ 1543671 h 3034456"/>
                  <a:gd name="connsiteX65" fmla="*/ 2575371 w 2595603"/>
                  <a:gd name="connsiteY65" fmla="*/ 1457946 h 3034456"/>
                  <a:gd name="connsiteX66" fmla="*/ 2577752 w 2595603"/>
                  <a:gd name="connsiteY66" fmla="*/ 1048371 h 3034456"/>
                  <a:gd name="connsiteX67" fmla="*/ 2503933 w 2595603"/>
                  <a:gd name="connsiteY67" fmla="*/ 993602 h 3034456"/>
                  <a:gd name="connsiteX68" fmla="*/ 2484883 w 2595603"/>
                  <a:gd name="connsiteY68" fmla="*/ 941214 h 3034456"/>
                  <a:gd name="connsiteX69" fmla="*/ 2503933 w 2595603"/>
                  <a:gd name="connsiteY69" fmla="*/ 845964 h 3034456"/>
                  <a:gd name="connsiteX70" fmla="*/ 2427733 w 2595603"/>
                  <a:gd name="connsiteY70" fmla="*/ 650703 h 3034456"/>
                  <a:gd name="connsiteX71" fmla="*/ 2406302 w 2595603"/>
                  <a:gd name="connsiteY71" fmla="*/ 622128 h 3034456"/>
                  <a:gd name="connsiteX72" fmla="*/ 2363440 w 2595603"/>
                  <a:gd name="connsiteY72" fmla="*/ 557834 h 3034456"/>
                  <a:gd name="connsiteX73" fmla="*/ 2356296 w 2595603"/>
                  <a:gd name="connsiteY73" fmla="*/ 495922 h 3034456"/>
                  <a:gd name="connsiteX74" fmla="*/ 2296765 w 2595603"/>
                  <a:gd name="connsiteY74" fmla="*/ 484015 h 3034456"/>
                  <a:gd name="connsiteX75" fmla="*/ 2275333 w 2595603"/>
                  <a:gd name="connsiteY75" fmla="*/ 469728 h 3034456"/>
                  <a:gd name="connsiteX76" fmla="*/ 2225327 w 2595603"/>
                  <a:gd name="connsiteY76" fmla="*/ 500684 h 3034456"/>
                  <a:gd name="connsiteX77" fmla="*/ 2139602 w 2595603"/>
                  <a:gd name="connsiteY77" fmla="*/ 484016 h 3034456"/>
                  <a:gd name="connsiteX78" fmla="*/ 2096740 w 2595603"/>
                  <a:gd name="connsiteY78" fmla="*/ 462585 h 3034456"/>
                  <a:gd name="connsiteX79" fmla="*/ 2077690 w 2595603"/>
                  <a:gd name="connsiteY79" fmla="*/ 374478 h 3034456"/>
                  <a:gd name="connsiteX80" fmla="*/ 2044352 w 2595603"/>
                  <a:gd name="connsiteY80" fmla="*/ 364954 h 3034456"/>
                  <a:gd name="connsiteX81" fmla="*/ 1944340 w 2595603"/>
                  <a:gd name="connsiteY81" fmla="*/ 357810 h 3034456"/>
                  <a:gd name="connsiteX82" fmla="*/ 1756221 w 2595603"/>
                  <a:gd name="connsiteY82" fmla="*/ 317329 h 3034456"/>
                  <a:gd name="connsiteX83" fmla="*/ 1689546 w 2595603"/>
                  <a:gd name="connsiteY83" fmla="*/ 326853 h 3034456"/>
                  <a:gd name="connsiteX84" fmla="*/ 1549052 w 2595603"/>
                  <a:gd name="connsiteY84" fmla="*/ 329234 h 3034456"/>
                  <a:gd name="connsiteX85" fmla="*/ 1399033 w 2595603"/>
                  <a:gd name="connsiteY85" fmla="*/ 286373 h 3034456"/>
                  <a:gd name="connsiteX86" fmla="*/ 1401415 w 2595603"/>
                  <a:gd name="connsiteY86" fmla="*/ 248272 h 3034456"/>
                  <a:gd name="connsiteX87" fmla="*/ 1210915 w 2595603"/>
                  <a:gd name="connsiteY87" fmla="*/ 207791 h 3034456"/>
                  <a:gd name="connsiteX88" fmla="*/ 1189483 w 2595603"/>
                  <a:gd name="connsiteY88" fmla="*/ 203029 h 3034456"/>
                  <a:gd name="connsiteX89" fmla="*/ 1382826 w 2595603"/>
                  <a:gd name="connsiteY89" fmla="*/ 0 h 3034456"/>
                  <a:gd name="connsiteX0" fmla="*/ 0 w 2595603"/>
                  <a:gd name="connsiteY0" fmla="*/ 2602229 h 3034456"/>
                  <a:gd name="connsiteX1" fmla="*/ 182013 w 2595603"/>
                  <a:gd name="connsiteY1" fmla="*/ 2493889 h 3034456"/>
                  <a:gd name="connsiteX2" fmla="*/ 242684 w 2595603"/>
                  <a:gd name="connsiteY2" fmla="*/ 2498224 h 3034456"/>
                  <a:gd name="connsiteX3" fmla="*/ 333691 w 2595603"/>
                  <a:gd name="connsiteY3" fmla="*/ 2385550 h 3034456"/>
                  <a:gd name="connsiteX4" fmla="*/ 260020 w 2595603"/>
                  <a:gd name="connsiteY4" fmla="*/ 2363883 h 3034456"/>
                  <a:gd name="connsiteX5" fmla="*/ 260459 w 2595603"/>
                  <a:gd name="connsiteY5" fmla="*/ 2258728 h 3034456"/>
                  <a:gd name="connsiteX6" fmla="*/ 317609 w 2595603"/>
                  <a:gd name="connsiteY6" fmla="*/ 2253284 h 3034456"/>
                  <a:gd name="connsiteX7" fmla="*/ 331216 w 2595603"/>
                  <a:gd name="connsiteY7" fmla="*/ 2185249 h 3034456"/>
                  <a:gd name="connsiteX8" fmla="*/ 363193 w 2595603"/>
                  <a:gd name="connsiteY8" fmla="*/ 2186610 h 3034456"/>
                  <a:gd name="connsiteX9" fmla="*/ 382243 w 2595603"/>
                  <a:gd name="connsiteY9" fmla="*/ 2172323 h 3034456"/>
                  <a:gd name="connsiteX10" fmla="*/ 527499 w 2595603"/>
                  <a:gd name="connsiteY10" fmla="*/ 2196135 h 3034456"/>
                  <a:gd name="connsiteX11" fmla="*/ 567980 w 2595603"/>
                  <a:gd name="connsiteY11" fmla="*/ 2210423 h 3034456"/>
                  <a:gd name="connsiteX12" fmla="*/ 606080 w 2595603"/>
                  <a:gd name="connsiteY12" fmla="*/ 2169941 h 3034456"/>
                  <a:gd name="connsiteX13" fmla="*/ 648943 w 2595603"/>
                  <a:gd name="connsiteY13" fmla="*/ 2205660 h 3034456"/>
                  <a:gd name="connsiteX14" fmla="*/ 675136 w 2595603"/>
                  <a:gd name="connsiteY14" fmla="*/ 2215185 h 3034456"/>
                  <a:gd name="connsiteX15" fmla="*/ 667992 w 2595603"/>
                  <a:gd name="connsiteY15" fmla="*/ 2253285 h 3034456"/>
                  <a:gd name="connsiteX16" fmla="*/ 703710 w 2595603"/>
                  <a:gd name="connsiteY16" fmla="*/ 2260429 h 3034456"/>
                  <a:gd name="connsiteX17" fmla="*/ 729904 w 2595603"/>
                  <a:gd name="connsiteY17" fmla="*/ 2234235 h 3034456"/>
                  <a:gd name="connsiteX18" fmla="*/ 787054 w 2595603"/>
                  <a:gd name="connsiteY18" fmla="*/ 2262810 h 3034456"/>
                  <a:gd name="connsiteX19" fmla="*/ 975173 w 2595603"/>
                  <a:gd name="connsiteY19" fmla="*/ 2355678 h 3034456"/>
                  <a:gd name="connsiteX20" fmla="*/ 1194248 w 2595603"/>
                  <a:gd name="connsiteY20" fmla="*/ 2446165 h 3034456"/>
                  <a:gd name="connsiteX21" fmla="*/ 1191866 w 2595603"/>
                  <a:gd name="connsiteY21" fmla="*/ 2474740 h 3034456"/>
                  <a:gd name="connsiteX22" fmla="*/ 1239491 w 2595603"/>
                  <a:gd name="connsiteY22" fmla="*/ 2489028 h 3034456"/>
                  <a:gd name="connsiteX23" fmla="*/ 1249016 w 2595603"/>
                  <a:gd name="connsiteY23" fmla="*/ 2462834 h 3034456"/>
                  <a:gd name="connsiteX24" fmla="*/ 1396653 w 2595603"/>
                  <a:gd name="connsiteY24" fmla="*/ 2491409 h 3034456"/>
                  <a:gd name="connsiteX25" fmla="*/ 1410941 w 2595603"/>
                  <a:gd name="connsiteY25" fmla="*/ 2465214 h 3034456"/>
                  <a:gd name="connsiteX26" fmla="*/ 1446659 w 2595603"/>
                  <a:gd name="connsiteY26" fmla="*/ 2460452 h 3034456"/>
                  <a:gd name="connsiteX27" fmla="*/ 1460947 w 2595603"/>
                  <a:gd name="connsiteY27" fmla="*/ 2427114 h 3034456"/>
                  <a:gd name="connsiteX28" fmla="*/ 1446659 w 2595603"/>
                  <a:gd name="connsiteY28" fmla="*/ 2410446 h 3034456"/>
                  <a:gd name="connsiteX29" fmla="*/ 1446659 w 2595603"/>
                  <a:gd name="connsiteY29" fmla="*/ 2379489 h 3034456"/>
                  <a:gd name="connsiteX30" fmla="*/ 1456184 w 2595603"/>
                  <a:gd name="connsiteY30" fmla="*/ 2343771 h 3034456"/>
                  <a:gd name="connsiteX31" fmla="*/ 1491904 w 2595603"/>
                  <a:gd name="connsiteY31" fmla="*/ 2355677 h 3034456"/>
                  <a:gd name="connsiteX32" fmla="*/ 1539529 w 2595603"/>
                  <a:gd name="connsiteY32" fmla="*/ 2243758 h 3034456"/>
                  <a:gd name="connsiteX33" fmla="*/ 1570484 w 2595603"/>
                  <a:gd name="connsiteY33" fmla="*/ 2215183 h 3034456"/>
                  <a:gd name="connsiteX34" fmla="*/ 1713359 w 2595603"/>
                  <a:gd name="connsiteY34" fmla="*/ 2227089 h 3034456"/>
                  <a:gd name="connsiteX35" fmla="*/ 1696692 w 2595603"/>
                  <a:gd name="connsiteY35" fmla="*/ 2312814 h 3034456"/>
                  <a:gd name="connsiteX36" fmla="*/ 1706217 w 2595603"/>
                  <a:gd name="connsiteY36" fmla="*/ 2446164 h 3034456"/>
                  <a:gd name="connsiteX37" fmla="*/ 1684785 w 2595603"/>
                  <a:gd name="connsiteY37" fmla="*/ 2550939 h 3034456"/>
                  <a:gd name="connsiteX38" fmla="*/ 1615729 w 2595603"/>
                  <a:gd name="connsiteY38" fmla="*/ 2698577 h 3034456"/>
                  <a:gd name="connsiteX39" fmla="*/ 1556198 w 2595603"/>
                  <a:gd name="connsiteY39" fmla="*/ 2817638 h 3034456"/>
                  <a:gd name="connsiteX40" fmla="*/ 1544292 w 2595603"/>
                  <a:gd name="connsiteY40" fmla="*/ 2929557 h 3034456"/>
                  <a:gd name="connsiteX41" fmla="*/ 1639542 w 2595603"/>
                  <a:gd name="connsiteY41" fmla="*/ 2962895 h 3034456"/>
                  <a:gd name="connsiteX42" fmla="*/ 1710978 w 2595603"/>
                  <a:gd name="connsiteY42" fmla="*/ 2998613 h 3034456"/>
                  <a:gd name="connsiteX43" fmla="*/ 1758603 w 2595603"/>
                  <a:gd name="connsiteY43" fmla="*/ 2912889 h 3034456"/>
                  <a:gd name="connsiteX44" fmla="*/ 1832422 w 2595603"/>
                  <a:gd name="connsiteY44" fmla="*/ 2953370 h 3034456"/>
                  <a:gd name="connsiteX45" fmla="*/ 1872903 w 2595603"/>
                  <a:gd name="connsiteY45" fmla="*/ 2950989 h 3034456"/>
                  <a:gd name="connsiteX46" fmla="*/ 1932434 w 2595603"/>
                  <a:gd name="connsiteY46" fmla="*/ 3003376 h 3034456"/>
                  <a:gd name="connsiteX47" fmla="*/ 1987203 w 2595603"/>
                  <a:gd name="connsiteY47" fmla="*/ 3031951 h 3034456"/>
                  <a:gd name="connsiteX48" fmla="*/ 2030066 w 2595603"/>
                  <a:gd name="connsiteY48" fmla="*/ 3012901 h 3034456"/>
                  <a:gd name="connsiteX49" fmla="*/ 2084833 w 2595603"/>
                  <a:gd name="connsiteY49" fmla="*/ 3022426 h 3034456"/>
                  <a:gd name="connsiteX50" fmla="*/ 2118171 w 2595603"/>
                  <a:gd name="connsiteY50" fmla="*/ 2991471 h 3034456"/>
                  <a:gd name="connsiteX51" fmla="*/ 2149127 w 2595603"/>
                  <a:gd name="connsiteY51" fmla="*/ 2986708 h 3034456"/>
                  <a:gd name="connsiteX52" fmla="*/ 2184846 w 2595603"/>
                  <a:gd name="connsiteY52" fmla="*/ 2972421 h 3034456"/>
                  <a:gd name="connsiteX53" fmla="*/ 2227708 w 2595603"/>
                  <a:gd name="connsiteY53" fmla="*/ 3017664 h 3034456"/>
                  <a:gd name="connsiteX54" fmla="*/ 2289620 w 2595603"/>
                  <a:gd name="connsiteY54" fmla="*/ 2912889 h 3034456"/>
                  <a:gd name="connsiteX55" fmla="*/ 2322957 w 2595603"/>
                  <a:gd name="connsiteY55" fmla="*/ 2772396 h 3034456"/>
                  <a:gd name="connsiteX56" fmla="*/ 2375345 w 2595603"/>
                  <a:gd name="connsiteY56" fmla="*/ 2643808 h 3034456"/>
                  <a:gd name="connsiteX57" fmla="*/ 2415826 w 2595603"/>
                  <a:gd name="connsiteY57" fmla="*/ 2453308 h 3034456"/>
                  <a:gd name="connsiteX58" fmla="*/ 2444401 w 2595603"/>
                  <a:gd name="connsiteY58" fmla="*/ 2248521 h 3034456"/>
                  <a:gd name="connsiteX59" fmla="*/ 2449164 w 2595603"/>
                  <a:gd name="connsiteY59" fmla="*/ 2141364 h 3034456"/>
                  <a:gd name="connsiteX60" fmla="*/ 2487264 w 2595603"/>
                  <a:gd name="connsiteY60" fmla="*/ 2015158 h 3034456"/>
                  <a:gd name="connsiteX61" fmla="*/ 2496789 w 2595603"/>
                  <a:gd name="connsiteY61" fmla="*/ 1967533 h 3034456"/>
                  <a:gd name="connsiteX62" fmla="*/ 2546795 w 2595603"/>
                  <a:gd name="connsiteY62" fmla="*/ 1898476 h 3034456"/>
                  <a:gd name="connsiteX63" fmla="*/ 2589658 w 2595603"/>
                  <a:gd name="connsiteY63" fmla="*/ 1674638 h 3034456"/>
                  <a:gd name="connsiteX64" fmla="*/ 2594421 w 2595603"/>
                  <a:gd name="connsiteY64" fmla="*/ 1543671 h 3034456"/>
                  <a:gd name="connsiteX65" fmla="*/ 2575371 w 2595603"/>
                  <a:gd name="connsiteY65" fmla="*/ 1457946 h 3034456"/>
                  <a:gd name="connsiteX66" fmla="*/ 2577752 w 2595603"/>
                  <a:gd name="connsiteY66" fmla="*/ 1048371 h 3034456"/>
                  <a:gd name="connsiteX67" fmla="*/ 2503933 w 2595603"/>
                  <a:gd name="connsiteY67" fmla="*/ 993602 h 3034456"/>
                  <a:gd name="connsiteX68" fmla="*/ 2484883 w 2595603"/>
                  <a:gd name="connsiteY68" fmla="*/ 941214 h 3034456"/>
                  <a:gd name="connsiteX69" fmla="*/ 2503933 w 2595603"/>
                  <a:gd name="connsiteY69" fmla="*/ 845964 h 3034456"/>
                  <a:gd name="connsiteX70" fmla="*/ 2427733 w 2595603"/>
                  <a:gd name="connsiteY70" fmla="*/ 650703 h 3034456"/>
                  <a:gd name="connsiteX71" fmla="*/ 2406302 w 2595603"/>
                  <a:gd name="connsiteY71" fmla="*/ 622128 h 3034456"/>
                  <a:gd name="connsiteX72" fmla="*/ 2363440 w 2595603"/>
                  <a:gd name="connsiteY72" fmla="*/ 557834 h 3034456"/>
                  <a:gd name="connsiteX73" fmla="*/ 2356296 w 2595603"/>
                  <a:gd name="connsiteY73" fmla="*/ 495922 h 3034456"/>
                  <a:gd name="connsiteX74" fmla="*/ 2296765 w 2595603"/>
                  <a:gd name="connsiteY74" fmla="*/ 484015 h 3034456"/>
                  <a:gd name="connsiteX75" fmla="*/ 2275333 w 2595603"/>
                  <a:gd name="connsiteY75" fmla="*/ 469728 h 3034456"/>
                  <a:gd name="connsiteX76" fmla="*/ 2225327 w 2595603"/>
                  <a:gd name="connsiteY76" fmla="*/ 500684 h 3034456"/>
                  <a:gd name="connsiteX77" fmla="*/ 2139602 w 2595603"/>
                  <a:gd name="connsiteY77" fmla="*/ 484016 h 3034456"/>
                  <a:gd name="connsiteX78" fmla="*/ 2096740 w 2595603"/>
                  <a:gd name="connsiteY78" fmla="*/ 462585 h 3034456"/>
                  <a:gd name="connsiteX79" fmla="*/ 2077690 w 2595603"/>
                  <a:gd name="connsiteY79" fmla="*/ 374478 h 3034456"/>
                  <a:gd name="connsiteX80" fmla="*/ 2044352 w 2595603"/>
                  <a:gd name="connsiteY80" fmla="*/ 364954 h 3034456"/>
                  <a:gd name="connsiteX81" fmla="*/ 1944340 w 2595603"/>
                  <a:gd name="connsiteY81" fmla="*/ 357810 h 3034456"/>
                  <a:gd name="connsiteX82" fmla="*/ 1756221 w 2595603"/>
                  <a:gd name="connsiteY82" fmla="*/ 317329 h 3034456"/>
                  <a:gd name="connsiteX83" fmla="*/ 1689546 w 2595603"/>
                  <a:gd name="connsiteY83" fmla="*/ 326853 h 3034456"/>
                  <a:gd name="connsiteX84" fmla="*/ 1549052 w 2595603"/>
                  <a:gd name="connsiteY84" fmla="*/ 329234 h 3034456"/>
                  <a:gd name="connsiteX85" fmla="*/ 1399033 w 2595603"/>
                  <a:gd name="connsiteY85" fmla="*/ 286373 h 3034456"/>
                  <a:gd name="connsiteX86" fmla="*/ 1401415 w 2595603"/>
                  <a:gd name="connsiteY86" fmla="*/ 248272 h 3034456"/>
                  <a:gd name="connsiteX87" fmla="*/ 1210915 w 2595603"/>
                  <a:gd name="connsiteY87" fmla="*/ 207791 h 3034456"/>
                  <a:gd name="connsiteX88" fmla="*/ 1189483 w 2595603"/>
                  <a:gd name="connsiteY88" fmla="*/ 203029 h 3034456"/>
                  <a:gd name="connsiteX89" fmla="*/ 1182340 w 2595603"/>
                  <a:gd name="connsiteY89" fmla="*/ 181597 h 3034456"/>
                  <a:gd name="connsiteX90" fmla="*/ 1382826 w 2595603"/>
                  <a:gd name="connsiteY90" fmla="*/ 0 h 3034456"/>
                  <a:gd name="connsiteX0" fmla="*/ 0 w 2595603"/>
                  <a:gd name="connsiteY0" fmla="*/ 2692717 h 3124944"/>
                  <a:gd name="connsiteX1" fmla="*/ 182013 w 2595603"/>
                  <a:gd name="connsiteY1" fmla="*/ 2584377 h 3124944"/>
                  <a:gd name="connsiteX2" fmla="*/ 242684 w 2595603"/>
                  <a:gd name="connsiteY2" fmla="*/ 2588712 h 3124944"/>
                  <a:gd name="connsiteX3" fmla="*/ 333691 w 2595603"/>
                  <a:gd name="connsiteY3" fmla="*/ 2476038 h 3124944"/>
                  <a:gd name="connsiteX4" fmla="*/ 260020 w 2595603"/>
                  <a:gd name="connsiteY4" fmla="*/ 2454371 h 3124944"/>
                  <a:gd name="connsiteX5" fmla="*/ 260459 w 2595603"/>
                  <a:gd name="connsiteY5" fmla="*/ 2349216 h 3124944"/>
                  <a:gd name="connsiteX6" fmla="*/ 317609 w 2595603"/>
                  <a:gd name="connsiteY6" fmla="*/ 2343772 h 3124944"/>
                  <a:gd name="connsiteX7" fmla="*/ 331216 w 2595603"/>
                  <a:gd name="connsiteY7" fmla="*/ 2275737 h 3124944"/>
                  <a:gd name="connsiteX8" fmla="*/ 363193 w 2595603"/>
                  <a:gd name="connsiteY8" fmla="*/ 2277098 h 3124944"/>
                  <a:gd name="connsiteX9" fmla="*/ 382243 w 2595603"/>
                  <a:gd name="connsiteY9" fmla="*/ 2262811 h 3124944"/>
                  <a:gd name="connsiteX10" fmla="*/ 527499 w 2595603"/>
                  <a:gd name="connsiteY10" fmla="*/ 2286623 h 3124944"/>
                  <a:gd name="connsiteX11" fmla="*/ 567980 w 2595603"/>
                  <a:gd name="connsiteY11" fmla="*/ 2300911 h 3124944"/>
                  <a:gd name="connsiteX12" fmla="*/ 606080 w 2595603"/>
                  <a:gd name="connsiteY12" fmla="*/ 2260429 h 3124944"/>
                  <a:gd name="connsiteX13" fmla="*/ 648943 w 2595603"/>
                  <a:gd name="connsiteY13" fmla="*/ 2296148 h 3124944"/>
                  <a:gd name="connsiteX14" fmla="*/ 675136 w 2595603"/>
                  <a:gd name="connsiteY14" fmla="*/ 2305673 h 3124944"/>
                  <a:gd name="connsiteX15" fmla="*/ 667992 w 2595603"/>
                  <a:gd name="connsiteY15" fmla="*/ 2343773 h 3124944"/>
                  <a:gd name="connsiteX16" fmla="*/ 703710 w 2595603"/>
                  <a:gd name="connsiteY16" fmla="*/ 2350917 h 3124944"/>
                  <a:gd name="connsiteX17" fmla="*/ 729904 w 2595603"/>
                  <a:gd name="connsiteY17" fmla="*/ 2324723 h 3124944"/>
                  <a:gd name="connsiteX18" fmla="*/ 787054 w 2595603"/>
                  <a:gd name="connsiteY18" fmla="*/ 2353298 h 3124944"/>
                  <a:gd name="connsiteX19" fmla="*/ 975173 w 2595603"/>
                  <a:gd name="connsiteY19" fmla="*/ 2446166 h 3124944"/>
                  <a:gd name="connsiteX20" fmla="*/ 1194248 w 2595603"/>
                  <a:gd name="connsiteY20" fmla="*/ 2536653 h 3124944"/>
                  <a:gd name="connsiteX21" fmla="*/ 1191866 w 2595603"/>
                  <a:gd name="connsiteY21" fmla="*/ 2565228 h 3124944"/>
                  <a:gd name="connsiteX22" fmla="*/ 1239491 w 2595603"/>
                  <a:gd name="connsiteY22" fmla="*/ 2579516 h 3124944"/>
                  <a:gd name="connsiteX23" fmla="*/ 1249016 w 2595603"/>
                  <a:gd name="connsiteY23" fmla="*/ 2553322 h 3124944"/>
                  <a:gd name="connsiteX24" fmla="*/ 1396653 w 2595603"/>
                  <a:gd name="connsiteY24" fmla="*/ 2581897 h 3124944"/>
                  <a:gd name="connsiteX25" fmla="*/ 1410941 w 2595603"/>
                  <a:gd name="connsiteY25" fmla="*/ 2555702 h 3124944"/>
                  <a:gd name="connsiteX26" fmla="*/ 1446659 w 2595603"/>
                  <a:gd name="connsiteY26" fmla="*/ 2550940 h 3124944"/>
                  <a:gd name="connsiteX27" fmla="*/ 1460947 w 2595603"/>
                  <a:gd name="connsiteY27" fmla="*/ 2517602 h 3124944"/>
                  <a:gd name="connsiteX28" fmla="*/ 1446659 w 2595603"/>
                  <a:gd name="connsiteY28" fmla="*/ 2500934 h 3124944"/>
                  <a:gd name="connsiteX29" fmla="*/ 1446659 w 2595603"/>
                  <a:gd name="connsiteY29" fmla="*/ 2469977 h 3124944"/>
                  <a:gd name="connsiteX30" fmla="*/ 1456184 w 2595603"/>
                  <a:gd name="connsiteY30" fmla="*/ 2434259 h 3124944"/>
                  <a:gd name="connsiteX31" fmla="*/ 1491904 w 2595603"/>
                  <a:gd name="connsiteY31" fmla="*/ 2446165 h 3124944"/>
                  <a:gd name="connsiteX32" fmla="*/ 1539529 w 2595603"/>
                  <a:gd name="connsiteY32" fmla="*/ 2334246 h 3124944"/>
                  <a:gd name="connsiteX33" fmla="*/ 1570484 w 2595603"/>
                  <a:gd name="connsiteY33" fmla="*/ 2305671 h 3124944"/>
                  <a:gd name="connsiteX34" fmla="*/ 1713359 w 2595603"/>
                  <a:gd name="connsiteY34" fmla="*/ 2317577 h 3124944"/>
                  <a:gd name="connsiteX35" fmla="*/ 1696692 w 2595603"/>
                  <a:gd name="connsiteY35" fmla="*/ 2403302 h 3124944"/>
                  <a:gd name="connsiteX36" fmla="*/ 1706217 w 2595603"/>
                  <a:gd name="connsiteY36" fmla="*/ 2536652 h 3124944"/>
                  <a:gd name="connsiteX37" fmla="*/ 1684785 w 2595603"/>
                  <a:gd name="connsiteY37" fmla="*/ 2641427 h 3124944"/>
                  <a:gd name="connsiteX38" fmla="*/ 1615729 w 2595603"/>
                  <a:gd name="connsiteY38" fmla="*/ 2789065 h 3124944"/>
                  <a:gd name="connsiteX39" fmla="*/ 1556198 w 2595603"/>
                  <a:gd name="connsiteY39" fmla="*/ 2908126 h 3124944"/>
                  <a:gd name="connsiteX40" fmla="*/ 1544292 w 2595603"/>
                  <a:gd name="connsiteY40" fmla="*/ 3020045 h 3124944"/>
                  <a:gd name="connsiteX41" fmla="*/ 1639542 w 2595603"/>
                  <a:gd name="connsiteY41" fmla="*/ 3053383 h 3124944"/>
                  <a:gd name="connsiteX42" fmla="*/ 1710978 w 2595603"/>
                  <a:gd name="connsiteY42" fmla="*/ 3089101 h 3124944"/>
                  <a:gd name="connsiteX43" fmla="*/ 1758603 w 2595603"/>
                  <a:gd name="connsiteY43" fmla="*/ 3003377 h 3124944"/>
                  <a:gd name="connsiteX44" fmla="*/ 1832422 w 2595603"/>
                  <a:gd name="connsiteY44" fmla="*/ 3043858 h 3124944"/>
                  <a:gd name="connsiteX45" fmla="*/ 1872903 w 2595603"/>
                  <a:gd name="connsiteY45" fmla="*/ 3041477 h 3124944"/>
                  <a:gd name="connsiteX46" fmla="*/ 1932434 w 2595603"/>
                  <a:gd name="connsiteY46" fmla="*/ 3093864 h 3124944"/>
                  <a:gd name="connsiteX47" fmla="*/ 1987203 w 2595603"/>
                  <a:gd name="connsiteY47" fmla="*/ 3122439 h 3124944"/>
                  <a:gd name="connsiteX48" fmla="*/ 2030066 w 2595603"/>
                  <a:gd name="connsiteY48" fmla="*/ 3103389 h 3124944"/>
                  <a:gd name="connsiteX49" fmla="*/ 2084833 w 2595603"/>
                  <a:gd name="connsiteY49" fmla="*/ 3112914 h 3124944"/>
                  <a:gd name="connsiteX50" fmla="*/ 2118171 w 2595603"/>
                  <a:gd name="connsiteY50" fmla="*/ 3081959 h 3124944"/>
                  <a:gd name="connsiteX51" fmla="*/ 2149127 w 2595603"/>
                  <a:gd name="connsiteY51" fmla="*/ 3077196 h 3124944"/>
                  <a:gd name="connsiteX52" fmla="*/ 2184846 w 2595603"/>
                  <a:gd name="connsiteY52" fmla="*/ 3062909 h 3124944"/>
                  <a:gd name="connsiteX53" fmla="*/ 2227708 w 2595603"/>
                  <a:gd name="connsiteY53" fmla="*/ 3108152 h 3124944"/>
                  <a:gd name="connsiteX54" fmla="*/ 2289620 w 2595603"/>
                  <a:gd name="connsiteY54" fmla="*/ 3003377 h 3124944"/>
                  <a:gd name="connsiteX55" fmla="*/ 2322957 w 2595603"/>
                  <a:gd name="connsiteY55" fmla="*/ 2862884 h 3124944"/>
                  <a:gd name="connsiteX56" fmla="*/ 2375345 w 2595603"/>
                  <a:gd name="connsiteY56" fmla="*/ 2734296 h 3124944"/>
                  <a:gd name="connsiteX57" fmla="*/ 2415826 w 2595603"/>
                  <a:gd name="connsiteY57" fmla="*/ 2543796 h 3124944"/>
                  <a:gd name="connsiteX58" fmla="*/ 2444401 w 2595603"/>
                  <a:gd name="connsiteY58" fmla="*/ 2339009 h 3124944"/>
                  <a:gd name="connsiteX59" fmla="*/ 2449164 w 2595603"/>
                  <a:gd name="connsiteY59" fmla="*/ 2231852 h 3124944"/>
                  <a:gd name="connsiteX60" fmla="*/ 2487264 w 2595603"/>
                  <a:gd name="connsiteY60" fmla="*/ 2105646 h 3124944"/>
                  <a:gd name="connsiteX61" fmla="*/ 2496789 w 2595603"/>
                  <a:gd name="connsiteY61" fmla="*/ 2058021 h 3124944"/>
                  <a:gd name="connsiteX62" fmla="*/ 2546795 w 2595603"/>
                  <a:gd name="connsiteY62" fmla="*/ 1988964 h 3124944"/>
                  <a:gd name="connsiteX63" fmla="*/ 2589658 w 2595603"/>
                  <a:gd name="connsiteY63" fmla="*/ 1765126 h 3124944"/>
                  <a:gd name="connsiteX64" fmla="*/ 2594421 w 2595603"/>
                  <a:gd name="connsiteY64" fmla="*/ 1634159 h 3124944"/>
                  <a:gd name="connsiteX65" fmla="*/ 2575371 w 2595603"/>
                  <a:gd name="connsiteY65" fmla="*/ 1548434 h 3124944"/>
                  <a:gd name="connsiteX66" fmla="*/ 2577752 w 2595603"/>
                  <a:gd name="connsiteY66" fmla="*/ 1138859 h 3124944"/>
                  <a:gd name="connsiteX67" fmla="*/ 2503933 w 2595603"/>
                  <a:gd name="connsiteY67" fmla="*/ 1084090 h 3124944"/>
                  <a:gd name="connsiteX68" fmla="*/ 2484883 w 2595603"/>
                  <a:gd name="connsiteY68" fmla="*/ 1031702 h 3124944"/>
                  <a:gd name="connsiteX69" fmla="*/ 2503933 w 2595603"/>
                  <a:gd name="connsiteY69" fmla="*/ 936452 h 3124944"/>
                  <a:gd name="connsiteX70" fmla="*/ 2427733 w 2595603"/>
                  <a:gd name="connsiteY70" fmla="*/ 741191 h 3124944"/>
                  <a:gd name="connsiteX71" fmla="*/ 2406302 w 2595603"/>
                  <a:gd name="connsiteY71" fmla="*/ 712616 h 3124944"/>
                  <a:gd name="connsiteX72" fmla="*/ 2363440 w 2595603"/>
                  <a:gd name="connsiteY72" fmla="*/ 648322 h 3124944"/>
                  <a:gd name="connsiteX73" fmla="*/ 2356296 w 2595603"/>
                  <a:gd name="connsiteY73" fmla="*/ 586410 h 3124944"/>
                  <a:gd name="connsiteX74" fmla="*/ 2296765 w 2595603"/>
                  <a:gd name="connsiteY74" fmla="*/ 574503 h 3124944"/>
                  <a:gd name="connsiteX75" fmla="*/ 2275333 w 2595603"/>
                  <a:gd name="connsiteY75" fmla="*/ 560216 h 3124944"/>
                  <a:gd name="connsiteX76" fmla="*/ 2225327 w 2595603"/>
                  <a:gd name="connsiteY76" fmla="*/ 591172 h 3124944"/>
                  <a:gd name="connsiteX77" fmla="*/ 2139602 w 2595603"/>
                  <a:gd name="connsiteY77" fmla="*/ 574504 h 3124944"/>
                  <a:gd name="connsiteX78" fmla="*/ 2096740 w 2595603"/>
                  <a:gd name="connsiteY78" fmla="*/ 553073 h 3124944"/>
                  <a:gd name="connsiteX79" fmla="*/ 2077690 w 2595603"/>
                  <a:gd name="connsiteY79" fmla="*/ 464966 h 3124944"/>
                  <a:gd name="connsiteX80" fmla="*/ 2044352 w 2595603"/>
                  <a:gd name="connsiteY80" fmla="*/ 455442 h 3124944"/>
                  <a:gd name="connsiteX81" fmla="*/ 1944340 w 2595603"/>
                  <a:gd name="connsiteY81" fmla="*/ 448298 h 3124944"/>
                  <a:gd name="connsiteX82" fmla="*/ 1756221 w 2595603"/>
                  <a:gd name="connsiteY82" fmla="*/ 407817 h 3124944"/>
                  <a:gd name="connsiteX83" fmla="*/ 1689546 w 2595603"/>
                  <a:gd name="connsiteY83" fmla="*/ 417341 h 3124944"/>
                  <a:gd name="connsiteX84" fmla="*/ 1549052 w 2595603"/>
                  <a:gd name="connsiteY84" fmla="*/ 419722 h 3124944"/>
                  <a:gd name="connsiteX85" fmla="*/ 1399033 w 2595603"/>
                  <a:gd name="connsiteY85" fmla="*/ 376861 h 3124944"/>
                  <a:gd name="connsiteX86" fmla="*/ 1401415 w 2595603"/>
                  <a:gd name="connsiteY86" fmla="*/ 338760 h 3124944"/>
                  <a:gd name="connsiteX87" fmla="*/ 1210915 w 2595603"/>
                  <a:gd name="connsiteY87" fmla="*/ 298279 h 3124944"/>
                  <a:gd name="connsiteX88" fmla="*/ 1189483 w 2595603"/>
                  <a:gd name="connsiteY88" fmla="*/ 293517 h 3124944"/>
                  <a:gd name="connsiteX89" fmla="*/ 1182340 w 2595603"/>
                  <a:gd name="connsiteY89" fmla="*/ 272085 h 3124944"/>
                  <a:gd name="connsiteX90" fmla="*/ 958963 w 2595603"/>
                  <a:gd name="connsiteY90" fmla="*/ 0 h 3124944"/>
                  <a:gd name="connsiteX0" fmla="*/ 0 w 2595603"/>
                  <a:gd name="connsiteY0" fmla="*/ 2692717 h 3124944"/>
                  <a:gd name="connsiteX1" fmla="*/ 182013 w 2595603"/>
                  <a:gd name="connsiteY1" fmla="*/ 2584377 h 3124944"/>
                  <a:gd name="connsiteX2" fmla="*/ 242684 w 2595603"/>
                  <a:gd name="connsiteY2" fmla="*/ 2588712 h 3124944"/>
                  <a:gd name="connsiteX3" fmla="*/ 333691 w 2595603"/>
                  <a:gd name="connsiteY3" fmla="*/ 2476038 h 3124944"/>
                  <a:gd name="connsiteX4" fmla="*/ 260020 w 2595603"/>
                  <a:gd name="connsiteY4" fmla="*/ 2454371 h 3124944"/>
                  <a:gd name="connsiteX5" fmla="*/ 260459 w 2595603"/>
                  <a:gd name="connsiteY5" fmla="*/ 2349216 h 3124944"/>
                  <a:gd name="connsiteX6" fmla="*/ 317609 w 2595603"/>
                  <a:gd name="connsiteY6" fmla="*/ 2343772 h 3124944"/>
                  <a:gd name="connsiteX7" fmla="*/ 331216 w 2595603"/>
                  <a:gd name="connsiteY7" fmla="*/ 2275737 h 3124944"/>
                  <a:gd name="connsiteX8" fmla="*/ 363193 w 2595603"/>
                  <a:gd name="connsiteY8" fmla="*/ 2277098 h 3124944"/>
                  <a:gd name="connsiteX9" fmla="*/ 382243 w 2595603"/>
                  <a:gd name="connsiteY9" fmla="*/ 2262811 h 3124944"/>
                  <a:gd name="connsiteX10" fmla="*/ 527499 w 2595603"/>
                  <a:gd name="connsiteY10" fmla="*/ 2286623 h 3124944"/>
                  <a:gd name="connsiteX11" fmla="*/ 567980 w 2595603"/>
                  <a:gd name="connsiteY11" fmla="*/ 2300911 h 3124944"/>
                  <a:gd name="connsiteX12" fmla="*/ 606080 w 2595603"/>
                  <a:gd name="connsiteY12" fmla="*/ 2260429 h 3124944"/>
                  <a:gd name="connsiteX13" fmla="*/ 648943 w 2595603"/>
                  <a:gd name="connsiteY13" fmla="*/ 2296148 h 3124944"/>
                  <a:gd name="connsiteX14" fmla="*/ 675136 w 2595603"/>
                  <a:gd name="connsiteY14" fmla="*/ 2305673 h 3124944"/>
                  <a:gd name="connsiteX15" fmla="*/ 667992 w 2595603"/>
                  <a:gd name="connsiteY15" fmla="*/ 2343773 h 3124944"/>
                  <a:gd name="connsiteX16" fmla="*/ 703710 w 2595603"/>
                  <a:gd name="connsiteY16" fmla="*/ 2350917 h 3124944"/>
                  <a:gd name="connsiteX17" fmla="*/ 729904 w 2595603"/>
                  <a:gd name="connsiteY17" fmla="*/ 2324723 h 3124944"/>
                  <a:gd name="connsiteX18" fmla="*/ 787054 w 2595603"/>
                  <a:gd name="connsiteY18" fmla="*/ 2353298 h 3124944"/>
                  <a:gd name="connsiteX19" fmla="*/ 975173 w 2595603"/>
                  <a:gd name="connsiteY19" fmla="*/ 2446166 h 3124944"/>
                  <a:gd name="connsiteX20" fmla="*/ 1194248 w 2595603"/>
                  <a:gd name="connsiteY20" fmla="*/ 2536653 h 3124944"/>
                  <a:gd name="connsiteX21" fmla="*/ 1191866 w 2595603"/>
                  <a:gd name="connsiteY21" fmla="*/ 2565228 h 3124944"/>
                  <a:gd name="connsiteX22" fmla="*/ 1239491 w 2595603"/>
                  <a:gd name="connsiteY22" fmla="*/ 2579516 h 3124944"/>
                  <a:gd name="connsiteX23" fmla="*/ 1249016 w 2595603"/>
                  <a:gd name="connsiteY23" fmla="*/ 2553322 h 3124944"/>
                  <a:gd name="connsiteX24" fmla="*/ 1396653 w 2595603"/>
                  <a:gd name="connsiteY24" fmla="*/ 2581897 h 3124944"/>
                  <a:gd name="connsiteX25" fmla="*/ 1410941 w 2595603"/>
                  <a:gd name="connsiteY25" fmla="*/ 2555702 h 3124944"/>
                  <a:gd name="connsiteX26" fmla="*/ 1446659 w 2595603"/>
                  <a:gd name="connsiteY26" fmla="*/ 2550940 h 3124944"/>
                  <a:gd name="connsiteX27" fmla="*/ 1460947 w 2595603"/>
                  <a:gd name="connsiteY27" fmla="*/ 2517602 h 3124944"/>
                  <a:gd name="connsiteX28" fmla="*/ 1446659 w 2595603"/>
                  <a:gd name="connsiteY28" fmla="*/ 2500934 h 3124944"/>
                  <a:gd name="connsiteX29" fmla="*/ 1446659 w 2595603"/>
                  <a:gd name="connsiteY29" fmla="*/ 2469977 h 3124944"/>
                  <a:gd name="connsiteX30" fmla="*/ 1456184 w 2595603"/>
                  <a:gd name="connsiteY30" fmla="*/ 2434259 h 3124944"/>
                  <a:gd name="connsiteX31" fmla="*/ 1491904 w 2595603"/>
                  <a:gd name="connsiteY31" fmla="*/ 2446165 h 3124944"/>
                  <a:gd name="connsiteX32" fmla="*/ 1539529 w 2595603"/>
                  <a:gd name="connsiteY32" fmla="*/ 2334246 h 3124944"/>
                  <a:gd name="connsiteX33" fmla="*/ 1570484 w 2595603"/>
                  <a:gd name="connsiteY33" fmla="*/ 2305671 h 3124944"/>
                  <a:gd name="connsiteX34" fmla="*/ 1713359 w 2595603"/>
                  <a:gd name="connsiteY34" fmla="*/ 2317577 h 3124944"/>
                  <a:gd name="connsiteX35" fmla="*/ 1696692 w 2595603"/>
                  <a:gd name="connsiteY35" fmla="*/ 2403302 h 3124944"/>
                  <a:gd name="connsiteX36" fmla="*/ 1706217 w 2595603"/>
                  <a:gd name="connsiteY36" fmla="*/ 2536652 h 3124944"/>
                  <a:gd name="connsiteX37" fmla="*/ 1684785 w 2595603"/>
                  <a:gd name="connsiteY37" fmla="*/ 2641427 h 3124944"/>
                  <a:gd name="connsiteX38" fmla="*/ 1615729 w 2595603"/>
                  <a:gd name="connsiteY38" fmla="*/ 2789065 h 3124944"/>
                  <a:gd name="connsiteX39" fmla="*/ 1556198 w 2595603"/>
                  <a:gd name="connsiteY39" fmla="*/ 2908126 h 3124944"/>
                  <a:gd name="connsiteX40" fmla="*/ 1544292 w 2595603"/>
                  <a:gd name="connsiteY40" fmla="*/ 3020045 h 3124944"/>
                  <a:gd name="connsiteX41" fmla="*/ 1639542 w 2595603"/>
                  <a:gd name="connsiteY41" fmla="*/ 3053383 h 3124944"/>
                  <a:gd name="connsiteX42" fmla="*/ 1710978 w 2595603"/>
                  <a:gd name="connsiteY42" fmla="*/ 3089101 h 3124944"/>
                  <a:gd name="connsiteX43" fmla="*/ 1758603 w 2595603"/>
                  <a:gd name="connsiteY43" fmla="*/ 3003377 h 3124944"/>
                  <a:gd name="connsiteX44" fmla="*/ 1832422 w 2595603"/>
                  <a:gd name="connsiteY44" fmla="*/ 3043858 h 3124944"/>
                  <a:gd name="connsiteX45" fmla="*/ 1872903 w 2595603"/>
                  <a:gd name="connsiteY45" fmla="*/ 3041477 h 3124944"/>
                  <a:gd name="connsiteX46" fmla="*/ 1932434 w 2595603"/>
                  <a:gd name="connsiteY46" fmla="*/ 3093864 h 3124944"/>
                  <a:gd name="connsiteX47" fmla="*/ 1987203 w 2595603"/>
                  <a:gd name="connsiteY47" fmla="*/ 3122439 h 3124944"/>
                  <a:gd name="connsiteX48" fmla="*/ 2030066 w 2595603"/>
                  <a:gd name="connsiteY48" fmla="*/ 3103389 h 3124944"/>
                  <a:gd name="connsiteX49" fmla="*/ 2084833 w 2595603"/>
                  <a:gd name="connsiteY49" fmla="*/ 3112914 h 3124944"/>
                  <a:gd name="connsiteX50" fmla="*/ 2118171 w 2595603"/>
                  <a:gd name="connsiteY50" fmla="*/ 3081959 h 3124944"/>
                  <a:gd name="connsiteX51" fmla="*/ 2149127 w 2595603"/>
                  <a:gd name="connsiteY51" fmla="*/ 3077196 h 3124944"/>
                  <a:gd name="connsiteX52" fmla="*/ 2184846 w 2595603"/>
                  <a:gd name="connsiteY52" fmla="*/ 3062909 h 3124944"/>
                  <a:gd name="connsiteX53" fmla="*/ 2227708 w 2595603"/>
                  <a:gd name="connsiteY53" fmla="*/ 3108152 h 3124944"/>
                  <a:gd name="connsiteX54" fmla="*/ 2289620 w 2595603"/>
                  <a:gd name="connsiteY54" fmla="*/ 3003377 h 3124944"/>
                  <a:gd name="connsiteX55" fmla="*/ 2322957 w 2595603"/>
                  <a:gd name="connsiteY55" fmla="*/ 2862884 h 3124944"/>
                  <a:gd name="connsiteX56" fmla="*/ 2375345 w 2595603"/>
                  <a:gd name="connsiteY56" fmla="*/ 2734296 h 3124944"/>
                  <a:gd name="connsiteX57" fmla="*/ 2415826 w 2595603"/>
                  <a:gd name="connsiteY57" fmla="*/ 2543796 h 3124944"/>
                  <a:gd name="connsiteX58" fmla="*/ 2444401 w 2595603"/>
                  <a:gd name="connsiteY58" fmla="*/ 2339009 h 3124944"/>
                  <a:gd name="connsiteX59" fmla="*/ 2449164 w 2595603"/>
                  <a:gd name="connsiteY59" fmla="*/ 2231852 h 3124944"/>
                  <a:gd name="connsiteX60" fmla="*/ 2487264 w 2595603"/>
                  <a:gd name="connsiteY60" fmla="*/ 2105646 h 3124944"/>
                  <a:gd name="connsiteX61" fmla="*/ 2496789 w 2595603"/>
                  <a:gd name="connsiteY61" fmla="*/ 2058021 h 3124944"/>
                  <a:gd name="connsiteX62" fmla="*/ 2546795 w 2595603"/>
                  <a:gd name="connsiteY62" fmla="*/ 1988964 h 3124944"/>
                  <a:gd name="connsiteX63" fmla="*/ 2589658 w 2595603"/>
                  <a:gd name="connsiteY63" fmla="*/ 1765126 h 3124944"/>
                  <a:gd name="connsiteX64" fmla="*/ 2594421 w 2595603"/>
                  <a:gd name="connsiteY64" fmla="*/ 1634159 h 3124944"/>
                  <a:gd name="connsiteX65" fmla="*/ 2575371 w 2595603"/>
                  <a:gd name="connsiteY65" fmla="*/ 1548434 h 3124944"/>
                  <a:gd name="connsiteX66" fmla="*/ 2577752 w 2595603"/>
                  <a:gd name="connsiteY66" fmla="*/ 1138859 h 3124944"/>
                  <a:gd name="connsiteX67" fmla="*/ 2503933 w 2595603"/>
                  <a:gd name="connsiteY67" fmla="*/ 1084090 h 3124944"/>
                  <a:gd name="connsiteX68" fmla="*/ 2484883 w 2595603"/>
                  <a:gd name="connsiteY68" fmla="*/ 1031702 h 3124944"/>
                  <a:gd name="connsiteX69" fmla="*/ 2503933 w 2595603"/>
                  <a:gd name="connsiteY69" fmla="*/ 936452 h 3124944"/>
                  <a:gd name="connsiteX70" fmla="*/ 2427733 w 2595603"/>
                  <a:gd name="connsiteY70" fmla="*/ 741191 h 3124944"/>
                  <a:gd name="connsiteX71" fmla="*/ 2406302 w 2595603"/>
                  <a:gd name="connsiteY71" fmla="*/ 712616 h 3124944"/>
                  <a:gd name="connsiteX72" fmla="*/ 2363440 w 2595603"/>
                  <a:gd name="connsiteY72" fmla="*/ 648322 h 3124944"/>
                  <a:gd name="connsiteX73" fmla="*/ 2356296 w 2595603"/>
                  <a:gd name="connsiteY73" fmla="*/ 586410 h 3124944"/>
                  <a:gd name="connsiteX74" fmla="*/ 2296765 w 2595603"/>
                  <a:gd name="connsiteY74" fmla="*/ 574503 h 3124944"/>
                  <a:gd name="connsiteX75" fmla="*/ 2275333 w 2595603"/>
                  <a:gd name="connsiteY75" fmla="*/ 560216 h 3124944"/>
                  <a:gd name="connsiteX76" fmla="*/ 2225327 w 2595603"/>
                  <a:gd name="connsiteY76" fmla="*/ 591172 h 3124944"/>
                  <a:gd name="connsiteX77" fmla="*/ 2139602 w 2595603"/>
                  <a:gd name="connsiteY77" fmla="*/ 574504 h 3124944"/>
                  <a:gd name="connsiteX78" fmla="*/ 2096740 w 2595603"/>
                  <a:gd name="connsiteY78" fmla="*/ 553073 h 3124944"/>
                  <a:gd name="connsiteX79" fmla="*/ 2077690 w 2595603"/>
                  <a:gd name="connsiteY79" fmla="*/ 464966 h 3124944"/>
                  <a:gd name="connsiteX80" fmla="*/ 2044352 w 2595603"/>
                  <a:gd name="connsiteY80" fmla="*/ 455442 h 3124944"/>
                  <a:gd name="connsiteX81" fmla="*/ 1944340 w 2595603"/>
                  <a:gd name="connsiteY81" fmla="*/ 448298 h 3124944"/>
                  <a:gd name="connsiteX82" fmla="*/ 1756221 w 2595603"/>
                  <a:gd name="connsiteY82" fmla="*/ 407817 h 3124944"/>
                  <a:gd name="connsiteX83" fmla="*/ 1689546 w 2595603"/>
                  <a:gd name="connsiteY83" fmla="*/ 417341 h 3124944"/>
                  <a:gd name="connsiteX84" fmla="*/ 1549052 w 2595603"/>
                  <a:gd name="connsiteY84" fmla="*/ 419722 h 3124944"/>
                  <a:gd name="connsiteX85" fmla="*/ 1399033 w 2595603"/>
                  <a:gd name="connsiteY85" fmla="*/ 376861 h 3124944"/>
                  <a:gd name="connsiteX86" fmla="*/ 1401415 w 2595603"/>
                  <a:gd name="connsiteY86" fmla="*/ 338760 h 3124944"/>
                  <a:gd name="connsiteX87" fmla="*/ 1210915 w 2595603"/>
                  <a:gd name="connsiteY87" fmla="*/ 298279 h 3124944"/>
                  <a:gd name="connsiteX88" fmla="*/ 1189483 w 2595603"/>
                  <a:gd name="connsiteY88" fmla="*/ 293517 h 3124944"/>
                  <a:gd name="connsiteX89" fmla="*/ 1182340 w 2595603"/>
                  <a:gd name="connsiteY89" fmla="*/ 272085 h 3124944"/>
                  <a:gd name="connsiteX90" fmla="*/ 1010890 w 2595603"/>
                  <a:gd name="connsiteY90" fmla="*/ 207791 h 3124944"/>
                  <a:gd name="connsiteX91" fmla="*/ 958963 w 2595603"/>
                  <a:gd name="connsiteY91" fmla="*/ 0 h 3124944"/>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582725 w 2595603"/>
                  <a:gd name="connsiteY91" fmla="*/ 785190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82290 w 2595603"/>
                  <a:gd name="connsiteY91" fmla="*/ 673894 h 2917153"/>
                  <a:gd name="connsiteX92" fmla="*/ 582725 w 2595603"/>
                  <a:gd name="connsiteY92" fmla="*/ 785190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82290 w 2595603"/>
                  <a:gd name="connsiteY91" fmla="*/ 673894 h 2917153"/>
                  <a:gd name="connsiteX92" fmla="*/ 401750 w 2595603"/>
                  <a:gd name="connsiteY92" fmla="*/ 928065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82290 w 2595603"/>
                  <a:gd name="connsiteY91" fmla="*/ 673894 h 2917153"/>
                  <a:gd name="connsiteX92" fmla="*/ 717996 w 2595603"/>
                  <a:gd name="connsiteY92" fmla="*/ 800100 h 2917153"/>
                  <a:gd name="connsiteX93" fmla="*/ 401750 w 2595603"/>
                  <a:gd name="connsiteY93" fmla="*/ 928065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84671 w 2595603"/>
                  <a:gd name="connsiteY91" fmla="*/ 681038 h 2917153"/>
                  <a:gd name="connsiteX92" fmla="*/ 717996 w 2595603"/>
                  <a:gd name="connsiteY92" fmla="*/ 800100 h 2917153"/>
                  <a:gd name="connsiteX93" fmla="*/ 401750 w 2595603"/>
                  <a:gd name="connsiteY93" fmla="*/ 928065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84671 w 2595603"/>
                  <a:gd name="connsiteY91" fmla="*/ 681038 h 2917153"/>
                  <a:gd name="connsiteX92" fmla="*/ 717996 w 2595603"/>
                  <a:gd name="connsiteY92" fmla="*/ 800100 h 2917153"/>
                  <a:gd name="connsiteX93" fmla="*/ 401750 w 2595603"/>
                  <a:gd name="connsiteY93" fmla="*/ 928065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401750 w 2595603"/>
                  <a:gd name="connsiteY93" fmla="*/ 928065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401750 w 2595603"/>
                  <a:gd name="connsiteY94" fmla="*/ 928065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377938 w 2595603"/>
                  <a:gd name="connsiteY94" fmla="*/ 875678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377938 w 2595603"/>
                  <a:gd name="connsiteY95" fmla="*/ 875678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344601 w 2595603"/>
                  <a:gd name="connsiteY95" fmla="*/ 1016172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539402 w 2595603"/>
                  <a:gd name="connsiteY95" fmla="*/ 1088231 h 2917153"/>
                  <a:gd name="connsiteX96" fmla="*/ 344601 w 2595603"/>
                  <a:gd name="connsiteY96" fmla="*/ 1016172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539402 w 2595603"/>
                  <a:gd name="connsiteY95" fmla="*/ 1088231 h 2917153"/>
                  <a:gd name="connsiteX96" fmla="*/ 49326 w 2595603"/>
                  <a:gd name="connsiteY96" fmla="*/ 1175716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539402 w 2595603"/>
                  <a:gd name="connsiteY95" fmla="*/ 1088231 h 2917153"/>
                  <a:gd name="connsiteX96" fmla="*/ 458440 w 2595603"/>
                  <a:gd name="connsiteY96" fmla="*/ 1138237 h 2917153"/>
                  <a:gd name="connsiteX97" fmla="*/ 49326 w 2595603"/>
                  <a:gd name="connsiteY97" fmla="*/ 1175716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539402 w 2595603"/>
                  <a:gd name="connsiteY95" fmla="*/ 1088231 h 2917153"/>
                  <a:gd name="connsiteX96" fmla="*/ 458440 w 2595603"/>
                  <a:gd name="connsiteY96" fmla="*/ 1138237 h 2917153"/>
                  <a:gd name="connsiteX97" fmla="*/ 351283 w 2595603"/>
                  <a:gd name="connsiteY97" fmla="*/ 1181100 h 2917153"/>
                  <a:gd name="connsiteX98" fmla="*/ 49326 w 2595603"/>
                  <a:gd name="connsiteY98" fmla="*/ 1175716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539402 w 2595603"/>
                  <a:gd name="connsiteY95" fmla="*/ 1088231 h 2917153"/>
                  <a:gd name="connsiteX96" fmla="*/ 458440 w 2595603"/>
                  <a:gd name="connsiteY96" fmla="*/ 1138237 h 2917153"/>
                  <a:gd name="connsiteX97" fmla="*/ 351283 w 2595603"/>
                  <a:gd name="connsiteY97" fmla="*/ 1181100 h 2917153"/>
                  <a:gd name="connsiteX98" fmla="*/ 75520 w 2595603"/>
                  <a:gd name="connsiteY98" fmla="*/ 1435272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539402 w 2595603"/>
                  <a:gd name="connsiteY95" fmla="*/ 1088231 h 2917153"/>
                  <a:gd name="connsiteX96" fmla="*/ 458440 w 2595603"/>
                  <a:gd name="connsiteY96" fmla="*/ 1138237 h 2917153"/>
                  <a:gd name="connsiteX97" fmla="*/ 351283 w 2595603"/>
                  <a:gd name="connsiteY97" fmla="*/ 1181100 h 2917153"/>
                  <a:gd name="connsiteX98" fmla="*/ 341758 w 2595603"/>
                  <a:gd name="connsiteY98" fmla="*/ 1290637 h 2917153"/>
                  <a:gd name="connsiteX99" fmla="*/ 75520 w 2595603"/>
                  <a:gd name="connsiteY99" fmla="*/ 1435272 h 2917153"/>
                  <a:gd name="connsiteX0" fmla="*/ 14967 w 2610570"/>
                  <a:gd name="connsiteY0" fmla="*/ 2484926 h 2917153"/>
                  <a:gd name="connsiteX1" fmla="*/ 196980 w 2610570"/>
                  <a:gd name="connsiteY1" fmla="*/ 2376586 h 2917153"/>
                  <a:gd name="connsiteX2" fmla="*/ 257651 w 2610570"/>
                  <a:gd name="connsiteY2" fmla="*/ 2380921 h 2917153"/>
                  <a:gd name="connsiteX3" fmla="*/ 348658 w 2610570"/>
                  <a:gd name="connsiteY3" fmla="*/ 2268247 h 2917153"/>
                  <a:gd name="connsiteX4" fmla="*/ 274987 w 2610570"/>
                  <a:gd name="connsiteY4" fmla="*/ 2246580 h 2917153"/>
                  <a:gd name="connsiteX5" fmla="*/ 275426 w 2610570"/>
                  <a:gd name="connsiteY5" fmla="*/ 2141425 h 2917153"/>
                  <a:gd name="connsiteX6" fmla="*/ 332576 w 2610570"/>
                  <a:gd name="connsiteY6" fmla="*/ 2135981 h 2917153"/>
                  <a:gd name="connsiteX7" fmla="*/ 346183 w 2610570"/>
                  <a:gd name="connsiteY7" fmla="*/ 2067946 h 2917153"/>
                  <a:gd name="connsiteX8" fmla="*/ 378160 w 2610570"/>
                  <a:gd name="connsiteY8" fmla="*/ 2069307 h 2917153"/>
                  <a:gd name="connsiteX9" fmla="*/ 397210 w 2610570"/>
                  <a:gd name="connsiteY9" fmla="*/ 2055020 h 2917153"/>
                  <a:gd name="connsiteX10" fmla="*/ 542466 w 2610570"/>
                  <a:gd name="connsiteY10" fmla="*/ 2078832 h 2917153"/>
                  <a:gd name="connsiteX11" fmla="*/ 582947 w 2610570"/>
                  <a:gd name="connsiteY11" fmla="*/ 2093120 h 2917153"/>
                  <a:gd name="connsiteX12" fmla="*/ 621047 w 2610570"/>
                  <a:gd name="connsiteY12" fmla="*/ 2052638 h 2917153"/>
                  <a:gd name="connsiteX13" fmla="*/ 663910 w 2610570"/>
                  <a:gd name="connsiteY13" fmla="*/ 2088357 h 2917153"/>
                  <a:gd name="connsiteX14" fmla="*/ 690103 w 2610570"/>
                  <a:gd name="connsiteY14" fmla="*/ 2097882 h 2917153"/>
                  <a:gd name="connsiteX15" fmla="*/ 682959 w 2610570"/>
                  <a:gd name="connsiteY15" fmla="*/ 2135982 h 2917153"/>
                  <a:gd name="connsiteX16" fmla="*/ 718677 w 2610570"/>
                  <a:gd name="connsiteY16" fmla="*/ 2143126 h 2917153"/>
                  <a:gd name="connsiteX17" fmla="*/ 744871 w 2610570"/>
                  <a:gd name="connsiteY17" fmla="*/ 2116932 h 2917153"/>
                  <a:gd name="connsiteX18" fmla="*/ 802021 w 2610570"/>
                  <a:gd name="connsiteY18" fmla="*/ 2145507 h 2917153"/>
                  <a:gd name="connsiteX19" fmla="*/ 990140 w 2610570"/>
                  <a:gd name="connsiteY19" fmla="*/ 2238375 h 2917153"/>
                  <a:gd name="connsiteX20" fmla="*/ 1209215 w 2610570"/>
                  <a:gd name="connsiteY20" fmla="*/ 2328862 h 2917153"/>
                  <a:gd name="connsiteX21" fmla="*/ 1206833 w 2610570"/>
                  <a:gd name="connsiteY21" fmla="*/ 2357437 h 2917153"/>
                  <a:gd name="connsiteX22" fmla="*/ 1254458 w 2610570"/>
                  <a:gd name="connsiteY22" fmla="*/ 2371725 h 2917153"/>
                  <a:gd name="connsiteX23" fmla="*/ 1263983 w 2610570"/>
                  <a:gd name="connsiteY23" fmla="*/ 2345531 h 2917153"/>
                  <a:gd name="connsiteX24" fmla="*/ 1411620 w 2610570"/>
                  <a:gd name="connsiteY24" fmla="*/ 2374106 h 2917153"/>
                  <a:gd name="connsiteX25" fmla="*/ 1425908 w 2610570"/>
                  <a:gd name="connsiteY25" fmla="*/ 2347911 h 2917153"/>
                  <a:gd name="connsiteX26" fmla="*/ 1461626 w 2610570"/>
                  <a:gd name="connsiteY26" fmla="*/ 2343149 h 2917153"/>
                  <a:gd name="connsiteX27" fmla="*/ 1475914 w 2610570"/>
                  <a:gd name="connsiteY27" fmla="*/ 2309811 h 2917153"/>
                  <a:gd name="connsiteX28" fmla="*/ 1461626 w 2610570"/>
                  <a:gd name="connsiteY28" fmla="*/ 2293143 h 2917153"/>
                  <a:gd name="connsiteX29" fmla="*/ 1461626 w 2610570"/>
                  <a:gd name="connsiteY29" fmla="*/ 2262186 h 2917153"/>
                  <a:gd name="connsiteX30" fmla="*/ 1471151 w 2610570"/>
                  <a:gd name="connsiteY30" fmla="*/ 2226468 h 2917153"/>
                  <a:gd name="connsiteX31" fmla="*/ 1506871 w 2610570"/>
                  <a:gd name="connsiteY31" fmla="*/ 2238374 h 2917153"/>
                  <a:gd name="connsiteX32" fmla="*/ 1554496 w 2610570"/>
                  <a:gd name="connsiteY32" fmla="*/ 2126455 h 2917153"/>
                  <a:gd name="connsiteX33" fmla="*/ 1585451 w 2610570"/>
                  <a:gd name="connsiteY33" fmla="*/ 2097880 h 2917153"/>
                  <a:gd name="connsiteX34" fmla="*/ 1728326 w 2610570"/>
                  <a:gd name="connsiteY34" fmla="*/ 2109786 h 2917153"/>
                  <a:gd name="connsiteX35" fmla="*/ 1711659 w 2610570"/>
                  <a:gd name="connsiteY35" fmla="*/ 2195511 h 2917153"/>
                  <a:gd name="connsiteX36" fmla="*/ 1721184 w 2610570"/>
                  <a:gd name="connsiteY36" fmla="*/ 2328861 h 2917153"/>
                  <a:gd name="connsiteX37" fmla="*/ 1699752 w 2610570"/>
                  <a:gd name="connsiteY37" fmla="*/ 2433636 h 2917153"/>
                  <a:gd name="connsiteX38" fmla="*/ 1630696 w 2610570"/>
                  <a:gd name="connsiteY38" fmla="*/ 2581274 h 2917153"/>
                  <a:gd name="connsiteX39" fmla="*/ 1571165 w 2610570"/>
                  <a:gd name="connsiteY39" fmla="*/ 2700335 h 2917153"/>
                  <a:gd name="connsiteX40" fmla="*/ 1559259 w 2610570"/>
                  <a:gd name="connsiteY40" fmla="*/ 2812254 h 2917153"/>
                  <a:gd name="connsiteX41" fmla="*/ 1654509 w 2610570"/>
                  <a:gd name="connsiteY41" fmla="*/ 2845592 h 2917153"/>
                  <a:gd name="connsiteX42" fmla="*/ 1725945 w 2610570"/>
                  <a:gd name="connsiteY42" fmla="*/ 2881310 h 2917153"/>
                  <a:gd name="connsiteX43" fmla="*/ 1773570 w 2610570"/>
                  <a:gd name="connsiteY43" fmla="*/ 2795586 h 2917153"/>
                  <a:gd name="connsiteX44" fmla="*/ 1847389 w 2610570"/>
                  <a:gd name="connsiteY44" fmla="*/ 2836067 h 2917153"/>
                  <a:gd name="connsiteX45" fmla="*/ 1887870 w 2610570"/>
                  <a:gd name="connsiteY45" fmla="*/ 2833686 h 2917153"/>
                  <a:gd name="connsiteX46" fmla="*/ 1947401 w 2610570"/>
                  <a:gd name="connsiteY46" fmla="*/ 2886073 h 2917153"/>
                  <a:gd name="connsiteX47" fmla="*/ 2002170 w 2610570"/>
                  <a:gd name="connsiteY47" fmla="*/ 2914648 h 2917153"/>
                  <a:gd name="connsiteX48" fmla="*/ 2045033 w 2610570"/>
                  <a:gd name="connsiteY48" fmla="*/ 2895598 h 2917153"/>
                  <a:gd name="connsiteX49" fmla="*/ 2099800 w 2610570"/>
                  <a:gd name="connsiteY49" fmla="*/ 2905123 h 2917153"/>
                  <a:gd name="connsiteX50" fmla="*/ 2133138 w 2610570"/>
                  <a:gd name="connsiteY50" fmla="*/ 2874168 h 2917153"/>
                  <a:gd name="connsiteX51" fmla="*/ 2164094 w 2610570"/>
                  <a:gd name="connsiteY51" fmla="*/ 2869405 h 2917153"/>
                  <a:gd name="connsiteX52" fmla="*/ 2199813 w 2610570"/>
                  <a:gd name="connsiteY52" fmla="*/ 2855118 h 2917153"/>
                  <a:gd name="connsiteX53" fmla="*/ 2242675 w 2610570"/>
                  <a:gd name="connsiteY53" fmla="*/ 2900361 h 2917153"/>
                  <a:gd name="connsiteX54" fmla="*/ 2304587 w 2610570"/>
                  <a:gd name="connsiteY54" fmla="*/ 2795586 h 2917153"/>
                  <a:gd name="connsiteX55" fmla="*/ 2337924 w 2610570"/>
                  <a:gd name="connsiteY55" fmla="*/ 2655093 h 2917153"/>
                  <a:gd name="connsiteX56" fmla="*/ 2390312 w 2610570"/>
                  <a:gd name="connsiteY56" fmla="*/ 2526505 h 2917153"/>
                  <a:gd name="connsiteX57" fmla="*/ 2430793 w 2610570"/>
                  <a:gd name="connsiteY57" fmla="*/ 2336005 h 2917153"/>
                  <a:gd name="connsiteX58" fmla="*/ 2459368 w 2610570"/>
                  <a:gd name="connsiteY58" fmla="*/ 2131218 h 2917153"/>
                  <a:gd name="connsiteX59" fmla="*/ 2464131 w 2610570"/>
                  <a:gd name="connsiteY59" fmla="*/ 2024061 h 2917153"/>
                  <a:gd name="connsiteX60" fmla="*/ 2502231 w 2610570"/>
                  <a:gd name="connsiteY60" fmla="*/ 1897855 h 2917153"/>
                  <a:gd name="connsiteX61" fmla="*/ 2511756 w 2610570"/>
                  <a:gd name="connsiteY61" fmla="*/ 1850230 h 2917153"/>
                  <a:gd name="connsiteX62" fmla="*/ 2561762 w 2610570"/>
                  <a:gd name="connsiteY62" fmla="*/ 1781173 h 2917153"/>
                  <a:gd name="connsiteX63" fmla="*/ 2604625 w 2610570"/>
                  <a:gd name="connsiteY63" fmla="*/ 1557335 h 2917153"/>
                  <a:gd name="connsiteX64" fmla="*/ 2609388 w 2610570"/>
                  <a:gd name="connsiteY64" fmla="*/ 1426368 h 2917153"/>
                  <a:gd name="connsiteX65" fmla="*/ 2590338 w 2610570"/>
                  <a:gd name="connsiteY65" fmla="*/ 1340643 h 2917153"/>
                  <a:gd name="connsiteX66" fmla="*/ 2592719 w 2610570"/>
                  <a:gd name="connsiteY66" fmla="*/ 931068 h 2917153"/>
                  <a:gd name="connsiteX67" fmla="*/ 2518900 w 2610570"/>
                  <a:gd name="connsiteY67" fmla="*/ 876299 h 2917153"/>
                  <a:gd name="connsiteX68" fmla="*/ 2499850 w 2610570"/>
                  <a:gd name="connsiteY68" fmla="*/ 823911 h 2917153"/>
                  <a:gd name="connsiteX69" fmla="*/ 2518900 w 2610570"/>
                  <a:gd name="connsiteY69" fmla="*/ 728661 h 2917153"/>
                  <a:gd name="connsiteX70" fmla="*/ 2442700 w 2610570"/>
                  <a:gd name="connsiteY70" fmla="*/ 533400 h 2917153"/>
                  <a:gd name="connsiteX71" fmla="*/ 2421269 w 2610570"/>
                  <a:gd name="connsiteY71" fmla="*/ 504825 h 2917153"/>
                  <a:gd name="connsiteX72" fmla="*/ 2378407 w 2610570"/>
                  <a:gd name="connsiteY72" fmla="*/ 440531 h 2917153"/>
                  <a:gd name="connsiteX73" fmla="*/ 2371263 w 2610570"/>
                  <a:gd name="connsiteY73" fmla="*/ 378619 h 2917153"/>
                  <a:gd name="connsiteX74" fmla="*/ 2311732 w 2610570"/>
                  <a:gd name="connsiteY74" fmla="*/ 366712 h 2917153"/>
                  <a:gd name="connsiteX75" fmla="*/ 2290300 w 2610570"/>
                  <a:gd name="connsiteY75" fmla="*/ 352425 h 2917153"/>
                  <a:gd name="connsiteX76" fmla="*/ 2240294 w 2610570"/>
                  <a:gd name="connsiteY76" fmla="*/ 383381 h 2917153"/>
                  <a:gd name="connsiteX77" fmla="*/ 2154569 w 2610570"/>
                  <a:gd name="connsiteY77" fmla="*/ 366713 h 2917153"/>
                  <a:gd name="connsiteX78" fmla="*/ 2111707 w 2610570"/>
                  <a:gd name="connsiteY78" fmla="*/ 345282 h 2917153"/>
                  <a:gd name="connsiteX79" fmla="*/ 2092657 w 2610570"/>
                  <a:gd name="connsiteY79" fmla="*/ 257175 h 2917153"/>
                  <a:gd name="connsiteX80" fmla="*/ 2059319 w 2610570"/>
                  <a:gd name="connsiteY80" fmla="*/ 247651 h 2917153"/>
                  <a:gd name="connsiteX81" fmla="*/ 1959307 w 2610570"/>
                  <a:gd name="connsiteY81" fmla="*/ 240507 h 2917153"/>
                  <a:gd name="connsiteX82" fmla="*/ 1771188 w 2610570"/>
                  <a:gd name="connsiteY82" fmla="*/ 200026 h 2917153"/>
                  <a:gd name="connsiteX83" fmla="*/ 1704513 w 2610570"/>
                  <a:gd name="connsiteY83" fmla="*/ 209550 h 2917153"/>
                  <a:gd name="connsiteX84" fmla="*/ 1564019 w 2610570"/>
                  <a:gd name="connsiteY84" fmla="*/ 211931 h 2917153"/>
                  <a:gd name="connsiteX85" fmla="*/ 1414000 w 2610570"/>
                  <a:gd name="connsiteY85" fmla="*/ 169070 h 2917153"/>
                  <a:gd name="connsiteX86" fmla="*/ 1416382 w 2610570"/>
                  <a:gd name="connsiteY86" fmla="*/ 130969 h 2917153"/>
                  <a:gd name="connsiteX87" fmla="*/ 1225882 w 2610570"/>
                  <a:gd name="connsiteY87" fmla="*/ 90488 h 2917153"/>
                  <a:gd name="connsiteX88" fmla="*/ 1204450 w 2610570"/>
                  <a:gd name="connsiteY88" fmla="*/ 85726 h 2917153"/>
                  <a:gd name="connsiteX89" fmla="*/ 1197307 w 2610570"/>
                  <a:gd name="connsiteY89" fmla="*/ 64294 h 2917153"/>
                  <a:gd name="connsiteX90" fmla="*/ 1025857 w 2610570"/>
                  <a:gd name="connsiteY90" fmla="*/ 0 h 2917153"/>
                  <a:gd name="connsiteX91" fmla="*/ 809163 w 2610570"/>
                  <a:gd name="connsiteY91" fmla="*/ 685800 h 2917153"/>
                  <a:gd name="connsiteX92" fmla="*/ 732963 w 2610570"/>
                  <a:gd name="connsiteY92" fmla="*/ 800100 h 2917153"/>
                  <a:gd name="connsiteX93" fmla="*/ 723438 w 2610570"/>
                  <a:gd name="connsiteY93" fmla="*/ 1007269 h 2917153"/>
                  <a:gd name="connsiteX94" fmla="*/ 613900 w 2610570"/>
                  <a:gd name="connsiteY94" fmla="*/ 1009650 h 2917153"/>
                  <a:gd name="connsiteX95" fmla="*/ 554369 w 2610570"/>
                  <a:gd name="connsiteY95" fmla="*/ 1088231 h 2917153"/>
                  <a:gd name="connsiteX96" fmla="*/ 473407 w 2610570"/>
                  <a:gd name="connsiteY96" fmla="*/ 1138237 h 2917153"/>
                  <a:gd name="connsiteX97" fmla="*/ 366250 w 2610570"/>
                  <a:gd name="connsiteY97" fmla="*/ 1181100 h 2917153"/>
                  <a:gd name="connsiteX98" fmla="*/ 356725 w 2610570"/>
                  <a:gd name="connsiteY98" fmla="*/ 1290637 h 2917153"/>
                  <a:gd name="connsiteX99" fmla="*/ 0 w 2610570"/>
                  <a:gd name="connsiteY99" fmla="*/ 1399553 h 2917153"/>
                  <a:gd name="connsiteX0" fmla="*/ 14967 w 2610570"/>
                  <a:gd name="connsiteY0" fmla="*/ 2484926 h 2917153"/>
                  <a:gd name="connsiteX1" fmla="*/ 196980 w 2610570"/>
                  <a:gd name="connsiteY1" fmla="*/ 2376586 h 2917153"/>
                  <a:gd name="connsiteX2" fmla="*/ 257651 w 2610570"/>
                  <a:gd name="connsiteY2" fmla="*/ 2380921 h 2917153"/>
                  <a:gd name="connsiteX3" fmla="*/ 348658 w 2610570"/>
                  <a:gd name="connsiteY3" fmla="*/ 2268247 h 2917153"/>
                  <a:gd name="connsiteX4" fmla="*/ 274987 w 2610570"/>
                  <a:gd name="connsiteY4" fmla="*/ 2246580 h 2917153"/>
                  <a:gd name="connsiteX5" fmla="*/ 275426 w 2610570"/>
                  <a:gd name="connsiteY5" fmla="*/ 2141425 h 2917153"/>
                  <a:gd name="connsiteX6" fmla="*/ 332576 w 2610570"/>
                  <a:gd name="connsiteY6" fmla="*/ 2135981 h 2917153"/>
                  <a:gd name="connsiteX7" fmla="*/ 346183 w 2610570"/>
                  <a:gd name="connsiteY7" fmla="*/ 2067946 h 2917153"/>
                  <a:gd name="connsiteX8" fmla="*/ 378160 w 2610570"/>
                  <a:gd name="connsiteY8" fmla="*/ 2069307 h 2917153"/>
                  <a:gd name="connsiteX9" fmla="*/ 397210 w 2610570"/>
                  <a:gd name="connsiteY9" fmla="*/ 2055020 h 2917153"/>
                  <a:gd name="connsiteX10" fmla="*/ 542466 w 2610570"/>
                  <a:gd name="connsiteY10" fmla="*/ 2078832 h 2917153"/>
                  <a:gd name="connsiteX11" fmla="*/ 582947 w 2610570"/>
                  <a:gd name="connsiteY11" fmla="*/ 2093120 h 2917153"/>
                  <a:gd name="connsiteX12" fmla="*/ 621047 w 2610570"/>
                  <a:gd name="connsiteY12" fmla="*/ 2052638 h 2917153"/>
                  <a:gd name="connsiteX13" fmla="*/ 663910 w 2610570"/>
                  <a:gd name="connsiteY13" fmla="*/ 2088357 h 2917153"/>
                  <a:gd name="connsiteX14" fmla="*/ 690103 w 2610570"/>
                  <a:gd name="connsiteY14" fmla="*/ 2097882 h 2917153"/>
                  <a:gd name="connsiteX15" fmla="*/ 682959 w 2610570"/>
                  <a:gd name="connsiteY15" fmla="*/ 2135982 h 2917153"/>
                  <a:gd name="connsiteX16" fmla="*/ 718677 w 2610570"/>
                  <a:gd name="connsiteY16" fmla="*/ 2143126 h 2917153"/>
                  <a:gd name="connsiteX17" fmla="*/ 744871 w 2610570"/>
                  <a:gd name="connsiteY17" fmla="*/ 2116932 h 2917153"/>
                  <a:gd name="connsiteX18" fmla="*/ 802021 w 2610570"/>
                  <a:gd name="connsiteY18" fmla="*/ 2145507 h 2917153"/>
                  <a:gd name="connsiteX19" fmla="*/ 990140 w 2610570"/>
                  <a:gd name="connsiteY19" fmla="*/ 2238375 h 2917153"/>
                  <a:gd name="connsiteX20" fmla="*/ 1209215 w 2610570"/>
                  <a:gd name="connsiteY20" fmla="*/ 2328862 h 2917153"/>
                  <a:gd name="connsiteX21" fmla="*/ 1206833 w 2610570"/>
                  <a:gd name="connsiteY21" fmla="*/ 2357437 h 2917153"/>
                  <a:gd name="connsiteX22" fmla="*/ 1254458 w 2610570"/>
                  <a:gd name="connsiteY22" fmla="*/ 2371725 h 2917153"/>
                  <a:gd name="connsiteX23" fmla="*/ 1263983 w 2610570"/>
                  <a:gd name="connsiteY23" fmla="*/ 2345531 h 2917153"/>
                  <a:gd name="connsiteX24" fmla="*/ 1411620 w 2610570"/>
                  <a:gd name="connsiteY24" fmla="*/ 2374106 h 2917153"/>
                  <a:gd name="connsiteX25" fmla="*/ 1425908 w 2610570"/>
                  <a:gd name="connsiteY25" fmla="*/ 2347911 h 2917153"/>
                  <a:gd name="connsiteX26" fmla="*/ 1461626 w 2610570"/>
                  <a:gd name="connsiteY26" fmla="*/ 2343149 h 2917153"/>
                  <a:gd name="connsiteX27" fmla="*/ 1475914 w 2610570"/>
                  <a:gd name="connsiteY27" fmla="*/ 2309811 h 2917153"/>
                  <a:gd name="connsiteX28" fmla="*/ 1461626 w 2610570"/>
                  <a:gd name="connsiteY28" fmla="*/ 2293143 h 2917153"/>
                  <a:gd name="connsiteX29" fmla="*/ 1461626 w 2610570"/>
                  <a:gd name="connsiteY29" fmla="*/ 2262186 h 2917153"/>
                  <a:gd name="connsiteX30" fmla="*/ 1471151 w 2610570"/>
                  <a:gd name="connsiteY30" fmla="*/ 2226468 h 2917153"/>
                  <a:gd name="connsiteX31" fmla="*/ 1506871 w 2610570"/>
                  <a:gd name="connsiteY31" fmla="*/ 2238374 h 2917153"/>
                  <a:gd name="connsiteX32" fmla="*/ 1554496 w 2610570"/>
                  <a:gd name="connsiteY32" fmla="*/ 2126455 h 2917153"/>
                  <a:gd name="connsiteX33" fmla="*/ 1585451 w 2610570"/>
                  <a:gd name="connsiteY33" fmla="*/ 2097880 h 2917153"/>
                  <a:gd name="connsiteX34" fmla="*/ 1728326 w 2610570"/>
                  <a:gd name="connsiteY34" fmla="*/ 2109786 h 2917153"/>
                  <a:gd name="connsiteX35" fmla="*/ 1711659 w 2610570"/>
                  <a:gd name="connsiteY35" fmla="*/ 2195511 h 2917153"/>
                  <a:gd name="connsiteX36" fmla="*/ 1721184 w 2610570"/>
                  <a:gd name="connsiteY36" fmla="*/ 2328861 h 2917153"/>
                  <a:gd name="connsiteX37" fmla="*/ 1699752 w 2610570"/>
                  <a:gd name="connsiteY37" fmla="*/ 2433636 h 2917153"/>
                  <a:gd name="connsiteX38" fmla="*/ 1630696 w 2610570"/>
                  <a:gd name="connsiteY38" fmla="*/ 2581274 h 2917153"/>
                  <a:gd name="connsiteX39" fmla="*/ 1571165 w 2610570"/>
                  <a:gd name="connsiteY39" fmla="*/ 2700335 h 2917153"/>
                  <a:gd name="connsiteX40" fmla="*/ 1559259 w 2610570"/>
                  <a:gd name="connsiteY40" fmla="*/ 2812254 h 2917153"/>
                  <a:gd name="connsiteX41" fmla="*/ 1654509 w 2610570"/>
                  <a:gd name="connsiteY41" fmla="*/ 2845592 h 2917153"/>
                  <a:gd name="connsiteX42" fmla="*/ 1725945 w 2610570"/>
                  <a:gd name="connsiteY42" fmla="*/ 2881310 h 2917153"/>
                  <a:gd name="connsiteX43" fmla="*/ 1773570 w 2610570"/>
                  <a:gd name="connsiteY43" fmla="*/ 2795586 h 2917153"/>
                  <a:gd name="connsiteX44" fmla="*/ 1847389 w 2610570"/>
                  <a:gd name="connsiteY44" fmla="*/ 2836067 h 2917153"/>
                  <a:gd name="connsiteX45" fmla="*/ 1887870 w 2610570"/>
                  <a:gd name="connsiteY45" fmla="*/ 2833686 h 2917153"/>
                  <a:gd name="connsiteX46" fmla="*/ 1947401 w 2610570"/>
                  <a:gd name="connsiteY46" fmla="*/ 2886073 h 2917153"/>
                  <a:gd name="connsiteX47" fmla="*/ 2002170 w 2610570"/>
                  <a:gd name="connsiteY47" fmla="*/ 2914648 h 2917153"/>
                  <a:gd name="connsiteX48" fmla="*/ 2045033 w 2610570"/>
                  <a:gd name="connsiteY48" fmla="*/ 2895598 h 2917153"/>
                  <a:gd name="connsiteX49" fmla="*/ 2099800 w 2610570"/>
                  <a:gd name="connsiteY49" fmla="*/ 2905123 h 2917153"/>
                  <a:gd name="connsiteX50" fmla="*/ 2133138 w 2610570"/>
                  <a:gd name="connsiteY50" fmla="*/ 2874168 h 2917153"/>
                  <a:gd name="connsiteX51" fmla="*/ 2164094 w 2610570"/>
                  <a:gd name="connsiteY51" fmla="*/ 2869405 h 2917153"/>
                  <a:gd name="connsiteX52" fmla="*/ 2199813 w 2610570"/>
                  <a:gd name="connsiteY52" fmla="*/ 2855118 h 2917153"/>
                  <a:gd name="connsiteX53" fmla="*/ 2242675 w 2610570"/>
                  <a:gd name="connsiteY53" fmla="*/ 2900361 h 2917153"/>
                  <a:gd name="connsiteX54" fmla="*/ 2304587 w 2610570"/>
                  <a:gd name="connsiteY54" fmla="*/ 2795586 h 2917153"/>
                  <a:gd name="connsiteX55" fmla="*/ 2337924 w 2610570"/>
                  <a:gd name="connsiteY55" fmla="*/ 2655093 h 2917153"/>
                  <a:gd name="connsiteX56" fmla="*/ 2390312 w 2610570"/>
                  <a:gd name="connsiteY56" fmla="*/ 2526505 h 2917153"/>
                  <a:gd name="connsiteX57" fmla="*/ 2430793 w 2610570"/>
                  <a:gd name="connsiteY57" fmla="*/ 2336005 h 2917153"/>
                  <a:gd name="connsiteX58" fmla="*/ 2459368 w 2610570"/>
                  <a:gd name="connsiteY58" fmla="*/ 2131218 h 2917153"/>
                  <a:gd name="connsiteX59" fmla="*/ 2464131 w 2610570"/>
                  <a:gd name="connsiteY59" fmla="*/ 2024061 h 2917153"/>
                  <a:gd name="connsiteX60" fmla="*/ 2502231 w 2610570"/>
                  <a:gd name="connsiteY60" fmla="*/ 1897855 h 2917153"/>
                  <a:gd name="connsiteX61" fmla="*/ 2511756 w 2610570"/>
                  <a:gd name="connsiteY61" fmla="*/ 1850230 h 2917153"/>
                  <a:gd name="connsiteX62" fmla="*/ 2561762 w 2610570"/>
                  <a:gd name="connsiteY62" fmla="*/ 1781173 h 2917153"/>
                  <a:gd name="connsiteX63" fmla="*/ 2604625 w 2610570"/>
                  <a:gd name="connsiteY63" fmla="*/ 1557335 h 2917153"/>
                  <a:gd name="connsiteX64" fmla="*/ 2609388 w 2610570"/>
                  <a:gd name="connsiteY64" fmla="*/ 1426368 h 2917153"/>
                  <a:gd name="connsiteX65" fmla="*/ 2590338 w 2610570"/>
                  <a:gd name="connsiteY65" fmla="*/ 1340643 h 2917153"/>
                  <a:gd name="connsiteX66" fmla="*/ 2592719 w 2610570"/>
                  <a:gd name="connsiteY66" fmla="*/ 931068 h 2917153"/>
                  <a:gd name="connsiteX67" fmla="*/ 2518900 w 2610570"/>
                  <a:gd name="connsiteY67" fmla="*/ 876299 h 2917153"/>
                  <a:gd name="connsiteX68" fmla="*/ 2499850 w 2610570"/>
                  <a:gd name="connsiteY68" fmla="*/ 823911 h 2917153"/>
                  <a:gd name="connsiteX69" fmla="*/ 2518900 w 2610570"/>
                  <a:gd name="connsiteY69" fmla="*/ 728661 h 2917153"/>
                  <a:gd name="connsiteX70" fmla="*/ 2442700 w 2610570"/>
                  <a:gd name="connsiteY70" fmla="*/ 533400 h 2917153"/>
                  <a:gd name="connsiteX71" fmla="*/ 2421269 w 2610570"/>
                  <a:gd name="connsiteY71" fmla="*/ 504825 h 2917153"/>
                  <a:gd name="connsiteX72" fmla="*/ 2378407 w 2610570"/>
                  <a:gd name="connsiteY72" fmla="*/ 440531 h 2917153"/>
                  <a:gd name="connsiteX73" fmla="*/ 2371263 w 2610570"/>
                  <a:gd name="connsiteY73" fmla="*/ 378619 h 2917153"/>
                  <a:gd name="connsiteX74" fmla="*/ 2311732 w 2610570"/>
                  <a:gd name="connsiteY74" fmla="*/ 366712 h 2917153"/>
                  <a:gd name="connsiteX75" fmla="*/ 2290300 w 2610570"/>
                  <a:gd name="connsiteY75" fmla="*/ 352425 h 2917153"/>
                  <a:gd name="connsiteX76" fmla="*/ 2240294 w 2610570"/>
                  <a:gd name="connsiteY76" fmla="*/ 383381 h 2917153"/>
                  <a:gd name="connsiteX77" fmla="*/ 2154569 w 2610570"/>
                  <a:gd name="connsiteY77" fmla="*/ 366713 h 2917153"/>
                  <a:gd name="connsiteX78" fmla="*/ 2111707 w 2610570"/>
                  <a:gd name="connsiteY78" fmla="*/ 345282 h 2917153"/>
                  <a:gd name="connsiteX79" fmla="*/ 2092657 w 2610570"/>
                  <a:gd name="connsiteY79" fmla="*/ 257175 h 2917153"/>
                  <a:gd name="connsiteX80" fmla="*/ 2059319 w 2610570"/>
                  <a:gd name="connsiteY80" fmla="*/ 247651 h 2917153"/>
                  <a:gd name="connsiteX81" fmla="*/ 1959307 w 2610570"/>
                  <a:gd name="connsiteY81" fmla="*/ 240507 h 2917153"/>
                  <a:gd name="connsiteX82" fmla="*/ 1771188 w 2610570"/>
                  <a:gd name="connsiteY82" fmla="*/ 200026 h 2917153"/>
                  <a:gd name="connsiteX83" fmla="*/ 1704513 w 2610570"/>
                  <a:gd name="connsiteY83" fmla="*/ 209550 h 2917153"/>
                  <a:gd name="connsiteX84" fmla="*/ 1564019 w 2610570"/>
                  <a:gd name="connsiteY84" fmla="*/ 211931 h 2917153"/>
                  <a:gd name="connsiteX85" fmla="*/ 1414000 w 2610570"/>
                  <a:gd name="connsiteY85" fmla="*/ 169070 h 2917153"/>
                  <a:gd name="connsiteX86" fmla="*/ 1416382 w 2610570"/>
                  <a:gd name="connsiteY86" fmla="*/ 130969 h 2917153"/>
                  <a:gd name="connsiteX87" fmla="*/ 1225882 w 2610570"/>
                  <a:gd name="connsiteY87" fmla="*/ 90488 h 2917153"/>
                  <a:gd name="connsiteX88" fmla="*/ 1204450 w 2610570"/>
                  <a:gd name="connsiteY88" fmla="*/ 85726 h 2917153"/>
                  <a:gd name="connsiteX89" fmla="*/ 1197307 w 2610570"/>
                  <a:gd name="connsiteY89" fmla="*/ 64294 h 2917153"/>
                  <a:gd name="connsiteX90" fmla="*/ 1025857 w 2610570"/>
                  <a:gd name="connsiteY90" fmla="*/ 0 h 2917153"/>
                  <a:gd name="connsiteX91" fmla="*/ 809163 w 2610570"/>
                  <a:gd name="connsiteY91" fmla="*/ 685800 h 2917153"/>
                  <a:gd name="connsiteX92" fmla="*/ 732963 w 2610570"/>
                  <a:gd name="connsiteY92" fmla="*/ 800100 h 2917153"/>
                  <a:gd name="connsiteX93" fmla="*/ 723438 w 2610570"/>
                  <a:gd name="connsiteY93" fmla="*/ 1007269 h 2917153"/>
                  <a:gd name="connsiteX94" fmla="*/ 613900 w 2610570"/>
                  <a:gd name="connsiteY94" fmla="*/ 1009650 h 2917153"/>
                  <a:gd name="connsiteX95" fmla="*/ 554369 w 2610570"/>
                  <a:gd name="connsiteY95" fmla="*/ 1088231 h 2917153"/>
                  <a:gd name="connsiteX96" fmla="*/ 473407 w 2610570"/>
                  <a:gd name="connsiteY96" fmla="*/ 1138237 h 2917153"/>
                  <a:gd name="connsiteX97" fmla="*/ 366250 w 2610570"/>
                  <a:gd name="connsiteY97" fmla="*/ 1181100 h 2917153"/>
                  <a:gd name="connsiteX98" fmla="*/ 356725 w 2610570"/>
                  <a:gd name="connsiteY98" fmla="*/ 1290637 h 2917153"/>
                  <a:gd name="connsiteX99" fmla="*/ 242425 w 2610570"/>
                  <a:gd name="connsiteY99" fmla="*/ 1295400 h 2917153"/>
                  <a:gd name="connsiteX100" fmla="*/ 0 w 2610570"/>
                  <a:gd name="connsiteY100" fmla="*/ 1399553 h 2917153"/>
                  <a:gd name="connsiteX0" fmla="*/ 155460 w 2751063"/>
                  <a:gd name="connsiteY0" fmla="*/ 2484926 h 2917153"/>
                  <a:gd name="connsiteX1" fmla="*/ 337473 w 2751063"/>
                  <a:gd name="connsiteY1" fmla="*/ 2376586 h 2917153"/>
                  <a:gd name="connsiteX2" fmla="*/ 398144 w 2751063"/>
                  <a:gd name="connsiteY2" fmla="*/ 2380921 h 2917153"/>
                  <a:gd name="connsiteX3" fmla="*/ 489151 w 2751063"/>
                  <a:gd name="connsiteY3" fmla="*/ 2268247 h 2917153"/>
                  <a:gd name="connsiteX4" fmla="*/ 415480 w 2751063"/>
                  <a:gd name="connsiteY4" fmla="*/ 2246580 h 2917153"/>
                  <a:gd name="connsiteX5" fmla="*/ 415919 w 2751063"/>
                  <a:gd name="connsiteY5" fmla="*/ 2141425 h 2917153"/>
                  <a:gd name="connsiteX6" fmla="*/ 473069 w 2751063"/>
                  <a:gd name="connsiteY6" fmla="*/ 2135981 h 2917153"/>
                  <a:gd name="connsiteX7" fmla="*/ 486676 w 2751063"/>
                  <a:gd name="connsiteY7" fmla="*/ 2067946 h 2917153"/>
                  <a:gd name="connsiteX8" fmla="*/ 518653 w 2751063"/>
                  <a:gd name="connsiteY8" fmla="*/ 2069307 h 2917153"/>
                  <a:gd name="connsiteX9" fmla="*/ 537703 w 2751063"/>
                  <a:gd name="connsiteY9" fmla="*/ 2055020 h 2917153"/>
                  <a:gd name="connsiteX10" fmla="*/ 682959 w 2751063"/>
                  <a:gd name="connsiteY10" fmla="*/ 2078832 h 2917153"/>
                  <a:gd name="connsiteX11" fmla="*/ 723440 w 2751063"/>
                  <a:gd name="connsiteY11" fmla="*/ 2093120 h 2917153"/>
                  <a:gd name="connsiteX12" fmla="*/ 761540 w 2751063"/>
                  <a:gd name="connsiteY12" fmla="*/ 2052638 h 2917153"/>
                  <a:gd name="connsiteX13" fmla="*/ 804403 w 2751063"/>
                  <a:gd name="connsiteY13" fmla="*/ 2088357 h 2917153"/>
                  <a:gd name="connsiteX14" fmla="*/ 830596 w 2751063"/>
                  <a:gd name="connsiteY14" fmla="*/ 2097882 h 2917153"/>
                  <a:gd name="connsiteX15" fmla="*/ 823452 w 2751063"/>
                  <a:gd name="connsiteY15" fmla="*/ 2135982 h 2917153"/>
                  <a:gd name="connsiteX16" fmla="*/ 859170 w 2751063"/>
                  <a:gd name="connsiteY16" fmla="*/ 2143126 h 2917153"/>
                  <a:gd name="connsiteX17" fmla="*/ 885364 w 2751063"/>
                  <a:gd name="connsiteY17" fmla="*/ 2116932 h 2917153"/>
                  <a:gd name="connsiteX18" fmla="*/ 942514 w 2751063"/>
                  <a:gd name="connsiteY18" fmla="*/ 2145507 h 2917153"/>
                  <a:gd name="connsiteX19" fmla="*/ 1130633 w 2751063"/>
                  <a:gd name="connsiteY19" fmla="*/ 2238375 h 2917153"/>
                  <a:gd name="connsiteX20" fmla="*/ 1349708 w 2751063"/>
                  <a:gd name="connsiteY20" fmla="*/ 2328862 h 2917153"/>
                  <a:gd name="connsiteX21" fmla="*/ 1347326 w 2751063"/>
                  <a:gd name="connsiteY21" fmla="*/ 2357437 h 2917153"/>
                  <a:gd name="connsiteX22" fmla="*/ 1394951 w 2751063"/>
                  <a:gd name="connsiteY22" fmla="*/ 2371725 h 2917153"/>
                  <a:gd name="connsiteX23" fmla="*/ 1404476 w 2751063"/>
                  <a:gd name="connsiteY23" fmla="*/ 2345531 h 2917153"/>
                  <a:gd name="connsiteX24" fmla="*/ 1552113 w 2751063"/>
                  <a:gd name="connsiteY24" fmla="*/ 2374106 h 2917153"/>
                  <a:gd name="connsiteX25" fmla="*/ 1566401 w 2751063"/>
                  <a:gd name="connsiteY25" fmla="*/ 2347911 h 2917153"/>
                  <a:gd name="connsiteX26" fmla="*/ 1602119 w 2751063"/>
                  <a:gd name="connsiteY26" fmla="*/ 2343149 h 2917153"/>
                  <a:gd name="connsiteX27" fmla="*/ 1616407 w 2751063"/>
                  <a:gd name="connsiteY27" fmla="*/ 2309811 h 2917153"/>
                  <a:gd name="connsiteX28" fmla="*/ 1602119 w 2751063"/>
                  <a:gd name="connsiteY28" fmla="*/ 2293143 h 2917153"/>
                  <a:gd name="connsiteX29" fmla="*/ 1602119 w 2751063"/>
                  <a:gd name="connsiteY29" fmla="*/ 2262186 h 2917153"/>
                  <a:gd name="connsiteX30" fmla="*/ 1611644 w 2751063"/>
                  <a:gd name="connsiteY30" fmla="*/ 2226468 h 2917153"/>
                  <a:gd name="connsiteX31" fmla="*/ 1647364 w 2751063"/>
                  <a:gd name="connsiteY31" fmla="*/ 2238374 h 2917153"/>
                  <a:gd name="connsiteX32" fmla="*/ 1694989 w 2751063"/>
                  <a:gd name="connsiteY32" fmla="*/ 2126455 h 2917153"/>
                  <a:gd name="connsiteX33" fmla="*/ 1725944 w 2751063"/>
                  <a:gd name="connsiteY33" fmla="*/ 2097880 h 2917153"/>
                  <a:gd name="connsiteX34" fmla="*/ 1868819 w 2751063"/>
                  <a:gd name="connsiteY34" fmla="*/ 2109786 h 2917153"/>
                  <a:gd name="connsiteX35" fmla="*/ 1852152 w 2751063"/>
                  <a:gd name="connsiteY35" fmla="*/ 2195511 h 2917153"/>
                  <a:gd name="connsiteX36" fmla="*/ 1861677 w 2751063"/>
                  <a:gd name="connsiteY36" fmla="*/ 2328861 h 2917153"/>
                  <a:gd name="connsiteX37" fmla="*/ 1840245 w 2751063"/>
                  <a:gd name="connsiteY37" fmla="*/ 2433636 h 2917153"/>
                  <a:gd name="connsiteX38" fmla="*/ 1771189 w 2751063"/>
                  <a:gd name="connsiteY38" fmla="*/ 2581274 h 2917153"/>
                  <a:gd name="connsiteX39" fmla="*/ 1711658 w 2751063"/>
                  <a:gd name="connsiteY39" fmla="*/ 2700335 h 2917153"/>
                  <a:gd name="connsiteX40" fmla="*/ 1699752 w 2751063"/>
                  <a:gd name="connsiteY40" fmla="*/ 2812254 h 2917153"/>
                  <a:gd name="connsiteX41" fmla="*/ 1795002 w 2751063"/>
                  <a:gd name="connsiteY41" fmla="*/ 2845592 h 2917153"/>
                  <a:gd name="connsiteX42" fmla="*/ 1866438 w 2751063"/>
                  <a:gd name="connsiteY42" fmla="*/ 2881310 h 2917153"/>
                  <a:gd name="connsiteX43" fmla="*/ 1914063 w 2751063"/>
                  <a:gd name="connsiteY43" fmla="*/ 2795586 h 2917153"/>
                  <a:gd name="connsiteX44" fmla="*/ 1987882 w 2751063"/>
                  <a:gd name="connsiteY44" fmla="*/ 2836067 h 2917153"/>
                  <a:gd name="connsiteX45" fmla="*/ 2028363 w 2751063"/>
                  <a:gd name="connsiteY45" fmla="*/ 2833686 h 2917153"/>
                  <a:gd name="connsiteX46" fmla="*/ 2087894 w 2751063"/>
                  <a:gd name="connsiteY46" fmla="*/ 2886073 h 2917153"/>
                  <a:gd name="connsiteX47" fmla="*/ 2142663 w 2751063"/>
                  <a:gd name="connsiteY47" fmla="*/ 2914648 h 2917153"/>
                  <a:gd name="connsiteX48" fmla="*/ 2185526 w 2751063"/>
                  <a:gd name="connsiteY48" fmla="*/ 2895598 h 2917153"/>
                  <a:gd name="connsiteX49" fmla="*/ 2240293 w 2751063"/>
                  <a:gd name="connsiteY49" fmla="*/ 2905123 h 2917153"/>
                  <a:gd name="connsiteX50" fmla="*/ 2273631 w 2751063"/>
                  <a:gd name="connsiteY50" fmla="*/ 2874168 h 2917153"/>
                  <a:gd name="connsiteX51" fmla="*/ 2304587 w 2751063"/>
                  <a:gd name="connsiteY51" fmla="*/ 2869405 h 2917153"/>
                  <a:gd name="connsiteX52" fmla="*/ 2340306 w 2751063"/>
                  <a:gd name="connsiteY52" fmla="*/ 2855118 h 2917153"/>
                  <a:gd name="connsiteX53" fmla="*/ 2383168 w 2751063"/>
                  <a:gd name="connsiteY53" fmla="*/ 2900361 h 2917153"/>
                  <a:gd name="connsiteX54" fmla="*/ 2445080 w 2751063"/>
                  <a:gd name="connsiteY54" fmla="*/ 2795586 h 2917153"/>
                  <a:gd name="connsiteX55" fmla="*/ 2478417 w 2751063"/>
                  <a:gd name="connsiteY55" fmla="*/ 2655093 h 2917153"/>
                  <a:gd name="connsiteX56" fmla="*/ 2530805 w 2751063"/>
                  <a:gd name="connsiteY56" fmla="*/ 2526505 h 2917153"/>
                  <a:gd name="connsiteX57" fmla="*/ 2571286 w 2751063"/>
                  <a:gd name="connsiteY57" fmla="*/ 2336005 h 2917153"/>
                  <a:gd name="connsiteX58" fmla="*/ 2599861 w 2751063"/>
                  <a:gd name="connsiteY58" fmla="*/ 2131218 h 2917153"/>
                  <a:gd name="connsiteX59" fmla="*/ 2604624 w 2751063"/>
                  <a:gd name="connsiteY59" fmla="*/ 2024061 h 2917153"/>
                  <a:gd name="connsiteX60" fmla="*/ 2642724 w 2751063"/>
                  <a:gd name="connsiteY60" fmla="*/ 1897855 h 2917153"/>
                  <a:gd name="connsiteX61" fmla="*/ 2652249 w 2751063"/>
                  <a:gd name="connsiteY61" fmla="*/ 1850230 h 2917153"/>
                  <a:gd name="connsiteX62" fmla="*/ 2702255 w 2751063"/>
                  <a:gd name="connsiteY62" fmla="*/ 1781173 h 2917153"/>
                  <a:gd name="connsiteX63" fmla="*/ 2745118 w 2751063"/>
                  <a:gd name="connsiteY63" fmla="*/ 1557335 h 2917153"/>
                  <a:gd name="connsiteX64" fmla="*/ 2749881 w 2751063"/>
                  <a:gd name="connsiteY64" fmla="*/ 1426368 h 2917153"/>
                  <a:gd name="connsiteX65" fmla="*/ 2730831 w 2751063"/>
                  <a:gd name="connsiteY65" fmla="*/ 1340643 h 2917153"/>
                  <a:gd name="connsiteX66" fmla="*/ 2733212 w 2751063"/>
                  <a:gd name="connsiteY66" fmla="*/ 931068 h 2917153"/>
                  <a:gd name="connsiteX67" fmla="*/ 2659393 w 2751063"/>
                  <a:gd name="connsiteY67" fmla="*/ 876299 h 2917153"/>
                  <a:gd name="connsiteX68" fmla="*/ 2640343 w 2751063"/>
                  <a:gd name="connsiteY68" fmla="*/ 823911 h 2917153"/>
                  <a:gd name="connsiteX69" fmla="*/ 2659393 w 2751063"/>
                  <a:gd name="connsiteY69" fmla="*/ 728661 h 2917153"/>
                  <a:gd name="connsiteX70" fmla="*/ 2583193 w 2751063"/>
                  <a:gd name="connsiteY70" fmla="*/ 533400 h 2917153"/>
                  <a:gd name="connsiteX71" fmla="*/ 2561762 w 2751063"/>
                  <a:gd name="connsiteY71" fmla="*/ 504825 h 2917153"/>
                  <a:gd name="connsiteX72" fmla="*/ 2518900 w 2751063"/>
                  <a:gd name="connsiteY72" fmla="*/ 440531 h 2917153"/>
                  <a:gd name="connsiteX73" fmla="*/ 2511756 w 2751063"/>
                  <a:gd name="connsiteY73" fmla="*/ 378619 h 2917153"/>
                  <a:gd name="connsiteX74" fmla="*/ 2452225 w 2751063"/>
                  <a:gd name="connsiteY74" fmla="*/ 366712 h 2917153"/>
                  <a:gd name="connsiteX75" fmla="*/ 2430793 w 2751063"/>
                  <a:gd name="connsiteY75" fmla="*/ 352425 h 2917153"/>
                  <a:gd name="connsiteX76" fmla="*/ 2380787 w 2751063"/>
                  <a:gd name="connsiteY76" fmla="*/ 383381 h 2917153"/>
                  <a:gd name="connsiteX77" fmla="*/ 2295062 w 2751063"/>
                  <a:gd name="connsiteY77" fmla="*/ 366713 h 2917153"/>
                  <a:gd name="connsiteX78" fmla="*/ 2252200 w 2751063"/>
                  <a:gd name="connsiteY78" fmla="*/ 345282 h 2917153"/>
                  <a:gd name="connsiteX79" fmla="*/ 2233150 w 2751063"/>
                  <a:gd name="connsiteY79" fmla="*/ 257175 h 2917153"/>
                  <a:gd name="connsiteX80" fmla="*/ 2199812 w 2751063"/>
                  <a:gd name="connsiteY80" fmla="*/ 247651 h 2917153"/>
                  <a:gd name="connsiteX81" fmla="*/ 2099800 w 2751063"/>
                  <a:gd name="connsiteY81" fmla="*/ 240507 h 2917153"/>
                  <a:gd name="connsiteX82" fmla="*/ 1911681 w 2751063"/>
                  <a:gd name="connsiteY82" fmla="*/ 200026 h 2917153"/>
                  <a:gd name="connsiteX83" fmla="*/ 1845006 w 2751063"/>
                  <a:gd name="connsiteY83" fmla="*/ 209550 h 2917153"/>
                  <a:gd name="connsiteX84" fmla="*/ 1704512 w 2751063"/>
                  <a:gd name="connsiteY84" fmla="*/ 211931 h 2917153"/>
                  <a:gd name="connsiteX85" fmla="*/ 1554493 w 2751063"/>
                  <a:gd name="connsiteY85" fmla="*/ 169070 h 2917153"/>
                  <a:gd name="connsiteX86" fmla="*/ 1556875 w 2751063"/>
                  <a:gd name="connsiteY86" fmla="*/ 130969 h 2917153"/>
                  <a:gd name="connsiteX87" fmla="*/ 1366375 w 2751063"/>
                  <a:gd name="connsiteY87" fmla="*/ 90488 h 2917153"/>
                  <a:gd name="connsiteX88" fmla="*/ 1344943 w 2751063"/>
                  <a:gd name="connsiteY88" fmla="*/ 85726 h 2917153"/>
                  <a:gd name="connsiteX89" fmla="*/ 1337800 w 2751063"/>
                  <a:gd name="connsiteY89" fmla="*/ 64294 h 2917153"/>
                  <a:gd name="connsiteX90" fmla="*/ 1166350 w 2751063"/>
                  <a:gd name="connsiteY90" fmla="*/ 0 h 2917153"/>
                  <a:gd name="connsiteX91" fmla="*/ 949656 w 2751063"/>
                  <a:gd name="connsiteY91" fmla="*/ 685800 h 2917153"/>
                  <a:gd name="connsiteX92" fmla="*/ 873456 w 2751063"/>
                  <a:gd name="connsiteY92" fmla="*/ 800100 h 2917153"/>
                  <a:gd name="connsiteX93" fmla="*/ 863931 w 2751063"/>
                  <a:gd name="connsiteY93" fmla="*/ 1007269 h 2917153"/>
                  <a:gd name="connsiteX94" fmla="*/ 754393 w 2751063"/>
                  <a:gd name="connsiteY94" fmla="*/ 1009650 h 2917153"/>
                  <a:gd name="connsiteX95" fmla="*/ 694862 w 2751063"/>
                  <a:gd name="connsiteY95" fmla="*/ 1088231 h 2917153"/>
                  <a:gd name="connsiteX96" fmla="*/ 613900 w 2751063"/>
                  <a:gd name="connsiteY96" fmla="*/ 1138237 h 2917153"/>
                  <a:gd name="connsiteX97" fmla="*/ 506743 w 2751063"/>
                  <a:gd name="connsiteY97" fmla="*/ 1181100 h 2917153"/>
                  <a:gd name="connsiteX98" fmla="*/ 497218 w 2751063"/>
                  <a:gd name="connsiteY98" fmla="*/ 1290637 h 2917153"/>
                  <a:gd name="connsiteX99" fmla="*/ 382918 w 2751063"/>
                  <a:gd name="connsiteY99" fmla="*/ 1295400 h 2917153"/>
                  <a:gd name="connsiteX100" fmla="*/ 0 w 2751063"/>
                  <a:gd name="connsiteY100" fmla="*/ 1511472 h 2917153"/>
                  <a:gd name="connsiteX0" fmla="*/ 155460 w 2751063"/>
                  <a:gd name="connsiteY0" fmla="*/ 2484926 h 2917153"/>
                  <a:gd name="connsiteX1" fmla="*/ 337473 w 2751063"/>
                  <a:gd name="connsiteY1" fmla="*/ 2376586 h 2917153"/>
                  <a:gd name="connsiteX2" fmla="*/ 398144 w 2751063"/>
                  <a:gd name="connsiteY2" fmla="*/ 2380921 h 2917153"/>
                  <a:gd name="connsiteX3" fmla="*/ 489151 w 2751063"/>
                  <a:gd name="connsiteY3" fmla="*/ 2268247 h 2917153"/>
                  <a:gd name="connsiteX4" fmla="*/ 415480 w 2751063"/>
                  <a:gd name="connsiteY4" fmla="*/ 2246580 h 2917153"/>
                  <a:gd name="connsiteX5" fmla="*/ 415919 w 2751063"/>
                  <a:gd name="connsiteY5" fmla="*/ 2141425 h 2917153"/>
                  <a:gd name="connsiteX6" fmla="*/ 473069 w 2751063"/>
                  <a:gd name="connsiteY6" fmla="*/ 2135981 h 2917153"/>
                  <a:gd name="connsiteX7" fmla="*/ 486676 w 2751063"/>
                  <a:gd name="connsiteY7" fmla="*/ 2067946 h 2917153"/>
                  <a:gd name="connsiteX8" fmla="*/ 518653 w 2751063"/>
                  <a:gd name="connsiteY8" fmla="*/ 2069307 h 2917153"/>
                  <a:gd name="connsiteX9" fmla="*/ 537703 w 2751063"/>
                  <a:gd name="connsiteY9" fmla="*/ 2055020 h 2917153"/>
                  <a:gd name="connsiteX10" fmla="*/ 682959 w 2751063"/>
                  <a:gd name="connsiteY10" fmla="*/ 2078832 h 2917153"/>
                  <a:gd name="connsiteX11" fmla="*/ 723440 w 2751063"/>
                  <a:gd name="connsiteY11" fmla="*/ 2093120 h 2917153"/>
                  <a:gd name="connsiteX12" fmla="*/ 761540 w 2751063"/>
                  <a:gd name="connsiteY12" fmla="*/ 2052638 h 2917153"/>
                  <a:gd name="connsiteX13" fmla="*/ 804403 w 2751063"/>
                  <a:gd name="connsiteY13" fmla="*/ 2088357 h 2917153"/>
                  <a:gd name="connsiteX14" fmla="*/ 830596 w 2751063"/>
                  <a:gd name="connsiteY14" fmla="*/ 2097882 h 2917153"/>
                  <a:gd name="connsiteX15" fmla="*/ 823452 w 2751063"/>
                  <a:gd name="connsiteY15" fmla="*/ 2135982 h 2917153"/>
                  <a:gd name="connsiteX16" fmla="*/ 859170 w 2751063"/>
                  <a:gd name="connsiteY16" fmla="*/ 2143126 h 2917153"/>
                  <a:gd name="connsiteX17" fmla="*/ 885364 w 2751063"/>
                  <a:gd name="connsiteY17" fmla="*/ 2116932 h 2917153"/>
                  <a:gd name="connsiteX18" fmla="*/ 942514 w 2751063"/>
                  <a:gd name="connsiteY18" fmla="*/ 2145507 h 2917153"/>
                  <a:gd name="connsiteX19" fmla="*/ 1130633 w 2751063"/>
                  <a:gd name="connsiteY19" fmla="*/ 2238375 h 2917153"/>
                  <a:gd name="connsiteX20" fmla="*/ 1349708 w 2751063"/>
                  <a:gd name="connsiteY20" fmla="*/ 2328862 h 2917153"/>
                  <a:gd name="connsiteX21" fmla="*/ 1347326 w 2751063"/>
                  <a:gd name="connsiteY21" fmla="*/ 2357437 h 2917153"/>
                  <a:gd name="connsiteX22" fmla="*/ 1394951 w 2751063"/>
                  <a:gd name="connsiteY22" fmla="*/ 2371725 h 2917153"/>
                  <a:gd name="connsiteX23" fmla="*/ 1404476 w 2751063"/>
                  <a:gd name="connsiteY23" fmla="*/ 2345531 h 2917153"/>
                  <a:gd name="connsiteX24" fmla="*/ 1552113 w 2751063"/>
                  <a:gd name="connsiteY24" fmla="*/ 2374106 h 2917153"/>
                  <a:gd name="connsiteX25" fmla="*/ 1566401 w 2751063"/>
                  <a:gd name="connsiteY25" fmla="*/ 2347911 h 2917153"/>
                  <a:gd name="connsiteX26" fmla="*/ 1602119 w 2751063"/>
                  <a:gd name="connsiteY26" fmla="*/ 2343149 h 2917153"/>
                  <a:gd name="connsiteX27" fmla="*/ 1616407 w 2751063"/>
                  <a:gd name="connsiteY27" fmla="*/ 2309811 h 2917153"/>
                  <a:gd name="connsiteX28" fmla="*/ 1602119 w 2751063"/>
                  <a:gd name="connsiteY28" fmla="*/ 2293143 h 2917153"/>
                  <a:gd name="connsiteX29" fmla="*/ 1602119 w 2751063"/>
                  <a:gd name="connsiteY29" fmla="*/ 2262186 h 2917153"/>
                  <a:gd name="connsiteX30" fmla="*/ 1611644 w 2751063"/>
                  <a:gd name="connsiteY30" fmla="*/ 2226468 h 2917153"/>
                  <a:gd name="connsiteX31" fmla="*/ 1647364 w 2751063"/>
                  <a:gd name="connsiteY31" fmla="*/ 2238374 h 2917153"/>
                  <a:gd name="connsiteX32" fmla="*/ 1694989 w 2751063"/>
                  <a:gd name="connsiteY32" fmla="*/ 2126455 h 2917153"/>
                  <a:gd name="connsiteX33" fmla="*/ 1725944 w 2751063"/>
                  <a:gd name="connsiteY33" fmla="*/ 2097880 h 2917153"/>
                  <a:gd name="connsiteX34" fmla="*/ 1868819 w 2751063"/>
                  <a:gd name="connsiteY34" fmla="*/ 2109786 h 2917153"/>
                  <a:gd name="connsiteX35" fmla="*/ 1852152 w 2751063"/>
                  <a:gd name="connsiteY35" fmla="*/ 2195511 h 2917153"/>
                  <a:gd name="connsiteX36" fmla="*/ 1861677 w 2751063"/>
                  <a:gd name="connsiteY36" fmla="*/ 2328861 h 2917153"/>
                  <a:gd name="connsiteX37" fmla="*/ 1840245 w 2751063"/>
                  <a:gd name="connsiteY37" fmla="*/ 2433636 h 2917153"/>
                  <a:gd name="connsiteX38" fmla="*/ 1771189 w 2751063"/>
                  <a:gd name="connsiteY38" fmla="*/ 2581274 h 2917153"/>
                  <a:gd name="connsiteX39" fmla="*/ 1711658 w 2751063"/>
                  <a:gd name="connsiteY39" fmla="*/ 2700335 h 2917153"/>
                  <a:gd name="connsiteX40" fmla="*/ 1699752 w 2751063"/>
                  <a:gd name="connsiteY40" fmla="*/ 2812254 h 2917153"/>
                  <a:gd name="connsiteX41" fmla="*/ 1795002 w 2751063"/>
                  <a:gd name="connsiteY41" fmla="*/ 2845592 h 2917153"/>
                  <a:gd name="connsiteX42" fmla="*/ 1866438 w 2751063"/>
                  <a:gd name="connsiteY42" fmla="*/ 2881310 h 2917153"/>
                  <a:gd name="connsiteX43" fmla="*/ 1914063 w 2751063"/>
                  <a:gd name="connsiteY43" fmla="*/ 2795586 h 2917153"/>
                  <a:gd name="connsiteX44" fmla="*/ 1987882 w 2751063"/>
                  <a:gd name="connsiteY44" fmla="*/ 2836067 h 2917153"/>
                  <a:gd name="connsiteX45" fmla="*/ 2028363 w 2751063"/>
                  <a:gd name="connsiteY45" fmla="*/ 2833686 h 2917153"/>
                  <a:gd name="connsiteX46" fmla="*/ 2087894 w 2751063"/>
                  <a:gd name="connsiteY46" fmla="*/ 2886073 h 2917153"/>
                  <a:gd name="connsiteX47" fmla="*/ 2142663 w 2751063"/>
                  <a:gd name="connsiteY47" fmla="*/ 2914648 h 2917153"/>
                  <a:gd name="connsiteX48" fmla="*/ 2185526 w 2751063"/>
                  <a:gd name="connsiteY48" fmla="*/ 2895598 h 2917153"/>
                  <a:gd name="connsiteX49" fmla="*/ 2240293 w 2751063"/>
                  <a:gd name="connsiteY49" fmla="*/ 2905123 h 2917153"/>
                  <a:gd name="connsiteX50" fmla="*/ 2273631 w 2751063"/>
                  <a:gd name="connsiteY50" fmla="*/ 2874168 h 2917153"/>
                  <a:gd name="connsiteX51" fmla="*/ 2304587 w 2751063"/>
                  <a:gd name="connsiteY51" fmla="*/ 2869405 h 2917153"/>
                  <a:gd name="connsiteX52" fmla="*/ 2340306 w 2751063"/>
                  <a:gd name="connsiteY52" fmla="*/ 2855118 h 2917153"/>
                  <a:gd name="connsiteX53" fmla="*/ 2383168 w 2751063"/>
                  <a:gd name="connsiteY53" fmla="*/ 2900361 h 2917153"/>
                  <a:gd name="connsiteX54" fmla="*/ 2445080 w 2751063"/>
                  <a:gd name="connsiteY54" fmla="*/ 2795586 h 2917153"/>
                  <a:gd name="connsiteX55" fmla="*/ 2478417 w 2751063"/>
                  <a:gd name="connsiteY55" fmla="*/ 2655093 h 2917153"/>
                  <a:gd name="connsiteX56" fmla="*/ 2530805 w 2751063"/>
                  <a:gd name="connsiteY56" fmla="*/ 2526505 h 2917153"/>
                  <a:gd name="connsiteX57" fmla="*/ 2571286 w 2751063"/>
                  <a:gd name="connsiteY57" fmla="*/ 2336005 h 2917153"/>
                  <a:gd name="connsiteX58" fmla="*/ 2599861 w 2751063"/>
                  <a:gd name="connsiteY58" fmla="*/ 2131218 h 2917153"/>
                  <a:gd name="connsiteX59" fmla="*/ 2604624 w 2751063"/>
                  <a:gd name="connsiteY59" fmla="*/ 2024061 h 2917153"/>
                  <a:gd name="connsiteX60" fmla="*/ 2642724 w 2751063"/>
                  <a:gd name="connsiteY60" fmla="*/ 1897855 h 2917153"/>
                  <a:gd name="connsiteX61" fmla="*/ 2652249 w 2751063"/>
                  <a:gd name="connsiteY61" fmla="*/ 1850230 h 2917153"/>
                  <a:gd name="connsiteX62" fmla="*/ 2702255 w 2751063"/>
                  <a:gd name="connsiteY62" fmla="*/ 1781173 h 2917153"/>
                  <a:gd name="connsiteX63" fmla="*/ 2745118 w 2751063"/>
                  <a:gd name="connsiteY63" fmla="*/ 1557335 h 2917153"/>
                  <a:gd name="connsiteX64" fmla="*/ 2749881 w 2751063"/>
                  <a:gd name="connsiteY64" fmla="*/ 1426368 h 2917153"/>
                  <a:gd name="connsiteX65" fmla="*/ 2730831 w 2751063"/>
                  <a:gd name="connsiteY65" fmla="*/ 1340643 h 2917153"/>
                  <a:gd name="connsiteX66" fmla="*/ 2733212 w 2751063"/>
                  <a:gd name="connsiteY66" fmla="*/ 931068 h 2917153"/>
                  <a:gd name="connsiteX67" fmla="*/ 2659393 w 2751063"/>
                  <a:gd name="connsiteY67" fmla="*/ 876299 h 2917153"/>
                  <a:gd name="connsiteX68" fmla="*/ 2640343 w 2751063"/>
                  <a:gd name="connsiteY68" fmla="*/ 823911 h 2917153"/>
                  <a:gd name="connsiteX69" fmla="*/ 2659393 w 2751063"/>
                  <a:gd name="connsiteY69" fmla="*/ 728661 h 2917153"/>
                  <a:gd name="connsiteX70" fmla="*/ 2583193 w 2751063"/>
                  <a:gd name="connsiteY70" fmla="*/ 533400 h 2917153"/>
                  <a:gd name="connsiteX71" fmla="*/ 2561762 w 2751063"/>
                  <a:gd name="connsiteY71" fmla="*/ 504825 h 2917153"/>
                  <a:gd name="connsiteX72" fmla="*/ 2518900 w 2751063"/>
                  <a:gd name="connsiteY72" fmla="*/ 440531 h 2917153"/>
                  <a:gd name="connsiteX73" fmla="*/ 2511756 w 2751063"/>
                  <a:gd name="connsiteY73" fmla="*/ 378619 h 2917153"/>
                  <a:gd name="connsiteX74" fmla="*/ 2452225 w 2751063"/>
                  <a:gd name="connsiteY74" fmla="*/ 366712 h 2917153"/>
                  <a:gd name="connsiteX75" fmla="*/ 2430793 w 2751063"/>
                  <a:gd name="connsiteY75" fmla="*/ 352425 h 2917153"/>
                  <a:gd name="connsiteX76" fmla="*/ 2380787 w 2751063"/>
                  <a:gd name="connsiteY76" fmla="*/ 383381 h 2917153"/>
                  <a:gd name="connsiteX77" fmla="*/ 2295062 w 2751063"/>
                  <a:gd name="connsiteY77" fmla="*/ 366713 h 2917153"/>
                  <a:gd name="connsiteX78" fmla="*/ 2252200 w 2751063"/>
                  <a:gd name="connsiteY78" fmla="*/ 345282 h 2917153"/>
                  <a:gd name="connsiteX79" fmla="*/ 2233150 w 2751063"/>
                  <a:gd name="connsiteY79" fmla="*/ 257175 h 2917153"/>
                  <a:gd name="connsiteX80" fmla="*/ 2199812 w 2751063"/>
                  <a:gd name="connsiteY80" fmla="*/ 247651 h 2917153"/>
                  <a:gd name="connsiteX81" fmla="*/ 2099800 w 2751063"/>
                  <a:gd name="connsiteY81" fmla="*/ 240507 h 2917153"/>
                  <a:gd name="connsiteX82" fmla="*/ 1911681 w 2751063"/>
                  <a:gd name="connsiteY82" fmla="*/ 200026 h 2917153"/>
                  <a:gd name="connsiteX83" fmla="*/ 1845006 w 2751063"/>
                  <a:gd name="connsiteY83" fmla="*/ 209550 h 2917153"/>
                  <a:gd name="connsiteX84" fmla="*/ 1704512 w 2751063"/>
                  <a:gd name="connsiteY84" fmla="*/ 211931 h 2917153"/>
                  <a:gd name="connsiteX85" fmla="*/ 1554493 w 2751063"/>
                  <a:gd name="connsiteY85" fmla="*/ 169070 h 2917153"/>
                  <a:gd name="connsiteX86" fmla="*/ 1556875 w 2751063"/>
                  <a:gd name="connsiteY86" fmla="*/ 130969 h 2917153"/>
                  <a:gd name="connsiteX87" fmla="*/ 1366375 w 2751063"/>
                  <a:gd name="connsiteY87" fmla="*/ 90488 h 2917153"/>
                  <a:gd name="connsiteX88" fmla="*/ 1344943 w 2751063"/>
                  <a:gd name="connsiteY88" fmla="*/ 85726 h 2917153"/>
                  <a:gd name="connsiteX89" fmla="*/ 1337800 w 2751063"/>
                  <a:gd name="connsiteY89" fmla="*/ 64294 h 2917153"/>
                  <a:gd name="connsiteX90" fmla="*/ 1166350 w 2751063"/>
                  <a:gd name="connsiteY90" fmla="*/ 0 h 2917153"/>
                  <a:gd name="connsiteX91" fmla="*/ 949656 w 2751063"/>
                  <a:gd name="connsiteY91" fmla="*/ 685800 h 2917153"/>
                  <a:gd name="connsiteX92" fmla="*/ 873456 w 2751063"/>
                  <a:gd name="connsiteY92" fmla="*/ 800100 h 2917153"/>
                  <a:gd name="connsiteX93" fmla="*/ 863931 w 2751063"/>
                  <a:gd name="connsiteY93" fmla="*/ 1007269 h 2917153"/>
                  <a:gd name="connsiteX94" fmla="*/ 754393 w 2751063"/>
                  <a:gd name="connsiteY94" fmla="*/ 1009650 h 2917153"/>
                  <a:gd name="connsiteX95" fmla="*/ 694862 w 2751063"/>
                  <a:gd name="connsiteY95" fmla="*/ 1088231 h 2917153"/>
                  <a:gd name="connsiteX96" fmla="*/ 613900 w 2751063"/>
                  <a:gd name="connsiteY96" fmla="*/ 1138237 h 2917153"/>
                  <a:gd name="connsiteX97" fmla="*/ 506743 w 2751063"/>
                  <a:gd name="connsiteY97" fmla="*/ 1181100 h 2917153"/>
                  <a:gd name="connsiteX98" fmla="*/ 497218 w 2751063"/>
                  <a:gd name="connsiteY98" fmla="*/ 1290637 h 2917153"/>
                  <a:gd name="connsiteX99" fmla="*/ 382918 w 2751063"/>
                  <a:gd name="connsiteY99" fmla="*/ 1295400 h 2917153"/>
                  <a:gd name="connsiteX100" fmla="*/ 128126 w 2751063"/>
                  <a:gd name="connsiteY100" fmla="*/ 1531144 h 2917153"/>
                  <a:gd name="connsiteX101" fmla="*/ 0 w 2751063"/>
                  <a:gd name="connsiteY101" fmla="*/ 1511472 h 2917153"/>
                  <a:gd name="connsiteX0" fmla="*/ 129266 w 2724869"/>
                  <a:gd name="connsiteY0" fmla="*/ 2484926 h 2917153"/>
                  <a:gd name="connsiteX1" fmla="*/ 311279 w 2724869"/>
                  <a:gd name="connsiteY1" fmla="*/ 2376586 h 2917153"/>
                  <a:gd name="connsiteX2" fmla="*/ 371950 w 2724869"/>
                  <a:gd name="connsiteY2" fmla="*/ 2380921 h 2917153"/>
                  <a:gd name="connsiteX3" fmla="*/ 462957 w 2724869"/>
                  <a:gd name="connsiteY3" fmla="*/ 2268247 h 2917153"/>
                  <a:gd name="connsiteX4" fmla="*/ 389286 w 2724869"/>
                  <a:gd name="connsiteY4" fmla="*/ 2246580 h 2917153"/>
                  <a:gd name="connsiteX5" fmla="*/ 389725 w 2724869"/>
                  <a:gd name="connsiteY5" fmla="*/ 2141425 h 2917153"/>
                  <a:gd name="connsiteX6" fmla="*/ 446875 w 2724869"/>
                  <a:gd name="connsiteY6" fmla="*/ 2135981 h 2917153"/>
                  <a:gd name="connsiteX7" fmla="*/ 460482 w 2724869"/>
                  <a:gd name="connsiteY7" fmla="*/ 2067946 h 2917153"/>
                  <a:gd name="connsiteX8" fmla="*/ 492459 w 2724869"/>
                  <a:gd name="connsiteY8" fmla="*/ 2069307 h 2917153"/>
                  <a:gd name="connsiteX9" fmla="*/ 511509 w 2724869"/>
                  <a:gd name="connsiteY9" fmla="*/ 2055020 h 2917153"/>
                  <a:gd name="connsiteX10" fmla="*/ 656765 w 2724869"/>
                  <a:gd name="connsiteY10" fmla="*/ 2078832 h 2917153"/>
                  <a:gd name="connsiteX11" fmla="*/ 697246 w 2724869"/>
                  <a:gd name="connsiteY11" fmla="*/ 2093120 h 2917153"/>
                  <a:gd name="connsiteX12" fmla="*/ 735346 w 2724869"/>
                  <a:gd name="connsiteY12" fmla="*/ 2052638 h 2917153"/>
                  <a:gd name="connsiteX13" fmla="*/ 778209 w 2724869"/>
                  <a:gd name="connsiteY13" fmla="*/ 2088357 h 2917153"/>
                  <a:gd name="connsiteX14" fmla="*/ 804402 w 2724869"/>
                  <a:gd name="connsiteY14" fmla="*/ 2097882 h 2917153"/>
                  <a:gd name="connsiteX15" fmla="*/ 797258 w 2724869"/>
                  <a:gd name="connsiteY15" fmla="*/ 2135982 h 2917153"/>
                  <a:gd name="connsiteX16" fmla="*/ 832976 w 2724869"/>
                  <a:gd name="connsiteY16" fmla="*/ 2143126 h 2917153"/>
                  <a:gd name="connsiteX17" fmla="*/ 859170 w 2724869"/>
                  <a:gd name="connsiteY17" fmla="*/ 2116932 h 2917153"/>
                  <a:gd name="connsiteX18" fmla="*/ 916320 w 2724869"/>
                  <a:gd name="connsiteY18" fmla="*/ 2145507 h 2917153"/>
                  <a:gd name="connsiteX19" fmla="*/ 1104439 w 2724869"/>
                  <a:gd name="connsiteY19" fmla="*/ 2238375 h 2917153"/>
                  <a:gd name="connsiteX20" fmla="*/ 1323514 w 2724869"/>
                  <a:gd name="connsiteY20" fmla="*/ 2328862 h 2917153"/>
                  <a:gd name="connsiteX21" fmla="*/ 1321132 w 2724869"/>
                  <a:gd name="connsiteY21" fmla="*/ 2357437 h 2917153"/>
                  <a:gd name="connsiteX22" fmla="*/ 1368757 w 2724869"/>
                  <a:gd name="connsiteY22" fmla="*/ 2371725 h 2917153"/>
                  <a:gd name="connsiteX23" fmla="*/ 1378282 w 2724869"/>
                  <a:gd name="connsiteY23" fmla="*/ 2345531 h 2917153"/>
                  <a:gd name="connsiteX24" fmla="*/ 1525919 w 2724869"/>
                  <a:gd name="connsiteY24" fmla="*/ 2374106 h 2917153"/>
                  <a:gd name="connsiteX25" fmla="*/ 1540207 w 2724869"/>
                  <a:gd name="connsiteY25" fmla="*/ 2347911 h 2917153"/>
                  <a:gd name="connsiteX26" fmla="*/ 1575925 w 2724869"/>
                  <a:gd name="connsiteY26" fmla="*/ 2343149 h 2917153"/>
                  <a:gd name="connsiteX27" fmla="*/ 1590213 w 2724869"/>
                  <a:gd name="connsiteY27" fmla="*/ 2309811 h 2917153"/>
                  <a:gd name="connsiteX28" fmla="*/ 1575925 w 2724869"/>
                  <a:gd name="connsiteY28" fmla="*/ 2293143 h 2917153"/>
                  <a:gd name="connsiteX29" fmla="*/ 1575925 w 2724869"/>
                  <a:gd name="connsiteY29" fmla="*/ 2262186 h 2917153"/>
                  <a:gd name="connsiteX30" fmla="*/ 1585450 w 2724869"/>
                  <a:gd name="connsiteY30" fmla="*/ 2226468 h 2917153"/>
                  <a:gd name="connsiteX31" fmla="*/ 1621170 w 2724869"/>
                  <a:gd name="connsiteY31" fmla="*/ 2238374 h 2917153"/>
                  <a:gd name="connsiteX32" fmla="*/ 1668795 w 2724869"/>
                  <a:gd name="connsiteY32" fmla="*/ 2126455 h 2917153"/>
                  <a:gd name="connsiteX33" fmla="*/ 1699750 w 2724869"/>
                  <a:gd name="connsiteY33" fmla="*/ 2097880 h 2917153"/>
                  <a:gd name="connsiteX34" fmla="*/ 1842625 w 2724869"/>
                  <a:gd name="connsiteY34" fmla="*/ 2109786 h 2917153"/>
                  <a:gd name="connsiteX35" fmla="*/ 1825958 w 2724869"/>
                  <a:gd name="connsiteY35" fmla="*/ 2195511 h 2917153"/>
                  <a:gd name="connsiteX36" fmla="*/ 1835483 w 2724869"/>
                  <a:gd name="connsiteY36" fmla="*/ 2328861 h 2917153"/>
                  <a:gd name="connsiteX37" fmla="*/ 1814051 w 2724869"/>
                  <a:gd name="connsiteY37" fmla="*/ 2433636 h 2917153"/>
                  <a:gd name="connsiteX38" fmla="*/ 1744995 w 2724869"/>
                  <a:gd name="connsiteY38" fmla="*/ 2581274 h 2917153"/>
                  <a:gd name="connsiteX39" fmla="*/ 1685464 w 2724869"/>
                  <a:gd name="connsiteY39" fmla="*/ 2700335 h 2917153"/>
                  <a:gd name="connsiteX40" fmla="*/ 1673558 w 2724869"/>
                  <a:gd name="connsiteY40" fmla="*/ 2812254 h 2917153"/>
                  <a:gd name="connsiteX41" fmla="*/ 1768808 w 2724869"/>
                  <a:gd name="connsiteY41" fmla="*/ 2845592 h 2917153"/>
                  <a:gd name="connsiteX42" fmla="*/ 1840244 w 2724869"/>
                  <a:gd name="connsiteY42" fmla="*/ 2881310 h 2917153"/>
                  <a:gd name="connsiteX43" fmla="*/ 1887869 w 2724869"/>
                  <a:gd name="connsiteY43" fmla="*/ 2795586 h 2917153"/>
                  <a:gd name="connsiteX44" fmla="*/ 1961688 w 2724869"/>
                  <a:gd name="connsiteY44" fmla="*/ 2836067 h 2917153"/>
                  <a:gd name="connsiteX45" fmla="*/ 2002169 w 2724869"/>
                  <a:gd name="connsiteY45" fmla="*/ 2833686 h 2917153"/>
                  <a:gd name="connsiteX46" fmla="*/ 2061700 w 2724869"/>
                  <a:gd name="connsiteY46" fmla="*/ 2886073 h 2917153"/>
                  <a:gd name="connsiteX47" fmla="*/ 2116469 w 2724869"/>
                  <a:gd name="connsiteY47" fmla="*/ 2914648 h 2917153"/>
                  <a:gd name="connsiteX48" fmla="*/ 2159332 w 2724869"/>
                  <a:gd name="connsiteY48" fmla="*/ 2895598 h 2917153"/>
                  <a:gd name="connsiteX49" fmla="*/ 2214099 w 2724869"/>
                  <a:gd name="connsiteY49" fmla="*/ 2905123 h 2917153"/>
                  <a:gd name="connsiteX50" fmla="*/ 2247437 w 2724869"/>
                  <a:gd name="connsiteY50" fmla="*/ 2874168 h 2917153"/>
                  <a:gd name="connsiteX51" fmla="*/ 2278393 w 2724869"/>
                  <a:gd name="connsiteY51" fmla="*/ 2869405 h 2917153"/>
                  <a:gd name="connsiteX52" fmla="*/ 2314112 w 2724869"/>
                  <a:gd name="connsiteY52" fmla="*/ 2855118 h 2917153"/>
                  <a:gd name="connsiteX53" fmla="*/ 2356974 w 2724869"/>
                  <a:gd name="connsiteY53" fmla="*/ 2900361 h 2917153"/>
                  <a:gd name="connsiteX54" fmla="*/ 2418886 w 2724869"/>
                  <a:gd name="connsiteY54" fmla="*/ 2795586 h 2917153"/>
                  <a:gd name="connsiteX55" fmla="*/ 2452223 w 2724869"/>
                  <a:gd name="connsiteY55" fmla="*/ 2655093 h 2917153"/>
                  <a:gd name="connsiteX56" fmla="*/ 2504611 w 2724869"/>
                  <a:gd name="connsiteY56" fmla="*/ 2526505 h 2917153"/>
                  <a:gd name="connsiteX57" fmla="*/ 2545092 w 2724869"/>
                  <a:gd name="connsiteY57" fmla="*/ 2336005 h 2917153"/>
                  <a:gd name="connsiteX58" fmla="*/ 2573667 w 2724869"/>
                  <a:gd name="connsiteY58" fmla="*/ 2131218 h 2917153"/>
                  <a:gd name="connsiteX59" fmla="*/ 2578430 w 2724869"/>
                  <a:gd name="connsiteY59" fmla="*/ 2024061 h 2917153"/>
                  <a:gd name="connsiteX60" fmla="*/ 2616530 w 2724869"/>
                  <a:gd name="connsiteY60" fmla="*/ 1897855 h 2917153"/>
                  <a:gd name="connsiteX61" fmla="*/ 2626055 w 2724869"/>
                  <a:gd name="connsiteY61" fmla="*/ 1850230 h 2917153"/>
                  <a:gd name="connsiteX62" fmla="*/ 2676061 w 2724869"/>
                  <a:gd name="connsiteY62" fmla="*/ 1781173 h 2917153"/>
                  <a:gd name="connsiteX63" fmla="*/ 2718924 w 2724869"/>
                  <a:gd name="connsiteY63" fmla="*/ 1557335 h 2917153"/>
                  <a:gd name="connsiteX64" fmla="*/ 2723687 w 2724869"/>
                  <a:gd name="connsiteY64" fmla="*/ 1426368 h 2917153"/>
                  <a:gd name="connsiteX65" fmla="*/ 2704637 w 2724869"/>
                  <a:gd name="connsiteY65" fmla="*/ 1340643 h 2917153"/>
                  <a:gd name="connsiteX66" fmla="*/ 2707018 w 2724869"/>
                  <a:gd name="connsiteY66" fmla="*/ 931068 h 2917153"/>
                  <a:gd name="connsiteX67" fmla="*/ 2633199 w 2724869"/>
                  <a:gd name="connsiteY67" fmla="*/ 876299 h 2917153"/>
                  <a:gd name="connsiteX68" fmla="*/ 2614149 w 2724869"/>
                  <a:gd name="connsiteY68" fmla="*/ 823911 h 2917153"/>
                  <a:gd name="connsiteX69" fmla="*/ 2633199 w 2724869"/>
                  <a:gd name="connsiteY69" fmla="*/ 728661 h 2917153"/>
                  <a:gd name="connsiteX70" fmla="*/ 2556999 w 2724869"/>
                  <a:gd name="connsiteY70" fmla="*/ 533400 h 2917153"/>
                  <a:gd name="connsiteX71" fmla="*/ 2535568 w 2724869"/>
                  <a:gd name="connsiteY71" fmla="*/ 504825 h 2917153"/>
                  <a:gd name="connsiteX72" fmla="*/ 2492706 w 2724869"/>
                  <a:gd name="connsiteY72" fmla="*/ 440531 h 2917153"/>
                  <a:gd name="connsiteX73" fmla="*/ 2485562 w 2724869"/>
                  <a:gd name="connsiteY73" fmla="*/ 378619 h 2917153"/>
                  <a:gd name="connsiteX74" fmla="*/ 2426031 w 2724869"/>
                  <a:gd name="connsiteY74" fmla="*/ 366712 h 2917153"/>
                  <a:gd name="connsiteX75" fmla="*/ 2404599 w 2724869"/>
                  <a:gd name="connsiteY75" fmla="*/ 352425 h 2917153"/>
                  <a:gd name="connsiteX76" fmla="*/ 2354593 w 2724869"/>
                  <a:gd name="connsiteY76" fmla="*/ 383381 h 2917153"/>
                  <a:gd name="connsiteX77" fmla="*/ 2268868 w 2724869"/>
                  <a:gd name="connsiteY77" fmla="*/ 366713 h 2917153"/>
                  <a:gd name="connsiteX78" fmla="*/ 2226006 w 2724869"/>
                  <a:gd name="connsiteY78" fmla="*/ 345282 h 2917153"/>
                  <a:gd name="connsiteX79" fmla="*/ 2206956 w 2724869"/>
                  <a:gd name="connsiteY79" fmla="*/ 257175 h 2917153"/>
                  <a:gd name="connsiteX80" fmla="*/ 2173618 w 2724869"/>
                  <a:gd name="connsiteY80" fmla="*/ 247651 h 2917153"/>
                  <a:gd name="connsiteX81" fmla="*/ 2073606 w 2724869"/>
                  <a:gd name="connsiteY81" fmla="*/ 240507 h 2917153"/>
                  <a:gd name="connsiteX82" fmla="*/ 1885487 w 2724869"/>
                  <a:gd name="connsiteY82" fmla="*/ 200026 h 2917153"/>
                  <a:gd name="connsiteX83" fmla="*/ 1818812 w 2724869"/>
                  <a:gd name="connsiteY83" fmla="*/ 209550 h 2917153"/>
                  <a:gd name="connsiteX84" fmla="*/ 1678318 w 2724869"/>
                  <a:gd name="connsiteY84" fmla="*/ 211931 h 2917153"/>
                  <a:gd name="connsiteX85" fmla="*/ 1528299 w 2724869"/>
                  <a:gd name="connsiteY85" fmla="*/ 169070 h 2917153"/>
                  <a:gd name="connsiteX86" fmla="*/ 1530681 w 2724869"/>
                  <a:gd name="connsiteY86" fmla="*/ 130969 h 2917153"/>
                  <a:gd name="connsiteX87" fmla="*/ 1340181 w 2724869"/>
                  <a:gd name="connsiteY87" fmla="*/ 90488 h 2917153"/>
                  <a:gd name="connsiteX88" fmla="*/ 1318749 w 2724869"/>
                  <a:gd name="connsiteY88" fmla="*/ 85726 h 2917153"/>
                  <a:gd name="connsiteX89" fmla="*/ 1311606 w 2724869"/>
                  <a:gd name="connsiteY89" fmla="*/ 64294 h 2917153"/>
                  <a:gd name="connsiteX90" fmla="*/ 1140156 w 2724869"/>
                  <a:gd name="connsiteY90" fmla="*/ 0 h 2917153"/>
                  <a:gd name="connsiteX91" fmla="*/ 923462 w 2724869"/>
                  <a:gd name="connsiteY91" fmla="*/ 685800 h 2917153"/>
                  <a:gd name="connsiteX92" fmla="*/ 847262 w 2724869"/>
                  <a:gd name="connsiteY92" fmla="*/ 800100 h 2917153"/>
                  <a:gd name="connsiteX93" fmla="*/ 837737 w 2724869"/>
                  <a:gd name="connsiteY93" fmla="*/ 1007269 h 2917153"/>
                  <a:gd name="connsiteX94" fmla="*/ 728199 w 2724869"/>
                  <a:gd name="connsiteY94" fmla="*/ 1009650 h 2917153"/>
                  <a:gd name="connsiteX95" fmla="*/ 668668 w 2724869"/>
                  <a:gd name="connsiteY95" fmla="*/ 1088231 h 2917153"/>
                  <a:gd name="connsiteX96" fmla="*/ 587706 w 2724869"/>
                  <a:gd name="connsiteY96" fmla="*/ 1138237 h 2917153"/>
                  <a:gd name="connsiteX97" fmla="*/ 480549 w 2724869"/>
                  <a:gd name="connsiteY97" fmla="*/ 1181100 h 2917153"/>
                  <a:gd name="connsiteX98" fmla="*/ 471024 w 2724869"/>
                  <a:gd name="connsiteY98" fmla="*/ 1290637 h 2917153"/>
                  <a:gd name="connsiteX99" fmla="*/ 356724 w 2724869"/>
                  <a:gd name="connsiteY99" fmla="*/ 1295400 h 2917153"/>
                  <a:gd name="connsiteX100" fmla="*/ 101932 w 2724869"/>
                  <a:gd name="connsiteY100" fmla="*/ 1531144 h 2917153"/>
                  <a:gd name="connsiteX101" fmla="*/ 0 w 2724869"/>
                  <a:gd name="connsiteY101" fmla="*/ 2190128 h 2917153"/>
                  <a:gd name="connsiteX0" fmla="*/ 129266 w 2724869"/>
                  <a:gd name="connsiteY0" fmla="*/ 2484926 h 2917153"/>
                  <a:gd name="connsiteX1" fmla="*/ 311279 w 2724869"/>
                  <a:gd name="connsiteY1" fmla="*/ 2376586 h 2917153"/>
                  <a:gd name="connsiteX2" fmla="*/ 371950 w 2724869"/>
                  <a:gd name="connsiteY2" fmla="*/ 2380921 h 2917153"/>
                  <a:gd name="connsiteX3" fmla="*/ 462957 w 2724869"/>
                  <a:gd name="connsiteY3" fmla="*/ 2268247 h 2917153"/>
                  <a:gd name="connsiteX4" fmla="*/ 389286 w 2724869"/>
                  <a:gd name="connsiteY4" fmla="*/ 2246580 h 2917153"/>
                  <a:gd name="connsiteX5" fmla="*/ 389725 w 2724869"/>
                  <a:gd name="connsiteY5" fmla="*/ 2141425 h 2917153"/>
                  <a:gd name="connsiteX6" fmla="*/ 446875 w 2724869"/>
                  <a:gd name="connsiteY6" fmla="*/ 2135981 h 2917153"/>
                  <a:gd name="connsiteX7" fmla="*/ 460482 w 2724869"/>
                  <a:gd name="connsiteY7" fmla="*/ 2067946 h 2917153"/>
                  <a:gd name="connsiteX8" fmla="*/ 492459 w 2724869"/>
                  <a:gd name="connsiteY8" fmla="*/ 2069307 h 2917153"/>
                  <a:gd name="connsiteX9" fmla="*/ 511509 w 2724869"/>
                  <a:gd name="connsiteY9" fmla="*/ 2055020 h 2917153"/>
                  <a:gd name="connsiteX10" fmla="*/ 656765 w 2724869"/>
                  <a:gd name="connsiteY10" fmla="*/ 2078832 h 2917153"/>
                  <a:gd name="connsiteX11" fmla="*/ 697246 w 2724869"/>
                  <a:gd name="connsiteY11" fmla="*/ 2093120 h 2917153"/>
                  <a:gd name="connsiteX12" fmla="*/ 735346 w 2724869"/>
                  <a:gd name="connsiteY12" fmla="*/ 2052638 h 2917153"/>
                  <a:gd name="connsiteX13" fmla="*/ 778209 w 2724869"/>
                  <a:gd name="connsiteY13" fmla="*/ 2088357 h 2917153"/>
                  <a:gd name="connsiteX14" fmla="*/ 804402 w 2724869"/>
                  <a:gd name="connsiteY14" fmla="*/ 2097882 h 2917153"/>
                  <a:gd name="connsiteX15" fmla="*/ 797258 w 2724869"/>
                  <a:gd name="connsiteY15" fmla="*/ 2135982 h 2917153"/>
                  <a:gd name="connsiteX16" fmla="*/ 832976 w 2724869"/>
                  <a:gd name="connsiteY16" fmla="*/ 2143126 h 2917153"/>
                  <a:gd name="connsiteX17" fmla="*/ 859170 w 2724869"/>
                  <a:gd name="connsiteY17" fmla="*/ 2116932 h 2917153"/>
                  <a:gd name="connsiteX18" fmla="*/ 916320 w 2724869"/>
                  <a:gd name="connsiteY18" fmla="*/ 2145507 h 2917153"/>
                  <a:gd name="connsiteX19" fmla="*/ 1104439 w 2724869"/>
                  <a:gd name="connsiteY19" fmla="*/ 2238375 h 2917153"/>
                  <a:gd name="connsiteX20" fmla="*/ 1323514 w 2724869"/>
                  <a:gd name="connsiteY20" fmla="*/ 2328862 h 2917153"/>
                  <a:gd name="connsiteX21" fmla="*/ 1321132 w 2724869"/>
                  <a:gd name="connsiteY21" fmla="*/ 2357437 h 2917153"/>
                  <a:gd name="connsiteX22" fmla="*/ 1368757 w 2724869"/>
                  <a:gd name="connsiteY22" fmla="*/ 2371725 h 2917153"/>
                  <a:gd name="connsiteX23" fmla="*/ 1378282 w 2724869"/>
                  <a:gd name="connsiteY23" fmla="*/ 2345531 h 2917153"/>
                  <a:gd name="connsiteX24" fmla="*/ 1525919 w 2724869"/>
                  <a:gd name="connsiteY24" fmla="*/ 2374106 h 2917153"/>
                  <a:gd name="connsiteX25" fmla="*/ 1540207 w 2724869"/>
                  <a:gd name="connsiteY25" fmla="*/ 2347911 h 2917153"/>
                  <a:gd name="connsiteX26" fmla="*/ 1575925 w 2724869"/>
                  <a:gd name="connsiteY26" fmla="*/ 2343149 h 2917153"/>
                  <a:gd name="connsiteX27" fmla="*/ 1590213 w 2724869"/>
                  <a:gd name="connsiteY27" fmla="*/ 2309811 h 2917153"/>
                  <a:gd name="connsiteX28" fmla="*/ 1575925 w 2724869"/>
                  <a:gd name="connsiteY28" fmla="*/ 2293143 h 2917153"/>
                  <a:gd name="connsiteX29" fmla="*/ 1575925 w 2724869"/>
                  <a:gd name="connsiteY29" fmla="*/ 2262186 h 2917153"/>
                  <a:gd name="connsiteX30" fmla="*/ 1585450 w 2724869"/>
                  <a:gd name="connsiteY30" fmla="*/ 2226468 h 2917153"/>
                  <a:gd name="connsiteX31" fmla="*/ 1621170 w 2724869"/>
                  <a:gd name="connsiteY31" fmla="*/ 2238374 h 2917153"/>
                  <a:gd name="connsiteX32" fmla="*/ 1668795 w 2724869"/>
                  <a:gd name="connsiteY32" fmla="*/ 2126455 h 2917153"/>
                  <a:gd name="connsiteX33" fmla="*/ 1699750 w 2724869"/>
                  <a:gd name="connsiteY33" fmla="*/ 2097880 h 2917153"/>
                  <a:gd name="connsiteX34" fmla="*/ 1842625 w 2724869"/>
                  <a:gd name="connsiteY34" fmla="*/ 2109786 h 2917153"/>
                  <a:gd name="connsiteX35" fmla="*/ 1825958 w 2724869"/>
                  <a:gd name="connsiteY35" fmla="*/ 2195511 h 2917153"/>
                  <a:gd name="connsiteX36" fmla="*/ 1835483 w 2724869"/>
                  <a:gd name="connsiteY36" fmla="*/ 2328861 h 2917153"/>
                  <a:gd name="connsiteX37" fmla="*/ 1814051 w 2724869"/>
                  <a:gd name="connsiteY37" fmla="*/ 2433636 h 2917153"/>
                  <a:gd name="connsiteX38" fmla="*/ 1744995 w 2724869"/>
                  <a:gd name="connsiteY38" fmla="*/ 2581274 h 2917153"/>
                  <a:gd name="connsiteX39" fmla="*/ 1685464 w 2724869"/>
                  <a:gd name="connsiteY39" fmla="*/ 2700335 h 2917153"/>
                  <a:gd name="connsiteX40" fmla="*/ 1673558 w 2724869"/>
                  <a:gd name="connsiteY40" fmla="*/ 2812254 h 2917153"/>
                  <a:gd name="connsiteX41" fmla="*/ 1768808 w 2724869"/>
                  <a:gd name="connsiteY41" fmla="*/ 2845592 h 2917153"/>
                  <a:gd name="connsiteX42" fmla="*/ 1840244 w 2724869"/>
                  <a:gd name="connsiteY42" fmla="*/ 2881310 h 2917153"/>
                  <a:gd name="connsiteX43" fmla="*/ 1887869 w 2724869"/>
                  <a:gd name="connsiteY43" fmla="*/ 2795586 h 2917153"/>
                  <a:gd name="connsiteX44" fmla="*/ 1961688 w 2724869"/>
                  <a:gd name="connsiteY44" fmla="*/ 2836067 h 2917153"/>
                  <a:gd name="connsiteX45" fmla="*/ 2002169 w 2724869"/>
                  <a:gd name="connsiteY45" fmla="*/ 2833686 h 2917153"/>
                  <a:gd name="connsiteX46" fmla="*/ 2061700 w 2724869"/>
                  <a:gd name="connsiteY46" fmla="*/ 2886073 h 2917153"/>
                  <a:gd name="connsiteX47" fmla="*/ 2116469 w 2724869"/>
                  <a:gd name="connsiteY47" fmla="*/ 2914648 h 2917153"/>
                  <a:gd name="connsiteX48" fmla="*/ 2159332 w 2724869"/>
                  <a:gd name="connsiteY48" fmla="*/ 2895598 h 2917153"/>
                  <a:gd name="connsiteX49" fmla="*/ 2214099 w 2724869"/>
                  <a:gd name="connsiteY49" fmla="*/ 2905123 h 2917153"/>
                  <a:gd name="connsiteX50" fmla="*/ 2247437 w 2724869"/>
                  <a:gd name="connsiteY50" fmla="*/ 2874168 h 2917153"/>
                  <a:gd name="connsiteX51" fmla="*/ 2278393 w 2724869"/>
                  <a:gd name="connsiteY51" fmla="*/ 2869405 h 2917153"/>
                  <a:gd name="connsiteX52" fmla="*/ 2314112 w 2724869"/>
                  <a:gd name="connsiteY52" fmla="*/ 2855118 h 2917153"/>
                  <a:gd name="connsiteX53" fmla="*/ 2356974 w 2724869"/>
                  <a:gd name="connsiteY53" fmla="*/ 2900361 h 2917153"/>
                  <a:gd name="connsiteX54" fmla="*/ 2418886 w 2724869"/>
                  <a:gd name="connsiteY54" fmla="*/ 2795586 h 2917153"/>
                  <a:gd name="connsiteX55" fmla="*/ 2452223 w 2724869"/>
                  <a:gd name="connsiteY55" fmla="*/ 2655093 h 2917153"/>
                  <a:gd name="connsiteX56" fmla="*/ 2504611 w 2724869"/>
                  <a:gd name="connsiteY56" fmla="*/ 2526505 h 2917153"/>
                  <a:gd name="connsiteX57" fmla="*/ 2545092 w 2724869"/>
                  <a:gd name="connsiteY57" fmla="*/ 2336005 h 2917153"/>
                  <a:gd name="connsiteX58" fmla="*/ 2573667 w 2724869"/>
                  <a:gd name="connsiteY58" fmla="*/ 2131218 h 2917153"/>
                  <a:gd name="connsiteX59" fmla="*/ 2578430 w 2724869"/>
                  <a:gd name="connsiteY59" fmla="*/ 2024061 h 2917153"/>
                  <a:gd name="connsiteX60" fmla="*/ 2616530 w 2724869"/>
                  <a:gd name="connsiteY60" fmla="*/ 1897855 h 2917153"/>
                  <a:gd name="connsiteX61" fmla="*/ 2626055 w 2724869"/>
                  <a:gd name="connsiteY61" fmla="*/ 1850230 h 2917153"/>
                  <a:gd name="connsiteX62" fmla="*/ 2676061 w 2724869"/>
                  <a:gd name="connsiteY62" fmla="*/ 1781173 h 2917153"/>
                  <a:gd name="connsiteX63" fmla="*/ 2718924 w 2724869"/>
                  <a:gd name="connsiteY63" fmla="*/ 1557335 h 2917153"/>
                  <a:gd name="connsiteX64" fmla="*/ 2723687 w 2724869"/>
                  <a:gd name="connsiteY64" fmla="*/ 1426368 h 2917153"/>
                  <a:gd name="connsiteX65" fmla="*/ 2704637 w 2724869"/>
                  <a:gd name="connsiteY65" fmla="*/ 1340643 h 2917153"/>
                  <a:gd name="connsiteX66" fmla="*/ 2707018 w 2724869"/>
                  <a:gd name="connsiteY66" fmla="*/ 931068 h 2917153"/>
                  <a:gd name="connsiteX67" fmla="*/ 2633199 w 2724869"/>
                  <a:gd name="connsiteY67" fmla="*/ 876299 h 2917153"/>
                  <a:gd name="connsiteX68" fmla="*/ 2614149 w 2724869"/>
                  <a:gd name="connsiteY68" fmla="*/ 823911 h 2917153"/>
                  <a:gd name="connsiteX69" fmla="*/ 2633199 w 2724869"/>
                  <a:gd name="connsiteY69" fmla="*/ 728661 h 2917153"/>
                  <a:gd name="connsiteX70" fmla="*/ 2556999 w 2724869"/>
                  <a:gd name="connsiteY70" fmla="*/ 533400 h 2917153"/>
                  <a:gd name="connsiteX71" fmla="*/ 2535568 w 2724869"/>
                  <a:gd name="connsiteY71" fmla="*/ 504825 h 2917153"/>
                  <a:gd name="connsiteX72" fmla="*/ 2492706 w 2724869"/>
                  <a:gd name="connsiteY72" fmla="*/ 440531 h 2917153"/>
                  <a:gd name="connsiteX73" fmla="*/ 2485562 w 2724869"/>
                  <a:gd name="connsiteY73" fmla="*/ 378619 h 2917153"/>
                  <a:gd name="connsiteX74" fmla="*/ 2426031 w 2724869"/>
                  <a:gd name="connsiteY74" fmla="*/ 366712 h 2917153"/>
                  <a:gd name="connsiteX75" fmla="*/ 2404599 w 2724869"/>
                  <a:gd name="connsiteY75" fmla="*/ 352425 h 2917153"/>
                  <a:gd name="connsiteX76" fmla="*/ 2354593 w 2724869"/>
                  <a:gd name="connsiteY76" fmla="*/ 383381 h 2917153"/>
                  <a:gd name="connsiteX77" fmla="*/ 2268868 w 2724869"/>
                  <a:gd name="connsiteY77" fmla="*/ 366713 h 2917153"/>
                  <a:gd name="connsiteX78" fmla="*/ 2226006 w 2724869"/>
                  <a:gd name="connsiteY78" fmla="*/ 345282 h 2917153"/>
                  <a:gd name="connsiteX79" fmla="*/ 2206956 w 2724869"/>
                  <a:gd name="connsiteY79" fmla="*/ 257175 h 2917153"/>
                  <a:gd name="connsiteX80" fmla="*/ 2173618 w 2724869"/>
                  <a:gd name="connsiteY80" fmla="*/ 247651 h 2917153"/>
                  <a:gd name="connsiteX81" fmla="*/ 2073606 w 2724869"/>
                  <a:gd name="connsiteY81" fmla="*/ 240507 h 2917153"/>
                  <a:gd name="connsiteX82" fmla="*/ 1885487 w 2724869"/>
                  <a:gd name="connsiteY82" fmla="*/ 200026 h 2917153"/>
                  <a:gd name="connsiteX83" fmla="*/ 1818812 w 2724869"/>
                  <a:gd name="connsiteY83" fmla="*/ 209550 h 2917153"/>
                  <a:gd name="connsiteX84" fmla="*/ 1678318 w 2724869"/>
                  <a:gd name="connsiteY84" fmla="*/ 211931 h 2917153"/>
                  <a:gd name="connsiteX85" fmla="*/ 1528299 w 2724869"/>
                  <a:gd name="connsiteY85" fmla="*/ 169070 h 2917153"/>
                  <a:gd name="connsiteX86" fmla="*/ 1530681 w 2724869"/>
                  <a:gd name="connsiteY86" fmla="*/ 130969 h 2917153"/>
                  <a:gd name="connsiteX87" fmla="*/ 1340181 w 2724869"/>
                  <a:gd name="connsiteY87" fmla="*/ 90488 h 2917153"/>
                  <a:gd name="connsiteX88" fmla="*/ 1318749 w 2724869"/>
                  <a:gd name="connsiteY88" fmla="*/ 85726 h 2917153"/>
                  <a:gd name="connsiteX89" fmla="*/ 1311606 w 2724869"/>
                  <a:gd name="connsiteY89" fmla="*/ 64294 h 2917153"/>
                  <a:gd name="connsiteX90" fmla="*/ 1140156 w 2724869"/>
                  <a:gd name="connsiteY90" fmla="*/ 0 h 2917153"/>
                  <a:gd name="connsiteX91" fmla="*/ 923462 w 2724869"/>
                  <a:gd name="connsiteY91" fmla="*/ 685800 h 2917153"/>
                  <a:gd name="connsiteX92" fmla="*/ 847262 w 2724869"/>
                  <a:gd name="connsiteY92" fmla="*/ 800100 h 2917153"/>
                  <a:gd name="connsiteX93" fmla="*/ 837737 w 2724869"/>
                  <a:gd name="connsiteY93" fmla="*/ 1007269 h 2917153"/>
                  <a:gd name="connsiteX94" fmla="*/ 728199 w 2724869"/>
                  <a:gd name="connsiteY94" fmla="*/ 1009650 h 2917153"/>
                  <a:gd name="connsiteX95" fmla="*/ 668668 w 2724869"/>
                  <a:gd name="connsiteY95" fmla="*/ 1088231 h 2917153"/>
                  <a:gd name="connsiteX96" fmla="*/ 587706 w 2724869"/>
                  <a:gd name="connsiteY96" fmla="*/ 1138237 h 2917153"/>
                  <a:gd name="connsiteX97" fmla="*/ 480549 w 2724869"/>
                  <a:gd name="connsiteY97" fmla="*/ 1181100 h 2917153"/>
                  <a:gd name="connsiteX98" fmla="*/ 471024 w 2724869"/>
                  <a:gd name="connsiteY98" fmla="*/ 1290637 h 2917153"/>
                  <a:gd name="connsiteX99" fmla="*/ 356724 w 2724869"/>
                  <a:gd name="connsiteY99" fmla="*/ 1295400 h 2917153"/>
                  <a:gd name="connsiteX100" fmla="*/ 101932 w 2724869"/>
                  <a:gd name="connsiteY100" fmla="*/ 1531144 h 2917153"/>
                  <a:gd name="connsiteX101" fmla="*/ 99550 w 2724869"/>
                  <a:gd name="connsiteY101" fmla="*/ 2245519 h 2917153"/>
                  <a:gd name="connsiteX102" fmla="*/ 0 w 2724869"/>
                  <a:gd name="connsiteY102" fmla="*/ 2190128 h 2917153"/>
                  <a:gd name="connsiteX0" fmla="*/ 129266 w 2724869"/>
                  <a:gd name="connsiteY0" fmla="*/ 2484926 h 2917153"/>
                  <a:gd name="connsiteX1" fmla="*/ 311279 w 2724869"/>
                  <a:gd name="connsiteY1" fmla="*/ 2376586 h 2917153"/>
                  <a:gd name="connsiteX2" fmla="*/ 371950 w 2724869"/>
                  <a:gd name="connsiteY2" fmla="*/ 2380921 h 2917153"/>
                  <a:gd name="connsiteX3" fmla="*/ 462957 w 2724869"/>
                  <a:gd name="connsiteY3" fmla="*/ 2268247 h 2917153"/>
                  <a:gd name="connsiteX4" fmla="*/ 389286 w 2724869"/>
                  <a:gd name="connsiteY4" fmla="*/ 2246580 h 2917153"/>
                  <a:gd name="connsiteX5" fmla="*/ 389725 w 2724869"/>
                  <a:gd name="connsiteY5" fmla="*/ 2141425 h 2917153"/>
                  <a:gd name="connsiteX6" fmla="*/ 446875 w 2724869"/>
                  <a:gd name="connsiteY6" fmla="*/ 2135981 h 2917153"/>
                  <a:gd name="connsiteX7" fmla="*/ 460482 w 2724869"/>
                  <a:gd name="connsiteY7" fmla="*/ 2067946 h 2917153"/>
                  <a:gd name="connsiteX8" fmla="*/ 492459 w 2724869"/>
                  <a:gd name="connsiteY8" fmla="*/ 2069307 h 2917153"/>
                  <a:gd name="connsiteX9" fmla="*/ 511509 w 2724869"/>
                  <a:gd name="connsiteY9" fmla="*/ 2055020 h 2917153"/>
                  <a:gd name="connsiteX10" fmla="*/ 656765 w 2724869"/>
                  <a:gd name="connsiteY10" fmla="*/ 2078832 h 2917153"/>
                  <a:gd name="connsiteX11" fmla="*/ 697246 w 2724869"/>
                  <a:gd name="connsiteY11" fmla="*/ 2093120 h 2917153"/>
                  <a:gd name="connsiteX12" fmla="*/ 735346 w 2724869"/>
                  <a:gd name="connsiteY12" fmla="*/ 2052638 h 2917153"/>
                  <a:gd name="connsiteX13" fmla="*/ 778209 w 2724869"/>
                  <a:gd name="connsiteY13" fmla="*/ 2088357 h 2917153"/>
                  <a:gd name="connsiteX14" fmla="*/ 804402 w 2724869"/>
                  <a:gd name="connsiteY14" fmla="*/ 2097882 h 2917153"/>
                  <a:gd name="connsiteX15" fmla="*/ 797258 w 2724869"/>
                  <a:gd name="connsiteY15" fmla="*/ 2135982 h 2917153"/>
                  <a:gd name="connsiteX16" fmla="*/ 832976 w 2724869"/>
                  <a:gd name="connsiteY16" fmla="*/ 2143126 h 2917153"/>
                  <a:gd name="connsiteX17" fmla="*/ 859170 w 2724869"/>
                  <a:gd name="connsiteY17" fmla="*/ 2116932 h 2917153"/>
                  <a:gd name="connsiteX18" fmla="*/ 916320 w 2724869"/>
                  <a:gd name="connsiteY18" fmla="*/ 2145507 h 2917153"/>
                  <a:gd name="connsiteX19" fmla="*/ 1104439 w 2724869"/>
                  <a:gd name="connsiteY19" fmla="*/ 2238375 h 2917153"/>
                  <a:gd name="connsiteX20" fmla="*/ 1323514 w 2724869"/>
                  <a:gd name="connsiteY20" fmla="*/ 2328862 h 2917153"/>
                  <a:gd name="connsiteX21" fmla="*/ 1321132 w 2724869"/>
                  <a:gd name="connsiteY21" fmla="*/ 2357437 h 2917153"/>
                  <a:gd name="connsiteX22" fmla="*/ 1368757 w 2724869"/>
                  <a:gd name="connsiteY22" fmla="*/ 2371725 h 2917153"/>
                  <a:gd name="connsiteX23" fmla="*/ 1378282 w 2724869"/>
                  <a:gd name="connsiteY23" fmla="*/ 2345531 h 2917153"/>
                  <a:gd name="connsiteX24" fmla="*/ 1525919 w 2724869"/>
                  <a:gd name="connsiteY24" fmla="*/ 2374106 h 2917153"/>
                  <a:gd name="connsiteX25" fmla="*/ 1540207 w 2724869"/>
                  <a:gd name="connsiteY25" fmla="*/ 2347911 h 2917153"/>
                  <a:gd name="connsiteX26" fmla="*/ 1575925 w 2724869"/>
                  <a:gd name="connsiteY26" fmla="*/ 2343149 h 2917153"/>
                  <a:gd name="connsiteX27" fmla="*/ 1590213 w 2724869"/>
                  <a:gd name="connsiteY27" fmla="*/ 2309811 h 2917153"/>
                  <a:gd name="connsiteX28" fmla="*/ 1575925 w 2724869"/>
                  <a:gd name="connsiteY28" fmla="*/ 2293143 h 2917153"/>
                  <a:gd name="connsiteX29" fmla="*/ 1575925 w 2724869"/>
                  <a:gd name="connsiteY29" fmla="*/ 2262186 h 2917153"/>
                  <a:gd name="connsiteX30" fmla="*/ 1585450 w 2724869"/>
                  <a:gd name="connsiteY30" fmla="*/ 2226468 h 2917153"/>
                  <a:gd name="connsiteX31" fmla="*/ 1621170 w 2724869"/>
                  <a:gd name="connsiteY31" fmla="*/ 2238374 h 2917153"/>
                  <a:gd name="connsiteX32" fmla="*/ 1668795 w 2724869"/>
                  <a:gd name="connsiteY32" fmla="*/ 2126455 h 2917153"/>
                  <a:gd name="connsiteX33" fmla="*/ 1699750 w 2724869"/>
                  <a:gd name="connsiteY33" fmla="*/ 2097880 h 2917153"/>
                  <a:gd name="connsiteX34" fmla="*/ 1842625 w 2724869"/>
                  <a:gd name="connsiteY34" fmla="*/ 2109786 h 2917153"/>
                  <a:gd name="connsiteX35" fmla="*/ 1825958 w 2724869"/>
                  <a:gd name="connsiteY35" fmla="*/ 2195511 h 2917153"/>
                  <a:gd name="connsiteX36" fmla="*/ 1835483 w 2724869"/>
                  <a:gd name="connsiteY36" fmla="*/ 2328861 h 2917153"/>
                  <a:gd name="connsiteX37" fmla="*/ 1814051 w 2724869"/>
                  <a:gd name="connsiteY37" fmla="*/ 2433636 h 2917153"/>
                  <a:gd name="connsiteX38" fmla="*/ 1744995 w 2724869"/>
                  <a:gd name="connsiteY38" fmla="*/ 2581274 h 2917153"/>
                  <a:gd name="connsiteX39" fmla="*/ 1685464 w 2724869"/>
                  <a:gd name="connsiteY39" fmla="*/ 2700335 h 2917153"/>
                  <a:gd name="connsiteX40" fmla="*/ 1673558 w 2724869"/>
                  <a:gd name="connsiteY40" fmla="*/ 2812254 h 2917153"/>
                  <a:gd name="connsiteX41" fmla="*/ 1768808 w 2724869"/>
                  <a:gd name="connsiteY41" fmla="*/ 2845592 h 2917153"/>
                  <a:gd name="connsiteX42" fmla="*/ 1840244 w 2724869"/>
                  <a:gd name="connsiteY42" fmla="*/ 2881310 h 2917153"/>
                  <a:gd name="connsiteX43" fmla="*/ 1887869 w 2724869"/>
                  <a:gd name="connsiteY43" fmla="*/ 2795586 h 2917153"/>
                  <a:gd name="connsiteX44" fmla="*/ 1961688 w 2724869"/>
                  <a:gd name="connsiteY44" fmla="*/ 2836067 h 2917153"/>
                  <a:gd name="connsiteX45" fmla="*/ 2002169 w 2724869"/>
                  <a:gd name="connsiteY45" fmla="*/ 2833686 h 2917153"/>
                  <a:gd name="connsiteX46" fmla="*/ 2061700 w 2724869"/>
                  <a:gd name="connsiteY46" fmla="*/ 2886073 h 2917153"/>
                  <a:gd name="connsiteX47" fmla="*/ 2116469 w 2724869"/>
                  <a:gd name="connsiteY47" fmla="*/ 2914648 h 2917153"/>
                  <a:gd name="connsiteX48" fmla="*/ 2159332 w 2724869"/>
                  <a:gd name="connsiteY48" fmla="*/ 2895598 h 2917153"/>
                  <a:gd name="connsiteX49" fmla="*/ 2214099 w 2724869"/>
                  <a:gd name="connsiteY49" fmla="*/ 2905123 h 2917153"/>
                  <a:gd name="connsiteX50" fmla="*/ 2247437 w 2724869"/>
                  <a:gd name="connsiteY50" fmla="*/ 2874168 h 2917153"/>
                  <a:gd name="connsiteX51" fmla="*/ 2278393 w 2724869"/>
                  <a:gd name="connsiteY51" fmla="*/ 2869405 h 2917153"/>
                  <a:gd name="connsiteX52" fmla="*/ 2314112 w 2724869"/>
                  <a:gd name="connsiteY52" fmla="*/ 2855118 h 2917153"/>
                  <a:gd name="connsiteX53" fmla="*/ 2356974 w 2724869"/>
                  <a:gd name="connsiteY53" fmla="*/ 2900361 h 2917153"/>
                  <a:gd name="connsiteX54" fmla="*/ 2418886 w 2724869"/>
                  <a:gd name="connsiteY54" fmla="*/ 2795586 h 2917153"/>
                  <a:gd name="connsiteX55" fmla="*/ 2452223 w 2724869"/>
                  <a:gd name="connsiteY55" fmla="*/ 2655093 h 2917153"/>
                  <a:gd name="connsiteX56" fmla="*/ 2504611 w 2724869"/>
                  <a:gd name="connsiteY56" fmla="*/ 2526505 h 2917153"/>
                  <a:gd name="connsiteX57" fmla="*/ 2545092 w 2724869"/>
                  <a:gd name="connsiteY57" fmla="*/ 2336005 h 2917153"/>
                  <a:gd name="connsiteX58" fmla="*/ 2573667 w 2724869"/>
                  <a:gd name="connsiteY58" fmla="*/ 2131218 h 2917153"/>
                  <a:gd name="connsiteX59" fmla="*/ 2578430 w 2724869"/>
                  <a:gd name="connsiteY59" fmla="*/ 2024061 h 2917153"/>
                  <a:gd name="connsiteX60" fmla="*/ 2616530 w 2724869"/>
                  <a:gd name="connsiteY60" fmla="*/ 1897855 h 2917153"/>
                  <a:gd name="connsiteX61" fmla="*/ 2626055 w 2724869"/>
                  <a:gd name="connsiteY61" fmla="*/ 1850230 h 2917153"/>
                  <a:gd name="connsiteX62" fmla="*/ 2676061 w 2724869"/>
                  <a:gd name="connsiteY62" fmla="*/ 1781173 h 2917153"/>
                  <a:gd name="connsiteX63" fmla="*/ 2718924 w 2724869"/>
                  <a:gd name="connsiteY63" fmla="*/ 1557335 h 2917153"/>
                  <a:gd name="connsiteX64" fmla="*/ 2723687 w 2724869"/>
                  <a:gd name="connsiteY64" fmla="*/ 1426368 h 2917153"/>
                  <a:gd name="connsiteX65" fmla="*/ 2704637 w 2724869"/>
                  <a:gd name="connsiteY65" fmla="*/ 1340643 h 2917153"/>
                  <a:gd name="connsiteX66" fmla="*/ 2707018 w 2724869"/>
                  <a:gd name="connsiteY66" fmla="*/ 931068 h 2917153"/>
                  <a:gd name="connsiteX67" fmla="*/ 2633199 w 2724869"/>
                  <a:gd name="connsiteY67" fmla="*/ 876299 h 2917153"/>
                  <a:gd name="connsiteX68" fmla="*/ 2614149 w 2724869"/>
                  <a:gd name="connsiteY68" fmla="*/ 823911 h 2917153"/>
                  <a:gd name="connsiteX69" fmla="*/ 2633199 w 2724869"/>
                  <a:gd name="connsiteY69" fmla="*/ 728661 h 2917153"/>
                  <a:gd name="connsiteX70" fmla="*/ 2556999 w 2724869"/>
                  <a:gd name="connsiteY70" fmla="*/ 533400 h 2917153"/>
                  <a:gd name="connsiteX71" fmla="*/ 2535568 w 2724869"/>
                  <a:gd name="connsiteY71" fmla="*/ 504825 h 2917153"/>
                  <a:gd name="connsiteX72" fmla="*/ 2492706 w 2724869"/>
                  <a:gd name="connsiteY72" fmla="*/ 440531 h 2917153"/>
                  <a:gd name="connsiteX73" fmla="*/ 2485562 w 2724869"/>
                  <a:gd name="connsiteY73" fmla="*/ 378619 h 2917153"/>
                  <a:gd name="connsiteX74" fmla="*/ 2426031 w 2724869"/>
                  <a:gd name="connsiteY74" fmla="*/ 366712 h 2917153"/>
                  <a:gd name="connsiteX75" fmla="*/ 2404599 w 2724869"/>
                  <a:gd name="connsiteY75" fmla="*/ 352425 h 2917153"/>
                  <a:gd name="connsiteX76" fmla="*/ 2354593 w 2724869"/>
                  <a:gd name="connsiteY76" fmla="*/ 383381 h 2917153"/>
                  <a:gd name="connsiteX77" fmla="*/ 2268868 w 2724869"/>
                  <a:gd name="connsiteY77" fmla="*/ 366713 h 2917153"/>
                  <a:gd name="connsiteX78" fmla="*/ 2226006 w 2724869"/>
                  <a:gd name="connsiteY78" fmla="*/ 345282 h 2917153"/>
                  <a:gd name="connsiteX79" fmla="*/ 2206956 w 2724869"/>
                  <a:gd name="connsiteY79" fmla="*/ 257175 h 2917153"/>
                  <a:gd name="connsiteX80" fmla="*/ 2173618 w 2724869"/>
                  <a:gd name="connsiteY80" fmla="*/ 247651 h 2917153"/>
                  <a:gd name="connsiteX81" fmla="*/ 2073606 w 2724869"/>
                  <a:gd name="connsiteY81" fmla="*/ 240507 h 2917153"/>
                  <a:gd name="connsiteX82" fmla="*/ 1885487 w 2724869"/>
                  <a:gd name="connsiteY82" fmla="*/ 200026 h 2917153"/>
                  <a:gd name="connsiteX83" fmla="*/ 1818812 w 2724869"/>
                  <a:gd name="connsiteY83" fmla="*/ 209550 h 2917153"/>
                  <a:gd name="connsiteX84" fmla="*/ 1678318 w 2724869"/>
                  <a:gd name="connsiteY84" fmla="*/ 211931 h 2917153"/>
                  <a:gd name="connsiteX85" fmla="*/ 1528299 w 2724869"/>
                  <a:gd name="connsiteY85" fmla="*/ 169070 h 2917153"/>
                  <a:gd name="connsiteX86" fmla="*/ 1530681 w 2724869"/>
                  <a:gd name="connsiteY86" fmla="*/ 130969 h 2917153"/>
                  <a:gd name="connsiteX87" fmla="*/ 1340181 w 2724869"/>
                  <a:gd name="connsiteY87" fmla="*/ 90488 h 2917153"/>
                  <a:gd name="connsiteX88" fmla="*/ 1318749 w 2724869"/>
                  <a:gd name="connsiteY88" fmla="*/ 85726 h 2917153"/>
                  <a:gd name="connsiteX89" fmla="*/ 1311606 w 2724869"/>
                  <a:gd name="connsiteY89" fmla="*/ 64294 h 2917153"/>
                  <a:gd name="connsiteX90" fmla="*/ 1140156 w 2724869"/>
                  <a:gd name="connsiteY90" fmla="*/ 0 h 2917153"/>
                  <a:gd name="connsiteX91" fmla="*/ 923462 w 2724869"/>
                  <a:gd name="connsiteY91" fmla="*/ 685800 h 2917153"/>
                  <a:gd name="connsiteX92" fmla="*/ 847262 w 2724869"/>
                  <a:gd name="connsiteY92" fmla="*/ 800100 h 2917153"/>
                  <a:gd name="connsiteX93" fmla="*/ 837737 w 2724869"/>
                  <a:gd name="connsiteY93" fmla="*/ 1007269 h 2917153"/>
                  <a:gd name="connsiteX94" fmla="*/ 728199 w 2724869"/>
                  <a:gd name="connsiteY94" fmla="*/ 1009650 h 2917153"/>
                  <a:gd name="connsiteX95" fmla="*/ 668668 w 2724869"/>
                  <a:gd name="connsiteY95" fmla="*/ 1088231 h 2917153"/>
                  <a:gd name="connsiteX96" fmla="*/ 587706 w 2724869"/>
                  <a:gd name="connsiteY96" fmla="*/ 1138237 h 2917153"/>
                  <a:gd name="connsiteX97" fmla="*/ 480549 w 2724869"/>
                  <a:gd name="connsiteY97" fmla="*/ 1181100 h 2917153"/>
                  <a:gd name="connsiteX98" fmla="*/ 471024 w 2724869"/>
                  <a:gd name="connsiteY98" fmla="*/ 1290637 h 2917153"/>
                  <a:gd name="connsiteX99" fmla="*/ 356724 w 2724869"/>
                  <a:gd name="connsiteY99" fmla="*/ 1295400 h 2917153"/>
                  <a:gd name="connsiteX100" fmla="*/ 101932 w 2724869"/>
                  <a:gd name="connsiteY100" fmla="*/ 1531144 h 2917153"/>
                  <a:gd name="connsiteX101" fmla="*/ 99550 w 2724869"/>
                  <a:gd name="connsiteY101" fmla="*/ 2245519 h 2917153"/>
                  <a:gd name="connsiteX102" fmla="*/ 0 w 2724869"/>
                  <a:gd name="connsiteY102" fmla="*/ 2190128 h 2917153"/>
                  <a:gd name="connsiteX0" fmla="*/ 38732 w 2634335"/>
                  <a:gd name="connsiteY0" fmla="*/ 2484926 h 2917153"/>
                  <a:gd name="connsiteX1" fmla="*/ 220745 w 2634335"/>
                  <a:gd name="connsiteY1" fmla="*/ 2376586 h 2917153"/>
                  <a:gd name="connsiteX2" fmla="*/ 281416 w 2634335"/>
                  <a:gd name="connsiteY2" fmla="*/ 2380921 h 2917153"/>
                  <a:gd name="connsiteX3" fmla="*/ 372423 w 2634335"/>
                  <a:gd name="connsiteY3" fmla="*/ 2268247 h 2917153"/>
                  <a:gd name="connsiteX4" fmla="*/ 298752 w 2634335"/>
                  <a:gd name="connsiteY4" fmla="*/ 2246580 h 2917153"/>
                  <a:gd name="connsiteX5" fmla="*/ 299191 w 2634335"/>
                  <a:gd name="connsiteY5" fmla="*/ 2141425 h 2917153"/>
                  <a:gd name="connsiteX6" fmla="*/ 356341 w 2634335"/>
                  <a:gd name="connsiteY6" fmla="*/ 2135981 h 2917153"/>
                  <a:gd name="connsiteX7" fmla="*/ 369948 w 2634335"/>
                  <a:gd name="connsiteY7" fmla="*/ 2067946 h 2917153"/>
                  <a:gd name="connsiteX8" fmla="*/ 401925 w 2634335"/>
                  <a:gd name="connsiteY8" fmla="*/ 2069307 h 2917153"/>
                  <a:gd name="connsiteX9" fmla="*/ 420975 w 2634335"/>
                  <a:gd name="connsiteY9" fmla="*/ 2055020 h 2917153"/>
                  <a:gd name="connsiteX10" fmla="*/ 566231 w 2634335"/>
                  <a:gd name="connsiteY10" fmla="*/ 2078832 h 2917153"/>
                  <a:gd name="connsiteX11" fmla="*/ 606712 w 2634335"/>
                  <a:gd name="connsiteY11" fmla="*/ 2093120 h 2917153"/>
                  <a:gd name="connsiteX12" fmla="*/ 644812 w 2634335"/>
                  <a:gd name="connsiteY12" fmla="*/ 2052638 h 2917153"/>
                  <a:gd name="connsiteX13" fmla="*/ 687675 w 2634335"/>
                  <a:gd name="connsiteY13" fmla="*/ 2088357 h 2917153"/>
                  <a:gd name="connsiteX14" fmla="*/ 713868 w 2634335"/>
                  <a:gd name="connsiteY14" fmla="*/ 2097882 h 2917153"/>
                  <a:gd name="connsiteX15" fmla="*/ 706724 w 2634335"/>
                  <a:gd name="connsiteY15" fmla="*/ 2135982 h 2917153"/>
                  <a:gd name="connsiteX16" fmla="*/ 742442 w 2634335"/>
                  <a:gd name="connsiteY16" fmla="*/ 2143126 h 2917153"/>
                  <a:gd name="connsiteX17" fmla="*/ 768636 w 2634335"/>
                  <a:gd name="connsiteY17" fmla="*/ 2116932 h 2917153"/>
                  <a:gd name="connsiteX18" fmla="*/ 825786 w 2634335"/>
                  <a:gd name="connsiteY18" fmla="*/ 2145507 h 2917153"/>
                  <a:gd name="connsiteX19" fmla="*/ 1013905 w 2634335"/>
                  <a:gd name="connsiteY19" fmla="*/ 2238375 h 2917153"/>
                  <a:gd name="connsiteX20" fmla="*/ 1232980 w 2634335"/>
                  <a:gd name="connsiteY20" fmla="*/ 2328862 h 2917153"/>
                  <a:gd name="connsiteX21" fmla="*/ 1230598 w 2634335"/>
                  <a:gd name="connsiteY21" fmla="*/ 2357437 h 2917153"/>
                  <a:gd name="connsiteX22" fmla="*/ 1278223 w 2634335"/>
                  <a:gd name="connsiteY22" fmla="*/ 2371725 h 2917153"/>
                  <a:gd name="connsiteX23" fmla="*/ 1287748 w 2634335"/>
                  <a:gd name="connsiteY23" fmla="*/ 2345531 h 2917153"/>
                  <a:gd name="connsiteX24" fmla="*/ 1435385 w 2634335"/>
                  <a:gd name="connsiteY24" fmla="*/ 2374106 h 2917153"/>
                  <a:gd name="connsiteX25" fmla="*/ 1449673 w 2634335"/>
                  <a:gd name="connsiteY25" fmla="*/ 2347911 h 2917153"/>
                  <a:gd name="connsiteX26" fmla="*/ 1485391 w 2634335"/>
                  <a:gd name="connsiteY26" fmla="*/ 2343149 h 2917153"/>
                  <a:gd name="connsiteX27" fmla="*/ 1499679 w 2634335"/>
                  <a:gd name="connsiteY27" fmla="*/ 2309811 h 2917153"/>
                  <a:gd name="connsiteX28" fmla="*/ 1485391 w 2634335"/>
                  <a:gd name="connsiteY28" fmla="*/ 2293143 h 2917153"/>
                  <a:gd name="connsiteX29" fmla="*/ 1485391 w 2634335"/>
                  <a:gd name="connsiteY29" fmla="*/ 2262186 h 2917153"/>
                  <a:gd name="connsiteX30" fmla="*/ 1494916 w 2634335"/>
                  <a:gd name="connsiteY30" fmla="*/ 2226468 h 2917153"/>
                  <a:gd name="connsiteX31" fmla="*/ 1530636 w 2634335"/>
                  <a:gd name="connsiteY31" fmla="*/ 2238374 h 2917153"/>
                  <a:gd name="connsiteX32" fmla="*/ 1578261 w 2634335"/>
                  <a:gd name="connsiteY32" fmla="*/ 2126455 h 2917153"/>
                  <a:gd name="connsiteX33" fmla="*/ 1609216 w 2634335"/>
                  <a:gd name="connsiteY33" fmla="*/ 2097880 h 2917153"/>
                  <a:gd name="connsiteX34" fmla="*/ 1752091 w 2634335"/>
                  <a:gd name="connsiteY34" fmla="*/ 2109786 h 2917153"/>
                  <a:gd name="connsiteX35" fmla="*/ 1735424 w 2634335"/>
                  <a:gd name="connsiteY35" fmla="*/ 2195511 h 2917153"/>
                  <a:gd name="connsiteX36" fmla="*/ 1744949 w 2634335"/>
                  <a:gd name="connsiteY36" fmla="*/ 2328861 h 2917153"/>
                  <a:gd name="connsiteX37" fmla="*/ 1723517 w 2634335"/>
                  <a:gd name="connsiteY37" fmla="*/ 2433636 h 2917153"/>
                  <a:gd name="connsiteX38" fmla="*/ 1654461 w 2634335"/>
                  <a:gd name="connsiteY38" fmla="*/ 2581274 h 2917153"/>
                  <a:gd name="connsiteX39" fmla="*/ 1594930 w 2634335"/>
                  <a:gd name="connsiteY39" fmla="*/ 2700335 h 2917153"/>
                  <a:gd name="connsiteX40" fmla="*/ 1583024 w 2634335"/>
                  <a:gd name="connsiteY40" fmla="*/ 2812254 h 2917153"/>
                  <a:gd name="connsiteX41" fmla="*/ 1678274 w 2634335"/>
                  <a:gd name="connsiteY41" fmla="*/ 2845592 h 2917153"/>
                  <a:gd name="connsiteX42" fmla="*/ 1749710 w 2634335"/>
                  <a:gd name="connsiteY42" fmla="*/ 2881310 h 2917153"/>
                  <a:gd name="connsiteX43" fmla="*/ 1797335 w 2634335"/>
                  <a:gd name="connsiteY43" fmla="*/ 2795586 h 2917153"/>
                  <a:gd name="connsiteX44" fmla="*/ 1871154 w 2634335"/>
                  <a:gd name="connsiteY44" fmla="*/ 2836067 h 2917153"/>
                  <a:gd name="connsiteX45" fmla="*/ 1911635 w 2634335"/>
                  <a:gd name="connsiteY45" fmla="*/ 2833686 h 2917153"/>
                  <a:gd name="connsiteX46" fmla="*/ 1971166 w 2634335"/>
                  <a:gd name="connsiteY46" fmla="*/ 2886073 h 2917153"/>
                  <a:gd name="connsiteX47" fmla="*/ 2025935 w 2634335"/>
                  <a:gd name="connsiteY47" fmla="*/ 2914648 h 2917153"/>
                  <a:gd name="connsiteX48" fmla="*/ 2068798 w 2634335"/>
                  <a:gd name="connsiteY48" fmla="*/ 2895598 h 2917153"/>
                  <a:gd name="connsiteX49" fmla="*/ 2123565 w 2634335"/>
                  <a:gd name="connsiteY49" fmla="*/ 2905123 h 2917153"/>
                  <a:gd name="connsiteX50" fmla="*/ 2156903 w 2634335"/>
                  <a:gd name="connsiteY50" fmla="*/ 2874168 h 2917153"/>
                  <a:gd name="connsiteX51" fmla="*/ 2187859 w 2634335"/>
                  <a:gd name="connsiteY51" fmla="*/ 2869405 h 2917153"/>
                  <a:gd name="connsiteX52" fmla="*/ 2223578 w 2634335"/>
                  <a:gd name="connsiteY52" fmla="*/ 2855118 h 2917153"/>
                  <a:gd name="connsiteX53" fmla="*/ 2266440 w 2634335"/>
                  <a:gd name="connsiteY53" fmla="*/ 2900361 h 2917153"/>
                  <a:gd name="connsiteX54" fmla="*/ 2328352 w 2634335"/>
                  <a:gd name="connsiteY54" fmla="*/ 2795586 h 2917153"/>
                  <a:gd name="connsiteX55" fmla="*/ 2361689 w 2634335"/>
                  <a:gd name="connsiteY55" fmla="*/ 2655093 h 2917153"/>
                  <a:gd name="connsiteX56" fmla="*/ 2414077 w 2634335"/>
                  <a:gd name="connsiteY56" fmla="*/ 2526505 h 2917153"/>
                  <a:gd name="connsiteX57" fmla="*/ 2454558 w 2634335"/>
                  <a:gd name="connsiteY57" fmla="*/ 2336005 h 2917153"/>
                  <a:gd name="connsiteX58" fmla="*/ 2483133 w 2634335"/>
                  <a:gd name="connsiteY58" fmla="*/ 2131218 h 2917153"/>
                  <a:gd name="connsiteX59" fmla="*/ 2487896 w 2634335"/>
                  <a:gd name="connsiteY59" fmla="*/ 2024061 h 2917153"/>
                  <a:gd name="connsiteX60" fmla="*/ 2525996 w 2634335"/>
                  <a:gd name="connsiteY60" fmla="*/ 1897855 h 2917153"/>
                  <a:gd name="connsiteX61" fmla="*/ 2535521 w 2634335"/>
                  <a:gd name="connsiteY61" fmla="*/ 1850230 h 2917153"/>
                  <a:gd name="connsiteX62" fmla="*/ 2585527 w 2634335"/>
                  <a:gd name="connsiteY62" fmla="*/ 1781173 h 2917153"/>
                  <a:gd name="connsiteX63" fmla="*/ 2628390 w 2634335"/>
                  <a:gd name="connsiteY63" fmla="*/ 1557335 h 2917153"/>
                  <a:gd name="connsiteX64" fmla="*/ 2633153 w 2634335"/>
                  <a:gd name="connsiteY64" fmla="*/ 1426368 h 2917153"/>
                  <a:gd name="connsiteX65" fmla="*/ 2614103 w 2634335"/>
                  <a:gd name="connsiteY65" fmla="*/ 1340643 h 2917153"/>
                  <a:gd name="connsiteX66" fmla="*/ 2616484 w 2634335"/>
                  <a:gd name="connsiteY66" fmla="*/ 931068 h 2917153"/>
                  <a:gd name="connsiteX67" fmla="*/ 2542665 w 2634335"/>
                  <a:gd name="connsiteY67" fmla="*/ 876299 h 2917153"/>
                  <a:gd name="connsiteX68" fmla="*/ 2523615 w 2634335"/>
                  <a:gd name="connsiteY68" fmla="*/ 823911 h 2917153"/>
                  <a:gd name="connsiteX69" fmla="*/ 2542665 w 2634335"/>
                  <a:gd name="connsiteY69" fmla="*/ 728661 h 2917153"/>
                  <a:gd name="connsiteX70" fmla="*/ 2466465 w 2634335"/>
                  <a:gd name="connsiteY70" fmla="*/ 533400 h 2917153"/>
                  <a:gd name="connsiteX71" fmla="*/ 2445034 w 2634335"/>
                  <a:gd name="connsiteY71" fmla="*/ 504825 h 2917153"/>
                  <a:gd name="connsiteX72" fmla="*/ 2402172 w 2634335"/>
                  <a:gd name="connsiteY72" fmla="*/ 440531 h 2917153"/>
                  <a:gd name="connsiteX73" fmla="*/ 2395028 w 2634335"/>
                  <a:gd name="connsiteY73" fmla="*/ 378619 h 2917153"/>
                  <a:gd name="connsiteX74" fmla="*/ 2335497 w 2634335"/>
                  <a:gd name="connsiteY74" fmla="*/ 366712 h 2917153"/>
                  <a:gd name="connsiteX75" fmla="*/ 2314065 w 2634335"/>
                  <a:gd name="connsiteY75" fmla="*/ 352425 h 2917153"/>
                  <a:gd name="connsiteX76" fmla="*/ 2264059 w 2634335"/>
                  <a:gd name="connsiteY76" fmla="*/ 383381 h 2917153"/>
                  <a:gd name="connsiteX77" fmla="*/ 2178334 w 2634335"/>
                  <a:gd name="connsiteY77" fmla="*/ 366713 h 2917153"/>
                  <a:gd name="connsiteX78" fmla="*/ 2135472 w 2634335"/>
                  <a:gd name="connsiteY78" fmla="*/ 345282 h 2917153"/>
                  <a:gd name="connsiteX79" fmla="*/ 2116422 w 2634335"/>
                  <a:gd name="connsiteY79" fmla="*/ 257175 h 2917153"/>
                  <a:gd name="connsiteX80" fmla="*/ 2083084 w 2634335"/>
                  <a:gd name="connsiteY80" fmla="*/ 247651 h 2917153"/>
                  <a:gd name="connsiteX81" fmla="*/ 1983072 w 2634335"/>
                  <a:gd name="connsiteY81" fmla="*/ 240507 h 2917153"/>
                  <a:gd name="connsiteX82" fmla="*/ 1794953 w 2634335"/>
                  <a:gd name="connsiteY82" fmla="*/ 200026 h 2917153"/>
                  <a:gd name="connsiteX83" fmla="*/ 1728278 w 2634335"/>
                  <a:gd name="connsiteY83" fmla="*/ 209550 h 2917153"/>
                  <a:gd name="connsiteX84" fmla="*/ 1587784 w 2634335"/>
                  <a:gd name="connsiteY84" fmla="*/ 211931 h 2917153"/>
                  <a:gd name="connsiteX85" fmla="*/ 1437765 w 2634335"/>
                  <a:gd name="connsiteY85" fmla="*/ 169070 h 2917153"/>
                  <a:gd name="connsiteX86" fmla="*/ 1440147 w 2634335"/>
                  <a:gd name="connsiteY86" fmla="*/ 130969 h 2917153"/>
                  <a:gd name="connsiteX87" fmla="*/ 1249647 w 2634335"/>
                  <a:gd name="connsiteY87" fmla="*/ 90488 h 2917153"/>
                  <a:gd name="connsiteX88" fmla="*/ 1228215 w 2634335"/>
                  <a:gd name="connsiteY88" fmla="*/ 85726 h 2917153"/>
                  <a:gd name="connsiteX89" fmla="*/ 1221072 w 2634335"/>
                  <a:gd name="connsiteY89" fmla="*/ 64294 h 2917153"/>
                  <a:gd name="connsiteX90" fmla="*/ 1049622 w 2634335"/>
                  <a:gd name="connsiteY90" fmla="*/ 0 h 2917153"/>
                  <a:gd name="connsiteX91" fmla="*/ 832928 w 2634335"/>
                  <a:gd name="connsiteY91" fmla="*/ 685800 h 2917153"/>
                  <a:gd name="connsiteX92" fmla="*/ 756728 w 2634335"/>
                  <a:gd name="connsiteY92" fmla="*/ 800100 h 2917153"/>
                  <a:gd name="connsiteX93" fmla="*/ 747203 w 2634335"/>
                  <a:gd name="connsiteY93" fmla="*/ 1007269 h 2917153"/>
                  <a:gd name="connsiteX94" fmla="*/ 637665 w 2634335"/>
                  <a:gd name="connsiteY94" fmla="*/ 1009650 h 2917153"/>
                  <a:gd name="connsiteX95" fmla="*/ 578134 w 2634335"/>
                  <a:gd name="connsiteY95" fmla="*/ 1088231 h 2917153"/>
                  <a:gd name="connsiteX96" fmla="*/ 497172 w 2634335"/>
                  <a:gd name="connsiteY96" fmla="*/ 1138237 h 2917153"/>
                  <a:gd name="connsiteX97" fmla="*/ 390015 w 2634335"/>
                  <a:gd name="connsiteY97" fmla="*/ 1181100 h 2917153"/>
                  <a:gd name="connsiteX98" fmla="*/ 380490 w 2634335"/>
                  <a:gd name="connsiteY98" fmla="*/ 1290637 h 2917153"/>
                  <a:gd name="connsiteX99" fmla="*/ 266190 w 2634335"/>
                  <a:gd name="connsiteY99" fmla="*/ 1295400 h 2917153"/>
                  <a:gd name="connsiteX100" fmla="*/ 11398 w 2634335"/>
                  <a:gd name="connsiteY100" fmla="*/ 1531144 h 2917153"/>
                  <a:gd name="connsiteX101" fmla="*/ 9016 w 2634335"/>
                  <a:gd name="connsiteY101" fmla="*/ 2245519 h 2917153"/>
                  <a:gd name="connsiteX102" fmla="*/ 40435 w 2634335"/>
                  <a:gd name="connsiteY102" fmla="*/ 2483022 h 29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34335" h="2917153">
                    <a:moveTo>
                      <a:pt x="38732" y="2484926"/>
                    </a:moveTo>
                    <a:cubicBezTo>
                      <a:pt x="80624" y="2499372"/>
                      <a:pt x="178853" y="2362140"/>
                      <a:pt x="220745" y="2376586"/>
                    </a:cubicBezTo>
                    <a:cubicBezTo>
                      <a:pt x="239524" y="2385254"/>
                      <a:pt x="262637" y="2372253"/>
                      <a:pt x="281416" y="2380921"/>
                    </a:cubicBezTo>
                    <a:cubicBezTo>
                      <a:pt x="307418" y="2398256"/>
                      <a:pt x="346421" y="2250912"/>
                      <a:pt x="372423" y="2268247"/>
                    </a:cubicBezTo>
                    <a:cubicBezTo>
                      <a:pt x="359422" y="2240801"/>
                      <a:pt x="311753" y="2274026"/>
                      <a:pt x="298752" y="2246580"/>
                    </a:cubicBezTo>
                    <a:cubicBezTo>
                      <a:pt x="287105" y="2217878"/>
                      <a:pt x="310838" y="2170127"/>
                      <a:pt x="299191" y="2141425"/>
                    </a:cubicBezTo>
                    <a:cubicBezTo>
                      <a:pt x="314612" y="2149589"/>
                      <a:pt x="340920" y="2127817"/>
                      <a:pt x="356341" y="2135981"/>
                    </a:cubicBezTo>
                    <a:cubicBezTo>
                      <a:pt x="366319" y="2116024"/>
                      <a:pt x="359970" y="2087903"/>
                      <a:pt x="369948" y="2067946"/>
                    </a:cubicBezTo>
                    <a:cubicBezTo>
                      <a:pt x="375051" y="2058081"/>
                      <a:pt x="396822" y="2079172"/>
                      <a:pt x="401925" y="2069307"/>
                    </a:cubicBezTo>
                    <a:cubicBezTo>
                      <a:pt x="412244" y="2074863"/>
                      <a:pt x="410656" y="2049464"/>
                      <a:pt x="420975" y="2055020"/>
                    </a:cubicBezTo>
                    <a:cubicBezTo>
                      <a:pt x="443994" y="2076451"/>
                      <a:pt x="543212" y="2057401"/>
                      <a:pt x="566231" y="2078832"/>
                    </a:cubicBezTo>
                    <a:cubicBezTo>
                      <a:pt x="573375" y="2089151"/>
                      <a:pt x="599568" y="2082801"/>
                      <a:pt x="606712" y="2093120"/>
                    </a:cubicBezTo>
                    <a:cubicBezTo>
                      <a:pt x="614650" y="2108201"/>
                      <a:pt x="636874" y="2037557"/>
                      <a:pt x="644812" y="2052638"/>
                    </a:cubicBezTo>
                    <a:cubicBezTo>
                      <a:pt x="649575" y="2070101"/>
                      <a:pt x="682912" y="2070894"/>
                      <a:pt x="687675" y="2088357"/>
                    </a:cubicBezTo>
                    <a:cubicBezTo>
                      <a:pt x="687675" y="2097088"/>
                      <a:pt x="713868" y="2089151"/>
                      <a:pt x="713868" y="2097882"/>
                    </a:cubicBezTo>
                    <a:cubicBezTo>
                      <a:pt x="705930" y="2108201"/>
                      <a:pt x="714662" y="2125663"/>
                      <a:pt x="706724" y="2135982"/>
                    </a:cubicBezTo>
                    <a:cubicBezTo>
                      <a:pt x="695611" y="2152651"/>
                      <a:pt x="753555" y="2126457"/>
                      <a:pt x="742442" y="2143126"/>
                    </a:cubicBezTo>
                    <a:cubicBezTo>
                      <a:pt x="751173" y="2155032"/>
                      <a:pt x="759905" y="2105026"/>
                      <a:pt x="768636" y="2116932"/>
                    </a:cubicBezTo>
                    <a:cubicBezTo>
                      <a:pt x="778161" y="2133601"/>
                      <a:pt x="816261" y="2128838"/>
                      <a:pt x="825786" y="2145507"/>
                    </a:cubicBezTo>
                    <a:cubicBezTo>
                      <a:pt x="864680" y="2200275"/>
                      <a:pt x="1044067" y="2190751"/>
                      <a:pt x="1013905" y="2238375"/>
                    </a:cubicBezTo>
                    <a:cubicBezTo>
                      <a:pt x="1029780" y="2277269"/>
                      <a:pt x="1217105" y="2289968"/>
                      <a:pt x="1232980" y="2328862"/>
                    </a:cubicBezTo>
                    <a:cubicBezTo>
                      <a:pt x="1223455" y="2334418"/>
                      <a:pt x="1240123" y="2351881"/>
                      <a:pt x="1230598" y="2357437"/>
                    </a:cubicBezTo>
                    <a:cubicBezTo>
                      <a:pt x="1238535" y="2370137"/>
                      <a:pt x="1270286" y="2359025"/>
                      <a:pt x="1278223" y="2371725"/>
                    </a:cubicBezTo>
                    <a:cubicBezTo>
                      <a:pt x="1291717" y="2371725"/>
                      <a:pt x="1274254" y="2345531"/>
                      <a:pt x="1287748" y="2345531"/>
                    </a:cubicBezTo>
                    <a:cubicBezTo>
                      <a:pt x="1311560" y="2380456"/>
                      <a:pt x="1454436" y="2341563"/>
                      <a:pt x="1435385" y="2374106"/>
                    </a:cubicBezTo>
                    <a:cubicBezTo>
                      <a:pt x="1446498" y="2378074"/>
                      <a:pt x="1438560" y="2343943"/>
                      <a:pt x="1449673" y="2347911"/>
                    </a:cubicBezTo>
                    <a:cubicBezTo>
                      <a:pt x="1459198" y="2352674"/>
                      <a:pt x="1475866" y="2338386"/>
                      <a:pt x="1485391" y="2343149"/>
                    </a:cubicBezTo>
                    <a:cubicBezTo>
                      <a:pt x="1499679" y="2337593"/>
                      <a:pt x="1485391" y="2315367"/>
                      <a:pt x="1499679" y="2309811"/>
                    </a:cubicBezTo>
                    <a:cubicBezTo>
                      <a:pt x="1502060" y="2303461"/>
                      <a:pt x="1483010" y="2299493"/>
                      <a:pt x="1485391" y="2293143"/>
                    </a:cubicBezTo>
                    <a:cubicBezTo>
                      <a:pt x="1498091" y="2289174"/>
                      <a:pt x="1472691" y="2266155"/>
                      <a:pt x="1485391" y="2262186"/>
                    </a:cubicBezTo>
                    <a:cubicBezTo>
                      <a:pt x="1494122" y="2260599"/>
                      <a:pt x="1486185" y="2228055"/>
                      <a:pt x="1494916" y="2226468"/>
                    </a:cubicBezTo>
                    <a:cubicBezTo>
                      <a:pt x="1501266" y="2244724"/>
                      <a:pt x="1524286" y="2220118"/>
                      <a:pt x="1530636" y="2238374"/>
                    </a:cubicBezTo>
                    <a:cubicBezTo>
                      <a:pt x="1563180" y="2230437"/>
                      <a:pt x="1545717" y="2134392"/>
                      <a:pt x="1578261" y="2126455"/>
                    </a:cubicBezTo>
                    <a:cubicBezTo>
                      <a:pt x="1592548" y="2139155"/>
                      <a:pt x="1594929" y="2085180"/>
                      <a:pt x="1609216" y="2097880"/>
                    </a:cubicBezTo>
                    <a:cubicBezTo>
                      <a:pt x="1631441" y="2123280"/>
                      <a:pt x="1729866" y="2084386"/>
                      <a:pt x="1752091" y="2109786"/>
                    </a:cubicBezTo>
                    <a:cubicBezTo>
                      <a:pt x="1737010" y="2134392"/>
                      <a:pt x="1750505" y="2170905"/>
                      <a:pt x="1735424" y="2195511"/>
                    </a:cubicBezTo>
                    <a:cubicBezTo>
                      <a:pt x="1717168" y="2221705"/>
                      <a:pt x="1763205" y="2302667"/>
                      <a:pt x="1744949" y="2328861"/>
                    </a:cubicBezTo>
                    <a:cubicBezTo>
                      <a:pt x="1730661" y="2343149"/>
                      <a:pt x="1737805" y="2419348"/>
                      <a:pt x="1723517" y="2433636"/>
                    </a:cubicBezTo>
                    <a:cubicBezTo>
                      <a:pt x="1702086" y="2449511"/>
                      <a:pt x="1675892" y="2565399"/>
                      <a:pt x="1654461" y="2581274"/>
                    </a:cubicBezTo>
                    <a:cubicBezTo>
                      <a:pt x="1631442" y="2601117"/>
                      <a:pt x="1617949" y="2680492"/>
                      <a:pt x="1594930" y="2700335"/>
                    </a:cubicBezTo>
                    <a:cubicBezTo>
                      <a:pt x="1576674" y="2709860"/>
                      <a:pt x="1601280" y="2802729"/>
                      <a:pt x="1583024" y="2812254"/>
                    </a:cubicBezTo>
                    <a:cubicBezTo>
                      <a:pt x="1590961" y="2824954"/>
                      <a:pt x="1670337" y="2832892"/>
                      <a:pt x="1678274" y="2845592"/>
                    </a:cubicBezTo>
                    <a:cubicBezTo>
                      <a:pt x="1684624" y="2858292"/>
                      <a:pt x="1743360" y="2868610"/>
                      <a:pt x="1749710" y="2881310"/>
                    </a:cubicBezTo>
                    <a:cubicBezTo>
                      <a:pt x="1759235" y="2883692"/>
                      <a:pt x="1787810" y="2793204"/>
                      <a:pt x="1797335" y="2795586"/>
                    </a:cubicBezTo>
                    <a:cubicBezTo>
                      <a:pt x="1800510" y="2809080"/>
                      <a:pt x="1867979" y="2822573"/>
                      <a:pt x="1871154" y="2836067"/>
                    </a:cubicBezTo>
                    <a:cubicBezTo>
                      <a:pt x="1875916" y="2842417"/>
                      <a:pt x="1906873" y="2827336"/>
                      <a:pt x="1911635" y="2833686"/>
                    </a:cubicBezTo>
                    <a:cubicBezTo>
                      <a:pt x="1916398" y="2847973"/>
                      <a:pt x="1966403" y="2871786"/>
                      <a:pt x="1971166" y="2886073"/>
                    </a:cubicBezTo>
                    <a:cubicBezTo>
                      <a:pt x="1975135" y="2897979"/>
                      <a:pt x="2021966" y="2902742"/>
                      <a:pt x="2025935" y="2914648"/>
                    </a:cubicBezTo>
                    <a:cubicBezTo>
                      <a:pt x="2026729" y="2928142"/>
                      <a:pt x="2068004" y="2882104"/>
                      <a:pt x="2068798" y="2895598"/>
                    </a:cubicBezTo>
                    <a:cubicBezTo>
                      <a:pt x="2068004" y="2906710"/>
                      <a:pt x="2124359" y="2894011"/>
                      <a:pt x="2123565" y="2905123"/>
                    </a:cubicBezTo>
                    <a:cubicBezTo>
                      <a:pt x="2135471" y="2906711"/>
                      <a:pt x="2144997" y="2872580"/>
                      <a:pt x="2156903" y="2874168"/>
                    </a:cubicBezTo>
                    <a:cubicBezTo>
                      <a:pt x="2165634" y="2878137"/>
                      <a:pt x="2179128" y="2865436"/>
                      <a:pt x="2187859" y="2869405"/>
                    </a:cubicBezTo>
                    <a:cubicBezTo>
                      <a:pt x="2198178" y="2872580"/>
                      <a:pt x="2213259" y="2851943"/>
                      <a:pt x="2223578" y="2855118"/>
                    </a:cubicBezTo>
                    <a:cubicBezTo>
                      <a:pt x="2223578" y="2866230"/>
                      <a:pt x="2266440" y="2889249"/>
                      <a:pt x="2266440" y="2900361"/>
                    </a:cubicBezTo>
                    <a:cubicBezTo>
                      <a:pt x="2288665" y="2886074"/>
                      <a:pt x="2306127" y="2833686"/>
                      <a:pt x="2328352" y="2795586"/>
                    </a:cubicBezTo>
                    <a:cubicBezTo>
                      <a:pt x="2331527" y="2761456"/>
                      <a:pt x="2346608" y="2663030"/>
                      <a:pt x="2361689" y="2655093"/>
                    </a:cubicBezTo>
                    <a:cubicBezTo>
                      <a:pt x="2377564" y="2628899"/>
                      <a:pt x="2400584" y="2550318"/>
                      <a:pt x="2414077" y="2526505"/>
                    </a:cubicBezTo>
                    <a:cubicBezTo>
                      <a:pt x="2424396" y="2504279"/>
                      <a:pt x="2451382" y="2360611"/>
                      <a:pt x="2454558" y="2336005"/>
                    </a:cubicBezTo>
                    <a:cubicBezTo>
                      <a:pt x="2477577" y="2316161"/>
                      <a:pt x="2460114" y="2151062"/>
                      <a:pt x="2483133" y="2131218"/>
                    </a:cubicBezTo>
                    <a:cubicBezTo>
                      <a:pt x="2481545" y="2108200"/>
                      <a:pt x="2472815" y="2032792"/>
                      <a:pt x="2487896" y="2024061"/>
                    </a:cubicBezTo>
                    <a:cubicBezTo>
                      <a:pt x="2499008" y="1997867"/>
                      <a:pt x="2514884" y="1924049"/>
                      <a:pt x="2525996" y="1897855"/>
                    </a:cubicBezTo>
                    <a:cubicBezTo>
                      <a:pt x="2533933" y="1888330"/>
                      <a:pt x="2527584" y="1859755"/>
                      <a:pt x="2535521" y="1850230"/>
                    </a:cubicBezTo>
                    <a:cubicBezTo>
                      <a:pt x="2555365" y="1833561"/>
                      <a:pt x="2565683" y="1797842"/>
                      <a:pt x="2585527" y="1781173"/>
                    </a:cubicBezTo>
                    <a:cubicBezTo>
                      <a:pt x="2614102" y="1741485"/>
                      <a:pt x="2599815" y="1597023"/>
                      <a:pt x="2628390" y="1557335"/>
                    </a:cubicBezTo>
                    <a:cubicBezTo>
                      <a:pt x="2638709" y="1534317"/>
                      <a:pt x="2622834" y="1449386"/>
                      <a:pt x="2633153" y="1426368"/>
                    </a:cubicBezTo>
                    <a:cubicBezTo>
                      <a:pt x="2641090" y="1408905"/>
                      <a:pt x="2606166" y="1358106"/>
                      <a:pt x="2614103" y="1340643"/>
                    </a:cubicBezTo>
                    <a:cubicBezTo>
                      <a:pt x="2647440" y="1291430"/>
                      <a:pt x="2583147" y="980281"/>
                      <a:pt x="2616484" y="931068"/>
                    </a:cubicBezTo>
                    <a:cubicBezTo>
                      <a:pt x="2611722" y="900112"/>
                      <a:pt x="2547427" y="907255"/>
                      <a:pt x="2542665" y="876299"/>
                    </a:cubicBezTo>
                    <a:cubicBezTo>
                      <a:pt x="2541871" y="860424"/>
                      <a:pt x="2524409" y="839786"/>
                      <a:pt x="2523615" y="823911"/>
                    </a:cubicBezTo>
                    <a:cubicBezTo>
                      <a:pt x="2537903" y="799305"/>
                      <a:pt x="2528377" y="753267"/>
                      <a:pt x="2542665" y="728661"/>
                    </a:cubicBezTo>
                    <a:cubicBezTo>
                      <a:pt x="2541871" y="683418"/>
                      <a:pt x="2467259" y="578643"/>
                      <a:pt x="2466465" y="533400"/>
                    </a:cubicBezTo>
                    <a:cubicBezTo>
                      <a:pt x="2468846" y="520700"/>
                      <a:pt x="2442653" y="517525"/>
                      <a:pt x="2445034" y="504825"/>
                    </a:cubicBezTo>
                    <a:cubicBezTo>
                      <a:pt x="2449003" y="495300"/>
                      <a:pt x="2398203" y="450056"/>
                      <a:pt x="2402172" y="440531"/>
                    </a:cubicBezTo>
                    <a:cubicBezTo>
                      <a:pt x="2406934" y="425450"/>
                      <a:pt x="2390266" y="393700"/>
                      <a:pt x="2395028" y="378619"/>
                    </a:cubicBezTo>
                    <a:cubicBezTo>
                      <a:pt x="2399790" y="365125"/>
                      <a:pt x="2330735" y="380206"/>
                      <a:pt x="2335497" y="366712"/>
                    </a:cubicBezTo>
                    <a:cubicBezTo>
                      <a:pt x="2340259" y="357981"/>
                      <a:pt x="2309303" y="361156"/>
                      <a:pt x="2314065" y="352425"/>
                    </a:cubicBezTo>
                    <a:cubicBezTo>
                      <a:pt x="2298984" y="343694"/>
                      <a:pt x="2279140" y="392112"/>
                      <a:pt x="2264059" y="383381"/>
                    </a:cubicBezTo>
                    <a:cubicBezTo>
                      <a:pt x="2246597" y="365125"/>
                      <a:pt x="2195796" y="384969"/>
                      <a:pt x="2178334" y="366713"/>
                    </a:cubicBezTo>
                    <a:cubicBezTo>
                      <a:pt x="2174365" y="356394"/>
                      <a:pt x="2139441" y="355601"/>
                      <a:pt x="2135472" y="345282"/>
                    </a:cubicBezTo>
                    <a:cubicBezTo>
                      <a:pt x="2137059" y="324644"/>
                      <a:pt x="2114835" y="277813"/>
                      <a:pt x="2116422" y="257175"/>
                    </a:cubicBezTo>
                    <a:cubicBezTo>
                      <a:pt x="2107691" y="246857"/>
                      <a:pt x="2091815" y="257969"/>
                      <a:pt x="2083084" y="247651"/>
                    </a:cubicBezTo>
                    <a:cubicBezTo>
                      <a:pt x="2067209" y="224632"/>
                      <a:pt x="1998947" y="263526"/>
                      <a:pt x="1983072" y="240507"/>
                    </a:cubicBezTo>
                    <a:cubicBezTo>
                      <a:pt x="1968784" y="211932"/>
                      <a:pt x="1809241" y="228601"/>
                      <a:pt x="1794953" y="200026"/>
                    </a:cubicBezTo>
                    <a:cubicBezTo>
                      <a:pt x="1781459" y="191294"/>
                      <a:pt x="1741772" y="218282"/>
                      <a:pt x="1728278" y="209550"/>
                    </a:cubicBezTo>
                    <a:cubicBezTo>
                      <a:pt x="1710815" y="194469"/>
                      <a:pt x="1605247" y="227012"/>
                      <a:pt x="1587784" y="211931"/>
                    </a:cubicBezTo>
                    <a:cubicBezTo>
                      <a:pt x="1563972" y="194469"/>
                      <a:pt x="1461577" y="186532"/>
                      <a:pt x="1437765" y="169070"/>
                    </a:cubicBezTo>
                    <a:cubicBezTo>
                      <a:pt x="1444909" y="160338"/>
                      <a:pt x="1433003" y="139701"/>
                      <a:pt x="1440147" y="130969"/>
                    </a:cubicBezTo>
                    <a:cubicBezTo>
                      <a:pt x="1419509" y="103982"/>
                      <a:pt x="1270285" y="117475"/>
                      <a:pt x="1249647" y="90488"/>
                    </a:cubicBezTo>
                    <a:cubicBezTo>
                      <a:pt x="1246472" y="81757"/>
                      <a:pt x="1231390" y="94457"/>
                      <a:pt x="1228215" y="85726"/>
                    </a:cubicBezTo>
                    <a:cubicBezTo>
                      <a:pt x="1236946" y="76201"/>
                      <a:pt x="1212341" y="73819"/>
                      <a:pt x="1221072" y="64294"/>
                    </a:cubicBezTo>
                    <a:cubicBezTo>
                      <a:pt x="1204403" y="45244"/>
                      <a:pt x="1066291" y="19050"/>
                      <a:pt x="1049622" y="0"/>
                    </a:cubicBezTo>
                    <a:cubicBezTo>
                      <a:pt x="978978" y="129381"/>
                      <a:pt x="889284" y="554037"/>
                      <a:pt x="832928" y="685800"/>
                    </a:cubicBezTo>
                    <a:cubicBezTo>
                      <a:pt x="813878" y="698500"/>
                      <a:pt x="775778" y="787400"/>
                      <a:pt x="756728" y="800100"/>
                    </a:cubicBezTo>
                    <a:cubicBezTo>
                      <a:pt x="728153" y="810419"/>
                      <a:pt x="775778" y="996950"/>
                      <a:pt x="747203" y="1007269"/>
                    </a:cubicBezTo>
                    <a:cubicBezTo>
                      <a:pt x="725772" y="997744"/>
                      <a:pt x="659096" y="1019175"/>
                      <a:pt x="637665" y="1009650"/>
                    </a:cubicBezTo>
                    <a:cubicBezTo>
                      <a:pt x="613853" y="1011237"/>
                      <a:pt x="601946" y="1086644"/>
                      <a:pt x="578134" y="1088231"/>
                    </a:cubicBezTo>
                    <a:cubicBezTo>
                      <a:pt x="547178" y="1093787"/>
                      <a:pt x="528128" y="1132681"/>
                      <a:pt x="497172" y="1138237"/>
                    </a:cubicBezTo>
                    <a:cubicBezTo>
                      <a:pt x="468597" y="1139031"/>
                      <a:pt x="418590" y="1180306"/>
                      <a:pt x="390015" y="1181100"/>
                    </a:cubicBezTo>
                    <a:cubicBezTo>
                      <a:pt x="372553" y="1196975"/>
                      <a:pt x="397952" y="1274762"/>
                      <a:pt x="380490" y="1290637"/>
                    </a:cubicBezTo>
                    <a:cubicBezTo>
                      <a:pt x="348740" y="1301750"/>
                      <a:pt x="297940" y="1284287"/>
                      <a:pt x="266190" y="1295400"/>
                    </a:cubicBezTo>
                    <a:cubicBezTo>
                      <a:pt x="191578" y="1336675"/>
                      <a:pt x="86010" y="1489869"/>
                      <a:pt x="11398" y="1531144"/>
                    </a:cubicBezTo>
                    <a:cubicBezTo>
                      <a:pt x="-13208" y="1689100"/>
                      <a:pt x="9810" y="2085182"/>
                      <a:pt x="9016" y="2245519"/>
                    </a:cubicBezTo>
                    <a:lnTo>
                      <a:pt x="40435" y="2483022"/>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6" name="フリーフォーム 25"/>
              <p:cNvSpPr/>
              <p:nvPr/>
            </p:nvSpPr>
            <p:spPr>
              <a:xfrm>
                <a:off x="2738706" y="4937994"/>
                <a:ext cx="1276513" cy="1350096"/>
              </a:xfrm>
              <a:custGeom>
                <a:avLst/>
                <a:gdLst>
                  <a:gd name="connsiteX0" fmla="*/ 546100 w 546100"/>
                  <a:gd name="connsiteY0" fmla="*/ 0 h 479425"/>
                  <a:gd name="connsiteX1" fmla="*/ 0 w 546100"/>
                  <a:gd name="connsiteY1" fmla="*/ 479425 h 479425"/>
                  <a:gd name="connsiteX0" fmla="*/ 0 w 69850"/>
                  <a:gd name="connsiteY0" fmla="*/ 0 h 485775"/>
                  <a:gd name="connsiteX1" fmla="*/ 69850 w 69850"/>
                  <a:gd name="connsiteY1" fmla="*/ 485775 h 485775"/>
                  <a:gd name="connsiteX0" fmla="*/ 63548 w 133398"/>
                  <a:gd name="connsiteY0" fmla="*/ 0 h 485775"/>
                  <a:gd name="connsiteX1" fmla="*/ 48 w 133398"/>
                  <a:gd name="connsiteY1" fmla="*/ 50800 h 485775"/>
                  <a:gd name="connsiteX2" fmla="*/ 133398 w 133398"/>
                  <a:gd name="connsiteY2" fmla="*/ 485775 h 485775"/>
                  <a:gd name="connsiteX0" fmla="*/ 92568 w 162418"/>
                  <a:gd name="connsiteY0" fmla="*/ 0 h 485775"/>
                  <a:gd name="connsiteX1" fmla="*/ 29068 w 162418"/>
                  <a:gd name="connsiteY1" fmla="*/ 50800 h 485775"/>
                  <a:gd name="connsiteX2" fmla="*/ 493 w 162418"/>
                  <a:gd name="connsiteY2" fmla="*/ 63500 h 485775"/>
                  <a:gd name="connsiteX3" fmla="*/ 162418 w 162418"/>
                  <a:gd name="connsiteY3" fmla="*/ 485775 h 485775"/>
                  <a:gd name="connsiteX0" fmla="*/ 143958 w 213808"/>
                  <a:gd name="connsiteY0" fmla="*/ 0 h 485775"/>
                  <a:gd name="connsiteX1" fmla="*/ 80458 w 213808"/>
                  <a:gd name="connsiteY1" fmla="*/ 50800 h 485775"/>
                  <a:gd name="connsiteX2" fmla="*/ 51883 w 213808"/>
                  <a:gd name="connsiteY2" fmla="*/ 63500 h 485775"/>
                  <a:gd name="connsiteX3" fmla="*/ 403 w 213808"/>
                  <a:gd name="connsiteY3" fmla="*/ 167819 h 485775"/>
                  <a:gd name="connsiteX4" fmla="*/ 213808 w 213808"/>
                  <a:gd name="connsiteY4" fmla="*/ 485775 h 485775"/>
                  <a:gd name="connsiteX0" fmla="*/ 144030 w 213880"/>
                  <a:gd name="connsiteY0" fmla="*/ 0 h 485775"/>
                  <a:gd name="connsiteX1" fmla="*/ 80530 w 213880"/>
                  <a:gd name="connsiteY1" fmla="*/ 50800 h 485775"/>
                  <a:gd name="connsiteX2" fmla="*/ 41652 w 213880"/>
                  <a:gd name="connsiteY2" fmla="*/ 60924 h 485775"/>
                  <a:gd name="connsiteX3" fmla="*/ 475 w 213880"/>
                  <a:gd name="connsiteY3" fmla="*/ 167819 h 485775"/>
                  <a:gd name="connsiteX4" fmla="*/ 213880 w 213880"/>
                  <a:gd name="connsiteY4" fmla="*/ 485775 h 485775"/>
                  <a:gd name="connsiteX0" fmla="*/ 144165 w 214015"/>
                  <a:gd name="connsiteY0" fmla="*/ 0 h 485775"/>
                  <a:gd name="connsiteX1" fmla="*/ 80665 w 214015"/>
                  <a:gd name="connsiteY1" fmla="*/ 50800 h 485775"/>
                  <a:gd name="connsiteX2" fmla="*/ 41787 w 214015"/>
                  <a:gd name="connsiteY2" fmla="*/ 60924 h 485775"/>
                  <a:gd name="connsiteX3" fmla="*/ 610 w 214015"/>
                  <a:gd name="connsiteY3" fmla="*/ 167819 h 485775"/>
                  <a:gd name="connsiteX4" fmla="*/ 214015 w 214015"/>
                  <a:gd name="connsiteY4" fmla="*/ 485775 h 485775"/>
                  <a:gd name="connsiteX0" fmla="*/ 144165 w 350531"/>
                  <a:gd name="connsiteY0" fmla="*/ 0 h 418804"/>
                  <a:gd name="connsiteX1" fmla="*/ 80665 w 350531"/>
                  <a:gd name="connsiteY1" fmla="*/ 50800 h 418804"/>
                  <a:gd name="connsiteX2" fmla="*/ 41787 w 350531"/>
                  <a:gd name="connsiteY2" fmla="*/ 60924 h 418804"/>
                  <a:gd name="connsiteX3" fmla="*/ 610 w 350531"/>
                  <a:gd name="connsiteY3" fmla="*/ 167819 h 418804"/>
                  <a:gd name="connsiteX4" fmla="*/ 350531 w 350531"/>
                  <a:gd name="connsiteY4" fmla="*/ 418804 h 418804"/>
                  <a:gd name="connsiteX0" fmla="*/ 144165 w 350531"/>
                  <a:gd name="connsiteY0" fmla="*/ 0 h 418804"/>
                  <a:gd name="connsiteX1" fmla="*/ 80665 w 350531"/>
                  <a:gd name="connsiteY1" fmla="*/ 50800 h 418804"/>
                  <a:gd name="connsiteX2" fmla="*/ 41787 w 350531"/>
                  <a:gd name="connsiteY2" fmla="*/ 60924 h 418804"/>
                  <a:gd name="connsiteX3" fmla="*/ 610 w 350531"/>
                  <a:gd name="connsiteY3" fmla="*/ 167819 h 418804"/>
                  <a:gd name="connsiteX4" fmla="*/ 41824 w 350531"/>
                  <a:gd name="connsiteY4" fmla="*/ 242516 h 418804"/>
                  <a:gd name="connsiteX5" fmla="*/ 350531 w 350531"/>
                  <a:gd name="connsiteY5" fmla="*/ 418804 h 418804"/>
                  <a:gd name="connsiteX0" fmla="*/ 504548 w 504596"/>
                  <a:gd name="connsiteY0" fmla="*/ 0 h 478047"/>
                  <a:gd name="connsiteX1" fmla="*/ 441048 w 504596"/>
                  <a:gd name="connsiteY1" fmla="*/ 50800 h 478047"/>
                  <a:gd name="connsiteX2" fmla="*/ 402170 w 504596"/>
                  <a:gd name="connsiteY2" fmla="*/ 60924 h 478047"/>
                  <a:gd name="connsiteX3" fmla="*/ 360993 w 504596"/>
                  <a:gd name="connsiteY3" fmla="*/ 167819 h 478047"/>
                  <a:gd name="connsiteX4" fmla="*/ 402207 w 504596"/>
                  <a:gd name="connsiteY4" fmla="*/ 242516 h 478047"/>
                  <a:gd name="connsiteX5" fmla="*/ 0 w 504596"/>
                  <a:gd name="connsiteY5" fmla="*/ 478047 h 478047"/>
                  <a:gd name="connsiteX0" fmla="*/ 504548 w 504596"/>
                  <a:gd name="connsiteY0" fmla="*/ 0 h 478047"/>
                  <a:gd name="connsiteX1" fmla="*/ 441048 w 504596"/>
                  <a:gd name="connsiteY1" fmla="*/ 50800 h 478047"/>
                  <a:gd name="connsiteX2" fmla="*/ 402170 w 504596"/>
                  <a:gd name="connsiteY2" fmla="*/ 60924 h 478047"/>
                  <a:gd name="connsiteX3" fmla="*/ 360993 w 504596"/>
                  <a:gd name="connsiteY3" fmla="*/ 167819 h 478047"/>
                  <a:gd name="connsiteX4" fmla="*/ 402207 w 504596"/>
                  <a:gd name="connsiteY4" fmla="*/ 242516 h 478047"/>
                  <a:gd name="connsiteX5" fmla="*/ 368722 w 504596"/>
                  <a:gd name="connsiteY5" fmla="*/ 232213 h 478047"/>
                  <a:gd name="connsiteX6" fmla="*/ 0 w 504596"/>
                  <a:gd name="connsiteY6" fmla="*/ 478047 h 478047"/>
                  <a:gd name="connsiteX0" fmla="*/ 504548 w 504596"/>
                  <a:gd name="connsiteY0" fmla="*/ 0 h 478047"/>
                  <a:gd name="connsiteX1" fmla="*/ 441048 w 504596"/>
                  <a:gd name="connsiteY1" fmla="*/ 50800 h 478047"/>
                  <a:gd name="connsiteX2" fmla="*/ 402170 w 504596"/>
                  <a:gd name="connsiteY2" fmla="*/ 60924 h 478047"/>
                  <a:gd name="connsiteX3" fmla="*/ 360993 w 504596"/>
                  <a:gd name="connsiteY3" fmla="*/ 167819 h 478047"/>
                  <a:gd name="connsiteX4" fmla="*/ 402207 w 504596"/>
                  <a:gd name="connsiteY4" fmla="*/ 242516 h 478047"/>
                  <a:gd name="connsiteX5" fmla="*/ 368722 w 504596"/>
                  <a:gd name="connsiteY5" fmla="*/ 232213 h 478047"/>
                  <a:gd name="connsiteX6" fmla="*/ 330085 w 504596"/>
                  <a:gd name="connsiteY6" fmla="*/ 224486 h 478047"/>
                  <a:gd name="connsiteX7" fmla="*/ 0 w 504596"/>
                  <a:gd name="connsiteY7" fmla="*/ 478047 h 478047"/>
                  <a:gd name="connsiteX0" fmla="*/ 275304 w 275352"/>
                  <a:gd name="connsiteY0" fmla="*/ 0 h 653200"/>
                  <a:gd name="connsiteX1" fmla="*/ 211804 w 275352"/>
                  <a:gd name="connsiteY1" fmla="*/ 50800 h 653200"/>
                  <a:gd name="connsiteX2" fmla="*/ 172926 w 275352"/>
                  <a:gd name="connsiteY2" fmla="*/ 60924 h 653200"/>
                  <a:gd name="connsiteX3" fmla="*/ 131749 w 275352"/>
                  <a:gd name="connsiteY3" fmla="*/ 167819 h 653200"/>
                  <a:gd name="connsiteX4" fmla="*/ 172963 w 275352"/>
                  <a:gd name="connsiteY4" fmla="*/ 242516 h 653200"/>
                  <a:gd name="connsiteX5" fmla="*/ 139478 w 275352"/>
                  <a:gd name="connsiteY5" fmla="*/ 232213 h 653200"/>
                  <a:gd name="connsiteX6" fmla="*/ 100841 w 275352"/>
                  <a:gd name="connsiteY6" fmla="*/ 224486 h 653200"/>
                  <a:gd name="connsiteX7" fmla="*/ 0 w 275352"/>
                  <a:gd name="connsiteY7" fmla="*/ 653200 h 653200"/>
                  <a:gd name="connsiteX0" fmla="*/ 275304 w 275352"/>
                  <a:gd name="connsiteY0" fmla="*/ 0 h 653200"/>
                  <a:gd name="connsiteX1" fmla="*/ 211804 w 275352"/>
                  <a:gd name="connsiteY1" fmla="*/ 50800 h 653200"/>
                  <a:gd name="connsiteX2" fmla="*/ 172926 w 275352"/>
                  <a:gd name="connsiteY2" fmla="*/ 60924 h 653200"/>
                  <a:gd name="connsiteX3" fmla="*/ 131749 w 275352"/>
                  <a:gd name="connsiteY3" fmla="*/ 167819 h 653200"/>
                  <a:gd name="connsiteX4" fmla="*/ 172963 w 275352"/>
                  <a:gd name="connsiteY4" fmla="*/ 242516 h 653200"/>
                  <a:gd name="connsiteX5" fmla="*/ 139478 w 275352"/>
                  <a:gd name="connsiteY5" fmla="*/ 232213 h 653200"/>
                  <a:gd name="connsiteX6" fmla="*/ 100841 w 275352"/>
                  <a:gd name="connsiteY6" fmla="*/ 224486 h 653200"/>
                  <a:gd name="connsiteX7" fmla="*/ 131750 w 275352"/>
                  <a:gd name="connsiteY7" fmla="*/ 528426 h 653200"/>
                  <a:gd name="connsiteX8" fmla="*/ 0 w 275352"/>
                  <a:gd name="connsiteY8" fmla="*/ 653200 h 653200"/>
                  <a:gd name="connsiteX0" fmla="*/ 504548 w 504596"/>
                  <a:gd name="connsiteY0" fmla="*/ 0 h 781989"/>
                  <a:gd name="connsiteX1" fmla="*/ 441048 w 504596"/>
                  <a:gd name="connsiteY1" fmla="*/ 50800 h 781989"/>
                  <a:gd name="connsiteX2" fmla="*/ 402170 w 504596"/>
                  <a:gd name="connsiteY2" fmla="*/ 60924 h 781989"/>
                  <a:gd name="connsiteX3" fmla="*/ 360993 w 504596"/>
                  <a:gd name="connsiteY3" fmla="*/ 167819 h 781989"/>
                  <a:gd name="connsiteX4" fmla="*/ 402207 w 504596"/>
                  <a:gd name="connsiteY4" fmla="*/ 242516 h 781989"/>
                  <a:gd name="connsiteX5" fmla="*/ 368722 w 504596"/>
                  <a:gd name="connsiteY5" fmla="*/ 232213 h 781989"/>
                  <a:gd name="connsiteX6" fmla="*/ 330085 w 504596"/>
                  <a:gd name="connsiteY6" fmla="*/ 224486 h 781989"/>
                  <a:gd name="connsiteX7" fmla="*/ 360994 w 504596"/>
                  <a:gd name="connsiteY7" fmla="*/ 528426 h 781989"/>
                  <a:gd name="connsiteX8" fmla="*/ 0 w 504596"/>
                  <a:gd name="connsiteY8" fmla="*/ 781989 h 781989"/>
                  <a:gd name="connsiteX0" fmla="*/ 504548 w 504596"/>
                  <a:gd name="connsiteY0" fmla="*/ 0 h 781989"/>
                  <a:gd name="connsiteX1" fmla="*/ 441048 w 504596"/>
                  <a:gd name="connsiteY1" fmla="*/ 50800 h 781989"/>
                  <a:gd name="connsiteX2" fmla="*/ 402170 w 504596"/>
                  <a:gd name="connsiteY2" fmla="*/ 60924 h 781989"/>
                  <a:gd name="connsiteX3" fmla="*/ 360993 w 504596"/>
                  <a:gd name="connsiteY3" fmla="*/ 167819 h 781989"/>
                  <a:gd name="connsiteX4" fmla="*/ 402207 w 504596"/>
                  <a:gd name="connsiteY4" fmla="*/ 242516 h 781989"/>
                  <a:gd name="connsiteX5" fmla="*/ 368722 w 504596"/>
                  <a:gd name="connsiteY5" fmla="*/ 232213 h 781989"/>
                  <a:gd name="connsiteX6" fmla="*/ 330085 w 504596"/>
                  <a:gd name="connsiteY6" fmla="*/ 224486 h 781989"/>
                  <a:gd name="connsiteX7" fmla="*/ 360994 w 504596"/>
                  <a:gd name="connsiteY7" fmla="*/ 528426 h 781989"/>
                  <a:gd name="connsiteX8" fmla="*/ 366146 w 504596"/>
                  <a:gd name="connsiteY8" fmla="*/ 636609 h 781989"/>
                  <a:gd name="connsiteX9" fmla="*/ 0 w 504596"/>
                  <a:gd name="connsiteY9" fmla="*/ 781989 h 781989"/>
                  <a:gd name="connsiteX0" fmla="*/ 504548 w 504596"/>
                  <a:gd name="connsiteY0" fmla="*/ 0 h 781989"/>
                  <a:gd name="connsiteX1" fmla="*/ 441048 w 504596"/>
                  <a:gd name="connsiteY1" fmla="*/ 50800 h 781989"/>
                  <a:gd name="connsiteX2" fmla="*/ 402170 w 504596"/>
                  <a:gd name="connsiteY2" fmla="*/ 60924 h 781989"/>
                  <a:gd name="connsiteX3" fmla="*/ 360993 w 504596"/>
                  <a:gd name="connsiteY3" fmla="*/ 167819 h 781989"/>
                  <a:gd name="connsiteX4" fmla="*/ 402207 w 504596"/>
                  <a:gd name="connsiteY4" fmla="*/ 242516 h 781989"/>
                  <a:gd name="connsiteX5" fmla="*/ 368722 w 504596"/>
                  <a:gd name="connsiteY5" fmla="*/ 232213 h 781989"/>
                  <a:gd name="connsiteX6" fmla="*/ 330085 w 504596"/>
                  <a:gd name="connsiteY6" fmla="*/ 224486 h 781989"/>
                  <a:gd name="connsiteX7" fmla="*/ 360994 w 504596"/>
                  <a:gd name="connsiteY7" fmla="*/ 528426 h 781989"/>
                  <a:gd name="connsiteX8" fmla="*/ 366146 w 504596"/>
                  <a:gd name="connsiteY8" fmla="*/ 636609 h 781989"/>
                  <a:gd name="connsiteX9" fmla="*/ 327509 w 504596"/>
                  <a:gd name="connsiteY9" fmla="*/ 726761 h 781989"/>
                  <a:gd name="connsiteX10" fmla="*/ 0 w 504596"/>
                  <a:gd name="connsiteY10" fmla="*/ 781989 h 781989"/>
                  <a:gd name="connsiteX0" fmla="*/ 504548 w 504596"/>
                  <a:gd name="connsiteY0" fmla="*/ 0 h 781989"/>
                  <a:gd name="connsiteX1" fmla="*/ 441048 w 504596"/>
                  <a:gd name="connsiteY1" fmla="*/ 50800 h 781989"/>
                  <a:gd name="connsiteX2" fmla="*/ 402170 w 504596"/>
                  <a:gd name="connsiteY2" fmla="*/ 60924 h 781989"/>
                  <a:gd name="connsiteX3" fmla="*/ 360993 w 504596"/>
                  <a:gd name="connsiteY3" fmla="*/ 167819 h 781989"/>
                  <a:gd name="connsiteX4" fmla="*/ 402207 w 504596"/>
                  <a:gd name="connsiteY4" fmla="*/ 242516 h 781989"/>
                  <a:gd name="connsiteX5" fmla="*/ 368722 w 504596"/>
                  <a:gd name="connsiteY5" fmla="*/ 232213 h 781989"/>
                  <a:gd name="connsiteX6" fmla="*/ 330085 w 504596"/>
                  <a:gd name="connsiteY6" fmla="*/ 224486 h 781989"/>
                  <a:gd name="connsiteX7" fmla="*/ 360994 w 504596"/>
                  <a:gd name="connsiteY7" fmla="*/ 528426 h 781989"/>
                  <a:gd name="connsiteX8" fmla="*/ 366146 w 504596"/>
                  <a:gd name="connsiteY8" fmla="*/ 636609 h 781989"/>
                  <a:gd name="connsiteX9" fmla="*/ 327509 w 504596"/>
                  <a:gd name="connsiteY9" fmla="*/ 726761 h 781989"/>
                  <a:gd name="connsiteX10" fmla="*/ 294024 w 504596"/>
                  <a:gd name="connsiteY10" fmla="*/ 773125 h 781989"/>
                  <a:gd name="connsiteX11" fmla="*/ 0 w 504596"/>
                  <a:gd name="connsiteY11" fmla="*/ 781989 h 781989"/>
                  <a:gd name="connsiteX0" fmla="*/ 690004 w 690052"/>
                  <a:gd name="connsiteY0" fmla="*/ 0 h 833505"/>
                  <a:gd name="connsiteX1" fmla="*/ 626504 w 690052"/>
                  <a:gd name="connsiteY1" fmla="*/ 50800 h 833505"/>
                  <a:gd name="connsiteX2" fmla="*/ 587626 w 690052"/>
                  <a:gd name="connsiteY2" fmla="*/ 60924 h 833505"/>
                  <a:gd name="connsiteX3" fmla="*/ 546449 w 690052"/>
                  <a:gd name="connsiteY3" fmla="*/ 167819 h 833505"/>
                  <a:gd name="connsiteX4" fmla="*/ 587663 w 690052"/>
                  <a:gd name="connsiteY4" fmla="*/ 242516 h 833505"/>
                  <a:gd name="connsiteX5" fmla="*/ 554178 w 690052"/>
                  <a:gd name="connsiteY5" fmla="*/ 232213 h 833505"/>
                  <a:gd name="connsiteX6" fmla="*/ 515541 w 690052"/>
                  <a:gd name="connsiteY6" fmla="*/ 224486 h 833505"/>
                  <a:gd name="connsiteX7" fmla="*/ 546450 w 690052"/>
                  <a:gd name="connsiteY7" fmla="*/ 528426 h 833505"/>
                  <a:gd name="connsiteX8" fmla="*/ 551602 w 690052"/>
                  <a:gd name="connsiteY8" fmla="*/ 636609 h 833505"/>
                  <a:gd name="connsiteX9" fmla="*/ 512965 w 690052"/>
                  <a:gd name="connsiteY9" fmla="*/ 726761 h 833505"/>
                  <a:gd name="connsiteX10" fmla="*/ 479480 w 690052"/>
                  <a:gd name="connsiteY10" fmla="*/ 773125 h 833505"/>
                  <a:gd name="connsiteX11" fmla="*/ 0 w 690052"/>
                  <a:gd name="connsiteY11" fmla="*/ 833505 h 833505"/>
                  <a:gd name="connsiteX0" fmla="*/ 690004 w 690052"/>
                  <a:gd name="connsiteY0" fmla="*/ 0 h 833505"/>
                  <a:gd name="connsiteX1" fmla="*/ 626504 w 690052"/>
                  <a:gd name="connsiteY1" fmla="*/ 50800 h 833505"/>
                  <a:gd name="connsiteX2" fmla="*/ 587626 w 690052"/>
                  <a:gd name="connsiteY2" fmla="*/ 60924 h 833505"/>
                  <a:gd name="connsiteX3" fmla="*/ 546449 w 690052"/>
                  <a:gd name="connsiteY3" fmla="*/ 167819 h 833505"/>
                  <a:gd name="connsiteX4" fmla="*/ 587663 w 690052"/>
                  <a:gd name="connsiteY4" fmla="*/ 242516 h 833505"/>
                  <a:gd name="connsiteX5" fmla="*/ 554178 w 690052"/>
                  <a:gd name="connsiteY5" fmla="*/ 232213 h 833505"/>
                  <a:gd name="connsiteX6" fmla="*/ 515541 w 690052"/>
                  <a:gd name="connsiteY6" fmla="*/ 224486 h 833505"/>
                  <a:gd name="connsiteX7" fmla="*/ 546450 w 690052"/>
                  <a:gd name="connsiteY7" fmla="*/ 528426 h 833505"/>
                  <a:gd name="connsiteX8" fmla="*/ 551602 w 690052"/>
                  <a:gd name="connsiteY8" fmla="*/ 636609 h 833505"/>
                  <a:gd name="connsiteX9" fmla="*/ 512965 w 690052"/>
                  <a:gd name="connsiteY9" fmla="*/ 726761 h 833505"/>
                  <a:gd name="connsiteX10" fmla="*/ 479480 w 690052"/>
                  <a:gd name="connsiteY10" fmla="*/ 773125 h 833505"/>
                  <a:gd name="connsiteX11" fmla="*/ 350691 w 690052"/>
                  <a:gd name="connsiteY11" fmla="*/ 822065 h 833505"/>
                  <a:gd name="connsiteX12" fmla="*/ 0 w 690052"/>
                  <a:gd name="connsiteY12" fmla="*/ 833505 h 833505"/>
                  <a:gd name="connsiteX0" fmla="*/ 455609 w 455657"/>
                  <a:gd name="connsiteY0" fmla="*/ 0 h 1026688"/>
                  <a:gd name="connsiteX1" fmla="*/ 392109 w 455657"/>
                  <a:gd name="connsiteY1" fmla="*/ 50800 h 1026688"/>
                  <a:gd name="connsiteX2" fmla="*/ 353231 w 455657"/>
                  <a:gd name="connsiteY2" fmla="*/ 60924 h 1026688"/>
                  <a:gd name="connsiteX3" fmla="*/ 312054 w 455657"/>
                  <a:gd name="connsiteY3" fmla="*/ 167819 h 1026688"/>
                  <a:gd name="connsiteX4" fmla="*/ 353268 w 455657"/>
                  <a:gd name="connsiteY4" fmla="*/ 242516 h 1026688"/>
                  <a:gd name="connsiteX5" fmla="*/ 319783 w 455657"/>
                  <a:gd name="connsiteY5" fmla="*/ 232213 h 1026688"/>
                  <a:gd name="connsiteX6" fmla="*/ 281146 w 455657"/>
                  <a:gd name="connsiteY6" fmla="*/ 224486 h 1026688"/>
                  <a:gd name="connsiteX7" fmla="*/ 312055 w 455657"/>
                  <a:gd name="connsiteY7" fmla="*/ 528426 h 1026688"/>
                  <a:gd name="connsiteX8" fmla="*/ 317207 w 455657"/>
                  <a:gd name="connsiteY8" fmla="*/ 636609 h 1026688"/>
                  <a:gd name="connsiteX9" fmla="*/ 278570 w 455657"/>
                  <a:gd name="connsiteY9" fmla="*/ 726761 h 1026688"/>
                  <a:gd name="connsiteX10" fmla="*/ 245085 w 455657"/>
                  <a:gd name="connsiteY10" fmla="*/ 773125 h 1026688"/>
                  <a:gd name="connsiteX11" fmla="*/ 116296 w 455657"/>
                  <a:gd name="connsiteY11" fmla="*/ 822065 h 1026688"/>
                  <a:gd name="connsiteX12" fmla="*/ 0 w 455657"/>
                  <a:gd name="connsiteY12" fmla="*/ 1026688 h 1026688"/>
                  <a:gd name="connsiteX0" fmla="*/ 455609 w 455657"/>
                  <a:gd name="connsiteY0" fmla="*/ 0 h 1026688"/>
                  <a:gd name="connsiteX1" fmla="*/ 392109 w 455657"/>
                  <a:gd name="connsiteY1" fmla="*/ 50800 h 1026688"/>
                  <a:gd name="connsiteX2" fmla="*/ 353231 w 455657"/>
                  <a:gd name="connsiteY2" fmla="*/ 60924 h 1026688"/>
                  <a:gd name="connsiteX3" fmla="*/ 312054 w 455657"/>
                  <a:gd name="connsiteY3" fmla="*/ 167819 h 1026688"/>
                  <a:gd name="connsiteX4" fmla="*/ 353268 w 455657"/>
                  <a:gd name="connsiteY4" fmla="*/ 242516 h 1026688"/>
                  <a:gd name="connsiteX5" fmla="*/ 319783 w 455657"/>
                  <a:gd name="connsiteY5" fmla="*/ 232213 h 1026688"/>
                  <a:gd name="connsiteX6" fmla="*/ 281146 w 455657"/>
                  <a:gd name="connsiteY6" fmla="*/ 224486 h 1026688"/>
                  <a:gd name="connsiteX7" fmla="*/ 312055 w 455657"/>
                  <a:gd name="connsiteY7" fmla="*/ 528426 h 1026688"/>
                  <a:gd name="connsiteX8" fmla="*/ 317207 w 455657"/>
                  <a:gd name="connsiteY8" fmla="*/ 636609 h 1026688"/>
                  <a:gd name="connsiteX9" fmla="*/ 278570 w 455657"/>
                  <a:gd name="connsiteY9" fmla="*/ 726761 h 1026688"/>
                  <a:gd name="connsiteX10" fmla="*/ 245085 w 455657"/>
                  <a:gd name="connsiteY10" fmla="*/ 773125 h 1026688"/>
                  <a:gd name="connsiteX11" fmla="*/ 116296 w 455657"/>
                  <a:gd name="connsiteY11" fmla="*/ 822065 h 1026688"/>
                  <a:gd name="connsiteX12" fmla="*/ 154933 w 455657"/>
                  <a:gd name="connsiteY12" fmla="*/ 876155 h 1026688"/>
                  <a:gd name="connsiteX13" fmla="*/ 0 w 455657"/>
                  <a:gd name="connsiteY13" fmla="*/ 1026688 h 1026688"/>
                  <a:gd name="connsiteX0" fmla="*/ 656519 w 656567"/>
                  <a:gd name="connsiteY0" fmla="*/ 0 h 876155"/>
                  <a:gd name="connsiteX1" fmla="*/ 593019 w 656567"/>
                  <a:gd name="connsiteY1" fmla="*/ 50800 h 876155"/>
                  <a:gd name="connsiteX2" fmla="*/ 554141 w 656567"/>
                  <a:gd name="connsiteY2" fmla="*/ 60924 h 876155"/>
                  <a:gd name="connsiteX3" fmla="*/ 512964 w 656567"/>
                  <a:gd name="connsiteY3" fmla="*/ 167819 h 876155"/>
                  <a:gd name="connsiteX4" fmla="*/ 554178 w 656567"/>
                  <a:gd name="connsiteY4" fmla="*/ 242516 h 876155"/>
                  <a:gd name="connsiteX5" fmla="*/ 520693 w 656567"/>
                  <a:gd name="connsiteY5" fmla="*/ 232213 h 876155"/>
                  <a:gd name="connsiteX6" fmla="*/ 482056 w 656567"/>
                  <a:gd name="connsiteY6" fmla="*/ 224486 h 876155"/>
                  <a:gd name="connsiteX7" fmla="*/ 512965 w 656567"/>
                  <a:gd name="connsiteY7" fmla="*/ 528426 h 876155"/>
                  <a:gd name="connsiteX8" fmla="*/ 518117 w 656567"/>
                  <a:gd name="connsiteY8" fmla="*/ 636609 h 876155"/>
                  <a:gd name="connsiteX9" fmla="*/ 479480 w 656567"/>
                  <a:gd name="connsiteY9" fmla="*/ 726761 h 876155"/>
                  <a:gd name="connsiteX10" fmla="*/ 445995 w 656567"/>
                  <a:gd name="connsiteY10" fmla="*/ 773125 h 876155"/>
                  <a:gd name="connsiteX11" fmla="*/ 317206 w 656567"/>
                  <a:gd name="connsiteY11" fmla="*/ 822065 h 876155"/>
                  <a:gd name="connsiteX12" fmla="*/ 355843 w 656567"/>
                  <a:gd name="connsiteY12" fmla="*/ 876155 h 876155"/>
                  <a:gd name="connsiteX13" fmla="*/ 0 w 656567"/>
                  <a:gd name="connsiteY13" fmla="*/ 810323 h 876155"/>
                  <a:gd name="connsiteX0" fmla="*/ 656519 w 656567"/>
                  <a:gd name="connsiteY0" fmla="*/ 0 h 915173"/>
                  <a:gd name="connsiteX1" fmla="*/ 593019 w 656567"/>
                  <a:gd name="connsiteY1" fmla="*/ 50800 h 915173"/>
                  <a:gd name="connsiteX2" fmla="*/ 554141 w 656567"/>
                  <a:gd name="connsiteY2" fmla="*/ 60924 h 915173"/>
                  <a:gd name="connsiteX3" fmla="*/ 512964 w 656567"/>
                  <a:gd name="connsiteY3" fmla="*/ 167819 h 915173"/>
                  <a:gd name="connsiteX4" fmla="*/ 554178 w 656567"/>
                  <a:gd name="connsiteY4" fmla="*/ 242516 h 915173"/>
                  <a:gd name="connsiteX5" fmla="*/ 520693 w 656567"/>
                  <a:gd name="connsiteY5" fmla="*/ 232213 h 915173"/>
                  <a:gd name="connsiteX6" fmla="*/ 482056 w 656567"/>
                  <a:gd name="connsiteY6" fmla="*/ 224486 h 915173"/>
                  <a:gd name="connsiteX7" fmla="*/ 512965 w 656567"/>
                  <a:gd name="connsiteY7" fmla="*/ 528426 h 915173"/>
                  <a:gd name="connsiteX8" fmla="*/ 518117 w 656567"/>
                  <a:gd name="connsiteY8" fmla="*/ 636609 h 915173"/>
                  <a:gd name="connsiteX9" fmla="*/ 479480 w 656567"/>
                  <a:gd name="connsiteY9" fmla="*/ 726761 h 915173"/>
                  <a:gd name="connsiteX10" fmla="*/ 445995 w 656567"/>
                  <a:gd name="connsiteY10" fmla="*/ 773125 h 915173"/>
                  <a:gd name="connsiteX11" fmla="*/ 317206 w 656567"/>
                  <a:gd name="connsiteY11" fmla="*/ 822065 h 915173"/>
                  <a:gd name="connsiteX12" fmla="*/ 355843 w 656567"/>
                  <a:gd name="connsiteY12" fmla="*/ 876155 h 915173"/>
                  <a:gd name="connsiteX13" fmla="*/ 234782 w 656567"/>
                  <a:gd name="connsiteY13" fmla="*/ 914793 h 915173"/>
                  <a:gd name="connsiteX14" fmla="*/ 0 w 656567"/>
                  <a:gd name="connsiteY14" fmla="*/ 810323 h 915173"/>
                  <a:gd name="connsiteX0" fmla="*/ 656519 w 656567"/>
                  <a:gd name="connsiteY0" fmla="*/ 0 h 914793"/>
                  <a:gd name="connsiteX1" fmla="*/ 593019 w 656567"/>
                  <a:gd name="connsiteY1" fmla="*/ 50800 h 914793"/>
                  <a:gd name="connsiteX2" fmla="*/ 554141 w 656567"/>
                  <a:gd name="connsiteY2" fmla="*/ 60924 h 914793"/>
                  <a:gd name="connsiteX3" fmla="*/ 512964 w 656567"/>
                  <a:gd name="connsiteY3" fmla="*/ 167819 h 914793"/>
                  <a:gd name="connsiteX4" fmla="*/ 554178 w 656567"/>
                  <a:gd name="connsiteY4" fmla="*/ 242516 h 914793"/>
                  <a:gd name="connsiteX5" fmla="*/ 520693 w 656567"/>
                  <a:gd name="connsiteY5" fmla="*/ 232213 h 914793"/>
                  <a:gd name="connsiteX6" fmla="*/ 482056 w 656567"/>
                  <a:gd name="connsiteY6" fmla="*/ 224486 h 914793"/>
                  <a:gd name="connsiteX7" fmla="*/ 512965 w 656567"/>
                  <a:gd name="connsiteY7" fmla="*/ 528426 h 914793"/>
                  <a:gd name="connsiteX8" fmla="*/ 518117 w 656567"/>
                  <a:gd name="connsiteY8" fmla="*/ 636609 h 914793"/>
                  <a:gd name="connsiteX9" fmla="*/ 479480 w 656567"/>
                  <a:gd name="connsiteY9" fmla="*/ 726761 h 914793"/>
                  <a:gd name="connsiteX10" fmla="*/ 445995 w 656567"/>
                  <a:gd name="connsiteY10" fmla="*/ 773125 h 914793"/>
                  <a:gd name="connsiteX11" fmla="*/ 317206 w 656567"/>
                  <a:gd name="connsiteY11" fmla="*/ 822065 h 914793"/>
                  <a:gd name="connsiteX12" fmla="*/ 355843 w 656567"/>
                  <a:gd name="connsiteY12" fmla="*/ 876155 h 914793"/>
                  <a:gd name="connsiteX13" fmla="*/ 234782 w 656567"/>
                  <a:gd name="connsiteY13" fmla="*/ 914793 h 914793"/>
                  <a:gd name="connsiteX14" fmla="*/ 0 w 656567"/>
                  <a:gd name="connsiteY14" fmla="*/ 810323 h 914793"/>
                  <a:gd name="connsiteX0" fmla="*/ 852278 w 852326"/>
                  <a:gd name="connsiteY0" fmla="*/ 0 h 975172"/>
                  <a:gd name="connsiteX1" fmla="*/ 788778 w 852326"/>
                  <a:gd name="connsiteY1" fmla="*/ 50800 h 975172"/>
                  <a:gd name="connsiteX2" fmla="*/ 749900 w 852326"/>
                  <a:gd name="connsiteY2" fmla="*/ 60924 h 975172"/>
                  <a:gd name="connsiteX3" fmla="*/ 708723 w 852326"/>
                  <a:gd name="connsiteY3" fmla="*/ 167819 h 975172"/>
                  <a:gd name="connsiteX4" fmla="*/ 749937 w 852326"/>
                  <a:gd name="connsiteY4" fmla="*/ 242516 h 975172"/>
                  <a:gd name="connsiteX5" fmla="*/ 716452 w 852326"/>
                  <a:gd name="connsiteY5" fmla="*/ 232213 h 975172"/>
                  <a:gd name="connsiteX6" fmla="*/ 677815 w 852326"/>
                  <a:gd name="connsiteY6" fmla="*/ 224486 h 975172"/>
                  <a:gd name="connsiteX7" fmla="*/ 708724 w 852326"/>
                  <a:gd name="connsiteY7" fmla="*/ 528426 h 975172"/>
                  <a:gd name="connsiteX8" fmla="*/ 713876 w 852326"/>
                  <a:gd name="connsiteY8" fmla="*/ 636609 h 975172"/>
                  <a:gd name="connsiteX9" fmla="*/ 675239 w 852326"/>
                  <a:gd name="connsiteY9" fmla="*/ 726761 h 975172"/>
                  <a:gd name="connsiteX10" fmla="*/ 641754 w 852326"/>
                  <a:gd name="connsiteY10" fmla="*/ 773125 h 975172"/>
                  <a:gd name="connsiteX11" fmla="*/ 512965 w 852326"/>
                  <a:gd name="connsiteY11" fmla="*/ 822065 h 975172"/>
                  <a:gd name="connsiteX12" fmla="*/ 551602 w 852326"/>
                  <a:gd name="connsiteY12" fmla="*/ 876155 h 975172"/>
                  <a:gd name="connsiteX13" fmla="*/ 430541 w 852326"/>
                  <a:gd name="connsiteY13" fmla="*/ 914793 h 975172"/>
                  <a:gd name="connsiteX14" fmla="*/ 0 w 852326"/>
                  <a:gd name="connsiteY14" fmla="*/ 975172 h 975172"/>
                  <a:gd name="connsiteX0" fmla="*/ 852278 w 852326"/>
                  <a:gd name="connsiteY0" fmla="*/ 0 h 975172"/>
                  <a:gd name="connsiteX1" fmla="*/ 788778 w 852326"/>
                  <a:gd name="connsiteY1" fmla="*/ 50800 h 975172"/>
                  <a:gd name="connsiteX2" fmla="*/ 749900 w 852326"/>
                  <a:gd name="connsiteY2" fmla="*/ 60924 h 975172"/>
                  <a:gd name="connsiteX3" fmla="*/ 708723 w 852326"/>
                  <a:gd name="connsiteY3" fmla="*/ 167819 h 975172"/>
                  <a:gd name="connsiteX4" fmla="*/ 749937 w 852326"/>
                  <a:gd name="connsiteY4" fmla="*/ 242516 h 975172"/>
                  <a:gd name="connsiteX5" fmla="*/ 716452 w 852326"/>
                  <a:gd name="connsiteY5" fmla="*/ 232213 h 975172"/>
                  <a:gd name="connsiteX6" fmla="*/ 677815 w 852326"/>
                  <a:gd name="connsiteY6" fmla="*/ 224486 h 975172"/>
                  <a:gd name="connsiteX7" fmla="*/ 708724 w 852326"/>
                  <a:gd name="connsiteY7" fmla="*/ 528426 h 975172"/>
                  <a:gd name="connsiteX8" fmla="*/ 713876 w 852326"/>
                  <a:gd name="connsiteY8" fmla="*/ 636609 h 975172"/>
                  <a:gd name="connsiteX9" fmla="*/ 675239 w 852326"/>
                  <a:gd name="connsiteY9" fmla="*/ 726761 h 975172"/>
                  <a:gd name="connsiteX10" fmla="*/ 641754 w 852326"/>
                  <a:gd name="connsiteY10" fmla="*/ 773125 h 975172"/>
                  <a:gd name="connsiteX11" fmla="*/ 512965 w 852326"/>
                  <a:gd name="connsiteY11" fmla="*/ 822065 h 975172"/>
                  <a:gd name="connsiteX12" fmla="*/ 551602 w 852326"/>
                  <a:gd name="connsiteY12" fmla="*/ 876155 h 975172"/>
                  <a:gd name="connsiteX13" fmla="*/ 430541 w 852326"/>
                  <a:gd name="connsiteY13" fmla="*/ 914793 h 975172"/>
                  <a:gd name="connsiteX14" fmla="*/ 379025 w 852326"/>
                  <a:gd name="connsiteY14" fmla="*/ 961155 h 975172"/>
                  <a:gd name="connsiteX15" fmla="*/ 0 w 852326"/>
                  <a:gd name="connsiteY15" fmla="*/ 975172 h 975172"/>
                  <a:gd name="connsiteX0" fmla="*/ 932127 w 932175"/>
                  <a:gd name="connsiteY0" fmla="*/ 0 h 1263659"/>
                  <a:gd name="connsiteX1" fmla="*/ 868627 w 932175"/>
                  <a:gd name="connsiteY1" fmla="*/ 50800 h 1263659"/>
                  <a:gd name="connsiteX2" fmla="*/ 829749 w 932175"/>
                  <a:gd name="connsiteY2" fmla="*/ 60924 h 1263659"/>
                  <a:gd name="connsiteX3" fmla="*/ 788572 w 932175"/>
                  <a:gd name="connsiteY3" fmla="*/ 167819 h 1263659"/>
                  <a:gd name="connsiteX4" fmla="*/ 829786 w 932175"/>
                  <a:gd name="connsiteY4" fmla="*/ 242516 h 1263659"/>
                  <a:gd name="connsiteX5" fmla="*/ 796301 w 932175"/>
                  <a:gd name="connsiteY5" fmla="*/ 232213 h 1263659"/>
                  <a:gd name="connsiteX6" fmla="*/ 757664 w 932175"/>
                  <a:gd name="connsiteY6" fmla="*/ 224486 h 1263659"/>
                  <a:gd name="connsiteX7" fmla="*/ 788573 w 932175"/>
                  <a:gd name="connsiteY7" fmla="*/ 528426 h 1263659"/>
                  <a:gd name="connsiteX8" fmla="*/ 793725 w 932175"/>
                  <a:gd name="connsiteY8" fmla="*/ 636609 h 1263659"/>
                  <a:gd name="connsiteX9" fmla="*/ 755088 w 932175"/>
                  <a:gd name="connsiteY9" fmla="*/ 726761 h 1263659"/>
                  <a:gd name="connsiteX10" fmla="*/ 721603 w 932175"/>
                  <a:gd name="connsiteY10" fmla="*/ 773125 h 1263659"/>
                  <a:gd name="connsiteX11" fmla="*/ 592814 w 932175"/>
                  <a:gd name="connsiteY11" fmla="*/ 822065 h 1263659"/>
                  <a:gd name="connsiteX12" fmla="*/ 631451 w 932175"/>
                  <a:gd name="connsiteY12" fmla="*/ 876155 h 1263659"/>
                  <a:gd name="connsiteX13" fmla="*/ 510390 w 932175"/>
                  <a:gd name="connsiteY13" fmla="*/ 914793 h 1263659"/>
                  <a:gd name="connsiteX14" fmla="*/ 458874 w 932175"/>
                  <a:gd name="connsiteY14" fmla="*/ 961155 h 1263659"/>
                  <a:gd name="connsiteX15" fmla="*/ 0 w 932175"/>
                  <a:gd name="connsiteY15" fmla="*/ 1263659 h 1263659"/>
                  <a:gd name="connsiteX0" fmla="*/ 932127 w 932175"/>
                  <a:gd name="connsiteY0" fmla="*/ 0 h 1263659"/>
                  <a:gd name="connsiteX1" fmla="*/ 868627 w 932175"/>
                  <a:gd name="connsiteY1" fmla="*/ 50800 h 1263659"/>
                  <a:gd name="connsiteX2" fmla="*/ 829749 w 932175"/>
                  <a:gd name="connsiteY2" fmla="*/ 60924 h 1263659"/>
                  <a:gd name="connsiteX3" fmla="*/ 788572 w 932175"/>
                  <a:gd name="connsiteY3" fmla="*/ 167819 h 1263659"/>
                  <a:gd name="connsiteX4" fmla="*/ 829786 w 932175"/>
                  <a:gd name="connsiteY4" fmla="*/ 242516 h 1263659"/>
                  <a:gd name="connsiteX5" fmla="*/ 796301 w 932175"/>
                  <a:gd name="connsiteY5" fmla="*/ 232213 h 1263659"/>
                  <a:gd name="connsiteX6" fmla="*/ 757664 w 932175"/>
                  <a:gd name="connsiteY6" fmla="*/ 224486 h 1263659"/>
                  <a:gd name="connsiteX7" fmla="*/ 788573 w 932175"/>
                  <a:gd name="connsiteY7" fmla="*/ 528426 h 1263659"/>
                  <a:gd name="connsiteX8" fmla="*/ 793725 w 932175"/>
                  <a:gd name="connsiteY8" fmla="*/ 636609 h 1263659"/>
                  <a:gd name="connsiteX9" fmla="*/ 755088 w 932175"/>
                  <a:gd name="connsiteY9" fmla="*/ 726761 h 1263659"/>
                  <a:gd name="connsiteX10" fmla="*/ 721603 w 932175"/>
                  <a:gd name="connsiteY10" fmla="*/ 773125 h 1263659"/>
                  <a:gd name="connsiteX11" fmla="*/ 592814 w 932175"/>
                  <a:gd name="connsiteY11" fmla="*/ 822065 h 1263659"/>
                  <a:gd name="connsiteX12" fmla="*/ 631451 w 932175"/>
                  <a:gd name="connsiteY12" fmla="*/ 876155 h 1263659"/>
                  <a:gd name="connsiteX13" fmla="*/ 510390 w 932175"/>
                  <a:gd name="connsiteY13" fmla="*/ 914793 h 1263659"/>
                  <a:gd name="connsiteX14" fmla="*/ 458874 w 932175"/>
                  <a:gd name="connsiteY14" fmla="*/ 961155 h 1263659"/>
                  <a:gd name="connsiteX15" fmla="*/ 497512 w 932175"/>
                  <a:gd name="connsiteY15" fmla="*/ 1046156 h 1263659"/>
                  <a:gd name="connsiteX16" fmla="*/ 0 w 932175"/>
                  <a:gd name="connsiteY16" fmla="*/ 1263659 h 1263659"/>
                  <a:gd name="connsiteX0" fmla="*/ 475325 w 475373"/>
                  <a:gd name="connsiteY0" fmla="*/ 0 h 1410478"/>
                  <a:gd name="connsiteX1" fmla="*/ 411825 w 475373"/>
                  <a:gd name="connsiteY1" fmla="*/ 50800 h 1410478"/>
                  <a:gd name="connsiteX2" fmla="*/ 372947 w 475373"/>
                  <a:gd name="connsiteY2" fmla="*/ 60924 h 1410478"/>
                  <a:gd name="connsiteX3" fmla="*/ 331770 w 475373"/>
                  <a:gd name="connsiteY3" fmla="*/ 167819 h 1410478"/>
                  <a:gd name="connsiteX4" fmla="*/ 372984 w 475373"/>
                  <a:gd name="connsiteY4" fmla="*/ 242516 h 1410478"/>
                  <a:gd name="connsiteX5" fmla="*/ 339499 w 475373"/>
                  <a:gd name="connsiteY5" fmla="*/ 232213 h 1410478"/>
                  <a:gd name="connsiteX6" fmla="*/ 300862 w 475373"/>
                  <a:gd name="connsiteY6" fmla="*/ 224486 h 1410478"/>
                  <a:gd name="connsiteX7" fmla="*/ 331771 w 475373"/>
                  <a:gd name="connsiteY7" fmla="*/ 528426 h 1410478"/>
                  <a:gd name="connsiteX8" fmla="*/ 336923 w 475373"/>
                  <a:gd name="connsiteY8" fmla="*/ 636609 h 1410478"/>
                  <a:gd name="connsiteX9" fmla="*/ 298286 w 475373"/>
                  <a:gd name="connsiteY9" fmla="*/ 726761 h 1410478"/>
                  <a:gd name="connsiteX10" fmla="*/ 264801 w 475373"/>
                  <a:gd name="connsiteY10" fmla="*/ 773125 h 1410478"/>
                  <a:gd name="connsiteX11" fmla="*/ 136012 w 475373"/>
                  <a:gd name="connsiteY11" fmla="*/ 822065 h 1410478"/>
                  <a:gd name="connsiteX12" fmla="*/ 174649 w 475373"/>
                  <a:gd name="connsiteY12" fmla="*/ 876155 h 1410478"/>
                  <a:gd name="connsiteX13" fmla="*/ 53588 w 475373"/>
                  <a:gd name="connsiteY13" fmla="*/ 914793 h 1410478"/>
                  <a:gd name="connsiteX14" fmla="*/ 2072 w 475373"/>
                  <a:gd name="connsiteY14" fmla="*/ 961155 h 1410478"/>
                  <a:gd name="connsiteX15" fmla="*/ 40710 w 475373"/>
                  <a:gd name="connsiteY15" fmla="*/ 1046156 h 1410478"/>
                  <a:gd name="connsiteX16" fmla="*/ 35171 w 475373"/>
                  <a:gd name="connsiteY16" fmla="*/ 1410478 h 1410478"/>
                  <a:gd name="connsiteX0" fmla="*/ 475325 w 475373"/>
                  <a:gd name="connsiteY0" fmla="*/ 0 h 1534115"/>
                  <a:gd name="connsiteX1" fmla="*/ 411825 w 475373"/>
                  <a:gd name="connsiteY1" fmla="*/ 50800 h 1534115"/>
                  <a:gd name="connsiteX2" fmla="*/ 372947 w 475373"/>
                  <a:gd name="connsiteY2" fmla="*/ 60924 h 1534115"/>
                  <a:gd name="connsiteX3" fmla="*/ 331770 w 475373"/>
                  <a:gd name="connsiteY3" fmla="*/ 167819 h 1534115"/>
                  <a:gd name="connsiteX4" fmla="*/ 372984 w 475373"/>
                  <a:gd name="connsiteY4" fmla="*/ 242516 h 1534115"/>
                  <a:gd name="connsiteX5" fmla="*/ 339499 w 475373"/>
                  <a:gd name="connsiteY5" fmla="*/ 232213 h 1534115"/>
                  <a:gd name="connsiteX6" fmla="*/ 300862 w 475373"/>
                  <a:gd name="connsiteY6" fmla="*/ 224486 h 1534115"/>
                  <a:gd name="connsiteX7" fmla="*/ 331771 w 475373"/>
                  <a:gd name="connsiteY7" fmla="*/ 528426 h 1534115"/>
                  <a:gd name="connsiteX8" fmla="*/ 336923 w 475373"/>
                  <a:gd name="connsiteY8" fmla="*/ 636609 h 1534115"/>
                  <a:gd name="connsiteX9" fmla="*/ 298286 w 475373"/>
                  <a:gd name="connsiteY9" fmla="*/ 726761 h 1534115"/>
                  <a:gd name="connsiteX10" fmla="*/ 264801 w 475373"/>
                  <a:gd name="connsiteY10" fmla="*/ 773125 h 1534115"/>
                  <a:gd name="connsiteX11" fmla="*/ 136012 w 475373"/>
                  <a:gd name="connsiteY11" fmla="*/ 822065 h 1534115"/>
                  <a:gd name="connsiteX12" fmla="*/ 174649 w 475373"/>
                  <a:gd name="connsiteY12" fmla="*/ 876155 h 1534115"/>
                  <a:gd name="connsiteX13" fmla="*/ 53588 w 475373"/>
                  <a:gd name="connsiteY13" fmla="*/ 914793 h 1534115"/>
                  <a:gd name="connsiteX14" fmla="*/ 2072 w 475373"/>
                  <a:gd name="connsiteY14" fmla="*/ 961155 h 1534115"/>
                  <a:gd name="connsiteX15" fmla="*/ 40710 w 475373"/>
                  <a:gd name="connsiteY15" fmla="*/ 1046156 h 1534115"/>
                  <a:gd name="connsiteX16" fmla="*/ 35171 w 475373"/>
                  <a:gd name="connsiteY16" fmla="*/ 1534115 h 1534115"/>
                  <a:gd name="connsiteX0" fmla="*/ 475325 w 475373"/>
                  <a:gd name="connsiteY0" fmla="*/ 0 h 1534115"/>
                  <a:gd name="connsiteX1" fmla="*/ 411825 w 475373"/>
                  <a:gd name="connsiteY1" fmla="*/ 50800 h 1534115"/>
                  <a:gd name="connsiteX2" fmla="*/ 372947 w 475373"/>
                  <a:gd name="connsiteY2" fmla="*/ 60924 h 1534115"/>
                  <a:gd name="connsiteX3" fmla="*/ 331770 w 475373"/>
                  <a:gd name="connsiteY3" fmla="*/ 167819 h 1534115"/>
                  <a:gd name="connsiteX4" fmla="*/ 372984 w 475373"/>
                  <a:gd name="connsiteY4" fmla="*/ 242516 h 1534115"/>
                  <a:gd name="connsiteX5" fmla="*/ 339499 w 475373"/>
                  <a:gd name="connsiteY5" fmla="*/ 232213 h 1534115"/>
                  <a:gd name="connsiteX6" fmla="*/ 300862 w 475373"/>
                  <a:gd name="connsiteY6" fmla="*/ 224486 h 1534115"/>
                  <a:gd name="connsiteX7" fmla="*/ 331771 w 475373"/>
                  <a:gd name="connsiteY7" fmla="*/ 528426 h 1534115"/>
                  <a:gd name="connsiteX8" fmla="*/ 336923 w 475373"/>
                  <a:gd name="connsiteY8" fmla="*/ 636609 h 1534115"/>
                  <a:gd name="connsiteX9" fmla="*/ 298286 w 475373"/>
                  <a:gd name="connsiteY9" fmla="*/ 726761 h 1534115"/>
                  <a:gd name="connsiteX10" fmla="*/ 264801 w 475373"/>
                  <a:gd name="connsiteY10" fmla="*/ 773125 h 1534115"/>
                  <a:gd name="connsiteX11" fmla="*/ 136012 w 475373"/>
                  <a:gd name="connsiteY11" fmla="*/ 822065 h 1534115"/>
                  <a:gd name="connsiteX12" fmla="*/ 174649 w 475373"/>
                  <a:gd name="connsiteY12" fmla="*/ 876155 h 1534115"/>
                  <a:gd name="connsiteX13" fmla="*/ 53588 w 475373"/>
                  <a:gd name="connsiteY13" fmla="*/ 914793 h 1534115"/>
                  <a:gd name="connsiteX14" fmla="*/ 2072 w 475373"/>
                  <a:gd name="connsiteY14" fmla="*/ 961155 h 1534115"/>
                  <a:gd name="connsiteX15" fmla="*/ 40710 w 475373"/>
                  <a:gd name="connsiteY15" fmla="*/ 1046156 h 1534115"/>
                  <a:gd name="connsiteX16" fmla="*/ 143741 w 475373"/>
                  <a:gd name="connsiteY16" fmla="*/ 1123428 h 1534115"/>
                  <a:gd name="connsiteX17" fmla="*/ 35171 w 475373"/>
                  <a:gd name="connsiteY17" fmla="*/ 1534115 h 1534115"/>
                  <a:gd name="connsiteX0" fmla="*/ 475325 w 475373"/>
                  <a:gd name="connsiteY0" fmla="*/ 0 h 1534115"/>
                  <a:gd name="connsiteX1" fmla="*/ 411825 w 475373"/>
                  <a:gd name="connsiteY1" fmla="*/ 50800 h 1534115"/>
                  <a:gd name="connsiteX2" fmla="*/ 372947 w 475373"/>
                  <a:gd name="connsiteY2" fmla="*/ 60924 h 1534115"/>
                  <a:gd name="connsiteX3" fmla="*/ 331770 w 475373"/>
                  <a:gd name="connsiteY3" fmla="*/ 167819 h 1534115"/>
                  <a:gd name="connsiteX4" fmla="*/ 372984 w 475373"/>
                  <a:gd name="connsiteY4" fmla="*/ 242516 h 1534115"/>
                  <a:gd name="connsiteX5" fmla="*/ 339499 w 475373"/>
                  <a:gd name="connsiteY5" fmla="*/ 232213 h 1534115"/>
                  <a:gd name="connsiteX6" fmla="*/ 300862 w 475373"/>
                  <a:gd name="connsiteY6" fmla="*/ 224486 h 1534115"/>
                  <a:gd name="connsiteX7" fmla="*/ 331771 w 475373"/>
                  <a:gd name="connsiteY7" fmla="*/ 528426 h 1534115"/>
                  <a:gd name="connsiteX8" fmla="*/ 336923 w 475373"/>
                  <a:gd name="connsiteY8" fmla="*/ 636609 h 1534115"/>
                  <a:gd name="connsiteX9" fmla="*/ 298286 w 475373"/>
                  <a:gd name="connsiteY9" fmla="*/ 726761 h 1534115"/>
                  <a:gd name="connsiteX10" fmla="*/ 264801 w 475373"/>
                  <a:gd name="connsiteY10" fmla="*/ 773125 h 1534115"/>
                  <a:gd name="connsiteX11" fmla="*/ 136012 w 475373"/>
                  <a:gd name="connsiteY11" fmla="*/ 822065 h 1534115"/>
                  <a:gd name="connsiteX12" fmla="*/ 174649 w 475373"/>
                  <a:gd name="connsiteY12" fmla="*/ 876155 h 1534115"/>
                  <a:gd name="connsiteX13" fmla="*/ 53588 w 475373"/>
                  <a:gd name="connsiteY13" fmla="*/ 914793 h 1534115"/>
                  <a:gd name="connsiteX14" fmla="*/ 2072 w 475373"/>
                  <a:gd name="connsiteY14" fmla="*/ 961155 h 1534115"/>
                  <a:gd name="connsiteX15" fmla="*/ 40710 w 475373"/>
                  <a:gd name="connsiteY15" fmla="*/ 1046156 h 1534115"/>
                  <a:gd name="connsiteX16" fmla="*/ 143741 w 475373"/>
                  <a:gd name="connsiteY16" fmla="*/ 1123428 h 1534115"/>
                  <a:gd name="connsiteX17" fmla="*/ 35171 w 475373"/>
                  <a:gd name="connsiteY17" fmla="*/ 1534115 h 1534115"/>
                  <a:gd name="connsiteX0" fmla="*/ 475325 w 475373"/>
                  <a:gd name="connsiteY0" fmla="*/ 0 h 1534115"/>
                  <a:gd name="connsiteX1" fmla="*/ 411825 w 475373"/>
                  <a:gd name="connsiteY1" fmla="*/ 50800 h 1534115"/>
                  <a:gd name="connsiteX2" fmla="*/ 372947 w 475373"/>
                  <a:gd name="connsiteY2" fmla="*/ 60924 h 1534115"/>
                  <a:gd name="connsiteX3" fmla="*/ 331770 w 475373"/>
                  <a:gd name="connsiteY3" fmla="*/ 167819 h 1534115"/>
                  <a:gd name="connsiteX4" fmla="*/ 372984 w 475373"/>
                  <a:gd name="connsiteY4" fmla="*/ 242516 h 1534115"/>
                  <a:gd name="connsiteX5" fmla="*/ 339499 w 475373"/>
                  <a:gd name="connsiteY5" fmla="*/ 232213 h 1534115"/>
                  <a:gd name="connsiteX6" fmla="*/ 300862 w 475373"/>
                  <a:gd name="connsiteY6" fmla="*/ 224486 h 1534115"/>
                  <a:gd name="connsiteX7" fmla="*/ 331771 w 475373"/>
                  <a:gd name="connsiteY7" fmla="*/ 528426 h 1534115"/>
                  <a:gd name="connsiteX8" fmla="*/ 336923 w 475373"/>
                  <a:gd name="connsiteY8" fmla="*/ 636609 h 1534115"/>
                  <a:gd name="connsiteX9" fmla="*/ 298286 w 475373"/>
                  <a:gd name="connsiteY9" fmla="*/ 726761 h 1534115"/>
                  <a:gd name="connsiteX10" fmla="*/ 264801 w 475373"/>
                  <a:gd name="connsiteY10" fmla="*/ 773125 h 1534115"/>
                  <a:gd name="connsiteX11" fmla="*/ 136012 w 475373"/>
                  <a:gd name="connsiteY11" fmla="*/ 822065 h 1534115"/>
                  <a:gd name="connsiteX12" fmla="*/ 174649 w 475373"/>
                  <a:gd name="connsiteY12" fmla="*/ 876155 h 1534115"/>
                  <a:gd name="connsiteX13" fmla="*/ 53588 w 475373"/>
                  <a:gd name="connsiteY13" fmla="*/ 914793 h 1534115"/>
                  <a:gd name="connsiteX14" fmla="*/ 2072 w 475373"/>
                  <a:gd name="connsiteY14" fmla="*/ 961155 h 1534115"/>
                  <a:gd name="connsiteX15" fmla="*/ 40710 w 475373"/>
                  <a:gd name="connsiteY15" fmla="*/ 1046156 h 1534115"/>
                  <a:gd name="connsiteX16" fmla="*/ 143741 w 475373"/>
                  <a:gd name="connsiteY16" fmla="*/ 1123428 h 1534115"/>
                  <a:gd name="connsiteX17" fmla="*/ 35171 w 475373"/>
                  <a:gd name="connsiteY17" fmla="*/ 1534115 h 1534115"/>
                  <a:gd name="connsiteX0" fmla="*/ 475325 w 475373"/>
                  <a:gd name="connsiteY0" fmla="*/ 0 h 1534115"/>
                  <a:gd name="connsiteX1" fmla="*/ 411825 w 475373"/>
                  <a:gd name="connsiteY1" fmla="*/ 50800 h 1534115"/>
                  <a:gd name="connsiteX2" fmla="*/ 372947 w 475373"/>
                  <a:gd name="connsiteY2" fmla="*/ 60924 h 1534115"/>
                  <a:gd name="connsiteX3" fmla="*/ 331770 w 475373"/>
                  <a:gd name="connsiteY3" fmla="*/ 167819 h 1534115"/>
                  <a:gd name="connsiteX4" fmla="*/ 372984 w 475373"/>
                  <a:gd name="connsiteY4" fmla="*/ 242516 h 1534115"/>
                  <a:gd name="connsiteX5" fmla="*/ 339499 w 475373"/>
                  <a:gd name="connsiteY5" fmla="*/ 232213 h 1534115"/>
                  <a:gd name="connsiteX6" fmla="*/ 300862 w 475373"/>
                  <a:gd name="connsiteY6" fmla="*/ 224486 h 1534115"/>
                  <a:gd name="connsiteX7" fmla="*/ 331771 w 475373"/>
                  <a:gd name="connsiteY7" fmla="*/ 528426 h 1534115"/>
                  <a:gd name="connsiteX8" fmla="*/ 336923 w 475373"/>
                  <a:gd name="connsiteY8" fmla="*/ 636609 h 1534115"/>
                  <a:gd name="connsiteX9" fmla="*/ 298286 w 475373"/>
                  <a:gd name="connsiteY9" fmla="*/ 726761 h 1534115"/>
                  <a:gd name="connsiteX10" fmla="*/ 264801 w 475373"/>
                  <a:gd name="connsiteY10" fmla="*/ 773125 h 1534115"/>
                  <a:gd name="connsiteX11" fmla="*/ 136012 w 475373"/>
                  <a:gd name="connsiteY11" fmla="*/ 822065 h 1534115"/>
                  <a:gd name="connsiteX12" fmla="*/ 174649 w 475373"/>
                  <a:gd name="connsiteY12" fmla="*/ 876155 h 1534115"/>
                  <a:gd name="connsiteX13" fmla="*/ 53588 w 475373"/>
                  <a:gd name="connsiteY13" fmla="*/ 914793 h 1534115"/>
                  <a:gd name="connsiteX14" fmla="*/ 2072 w 475373"/>
                  <a:gd name="connsiteY14" fmla="*/ 961155 h 1534115"/>
                  <a:gd name="connsiteX15" fmla="*/ 40710 w 475373"/>
                  <a:gd name="connsiteY15" fmla="*/ 1046156 h 1534115"/>
                  <a:gd name="connsiteX16" fmla="*/ 143741 w 475373"/>
                  <a:gd name="connsiteY16" fmla="*/ 1123428 h 1534115"/>
                  <a:gd name="connsiteX17" fmla="*/ 35171 w 475373"/>
                  <a:gd name="connsiteY17" fmla="*/ 1534115 h 1534115"/>
                  <a:gd name="connsiteX0" fmla="*/ 475325 w 566690"/>
                  <a:gd name="connsiteY0" fmla="*/ 0 h 1601085"/>
                  <a:gd name="connsiteX1" fmla="*/ 411825 w 566690"/>
                  <a:gd name="connsiteY1" fmla="*/ 50800 h 1601085"/>
                  <a:gd name="connsiteX2" fmla="*/ 372947 w 566690"/>
                  <a:gd name="connsiteY2" fmla="*/ 60924 h 1601085"/>
                  <a:gd name="connsiteX3" fmla="*/ 331770 w 566690"/>
                  <a:gd name="connsiteY3" fmla="*/ 167819 h 1601085"/>
                  <a:gd name="connsiteX4" fmla="*/ 372984 w 566690"/>
                  <a:gd name="connsiteY4" fmla="*/ 242516 h 1601085"/>
                  <a:gd name="connsiteX5" fmla="*/ 339499 w 566690"/>
                  <a:gd name="connsiteY5" fmla="*/ 232213 h 1601085"/>
                  <a:gd name="connsiteX6" fmla="*/ 300862 w 566690"/>
                  <a:gd name="connsiteY6" fmla="*/ 224486 h 1601085"/>
                  <a:gd name="connsiteX7" fmla="*/ 331771 w 566690"/>
                  <a:gd name="connsiteY7" fmla="*/ 528426 h 1601085"/>
                  <a:gd name="connsiteX8" fmla="*/ 336923 w 566690"/>
                  <a:gd name="connsiteY8" fmla="*/ 636609 h 1601085"/>
                  <a:gd name="connsiteX9" fmla="*/ 298286 w 566690"/>
                  <a:gd name="connsiteY9" fmla="*/ 726761 h 1601085"/>
                  <a:gd name="connsiteX10" fmla="*/ 264801 w 566690"/>
                  <a:gd name="connsiteY10" fmla="*/ 773125 h 1601085"/>
                  <a:gd name="connsiteX11" fmla="*/ 136012 w 566690"/>
                  <a:gd name="connsiteY11" fmla="*/ 822065 h 1601085"/>
                  <a:gd name="connsiteX12" fmla="*/ 174649 w 566690"/>
                  <a:gd name="connsiteY12" fmla="*/ 876155 h 1601085"/>
                  <a:gd name="connsiteX13" fmla="*/ 53588 w 566690"/>
                  <a:gd name="connsiteY13" fmla="*/ 914793 h 1601085"/>
                  <a:gd name="connsiteX14" fmla="*/ 2072 w 566690"/>
                  <a:gd name="connsiteY14" fmla="*/ 961155 h 1601085"/>
                  <a:gd name="connsiteX15" fmla="*/ 40710 w 566690"/>
                  <a:gd name="connsiteY15" fmla="*/ 1046156 h 1601085"/>
                  <a:gd name="connsiteX16" fmla="*/ 143741 w 566690"/>
                  <a:gd name="connsiteY16" fmla="*/ 1123428 h 1601085"/>
                  <a:gd name="connsiteX17" fmla="*/ 565781 w 566690"/>
                  <a:gd name="connsiteY17" fmla="*/ 1601085 h 1601085"/>
                  <a:gd name="connsiteX0" fmla="*/ 475325 w 565781"/>
                  <a:gd name="connsiteY0" fmla="*/ 0 h 1601085"/>
                  <a:gd name="connsiteX1" fmla="*/ 411825 w 565781"/>
                  <a:gd name="connsiteY1" fmla="*/ 50800 h 1601085"/>
                  <a:gd name="connsiteX2" fmla="*/ 372947 w 565781"/>
                  <a:gd name="connsiteY2" fmla="*/ 60924 h 1601085"/>
                  <a:gd name="connsiteX3" fmla="*/ 331770 w 565781"/>
                  <a:gd name="connsiteY3" fmla="*/ 167819 h 1601085"/>
                  <a:gd name="connsiteX4" fmla="*/ 372984 w 565781"/>
                  <a:gd name="connsiteY4" fmla="*/ 242516 h 1601085"/>
                  <a:gd name="connsiteX5" fmla="*/ 339499 w 565781"/>
                  <a:gd name="connsiteY5" fmla="*/ 232213 h 1601085"/>
                  <a:gd name="connsiteX6" fmla="*/ 300862 w 565781"/>
                  <a:gd name="connsiteY6" fmla="*/ 224486 h 1601085"/>
                  <a:gd name="connsiteX7" fmla="*/ 331771 w 565781"/>
                  <a:gd name="connsiteY7" fmla="*/ 528426 h 1601085"/>
                  <a:gd name="connsiteX8" fmla="*/ 336923 w 565781"/>
                  <a:gd name="connsiteY8" fmla="*/ 636609 h 1601085"/>
                  <a:gd name="connsiteX9" fmla="*/ 298286 w 565781"/>
                  <a:gd name="connsiteY9" fmla="*/ 726761 h 1601085"/>
                  <a:gd name="connsiteX10" fmla="*/ 264801 w 565781"/>
                  <a:gd name="connsiteY10" fmla="*/ 773125 h 1601085"/>
                  <a:gd name="connsiteX11" fmla="*/ 136012 w 565781"/>
                  <a:gd name="connsiteY11" fmla="*/ 822065 h 1601085"/>
                  <a:gd name="connsiteX12" fmla="*/ 174649 w 565781"/>
                  <a:gd name="connsiteY12" fmla="*/ 876155 h 1601085"/>
                  <a:gd name="connsiteX13" fmla="*/ 53588 w 565781"/>
                  <a:gd name="connsiteY13" fmla="*/ 914793 h 1601085"/>
                  <a:gd name="connsiteX14" fmla="*/ 2072 w 565781"/>
                  <a:gd name="connsiteY14" fmla="*/ 961155 h 1601085"/>
                  <a:gd name="connsiteX15" fmla="*/ 40710 w 565781"/>
                  <a:gd name="connsiteY15" fmla="*/ 1046156 h 1601085"/>
                  <a:gd name="connsiteX16" fmla="*/ 143741 w 565781"/>
                  <a:gd name="connsiteY16" fmla="*/ 1123428 h 1601085"/>
                  <a:gd name="connsiteX17" fmla="*/ 524954 w 565781"/>
                  <a:gd name="connsiteY17" fmla="*/ 1298581 h 1601085"/>
                  <a:gd name="connsiteX18" fmla="*/ 565781 w 565781"/>
                  <a:gd name="connsiteY18" fmla="*/ 1601085 h 1601085"/>
                  <a:gd name="connsiteX0" fmla="*/ 475325 w 569894"/>
                  <a:gd name="connsiteY0" fmla="*/ 0 h 1601085"/>
                  <a:gd name="connsiteX1" fmla="*/ 411825 w 569894"/>
                  <a:gd name="connsiteY1" fmla="*/ 50800 h 1601085"/>
                  <a:gd name="connsiteX2" fmla="*/ 372947 w 569894"/>
                  <a:gd name="connsiteY2" fmla="*/ 60924 h 1601085"/>
                  <a:gd name="connsiteX3" fmla="*/ 331770 w 569894"/>
                  <a:gd name="connsiteY3" fmla="*/ 167819 h 1601085"/>
                  <a:gd name="connsiteX4" fmla="*/ 372984 w 569894"/>
                  <a:gd name="connsiteY4" fmla="*/ 242516 h 1601085"/>
                  <a:gd name="connsiteX5" fmla="*/ 339499 w 569894"/>
                  <a:gd name="connsiteY5" fmla="*/ 232213 h 1601085"/>
                  <a:gd name="connsiteX6" fmla="*/ 300862 w 569894"/>
                  <a:gd name="connsiteY6" fmla="*/ 224486 h 1601085"/>
                  <a:gd name="connsiteX7" fmla="*/ 331771 w 569894"/>
                  <a:gd name="connsiteY7" fmla="*/ 528426 h 1601085"/>
                  <a:gd name="connsiteX8" fmla="*/ 336923 w 569894"/>
                  <a:gd name="connsiteY8" fmla="*/ 636609 h 1601085"/>
                  <a:gd name="connsiteX9" fmla="*/ 298286 w 569894"/>
                  <a:gd name="connsiteY9" fmla="*/ 726761 h 1601085"/>
                  <a:gd name="connsiteX10" fmla="*/ 264801 w 569894"/>
                  <a:gd name="connsiteY10" fmla="*/ 773125 h 1601085"/>
                  <a:gd name="connsiteX11" fmla="*/ 136012 w 569894"/>
                  <a:gd name="connsiteY11" fmla="*/ 822065 h 1601085"/>
                  <a:gd name="connsiteX12" fmla="*/ 174649 w 569894"/>
                  <a:gd name="connsiteY12" fmla="*/ 876155 h 1601085"/>
                  <a:gd name="connsiteX13" fmla="*/ 53588 w 569894"/>
                  <a:gd name="connsiteY13" fmla="*/ 914793 h 1601085"/>
                  <a:gd name="connsiteX14" fmla="*/ 2072 w 569894"/>
                  <a:gd name="connsiteY14" fmla="*/ 961155 h 1601085"/>
                  <a:gd name="connsiteX15" fmla="*/ 40710 w 569894"/>
                  <a:gd name="connsiteY15" fmla="*/ 1046156 h 1601085"/>
                  <a:gd name="connsiteX16" fmla="*/ 143741 w 569894"/>
                  <a:gd name="connsiteY16" fmla="*/ 1123428 h 1601085"/>
                  <a:gd name="connsiteX17" fmla="*/ 524954 w 569894"/>
                  <a:gd name="connsiteY17" fmla="*/ 1298581 h 1601085"/>
                  <a:gd name="connsiteX18" fmla="*/ 565781 w 569894"/>
                  <a:gd name="connsiteY18" fmla="*/ 1601085 h 1601085"/>
                  <a:gd name="connsiteX0" fmla="*/ 475325 w 583811"/>
                  <a:gd name="connsiteY0" fmla="*/ 0 h 1678359"/>
                  <a:gd name="connsiteX1" fmla="*/ 411825 w 583811"/>
                  <a:gd name="connsiteY1" fmla="*/ 50800 h 1678359"/>
                  <a:gd name="connsiteX2" fmla="*/ 372947 w 583811"/>
                  <a:gd name="connsiteY2" fmla="*/ 60924 h 1678359"/>
                  <a:gd name="connsiteX3" fmla="*/ 331770 w 583811"/>
                  <a:gd name="connsiteY3" fmla="*/ 167819 h 1678359"/>
                  <a:gd name="connsiteX4" fmla="*/ 372984 w 583811"/>
                  <a:gd name="connsiteY4" fmla="*/ 242516 h 1678359"/>
                  <a:gd name="connsiteX5" fmla="*/ 339499 w 583811"/>
                  <a:gd name="connsiteY5" fmla="*/ 232213 h 1678359"/>
                  <a:gd name="connsiteX6" fmla="*/ 300862 w 583811"/>
                  <a:gd name="connsiteY6" fmla="*/ 224486 h 1678359"/>
                  <a:gd name="connsiteX7" fmla="*/ 331771 w 583811"/>
                  <a:gd name="connsiteY7" fmla="*/ 528426 h 1678359"/>
                  <a:gd name="connsiteX8" fmla="*/ 336923 w 583811"/>
                  <a:gd name="connsiteY8" fmla="*/ 636609 h 1678359"/>
                  <a:gd name="connsiteX9" fmla="*/ 298286 w 583811"/>
                  <a:gd name="connsiteY9" fmla="*/ 726761 h 1678359"/>
                  <a:gd name="connsiteX10" fmla="*/ 264801 w 583811"/>
                  <a:gd name="connsiteY10" fmla="*/ 773125 h 1678359"/>
                  <a:gd name="connsiteX11" fmla="*/ 136012 w 583811"/>
                  <a:gd name="connsiteY11" fmla="*/ 822065 h 1678359"/>
                  <a:gd name="connsiteX12" fmla="*/ 174649 w 583811"/>
                  <a:gd name="connsiteY12" fmla="*/ 876155 h 1678359"/>
                  <a:gd name="connsiteX13" fmla="*/ 53588 w 583811"/>
                  <a:gd name="connsiteY13" fmla="*/ 914793 h 1678359"/>
                  <a:gd name="connsiteX14" fmla="*/ 2072 w 583811"/>
                  <a:gd name="connsiteY14" fmla="*/ 961155 h 1678359"/>
                  <a:gd name="connsiteX15" fmla="*/ 40710 w 583811"/>
                  <a:gd name="connsiteY15" fmla="*/ 1046156 h 1678359"/>
                  <a:gd name="connsiteX16" fmla="*/ 143741 w 583811"/>
                  <a:gd name="connsiteY16" fmla="*/ 1123428 h 1678359"/>
                  <a:gd name="connsiteX17" fmla="*/ 524954 w 583811"/>
                  <a:gd name="connsiteY17" fmla="*/ 1298581 h 1678359"/>
                  <a:gd name="connsiteX18" fmla="*/ 583811 w 583811"/>
                  <a:gd name="connsiteY18" fmla="*/ 1678359 h 1678359"/>
                  <a:gd name="connsiteX0" fmla="*/ 475325 w 583811"/>
                  <a:gd name="connsiteY0" fmla="*/ 0 h 1678359"/>
                  <a:gd name="connsiteX1" fmla="*/ 411825 w 583811"/>
                  <a:gd name="connsiteY1" fmla="*/ 50800 h 1678359"/>
                  <a:gd name="connsiteX2" fmla="*/ 372947 w 583811"/>
                  <a:gd name="connsiteY2" fmla="*/ 60924 h 1678359"/>
                  <a:gd name="connsiteX3" fmla="*/ 331770 w 583811"/>
                  <a:gd name="connsiteY3" fmla="*/ 167819 h 1678359"/>
                  <a:gd name="connsiteX4" fmla="*/ 372984 w 583811"/>
                  <a:gd name="connsiteY4" fmla="*/ 242516 h 1678359"/>
                  <a:gd name="connsiteX5" fmla="*/ 339499 w 583811"/>
                  <a:gd name="connsiteY5" fmla="*/ 232213 h 1678359"/>
                  <a:gd name="connsiteX6" fmla="*/ 300862 w 583811"/>
                  <a:gd name="connsiteY6" fmla="*/ 224486 h 1678359"/>
                  <a:gd name="connsiteX7" fmla="*/ 331771 w 583811"/>
                  <a:gd name="connsiteY7" fmla="*/ 528426 h 1678359"/>
                  <a:gd name="connsiteX8" fmla="*/ 336923 w 583811"/>
                  <a:gd name="connsiteY8" fmla="*/ 636609 h 1678359"/>
                  <a:gd name="connsiteX9" fmla="*/ 298286 w 583811"/>
                  <a:gd name="connsiteY9" fmla="*/ 726761 h 1678359"/>
                  <a:gd name="connsiteX10" fmla="*/ 264801 w 583811"/>
                  <a:gd name="connsiteY10" fmla="*/ 773125 h 1678359"/>
                  <a:gd name="connsiteX11" fmla="*/ 136012 w 583811"/>
                  <a:gd name="connsiteY11" fmla="*/ 822065 h 1678359"/>
                  <a:gd name="connsiteX12" fmla="*/ 174649 w 583811"/>
                  <a:gd name="connsiteY12" fmla="*/ 876155 h 1678359"/>
                  <a:gd name="connsiteX13" fmla="*/ 53588 w 583811"/>
                  <a:gd name="connsiteY13" fmla="*/ 914793 h 1678359"/>
                  <a:gd name="connsiteX14" fmla="*/ 2072 w 583811"/>
                  <a:gd name="connsiteY14" fmla="*/ 961155 h 1678359"/>
                  <a:gd name="connsiteX15" fmla="*/ 40710 w 583811"/>
                  <a:gd name="connsiteY15" fmla="*/ 1046156 h 1678359"/>
                  <a:gd name="connsiteX16" fmla="*/ 143741 w 583811"/>
                  <a:gd name="connsiteY16" fmla="*/ 1123428 h 1678359"/>
                  <a:gd name="connsiteX17" fmla="*/ 524954 w 583811"/>
                  <a:gd name="connsiteY17" fmla="*/ 1298581 h 1678359"/>
                  <a:gd name="connsiteX18" fmla="*/ 576470 w 583811"/>
                  <a:gd name="connsiteY18" fmla="*/ 1326914 h 1678359"/>
                  <a:gd name="connsiteX19" fmla="*/ 583811 w 583811"/>
                  <a:gd name="connsiteY19" fmla="*/ 1678359 h 1678359"/>
                  <a:gd name="connsiteX0" fmla="*/ 475325 w 648608"/>
                  <a:gd name="connsiteY0" fmla="*/ 0 h 1678359"/>
                  <a:gd name="connsiteX1" fmla="*/ 411825 w 648608"/>
                  <a:gd name="connsiteY1" fmla="*/ 50800 h 1678359"/>
                  <a:gd name="connsiteX2" fmla="*/ 372947 w 648608"/>
                  <a:gd name="connsiteY2" fmla="*/ 60924 h 1678359"/>
                  <a:gd name="connsiteX3" fmla="*/ 331770 w 648608"/>
                  <a:gd name="connsiteY3" fmla="*/ 167819 h 1678359"/>
                  <a:gd name="connsiteX4" fmla="*/ 372984 w 648608"/>
                  <a:gd name="connsiteY4" fmla="*/ 242516 h 1678359"/>
                  <a:gd name="connsiteX5" fmla="*/ 339499 w 648608"/>
                  <a:gd name="connsiteY5" fmla="*/ 232213 h 1678359"/>
                  <a:gd name="connsiteX6" fmla="*/ 300862 w 648608"/>
                  <a:gd name="connsiteY6" fmla="*/ 224486 h 1678359"/>
                  <a:gd name="connsiteX7" fmla="*/ 331771 w 648608"/>
                  <a:gd name="connsiteY7" fmla="*/ 528426 h 1678359"/>
                  <a:gd name="connsiteX8" fmla="*/ 336923 w 648608"/>
                  <a:gd name="connsiteY8" fmla="*/ 636609 h 1678359"/>
                  <a:gd name="connsiteX9" fmla="*/ 298286 w 648608"/>
                  <a:gd name="connsiteY9" fmla="*/ 726761 h 1678359"/>
                  <a:gd name="connsiteX10" fmla="*/ 264801 w 648608"/>
                  <a:gd name="connsiteY10" fmla="*/ 773125 h 1678359"/>
                  <a:gd name="connsiteX11" fmla="*/ 136012 w 648608"/>
                  <a:gd name="connsiteY11" fmla="*/ 822065 h 1678359"/>
                  <a:gd name="connsiteX12" fmla="*/ 174649 w 648608"/>
                  <a:gd name="connsiteY12" fmla="*/ 876155 h 1678359"/>
                  <a:gd name="connsiteX13" fmla="*/ 53588 w 648608"/>
                  <a:gd name="connsiteY13" fmla="*/ 914793 h 1678359"/>
                  <a:gd name="connsiteX14" fmla="*/ 2072 w 648608"/>
                  <a:gd name="connsiteY14" fmla="*/ 961155 h 1678359"/>
                  <a:gd name="connsiteX15" fmla="*/ 40710 w 648608"/>
                  <a:gd name="connsiteY15" fmla="*/ 1046156 h 1678359"/>
                  <a:gd name="connsiteX16" fmla="*/ 143741 w 648608"/>
                  <a:gd name="connsiteY16" fmla="*/ 1123428 h 1678359"/>
                  <a:gd name="connsiteX17" fmla="*/ 524954 w 648608"/>
                  <a:gd name="connsiteY17" fmla="*/ 1298581 h 1678359"/>
                  <a:gd name="connsiteX18" fmla="*/ 576470 w 648608"/>
                  <a:gd name="connsiteY18" fmla="*/ 1326914 h 1678359"/>
                  <a:gd name="connsiteX19" fmla="*/ 648592 w 648608"/>
                  <a:gd name="connsiteY19" fmla="*/ 1378430 h 1678359"/>
                  <a:gd name="connsiteX20" fmla="*/ 583811 w 648608"/>
                  <a:gd name="connsiteY20" fmla="*/ 1678359 h 1678359"/>
                  <a:gd name="connsiteX0" fmla="*/ 475325 w 1176239"/>
                  <a:gd name="connsiteY0" fmla="*/ 0 h 1389358"/>
                  <a:gd name="connsiteX1" fmla="*/ 411825 w 1176239"/>
                  <a:gd name="connsiteY1" fmla="*/ 50800 h 1389358"/>
                  <a:gd name="connsiteX2" fmla="*/ 372947 w 1176239"/>
                  <a:gd name="connsiteY2" fmla="*/ 60924 h 1389358"/>
                  <a:gd name="connsiteX3" fmla="*/ 331770 w 1176239"/>
                  <a:gd name="connsiteY3" fmla="*/ 167819 h 1389358"/>
                  <a:gd name="connsiteX4" fmla="*/ 372984 w 1176239"/>
                  <a:gd name="connsiteY4" fmla="*/ 242516 h 1389358"/>
                  <a:gd name="connsiteX5" fmla="*/ 339499 w 1176239"/>
                  <a:gd name="connsiteY5" fmla="*/ 232213 h 1389358"/>
                  <a:gd name="connsiteX6" fmla="*/ 300862 w 1176239"/>
                  <a:gd name="connsiteY6" fmla="*/ 224486 h 1389358"/>
                  <a:gd name="connsiteX7" fmla="*/ 331771 w 1176239"/>
                  <a:gd name="connsiteY7" fmla="*/ 528426 h 1389358"/>
                  <a:gd name="connsiteX8" fmla="*/ 336923 w 1176239"/>
                  <a:gd name="connsiteY8" fmla="*/ 636609 h 1389358"/>
                  <a:gd name="connsiteX9" fmla="*/ 298286 w 1176239"/>
                  <a:gd name="connsiteY9" fmla="*/ 726761 h 1389358"/>
                  <a:gd name="connsiteX10" fmla="*/ 264801 w 1176239"/>
                  <a:gd name="connsiteY10" fmla="*/ 773125 h 1389358"/>
                  <a:gd name="connsiteX11" fmla="*/ 136012 w 1176239"/>
                  <a:gd name="connsiteY11" fmla="*/ 822065 h 1389358"/>
                  <a:gd name="connsiteX12" fmla="*/ 174649 w 1176239"/>
                  <a:gd name="connsiteY12" fmla="*/ 876155 h 1389358"/>
                  <a:gd name="connsiteX13" fmla="*/ 53588 w 1176239"/>
                  <a:gd name="connsiteY13" fmla="*/ 914793 h 1389358"/>
                  <a:gd name="connsiteX14" fmla="*/ 2072 w 1176239"/>
                  <a:gd name="connsiteY14" fmla="*/ 961155 h 1389358"/>
                  <a:gd name="connsiteX15" fmla="*/ 40710 w 1176239"/>
                  <a:gd name="connsiteY15" fmla="*/ 1046156 h 1389358"/>
                  <a:gd name="connsiteX16" fmla="*/ 143741 w 1176239"/>
                  <a:gd name="connsiteY16" fmla="*/ 1123428 h 1389358"/>
                  <a:gd name="connsiteX17" fmla="*/ 524954 w 1176239"/>
                  <a:gd name="connsiteY17" fmla="*/ 1298581 h 1389358"/>
                  <a:gd name="connsiteX18" fmla="*/ 576470 w 1176239"/>
                  <a:gd name="connsiteY18" fmla="*/ 1326914 h 1389358"/>
                  <a:gd name="connsiteX19" fmla="*/ 648592 w 1176239"/>
                  <a:gd name="connsiteY19" fmla="*/ 1378430 h 1389358"/>
                  <a:gd name="connsiteX20" fmla="*/ 1176239 w 1176239"/>
                  <a:gd name="connsiteY20" fmla="*/ 1281690 h 1389358"/>
                  <a:gd name="connsiteX0" fmla="*/ 475325 w 1176239"/>
                  <a:gd name="connsiteY0" fmla="*/ 0 h 1389358"/>
                  <a:gd name="connsiteX1" fmla="*/ 411825 w 1176239"/>
                  <a:gd name="connsiteY1" fmla="*/ 50800 h 1389358"/>
                  <a:gd name="connsiteX2" fmla="*/ 372947 w 1176239"/>
                  <a:gd name="connsiteY2" fmla="*/ 60924 h 1389358"/>
                  <a:gd name="connsiteX3" fmla="*/ 331770 w 1176239"/>
                  <a:gd name="connsiteY3" fmla="*/ 167819 h 1389358"/>
                  <a:gd name="connsiteX4" fmla="*/ 372984 w 1176239"/>
                  <a:gd name="connsiteY4" fmla="*/ 242516 h 1389358"/>
                  <a:gd name="connsiteX5" fmla="*/ 339499 w 1176239"/>
                  <a:gd name="connsiteY5" fmla="*/ 232213 h 1389358"/>
                  <a:gd name="connsiteX6" fmla="*/ 300862 w 1176239"/>
                  <a:gd name="connsiteY6" fmla="*/ 224486 h 1389358"/>
                  <a:gd name="connsiteX7" fmla="*/ 331771 w 1176239"/>
                  <a:gd name="connsiteY7" fmla="*/ 528426 h 1389358"/>
                  <a:gd name="connsiteX8" fmla="*/ 336923 w 1176239"/>
                  <a:gd name="connsiteY8" fmla="*/ 636609 h 1389358"/>
                  <a:gd name="connsiteX9" fmla="*/ 298286 w 1176239"/>
                  <a:gd name="connsiteY9" fmla="*/ 726761 h 1389358"/>
                  <a:gd name="connsiteX10" fmla="*/ 264801 w 1176239"/>
                  <a:gd name="connsiteY10" fmla="*/ 773125 h 1389358"/>
                  <a:gd name="connsiteX11" fmla="*/ 136012 w 1176239"/>
                  <a:gd name="connsiteY11" fmla="*/ 822065 h 1389358"/>
                  <a:gd name="connsiteX12" fmla="*/ 174649 w 1176239"/>
                  <a:gd name="connsiteY12" fmla="*/ 876155 h 1389358"/>
                  <a:gd name="connsiteX13" fmla="*/ 53588 w 1176239"/>
                  <a:gd name="connsiteY13" fmla="*/ 914793 h 1389358"/>
                  <a:gd name="connsiteX14" fmla="*/ 2072 w 1176239"/>
                  <a:gd name="connsiteY14" fmla="*/ 961155 h 1389358"/>
                  <a:gd name="connsiteX15" fmla="*/ 40710 w 1176239"/>
                  <a:gd name="connsiteY15" fmla="*/ 1046156 h 1389358"/>
                  <a:gd name="connsiteX16" fmla="*/ 143741 w 1176239"/>
                  <a:gd name="connsiteY16" fmla="*/ 1123428 h 1389358"/>
                  <a:gd name="connsiteX17" fmla="*/ 524954 w 1176239"/>
                  <a:gd name="connsiteY17" fmla="*/ 1298581 h 1389358"/>
                  <a:gd name="connsiteX18" fmla="*/ 576470 w 1176239"/>
                  <a:gd name="connsiteY18" fmla="*/ 1326914 h 1389358"/>
                  <a:gd name="connsiteX19" fmla="*/ 651168 w 1176239"/>
                  <a:gd name="connsiteY19" fmla="*/ 1378430 h 1389358"/>
                  <a:gd name="connsiteX20" fmla="*/ 1176239 w 1176239"/>
                  <a:gd name="connsiteY20" fmla="*/ 1281690 h 1389358"/>
                  <a:gd name="connsiteX0" fmla="*/ 475325 w 1176239"/>
                  <a:gd name="connsiteY0" fmla="*/ 0 h 1379253"/>
                  <a:gd name="connsiteX1" fmla="*/ 411825 w 1176239"/>
                  <a:gd name="connsiteY1" fmla="*/ 50800 h 1379253"/>
                  <a:gd name="connsiteX2" fmla="*/ 372947 w 1176239"/>
                  <a:gd name="connsiteY2" fmla="*/ 60924 h 1379253"/>
                  <a:gd name="connsiteX3" fmla="*/ 331770 w 1176239"/>
                  <a:gd name="connsiteY3" fmla="*/ 167819 h 1379253"/>
                  <a:gd name="connsiteX4" fmla="*/ 372984 w 1176239"/>
                  <a:gd name="connsiteY4" fmla="*/ 242516 h 1379253"/>
                  <a:gd name="connsiteX5" fmla="*/ 339499 w 1176239"/>
                  <a:gd name="connsiteY5" fmla="*/ 232213 h 1379253"/>
                  <a:gd name="connsiteX6" fmla="*/ 300862 w 1176239"/>
                  <a:gd name="connsiteY6" fmla="*/ 224486 h 1379253"/>
                  <a:gd name="connsiteX7" fmla="*/ 331771 w 1176239"/>
                  <a:gd name="connsiteY7" fmla="*/ 528426 h 1379253"/>
                  <a:gd name="connsiteX8" fmla="*/ 336923 w 1176239"/>
                  <a:gd name="connsiteY8" fmla="*/ 636609 h 1379253"/>
                  <a:gd name="connsiteX9" fmla="*/ 298286 w 1176239"/>
                  <a:gd name="connsiteY9" fmla="*/ 726761 h 1379253"/>
                  <a:gd name="connsiteX10" fmla="*/ 264801 w 1176239"/>
                  <a:gd name="connsiteY10" fmla="*/ 773125 h 1379253"/>
                  <a:gd name="connsiteX11" fmla="*/ 136012 w 1176239"/>
                  <a:gd name="connsiteY11" fmla="*/ 822065 h 1379253"/>
                  <a:gd name="connsiteX12" fmla="*/ 174649 w 1176239"/>
                  <a:gd name="connsiteY12" fmla="*/ 876155 h 1379253"/>
                  <a:gd name="connsiteX13" fmla="*/ 53588 w 1176239"/>
                  <a:gd name="connsiteY13" fmla="*/ 914793 h 1379253"/>
                  <a:gd name="connsiteX14" fmla="*/ 2072 w 1176239"/>
                  <a:gd name="connsiteY14" fmla="*/ 961155 h 1379253"/>
                  <a:gd name="connsiteX15" fmla="*/ 40710 w 1176239"/>
                  <a:gd name="connsiteY15" fmla="*/ 1046156 h 1379253"/>
                  <a:gd name="connsiteX16" fmla="*/ 143741 w 1176239"/>
                  <a:gd name="connsiteY16" fmla="*/ 1123428 h 1379253"/>
                  <a:gd name="connsiteX17" fmla="*/ 524954 w 1176239"/>
                  <a:gd name="connsiteY17" fmla="*/ 1298581 h 1379253"/>
                  <a:gd name="connsiteX18" fmla="*/ 576470 w 1176239"/>
                  <a:gd name="connsiteY18" fmla="*/ 1326914 h 1379253"/>
                  <a:gd name="connsiteX19" fmla="*/ 651168 w 1176239"/>
                  <a:gd name="connsiteY19" fmla="*/ 1378430 h 1379253"/>
                  <a:gd name="connsiteX20" fmla="*/ 689803 w 1176239"/>
                  <a:gd name="connsiteY20" fmla="*/ 1283126 h 1379253"/>
                  <a:gd name="connsiteX21" fmla="*/ 1176239 w 1176239"/>
                  <a:gd name="connsiteY21" fmla="*/ 1281690 h 1379253"/>
                  <a:gd name="connsiteX0" fmla="*/ 475325 w 1176239"/>
                  <a:gd name="connsiteY0" fmla="*/ 0 h 1351258"/>
                  <a:gd name="connsiteX1" fmla="*/ 411825 w 1176239"/>
                  <a:gd name="connsiteY1" fmla="*/ 50800 h 1351258"/>
                  <a:gd name="connsiteX2" fmla="*/ 372947 w 1176239"/>
                  <a:gd name="connsiteY2" fmla="*/ 60924 h 1351258"/>
                  <a:gd name="connsiteX3" fmla="*/ 331770 w 1176239"/>
                  <a:gd name="connsiteY3" fmla="*/ 167819 h 1351258"/>
                  <a:gd name="connsiteX4" fmla="*/ 372984 w 1176239"/>
                  <a:gd name="connsiteY4" fmla="*/ 242516 h 1351258"/>
                  <a:gd name="connsiteX5" fmla="*/ 339499 w 1176239"/>
                  <a:gd name="connsiteY5" fmla="*/ 232213 h 1351258"/>
                  <a:gd name="connsiteX6" fmla="*/ 300862 w 1176239"/>
                  <a:gd name="connsiteY6" fmla="*/ 224486 h 1351258"/>
                  <a:gd name="connsiteX7" fmla="*/ 331771 w 1176239"/>
                  <a:gd name="connsiteY7" fmla="*/ 528426 h 1351258"/>
                  <a:gd name="connsiteX8" fmla="*/ 336923 w 1176239"/>
                  <a:gd name="connsiteY8" fmla="*/ 636609 h 1351258"/>
                  <a:gd name="connsiteX9" fmla="*/ 298286 w 1176239"/>
                  <a:gd name="connsiteY9" fmla="*/ 726761 h 1351258"/>
                  <a:gd name="connsiteX10" fmla="*/ 264801 w 1176239"/>
                  <a:gd name="connsiteY10" fmla="*/ 773125 h 1351258"/>
                  <a:gd name="connsiteX11" fmla="*/ 136012 w 1176239"/>
                  <a:gd name="connsiteY11" fmla="*/ 822065 h 1351258"/>
                  <a:gd name="connsiteX12" fmla="*/ 174649 w 1176239"/>
                  <a:gd name="connsiteY12" fmla="*/ 876155 h 1351258"/>
                  <a:gd name="connsiteX13" fmla="*/ 53588 w 1176239"/>
                  <a:gd name="connsiteY13" fmla="*/ 914793 h 1351258"/>
                  <a:gd name="connsiteX14" fmla="*/ 2072 w 1176239"/>
                  <a:gd name="connsiteY14" fmla="*/ 961155 h 1351258"/>
                  <a:gd name="connsiteX15" fmla="*/ 40710 w 1176239"/>
                  <a:gd name="connsiteY15" fmla="*/ 1046156 h 1351258"/>
                  <a:gd name="connsiteX16" fmla="*/ 143741 w 1176239"/>
                  <a:gd name="connsiteY16" fmla="*/ 1123428 h 1351258"/>
                  <a:gd name="connsiteX17" fmla="*/ 524954 w 1176239"/>
                  <a:gd name="connsiteY17" fmla="*/ 1298581 h 1351258"/>
                  <a:gd name="connsiteX18" fmla="*/ 576470 w 1176239"/>
                  <a:gd name="connsiteY18" fmla="*/ 1326914 h 1351258"/>
                  <a:gd name="connsiteX19" fmla="*/ 646017 w 1176239"/>
                  <a:gd name="connsiteY19" fmla="*/ 1350096 h 1351258"/>
                  <a:gd name="connsiteX20" fmla="*/ 689803 w 1176239"/>
                  <a:gd name="connsiteY20" fmla="*/ 1283126 h 1351258"/>
                  <a:gd name="connsiteX21" fmla="*/ 1176239 w 1176239"/>
                  <a:gd name="connsiteY21" fmla="*/ 1281690 h 1351258"/>
                  <a:gd name="connsiteX0" fmla="*/ 475325 w 1176239"/>
                  <a:gd name="connsiteY0" fmla="*/ 0 h 1351258"/>
                  <a:gd name="connsiteX1" fmla="*/ 411825 w 1176239"/>
                  <a:gd name="connsiteY1" fmla="*/ 50800 h 1351258"/>
                  <a:gd name="connsiteX2" fmla="*/ 372947 w 1176239"/>
                  <a:gd name="connsiteY2" fmla="*/ 60924 h 1351258"/>
                  <a:gd name="connsiteX3" fmla="*/ 331770 w 1176239"/>
                  <a:gd name="connsiteY3" fmla="*/ 167819 h 1351258"/>
                  <a:gd name="connsiteX4" fmla="*/ 372984 w 1176239"/>
                  <a:gd name="connsiteY4" fmla="*/ 242516 h 1351258"/>
                  <a:gd name="connsiteX5" fmla="*/ 339499 w 1176239"/>
                  <a:gd name="connsiteY5" fmla="*/ 232213 h 1351258"/>
                  <a:gd name="connsiteX6" fmla="*/ 300862 w 1176239"/>
                  <a:gd name="connsiteY6" fmla="*/ 224486 h 1351258"/>
                  <a:gd name="connsiteX7" fmla="*/ 331771 w 1176239"/>
                  <a:gd name="connsiteY7" fmla="*/ 528426 h 1351258"/>
                  <a:gd name="connsiteX8" fmla="*/ 336923 w 1176239"/>
                  <a:gd name="connsiteY8" fmla="*/ 636609 h 1351258"/>
                  <a:gd name="connsiteX9" fmla="*/ 298286 w 1176239"/>
                  <a:gd name="connsiteY9" fmla="*/ 726761 h 1351258"/>
                  <a:gd name="connsiteX10" fmla="*/ 264801 w 1176239"/>
                  <a:gd name="connsiteY10" fmla="*/ 773125 h 1351258"/>
                  <a:gd name="connsiteX11" fmla="*/ 136012 w 1176239"/>
                  <a:gd name="connsiteY11" fmla="*/ 822065 h 1351258"/>
                  <a:gd name="connsiteX12" fmla="*/ 174649 w 1176239"/>
                  <a:gd name="connsiteY12" fmla="*/ 876155 h 1351258"/>
                  <a:gd name="connsiteX13" fmla="*/ 53588 w 1176239"/>
                  <a:gd name="connsiteY13" fmla="*/ 914793 h 1351258"/>
                  <a:gd name="connsiteX14" fmla="*/ 2072 w 1176239"/>
                  <a:gd name="connsiteY14" fmla="*/ 961155 h 1351258"/>
                  <a:gd name="connsiteX15" fmla="*/ 40710 w 1176239"/>
                  <a:gd name="connsiteY15" fmla="*/ 1046156 h 1351258"/>
                  <a:gd name="connsiteX16" fmla="*/ 143741 w 1176239"/>
                  <a:gd name="connsiteY16" fmla="*/ 1123428 h 1351258"/>
                  <a:gd name="connsiteX17" fmla="*/ 524954 w 1176239"/>
                  <a:gd name="connsiteY17" fmla="*/ 1298581 h 1351258"/>
                  <a:gd name="connsiteX18" fmla="*/ 576470 w 1176239"/>
                  <a:gd name="connsiteY18" fmla="*/ 1326914 h 1351258"/>
                  <a:gd name="connsiteX19" fmla="*/ 646017 w 1176239"/>
                  <a:gd name="connsiteY19" fmla="*/ 1350096 h 1351258"/>
                  <a:gd name="connsiteX20" fmla="*/ 689803 w 1176239"/>
                  <a:gd name="connsiteY20" fmla="*/ 1283126 h 1351258"/>
                  <a:gd name="connsiteX21" fmla="*/ 1176239 w 1176239"/>
                  <a:gd name="connsiteY21" fmla="*/ 1281690 h 1351258"/>
                  <a:gd name="connsiteX0" fmla="*/ 475325 w 1186542"/>
                  <a:gd name="connsiteY0" fmla="*/ 0 h 1576034"/>
                  <a:gd name="connsiteX1" fmla="*/ 411825 w 1186542"/>
                  <a:gd name="connsiteY1" fmla="*/ 50800 h 1576034"/>
                  <a:gd name="connsiteX2" fmla="*/ 372947 w 1186542"/>
                  <a:gd name="connsiteY2" fmla="*/ 60924 h 1576034"/>
                  <a:gd name="connsiteX3" fmla="*/ 331770 w 1186542"/>
                  <a:gd name="connsiteY3" fmla="*/ 167819 h 1576034"/>
                  <a:gd name="connsiteX4" fmla="*/ 372984 w 1186542"/>
                  <a:gd name="connsiteY4" fmla="*/ 242516 h 1576034"/>
                  <a:gd name="connsiteX5" fmla="*/ 339499 w 1186542"/>
                  <a:gd name="connsiteY5" fmla="*/ 232213 h 1576034"/>
                  <a:gd name="connsiteX6" fmla="*/ 300862 w 1186542"/>
                  <a:gd name="connsiteY6" fmla="*/ 224486 h 1576034"/>
                  <a:gd name="connsiteX7" fmla="*/ 331771 w 1186542"/>
                  <a:gd name="connsiteY7" fmla="*/ 528426 h 1576034"/>
                  <a:gd name="connsiteX8" fmla="*/ 336923 w 1186542"/>
                  <a:gd name="connsiteY8" fmla="*/ 636609 h 1576034"/>
                  <a:gd name="connsiteX9" fmla="*/ 298286 w 1186542"/>
                  <a:gd name="connsiteY9" fmla="*/ 726761 h 1576034"/>
                  <a:gd name="connsiteX10" fmla="*/ 264801 w 1186542"/>
                  <a:gd name="connsiteY10" fmla="*/ 773125 h 1576034"/>
                  <a:gd name="connsiteX11" fmla="*/ 136012 w 1186542"/>
                  <a:gd name="connsiteY11" fmla="*/ 822065 h 1576034"/>
                  <a:gd name="connsiteX12" fmla="*/ 174649 w 1186542"/>
                  <a:gd name="connsiteY12" fmla="*/ 876155 h 1576034"/>
                  <a:gd name="connsiteX13" fmla="*/ 53588 w 1186542"/>
                  <a:gd name="connsiteY13" fmla="*/ 914793 h 1576034"/>
                  <a:gd name="connsiteX14" fmla="*/ 2072 w 1186542"/>
                  <a:gd name="connsiteY14" fmla="*/ 961155 h 1576034"/>
                  <a:gd name="connsiteX15" fmla="*/ 40710 w 1186542"/>
                  <a:gd name="connsiteY15" fmla="*/ 1046156 h 1576034"/>
                  <a:gd name="connsiteX16" fmla="*/ 143741 w 1186542"/>
                  <a:gd name="connsiteY16" fmla="*/ 1123428 h 1576034"/>
                  <a:gd name="connsiteX17" fmla="*/ 524954 w 1186542"/>
                  <a:gd name="connsiteY17" fmla="*/ 1298581 h 1576034"/>
                  <a:gd name="connsiteX18" fmla="*/ 576470 w 1186542"/>
                  <a:gd name="connsiteY18" fmla="*/ 1326914 h 1576034"/>
                  <a:gd name="connsiteX19" fmla="*/ 646017 w 1186542"/>
                  <a:gd name="connsiteY19" fmla="*/ 1350096 h 1576034"/>
                  <a:gd name="connsiteX20" fmla="*/ 689803 w 1186542"/>
                  <a:gd name="connsiteY20" fmla="*/ 1283126 h 1576034"/>
                  <a:gd name="connsiteX21" fmla="*/ 1186542 w 1186542"/>
                  <a:gd name="connsiteY21" fmla="*/ 1575328 h 1576034"/>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89803 w 1186542"/>
                  <a:gd name="connsiteY20" fmla="*/ 1283126 h 1575328"/>
                  <a:gd name="connsiteX21" fmla="*/ 808288 w 1186542"/>
                  <a:gd name="connsiteY21" fmla="*/ 1316612 h 1575328"/>
                  <a:gd name="connsiteX22" fmla="*/ 1186542 w 1186542"/>
                  <a:gd name="connsiteY22"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89803 w 1186542"/>
                  <a:gd name="connsiteY20" fmla="*/ 1283126 h 1575328"/>
                  <a:gd name="connsiteX21" fmla="*/ 808288 w 1186542"/>
                  <a:gd name="connsiteY21" fmla="*/ 1316612 h 1575328"/>
                  <a:gd name="connsiteX22" fmla="*/ 1186542 w 1186542"/>
                  <a:gd name="connsiteY22"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769652 w 1186542"/>
                  <a:gd name="connsiteY20" fmla="*/ 1280550 h 1575328"/>
                  <a:gd name="connsiteX21" fmla="*/ 808288 w 1186542"/>
                  <a:gd name="connsiteY21" fmla="*/ 1316612 h 1575328"/>
                  <a:gd name="connsiteX22" fmla="*/ 1186542 w 1186542"/>
                  <a:gd name="connsiteY22"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69196 w 1186542"/>
                  <a:gd name="connsiteY20" fmla="*/ 1290855 h 1575328"/>
                  <a:gd name="connsiteX21" fmla="*/ 769652 w 1186542"/>
                  <a:gd name="connsiteY21" fmla="*/ 1280550 h 1575328"/>
                  <a:gd name="connsiteX22" fmla="*/ 808288 w 1186542"/>
                  <a:gd name="connsiteY22" fmla="*/ 1316612 h 1575328"/>
                  <a:gd name="connsiteX23" fmla="*/ 1186542 w 1186542"/>
                  <a:gd name="connsiteY23"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69196 w 1186542"/>
                  <a:gd name="connsiteY20" fmla="*/ 1290855 h 1575328"/>
                  <a:gd name="connsiteX21" fmla="*/ 769652 w 1186542"/>
                  <a:gd name="connsiteY21" fmla="*/ 1280550 h 1575328"/>
                  <a:gd name="connsiteX22" fmla="*/ 808288 w 1186542"/>
                  <a:gd name="connsiteY22" fmla="*/ 1316612 h 1575328"/>
                  <a:gd name="connsiteX23" fmla="*/ 906167 w 1186542"/>
                  <a:gd name="connsiteY23" fmla="*/ 1303733 h 1575328"/>
                  <a:gd name="connsiteX24" fmla="*/ 1186542 w 1186542"/>
                  <a:gd name="connsiteY24"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69196 w 1186542"/>
                  <a:gd name="connsiteY20" fmla="*/ 1290855 h 1575328"/>
                  <a:gd name="connsiteX21" fmla="*/ 769652 w 1186542"/>
                  <a:gd name="connsiteY21" fmla="*/ 1280550 h 1575328"/>
                  <a:gd name="connsiteX22" fmla="*/ 808288 w 1186542"/>
                  <a:gd name="connsiteY22" fmla="*/ 1316612 h 1575328"/>
                  <a:gd name="connsiteX23" fmla="*/ 906167 w 1186542"/>
                  <a:gd name="connsiteY23" fmla="*/ 1303733 h 1575328"/>
                  <a:gd name="connsiteX24" fmla="*/ 926773 w 1186542"/>
                  <a:gd name="connsiteY24" fmla="*/ 1236763 h 1575328"/>
                  <a:gd name="connsiteX25" fmla="*/ 1186542 w 1186542"/>
                  <a:gd name="connsiteY25"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69196 w 1186542"/>
                  <a:gd name="connsiteY20" fmla="*/ 1290855 h 1575328"/>
                  <a:gd name="connsiteX21" fmla="*/ 769652 w 1186542"/>
                  <a:gd name="connsiteY21" fmla="*/ 1280550 h 1575328"/>
                  <a:gd name="connsiteX22" fmla="*/ 808288 w 1186542"/>
                  <a:gd name="connsiteY22" fmla="*/ 1316612 h 1575328"/>
                  <a:gd name="connsiteX23" fmla="*/ 888137 w 1186542"/>
                  <a:gd name="connsiteY23" fmla="*/ 1301157 h 1575328"/>
                  <a:gd name="connsiteX24" fmla="*/ 926773 w 1186542"/>
                  <a:gd name="connsiteY24" fmla="*/ 1236763 h 1575328"/>
                  <a:gd name="connsiteX25" fmla="*/ 1186542 w 1186542"/>
                  <a:gd name="connsiteY25"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69196 w 1186542"/>
                  <a:gd name="connsiteY20" fmla="*/ 1290855 h 1575328"/>
                  <a:gd name="connsiteX21" fmla="*/ 769652 w 1186542"/>
                  <a:gd name="connsiteY21" fmla="*/ 1280550 h 1575328"/>
                  <a:gd name="connsiteX22" fmla="*/ 808288 w 1186542"/>
                  <a:gd name="connsiteY22" fmla="*/ 1316612 h 1575328"/>
                  <a:gd name="connsiteX23" fmla="*/ 888137 w 1186542"/>
                  <a:gd name="connsiteY23" fmla="*/ 1301157 h 1575328"/>
                  <a:gd name="connsiteX24" fmla="*/ 926773 w 1186542"/>
                  <a:gd name="connsiteY24" fmla="*/ 1236763 h 1575328"/>
                  <a:gd name="connsiteX25" fmla="*/ 1186542 w 1186542"/>
                  <a:gd name="connsiteY25" fmla="*/ 1575328 h 1575328"/>
                  <a:gd name="connsiteX0" fmla="*/ 475325 w 1480180"/>
                  <a:gd name="connsiteY0" fmla="*/ 0 h 1438812"/>
                  <a:gd name="connsiteX1" fmla="*/ 411825 w 1480180"/>
                  <a:gd name="connsiteY1" fmla="*/ 50800 h 1438812"/>
                  <a:gd name="connsiteX2" fmla="*/ 372947 w 1480180"/>
                  <a:gd name="connsiteY2" fmla="*/ 60924 h 1438812"/>
                  <a:gd name="connsiteX3" fmla="*/ 331770 w 1480180"/>
                  <a:gd name="connsiteY3" fmla="*/ 167819 h 1438812"/>
                  <a:gd name="connsiteX4" fmla="*/ 372984 w 1480180"/>
                  <a:gd name="connsiteY4" fmla="*/ 242516 h 1438812"/>
                  <a:gd name="connsiteX5" fmla="*/ 339499 w 1480180"/>
                  <a:gd name="connsiteY5" fmla="*/ 232213 h 1438812"/>
                  <a:gd name="connsiteX6" fmla="*/ 300862 w 1480180"/>
                  <a:gd name="connsiteY6" fmla="*/ 224486 h 1438812"/>
                  <a:gd name="connsiteX7" fmla="*/ 331771 w 1480180"/>
                  <a:gd name="connsiteY7" fmla="*/ 528426 h 1438812"/>
                  <a:gd name="connsiteX8" fmla="*/ 336923 w 1480180"/>
                  <a:gd name="connsiteY8" fmla="*/ 636609 h 1438812"/>
                  <a:gd name="connsiteX9" fmla="*/ 298286 w 1480180"/>
                  <a:gd name="connsiteY9" fmla="*/ 726761 h 1438812"/>
                  <a:gd name="connsiteX10" fmla="*/ 264801 w 1480180"/>
                  <a:gd name="connsiteY10" fmla="*/ 773125 h 1438812"/>
                  <a:gd name="connsiteX11" fmla="*/ 136012 w 1480180"/>
                  <a:gd name="connsiteY11" fmla="*/ 822065 h 1438812"/>
                  <a:gd name="connsiteX12" fmla="*/ 174649 w 1480180"/>
                  <a:gd name="connsiteY12" fmla="*/ 876155 h 1438812"/>
                  <a:gd name="connsiteX13" fmla="*/ 53588 w 1480180"/>
                  <a:gd name="connsiteY13" fmla="*/ 914793 h 1438812"/>
                  <a:gd name="connsiteX14" fmla="*/ 2072 w 1480180"/>
                  <a:gd name="connsiteY14" fmla="*/ 961155 h 1438812"/>
                  <a:gd name="connsiteX15" fmla="*/ 40710 w 1480180"/>
                  <a:gd name="connsiteY15" fmla="*/ 1046156 h 1438812"/>
                  <a:gd name="connsiteX16" fmla="*/ 143741 w 1480180"/>
                  <a:gd name="connsiteY16" fmla="*/ 1123428 h 1438812"/>
                  <a:gd name="connsiteX17" fmla="*/ 524954 w 1480180"/>
                  <a:gd name="connsiteY17" fmla="*/ 1298581 h 1438812"/>
                  <a:gd name="connsiteX18" fmla="*/ 576470 w 1480180"/>
                  <a:gd name="connsiteY18" fmla="*/ 1326914 h 1438812"/>
                  <a:gd name="connsiteX19" fmla="*/ 646017 w 1480180"/>
                  <a:gd name="connsiteY19" fmla="*/ 1350096 h 1438812"/>
                  <a:gd name="connsiteX20" fmla="*/ 669196 w 1480180"/>
                  <a:gd name="connsiteY20" fmla="*/ 1290855 h 1438812"/>
                  <a:gd name="connsiteX21" fmla="*/ 769652 w 1480180"/>
                  <a:gd name="connsiteY21" fmla="*/ 1280550 h 1438812"/>
                  <a:gd name="connsiteX22" fmla="*/ 808288 w 1480180"/>
                  <a:gd name="connsiteY22" fmla="*/ 1316612 h 1438812"/>
                  <a:gd name="connsiteX23" fmla="*/ 888137 w 1480180"/>
                  <a:gd name="connsiteY23" fmla="*/ 1301157 h 1438812"/>
                  <a:gd name="connsiteX24" fmla="*/ 926773 w 1480180"/>
                  <a:gd name="connsiteY24" fmla="*/ 1236763 h 1438812"/>
                  <a:gd name="connsiteX25" fmla="*/ 1480180 w 1480180"/>
                  <a:gd name="connsiteY25" fmla="*/ 1438812 h 1438812"/>
                  <a:gd name="connsiteX0" fmla="*/ 475325 w 1480180"/>
                  <a:gd name="connsiteY0" fmla="*/ 0 h 1438812"/>
                  <a:gd name="connsiteX1" fmla="*/ 411825 w 1480180"/>
                  <a:gd name="connsiteY1" fmla="*/ 50800 h 1438812"/>
                  <a:gd name="connsiteX2" fmla="*/ 372947 w 1480180"/>
                  <a:gd name="connsiteY2" fmla="*/ 60924 h 1438812"/>
                  <a:gd name="connsiteX3" fmla="*/ 331770 w 1480180"/>
                  <a:gd name="connsiteY3" fmla="*/ 167819 h 1438812"/>
                  <a:gd name="connsiteX4" fmla="*/ 372984 w 1480180"/>
                  <a:gd name="connsiteY4" fmla="*/ 242516 h 1438812"/>
                  <a:gd name="connsiteX5" fmla="*/ 339499 w 1480180"/>
                  <a:gd name="connsiteY5" fmla="*/ 232213 h 1438812"/>
                  <a:gd name="connsiteX6" fmla="*/ 300862 w 1480180"/>
                  <a:gd name="connsiteY6" fmla="*/ 224486 h 1438812"/>
                  <a:gd name="connsiteX7" fmla="*/ 331771 w 1480180"/>
                  <a:gd name="connsiteY7" fmla="*/ 528426 h 1438812"/>
                  <a:gd name="connsiteX8" fmla="*/ 336923 w 1480180"/>
                  <a:gd name="connsiteY8" fmla="*/ 636609 h 1438812"/>
                  <a:gd name="connsiteX9" fmla="*/ 298286 w 1480180"/>
                  <a:gd name="connsiteY9" fmla="*/ 726761 h 1438812"/>
                  <a:gd name="connsiteX10" fmla="*/ 264801 w 1480180"/>
                  <a:gd name="connsiteY10" fmla="*/ 773125 h 1438812"/>
                  <a:gd name="connsiteX11" fmla="*/ 136012 w 1480180"/>
                  <a:gd name="connsiteY11" fmla="*/ 822065 h 1438812"/>
                  <a:gd name="connsiteX12" fmla="*/ 174649 w 1480180"/>
                  <a:gd name="connsiteY12" fmla="*/ 876155 h 1438812"/>
                  <a:gd name="connsiteX13" fmla="*/ 53588 w 1480180"/>
                  <a:gd name="connsiteY13" fmla="*/ 914793 h 1438812"/>
                  <a:gd name="connsiteX14" fmla="*/ 2072 w 1480180"/>
                  <a:gd name="connsiteY14" fmla="*/ 961155 h 1438812"/>
                  <a:gd name="connsiteX15" fmla="*/ 40710 w 1480180"/>
                  <a:gd name="connsiteY15" fmla="*/ 1046156 h 1438812"/>
                  <a:gd name="connsiteX16" fmla="*/ 143741 w 1480180"/>
                  <a:gd name="connsiteY16" fmla="*/ 1123428 h 1438812"/>
                  <a:gd name="connsiteX17" fmla="*/ 524954 w 1480180"/>
                  <a:gd name="connsiteY17" fmla="*/ 1298581 h 1438812"/>
                  <a:gd name="connsiteX18" fmla="*/ 576470 w 1480180"/>
                  <a:gd name="connsiteY18" fmla="*/ 1326914 h 1438812"/>
                  <a:gd name="connsiteX19" fmla="*/ 646017 w 1480180"/>
                  <a:gd name="connsiteY19" fmla="*/ 1350096 h 1438812"/>
                  <a:gd name="connsiteX20" fmla="*/ 669196 w 1480180"/>
                  <a:gd name="connsiteY20" fmla="*/ 1290855 h 1438812"/>
                  <a:gd name="connsiteX21" fmla="*/ 769652 w 1480180"/>
                  <a:gd name="connsiteY21" fmla="*/ 1280550 h 1438812"/>
                  <a:gd name="connsiteX22" fmla="*/ 808288 w 1480180"/>
                  <a:gd name="connsiteY22" fmla="*/ 1316612 h 1438812"/>
                  <a:gd name="connsiteX23" fmla="*/ 888137 w 1480180"/>
                  <a:gd name="connsiteY23" fmla="*/ 1301157 h 1438812"/>
                  <a:gd name="connsiteX24" fmla="*/ 926773 w 1480180"/>
                  <a:gd name="connsiteY24" fmla="*/ 1236763 h 1438812"/>
                  <a:gd name="connsiteX25" fmla="*/ 1011774 w 1480180"/>
                  <a:gd name="connsiteY25" fmla="*/ 1239339 h 1438812"/>
                  <a:gd name="connsiteX26" fmla="*/ 1480180 w 1480180"/>
                  <a:gd name="connsiteY26" fmla="*/ 1438812 h 1438812"/>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1011774 w 1248361"/>
                  <a:gd name="connsiteY25" fmla="*/ 1239339 h 1350096"/>
                  <a:gd name="connsiteX26" fmla="*/ 1248361 w 1248361"/>
                  <a:gd name="connsiteY26"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1011774 w 1248361"/>
                  <a:gd name="connsiteY25" fmla="*/ 1239339 h 1350096"/>
                  <a:gd name="connsiteX26" fmla="*/ 1248361 w 1248361"/>
                  <a:gd name="connsiteY26"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1011774 w 1248361"/>
                  <a:gd name="connsiteY25" fmla="*/ 1239339 h 1350096"/>
                  <a:gd name="connsiteX26" fmla="*/ 1248361 w 1248361"/>
                  <a:gd name="connsiteY26"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1011774 w 1248361"/>
                  <a:gd name="connsiteY25" fmla="*/ 1239339 h 1350096"/>
                  <a:gd name="connsiteX26" fmla="*/ 1248361 w 1248361"/>
                  <a:gd name="connsiteY26"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1248361 w 1248361"/>
                  <a:gd name="connsiteY27"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1248361 w 1248361"/>
                  <a:gd name="connsiteY27"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975714 w 1248361"/>
                  <a:gd name="connsiteY27" fmla="*/ 1182672 h 1350096"/>
                  <a:gd name="connsiteX28" fmla="*/ 1248361 w 1248361"/>
                  <a:gd name="connsiteY28"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975714 w 1248361"/>
                  <a:gd name="connsiteY27" fmla="*/ 1182672 h 1350096"/>
                  <a:gd name="connsiteX28" fmla="*/ 1027871 w 1248361"/>
                  <a:gd name="connsiteY28" fmla="*/ 1096431 h 1350096"/>
                  <a:gd name="connsiteX29" fmla="*/ 1248361 w 1248361"/>
                  <a:gd name="connsiteY29"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975714 w 1248361"/>
                  <a:gd name="connsiteY27" fmla="*/ 1182672 h 1350096"/>
                  <a:gd name="connsiteX28" fmla="*/ 1027871 w 1248361"/>
                  <a:gd name="connsiteY28" fmla="*/ 1096431 h 1350096"/>
                  <a:gd name="connsiteX29" fmla="*/ 1248361 w 1248361"/>
                  <a:gd name="connsiteY29"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975714 w 1248361"/>
                  <a:gd name="connsiteY27" fmla="*/ 1182672 h 1350096"/>
                  <a:gd name="connsiteX28" fmla="*/ 1027871 w 1248361"/>
                  <a:gd name="connsiteY28" fmla="*/ 1096431 h 1350096"/>
                  <a:gd name="connsiteX29" fmla="*/ 1095605 w 1248361"/>
                  <a:gd name="connsiteY29" fmla="*/ 976359 h 1350096"/>
                  <a:gd name="connsiteX30" fmla="*/ 1248361 w 1248361"/>
                  <a:gd name="connsiteY30"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975714 w 1248361"/>
                  <a:gd name="connsiteY27" fmla="*/ 1182672 h 1350096"/>
                  <a:gd name="connsiteX28" fmla="*/ 1027871 w 1248361"/>
                  <a:gd name="connsiteY28" fmla="*/ 1096431 h 1350096"/>
                  <a:gd name="connsiteX29" fmla="*/ 1095605 w 1248361"/>
                  <a:gd name="connsiteY29" fmla="*/ 976359 h 1350096"/>
                  <a:gd name="connsiteX30" fmla="*/ 1248361 w 1248361"/>
                  <a:gd name="connsiteY30"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975714 w 1248361"/>
                  <a:gd name="connsiteY27" fmla="*/ 1182672 h 1350096"/>
                  <a:gd name="connsiteX28" fmla="*/ 1027871 w 1248361"/>
                  <a:gd name="connsiteY28" fmla="*/ 1096431 h 1350096"/>
                  <a:gd name="connsiteX29" fmla="*/ 1095605 w 1248361"/>
                  <a:gd name="connsiteY29" fmla="*/ 976359 h 1350096"/>
                  <a:gd name="connsiteX30" fmla="*/ 1147944 w 1248361"/>
                  <a:gd name="connsiteY30" fmla="*/ 899389 h 1350096"/>
                  <a:gd name="connsiteX31" fmla="*/ 1248361 w 1248361"/>
                  <a:gd name="connsiteY31" fmla="*/ 933960 h 1350096"/>
                  <a:gd name="connsiteX0" fmla="*/ 475325 w 1349961"/>
                  <a:gd name="connsiteY0" fmla="*/ 0 h 1350096"/>
                  <a:gd name="connsiteX1" fmla="*/ 411825 w 1349961"/>
                  <a:gd name="connsiteY1" fmla="*/ 50800 h 1350096"/>
                  <a:gd name="connsiteX2" fmla="*/ 372947 w 1349961"/>
                  <a:gd name="connsiteY2" fmla="*/ 60924 h 1350096"/>
                  <a:gd name="connsiteX3" fmla="*/ 331770 w 1349961"/>
                  <a:gd name="connsiteY3" fmla="*/ 167819 h 1350096"/>
                  <a:gd name="connsiteX4" fmla="*/ 372984 w 1349961"/>
                  <a:gd name="connsiteY4" fmla="*/ 242516 h 1350096"/>
                  <a:gd name="connsiteX5" fmla="*/ 339499 w 1349961"/>
                  <a:gd name="connsiteY5" fmla="*/ 232213 h 1350096"/>
                  <a:gd name="connsiteX6" fmla="*/ 300862 w 1349961"/>
                  <a:gd name="connsiteY6" fmla="*/ 224486 h 1350096"/>
                  <a:gd name="connsiteX7" fmla="*/ 331771 w 1349961"/>
                  <a:gd name="connsiteY7" fmla="*/ 528426 h 1350096"/>
                  <a:gd name="connsiteX8" fmla="*/ 336923 w 1349961"/>
                  <a:gd name="connsiteY8" fmla="*/ 636609 h 1350096"/>
                  <a:gd name="connsiteX9" fmla="*/ 298286 w 1349961"/>
                  <a:gd name="connsiteY9" fmla="*/ 726761 h 1350096"/>
                  <a:gd name="connsiteX10" fmla="*/ 264801 w 1349961"/>
                  <a:gd name="connsiteY10" fmla="*/ 773125 h 1350096"/>
                  <a:gd name="connsiteX11" fmla="*/ 136012 w 1349961"/>
                  <a:gd name="connsiteY11" fmla="*/ 822065 h 1350096"/>
                  <a:gd name="connsiteX12" fmla="*/ 174649 w 1349961"/>
                  <a:gd name="connsiteY12" fmla="*/ 876155 h 1350096"/>
                  <a:gd name="connsiteX13" fmla="*/ 53588 w 1349961"/>
                  <a:gd name="connsiteY13" fmla="*/ 914793 h 1350096"/>
                  <a:gd name="connsiteX14" fmla="*/ 2072 w 1349961"/>
                  <a:gd name="connsiteY14" fmla="*/ 961155 h 1350096"/>
                  <a:gd name="connsiteX15" fmla="*/ 40710 w 1349961"/>
                  <a:gd name="connsiteY15" fmla="*/ 1046156 h 1350096"/>
                  <a:gd name="connsiteX16" fmla="*/ 143741 w 1349961"/>
                  <a:gd name="connsiteY16" fmla="*/ 1123428 h 1350096"/>
                  <a:gd name="connsiteX17" fmla="*/ 524954 w 1349961"/>
                  <a:gd name="connsiteY17" fmla="*/ 1298581 h 1350096"/>
                  <a:gd name="connsiteX18" fmla="*/ 576470 w 1349961"/>
                  <a:gd name="connsiteY18" fmla="*/ 1326914 h 1350096"/>
                  <a:gd name="connsiteX19" fmla="*/ 646017 w 1349961"/>
                  <a:gd name="connsiteY19" fmla="*/ 1350096 h 1350096"/>
                  <a:gd name="connsiteX20" fmla="*/ 669196 w 1349961"/>
                  <a:gd name="connsiteY20" fmla="*/ 1290855 h 1350096"/>
                  <a:gd name="connsiteX21" fmla="*/ 769652 w 1349961"/>
                  <a:gd name="connsiteY21" fmla="*/ 1280550 h 1350096"/>
                  <a:gd name="connsiteX22" fmla="*/ 808288 w 1349961"/>
                  <a:gd name="connsiteY22" fmla="*/ 1316612 h 1350096"/>
                  <a:gd name="connsiteX23" fmla="*/ 888137 w 1349961"/>
                  <a:gd name="connsiteY23" fmla="*/ 1301157 h 1350096"/>
                  <a:gd name="connsiteX24" fmla="*/ 926773 w 1349961"/>
                  <a:gd name="connsiteY24" fmla="*/ 1236763 h 1350096"/>
                  <a:gd name="connsiteX25" fmla="*/ 962835 w 1349961"/>
                  <a:gd name="connsiteY25" fmla="*/ 1241915 h 1350096"/>
                  <a:gd name="connsiteX26" fmla="*/ 1011774 w 1349961"/>
                  <a:gd name="connsiteY26" fmla="*/ 1239339 h 1350096"/>
                  <a:gd name="connsiteX27" fmla="*/ 975714 w 1349961"/>
                  <a:gd name="connsiteY27" fmla="*/ 1182672 h 1350096"/>
                  <a:gd name="connsiteX28" fmla="*/ 1027871 w 1349961"/>
                  <a:gd name="connsiteY28" fmla="*/ 1096431 h 1350096"/>
                  <a:gd name="connsiteX29" fmla="*/ 1095605 w 1349961"/>
                  <a:gd name="connsiteY29" fmla="*/ 976359 h 1350096"/>
                  <a:gd name="connsiteX30" fmla="*/ 1147944 w 1349961"/>
                  <a:gd name="connsiteY30" fmla="*/ 899389 h 1350096"/>
                  <a:gd name="connsiteX31" fmla="*/ 1349961 w 1349961"/>
                  <a:gd name="connsiteY31" fmla="*/ 1010929 h 1350096"/>
                  <a:gd name="connsiteX0" fmla="*/ 475325 w 1516215"/>
                  <a:gd name="connsiteY0" fmla="*/ 0 h 1350096"/>
                  <a:gd name="connsiteX1" fmla="*/ 411825 w 1516215"/>
                  <a:gd name="connsiteY1" fmla="*/ 50800 h 1350096"/>
                  <a:gd name="connsiteX2" fmla="*/ 372947 w 1516215"/>
                  <a:gd name="connsiteY2" fmla="*/ 60924 h 1350096"/>
                  <a:gd name="connsiteX3" fmla="*/ 331770 w 1516215"/>
                  <a:gd name="connsiteY3" fmla="*/ 167819 h 1350096"/>
                  <a:gd name="connsiteX4" fmla="*/ 372984 w 1516215"/>
                  <a:gd name="connsiteY4" fmla="*/ 242516 h 1350096"/>
                  <a:gd name="connsiteX5" fmla="*/ 339499 w 1516215"/>
                  <a:gd name="connsiteY5" fmla="*/ 232213 h 1350096"/>
                  <a:gd name="connsiteX6" fmla="*/ 300862 w 1516215"/>
                  <a:gd name="connsiteY6" fmla="*/ 224486 h 1350096"/>
                  <a:gd name="connsiteX7" fmla="*/ 331771 w 1516215"/>
                  <a:gd name="connsiteY7" fmla="*/ 528426 h 1350096"/>
                  <a:gd name="connsiteX8" fmla="*/ 336923 w 1516215"/>
                  <a:gd name="connsiteY8" fmla="*/ 636609 h 1350096"/>
                  <a:gd name="connsiteX9" fmla="*/ 298286 w 1516215"/>
                  <a:gd name="connsiteY9" fmla="*/ 726761 h 1350096"/>
                  <a:gd name="connsiteX10" fmla="*/ 264801 w 1516215"/>
                  <a:gd name="connsiteY10" fmla="*/ 773125 h 1350096"/>
                  <a:gd name="connsiteX11" fmla="*/ 136012 w 1516215"/>
                  <a:gd name="connsiteY11" fmla="*/ 822065 h 1350096"/>
                  <a:gd name="connsiteX12" fmla="*/ 174649 w 1516215"/>
                  <a:gd name="connsiteY12" fmla="*/ 876155 h 1350096"/>
                  <a:gd name="connsiteX13" fmla="*/ 53588 w 1516215"/>
                  <a:gd name="connsiteY13" fmla="*/ 914793 h 1350096"/>
                  <a:gd name="connsiteX14" fmla="*/ 2072 w 1516215"/>
                  <a:gd name="connsiteY14" fmla="*/ 961155 h 1350096"/>
                  <a:gd name="connsiteX15" fmla="*/ 40710 w 1516215"/>
                  <a:gd name="connsiteY15" fmla="*/ 1046156 h 1350096"/>
                  <a:gd name="connsiteX16" fmla="*/ 143741 w 1516215"/>
                  <a:gd name="connsiteY16" fmla="*/ 1123428 h 1350096"/>
                  <a:gd name="connsiteX17" fmla="*/ 524954 w 1516215"/>
                  <a:gd name="connsiteY17" fmla="*/ 1298581 h 1350096"/>
                  <a:gd name="connsiteX18" fmla="*/ 576470 w 1516215"/>
                  <a:gd name="connsiteY18" fmla="*/ 1326914 h 1350096"/>
                  <a:gd name="connsiteX19" fmla="*/ 646017 w 1516215"/>
                  <a:gd name="connsiteY19" fmla="*/ 1350096 h 1350096"/>
                  <a:gd name="connsiteX20" fmla="*/ 669196 w 1516215"/>
                  <a:gd name="connsiteY20" fmla="*/ 1290855 h 1350096"/>
                  <a:gd name="connsiteX21" fmla="*/ 769652 w 1516215"/>
                  <a:gd name="connsiteY21" fmla="*/ 1280550 h 1350096"/>
                  <a:gd name="connsiteX22" fmla="*/ 808288 w 1516215"/>
                  <a:gd name="connsiteY22" fmla="*/ 1316612 h 1350096"/>
                  <a:gd name="connsiteX23" fmla="*/ 888137 w 1516215"/>
                  <a:gd name="connsiteY23" fmla="*/ 1301157 h 1350096"/>
                  <a:gd name="connsiteX24" fmla="*/ 926773 w 1516215"/>
                  <a:gd name="connsiteY24" fmla="*/ 1236763 h 1350096"/>
                  <a:gd name="connsiteX25" fmla="*/ 962835 w 1516215"/>
                  <a:gd name="connsiteY25" fmla="*/ 1241915 h 1350096"/>
                  <a:gd name="connsiteX26" fmla="*/ 1011774 w 1516215"/>
                  <a:gd name="connsiteY26" fmla="*/ 1239339 h 1350096"/>
                  <a:gd name="connsiteX27" fmla="*/ 975714 w 1516215"/>
                  <a:gd name="connsiteY27" fmla="*/ 1182672 h 1350096"/>
                  <a:gd name="connsiteX28" fmla="*/ 1027871 w 1516215"/>
                  <a:gd name="connsiteY28" fmla="*/ 1096431 h 1350096"/>
                  <a:gd name="connsiteX29" fmla="*/ 1095605 w 1516215"/>
                  <a:gd name="connsiteY29" fmla="*/ 976359 h 1350096"/>
                  <a:gd name="connsiteX30" fmla="*/ 1147944 w 1516215"/>
                  <a:gd name="connsiteY30" fmla="*/ 899389 h 1350096"/>
                  <a:gd name="connsiteX31" fmla="*/ 1516215 w 1516215"/>
                  <a:gd name="connsiteY31" fmla="*/ 890856 h 1350096"/>
                  <a:gd name="connsiteX0" fmla="*/ 475325 w 1516215"/>
                  <a:gd name="connsiteY0" fmla="*/ 0 h 1350096"/>
                  <a:gd name="connsiteX1" fmla="*/ 411825 w 1516215"/>
                  <a:gd name="connsiteY1" fmla="*/ 50800 h 1350096"/>
                  <a:gd name="connsiteX2" fmla="*/ 372947 w 1516215"/>
                  <a:gd name="connsiteY2" fmla="*/ 60924 h 1350096"/>
                  <a:gd name="connsiteX3" fmla="*/ 331770 w 1516215"/>
                  <a:gd name="connsiteY3" fmla="*/ 167819 h 1350096"/>
                  <a:gd name="connsiteX4" fmla="*/ 372984 w 1516215"/>
                  <a:gd name="connsiteY4" fmla="*/ 242516 h 1350096"/>
                  <a:gd name="connsiteX5" fmla="*/ 339499 w 1516215"/>
                  <a:gd name="connsiteY5" fmla="*/ 232213 h 1350096"/>
                  <a:gd name="connsiteX6" fmla="*/ 300862 w 1516215"/>
                  <a:gd name="connsiteY6" fmla="*/ 224486 h 1350096"/>
                  <a:gd name="connsiteX7" fmla="*/ 331771 w 1516215"/>
                  <a:gd name="connsiteY7" fmla="*/ 528426 h 1350096"/>
                  <a:gd name="connsiteX8" fmla="*/ 336923 w 1516215"/>
                  <a:gd name="connsiteY8" fmla="*/ 636609 h 1350096"/>
                  <a:gd name="connsiteX9" fmla="*/ 298286 w 1516215"/>
                  <a:gd name="connsiteY9" fmla="*/ 726761 h 1350096"/>
                  <a:gd name="connsiteX10" fmla="*/ 264801 w 1516215"/>
                  <a:gd name="connsiteY10" fmla="*/ 773125 h 1350096"/>
                  <a:gd name="connsiteX11" fmla="*/ 136012 w 1516215"/>
                  <a:gd name="connsiteY11" fmla="*/ 822065 h 1350096"/>
                  <a:gd name="connsiteX12" fmla="*/ 174649 w 1516215"/>
                  <a:gd name="connsiteY12" fmla="*/ 876155 h 1350096"/>
                  <a:gd name="connsiteX13" fmla="*/ 53588 w 1516215"/>
                  <a:gd name="connsiteY13" fmla="*/ 914793 h 1350096"/>
                  <a:gd name="connsiteX14" fmla="*/ 2072 w 1516215"/>
                  <a:gd name="connsiteY14" fmla="*/ 961155 h 1350096"/>
                  <a:gd name="connsiteX15" fmla="*/ 40710 w 1516215"/>
                  <a:gd name="connsiteY15" fmla="*/ 1046156 h 1350096"/>
                  <a:gd name="connsiteX16" fmla="*/ 143741 w 1516215"/>
                  <a:gd name="connsiteY16" fmla="*/ 1123428 h 1350096"/>
                  <a:gd name="connsiteX17" fmla="*/ 524954 w 1516215"/>
                  <a:gd name="connsiteY17" fmla="*/ 1298581 h 1350096"/>
                  <a:gd name="connsiteX18" fmla="*/ 576470 w 1516215"/>
                  <a:gd name="connsiteY18" fmla="*/ 1326914 h 1350096"/>
                  <a:gd name="connsiteX19" fmla="*/ 646017 w 1516215"/>
                  <a:gd name="connsiteY19" fmla="*/ 1350096 h 1350096"/>
                  <a:gd name="connsiteX20" fmla="*/ 669196 w 1516215"/>
                  <a:gd name="connsiteY20" fmla="*/ 1290855 h 1350096"/>
                  <a:gd name="connsiteX21" fmla="*/ 769652 w 1516215"/>
                  <a:gd name="connsiteY21" fmla="*/ 1280550 h 1350096"/>
                  <a:gd name="connsiteX22" fmla="*/ 808288 w 1516215"/>
                  <a:gd name="connsiteY22" fmla="*/ 1316612 h 1350096"/>
                  <a:gd name="connsiteX23" fmla="*/ 888137 w 1516215"/>
                  <a:gd name="connsiteY23" fmla="*/ 1301157 h 1350096"/>
                  <a:gd name="connsiteX24" fmla="*/ 926773 w 1516215"/>
                  <a:gd name="connsiteY24" fmla="*/ 1236763 h 1350096"/>
                  <a:gd name="connsiteX25" fmla="*/ 962835 w 1516215"/>
                  <a:gd name="connsiteY25" fmla="*/ 1241915 h 1350096"/>
                  <a:gd name="connsiteX26" fmla="*/ 1011774 w 1516215"/>
                  <a:gd name="connsiteY26" fmla="*/ 1239339 h 1350096"/>
                  <a:gd name="connsiteX27" fmla="*/ 975714 w 1516215"/>
                  <a:gd name="connsiteY27" fmla="*/ 1182672 h 1350096"/>
                  <a:gd name="connsiteX28" fmla="*/ 1027871 w 1516215"/>
                  <a:gd name="connsiteY28" fmla="*/ 1096431 h 1350096"/>
                  <a:gd name="connsiteX29" fmla="*/ 1095605 w 1516215"/>
                  <a:gd name="connsiteY29" fmla="*/ 976359 h 1350096"/>
                  <a:gd name="connsiteX30" fmla="*/ 1147944 w 1516215"/>
                  <a:gd name="connsiteY30" fmla="*/ 899389 h 1350096"/>
                  <a:gd name="connsiteX31" fmla="*/ 1194126 w 1516215"/>
                  <a:gd name="connsiteY31" fmla="*/ 874759 h 1350096"/>
                  <a:gd name="connsiteX32" fmla="*/ 1516215 w 1516215"/>
                  <a:gd name="connsiteY32" fmla="*/ 890856 h 1350096"/>
                  <a:gd name="connsiteX0" fmla="*/ 475325 w 1516215"/>
                  <a:gd name="connsiteY0" fmla="*/ 0 h 1350096"/>
                  <a:gd name="connsiteX1" fmla="*/ 411825 w 1516215"/>
                  <a:gd name="connsiteY1" fmla="*/ 50800 h 1350096"/>
                  <a:gd name="connsiteX2" fmla="*/ 372947 w 1516215"/>
                  <a:gd name="connsiteY2" fmla="*/ 60924 h 1350096"/>
                  <a:gd name="connsiteX3" fmla="*/ 331770 w 1516215"/>
                  <a:gd name="connsiteY3" fmla="*/ 167819 h 1350096"/>
                  <a:gd name="connsiteX4" fmla="*/ 372984 w 1516215"/>
                  <a:gd name="connsiteY4" fmla="*/ 242516 h 1350096"/>
                  <a:gd name="connsiteX5" fmla="*/ 339499 w 1516215"/>
                  <a:gd name="connsiteY5" fmla="*/ 232213 h 1350096"/>
                  <a:gd name="connsiteX6" fmla="*/ 300862 w 1516215"/>
                  <a:gd name="connsiteY6" fmla="*/ 224486 h 1350096"/>
                  <a:gd name="connsiteX7" fmla="*/ 331771 w 1516215"/>
                  <a:gd name="connsiteY7" fmla="*/ 528426 h 1350096"/>
                  <a:gd name="connsiteX8" fmla="*/ 336923 w 1516215"/>
                  <a:gd name="connsiteY8" fmla="*/ 636609 h 1350096"/>
                  <a:gd name="connsiteX9" fmla="*/ 298286 w 1516215"/>
                  <a:gd name="connsiteY9" fmla="*/ 726761 h 1350096"/>
                  <a:gd name="connsiteX10" fmla="*/ 264801 w 1516215"/>
                  <a:gd name="connsiteY10" fmla="*/ 773125 h 1350096"/>
                  <a:gd name="connsiteX11" fmla="*/ 136012 w 1516215"/>
                  <a:gd name="connsiteY11" fmla="*/ 822065 h 1350096"/>
                  <a:gd name="connsiteX12" fmla="*/ 174649 w 1516215"/>
                  <a:gd name="connsiteY12" fmla="*/ 876155 h 1350096"/>
                  <a:gd name="connsiteX13" fmla="*/ 53588 w 1516215"/>
                  <a:gd name="connsiteY13" fmla="*/ 914793 h 1350096"/>
                  <a:gd name="connsiteX14" fmla="*/ 2072 w 1516215"/>
                  <a:gd name="connsiteY14" fmla="*/ 961155 h 1350096"/>
                  <a:gd name="connsiteX15" fmla="*/ 40710 w 1516215"/>
                  <a:gd name="connsiteY15" fmla="*/ 1046156 h 1350096"/>
                  <a:gd name="connsiteX16" fmla="*/ 143741 w 1516215"/>
                  <a:gd name="connsiteY16" fmla="*/ 1123428 h 1350096"/>
                  <a:gd name="connsiteX17" fmla="*/ 524954 w 1516215"/>
                  <a:gd name="connsiteY17" fmla="*/ 1298581 h 1350096"/>
                  <a:gd name="connsiteX18" fmla="*/ 576470 w 1516215"/>
                  <a:gd name="connsiteY18" fmla="*/ 1326914 h 1350096"/>
                  <a:gd name="connsiteX19" fmla="*/ 646017 w 1516215"/>
                  <a:gd name="connsiteY19" fmla="*/ 1350096 h 1350096"/>
                  <a:gd name="connsiteX20" fmla="*/ 669196 w 1516215"/>
                  <a:gd name="connsiteY20" fmla="*/ 1290855 h 1350096"/>
                  <a:gd name="connsiteX21" fmla="*/ 769652 w 1516215"/>
                  <a:gd name="connsiteY21" fmla="*/ 1280550 h 1350096"/>
                  <a:gd name="connsiteX22" fmla="*/ 808288 w 1516215"/>
                  <a:gd name="connsiteY22" fmla="*/ 1316612 h 1350096"/>
                  <a:gd name="connsiteX23" fmla="*/ 888137 w 1516215"/>
                  <a:gd name="connsiteY23" fmla="*/ 1301157 h 1350096"/>
                  <a:gd name="connsiteX24" fmla="*/ 926773 w 1516215"/>
                  <a:gd name="connsiteY24" fmla="*/ 1236763 h 1350096"/>
                  <a:gd name="connsiteX25" fmla="*/ 962835 w 1516215"/>
                  <a:gd name="connsiteY25" fmla="*/ 1241915 h 1350096"/>
                  <a:gd name="connsiteX26" fmla="*/ 1011774 w 1516215"/>
                  <a:gd name="connsiteY26" fmla="*/ 1239339 h 1350096"/>
                  <a:gd name="connsiteX27" fmla="*/ 975714 w 1516215"/>
                  <a:gd name="connsiteY27" fmla="*/ 1182672 h 1350096"/>
                  <a:gd name="connsiteX28" fmla="*/ 1027871 w 1516215"/>
                  <a:gd name="connsiteY28" fmla="*/ 1096431 h 1350096"/>
                  <a:gd name="connsiteX29" fmla="*/ 1095605 w 1516215"/>
                  <a:gd name="connsiteY29" fmla="*/ 976359 h 1350096"/>
                  <a:gd name="connsiteX30" fmla="*/ 1147944 w 1516215"/>
                  <a:gd name="connsiteY30" fmla="*/ 899389 h 1350096"/>
                  <a:gd name="connsiteX31" fmla="*/ 1194126 w 1516215"/>
                  <a:gd name="connsiteY31" fmla="*/ 874759 h 1350096"/>
                  <a:gd name="connsiteX32" fmla="*/ 1516215 w 1516215"/>
                  <a:gd name="connsiteY32" fmla="*/ 890856 h 1350096"/>
                  <a:gd name="connsiteX0" fmla="*/ 475325 w 1516215"/>
                  <a:gd name="connsiteY0" fmla="*/ 0 h 1350096"/>
                  <a:gd name="connsiteX1" fmla="*/ 411825 w 1516215"/>
                  <a:gd name="connsiteY1" fmla="*/ 50800 h 1350096"/>
                  <a:gd name="connsiteX2" fmla="*/ 372947 w 1516215"/>
                  <a:gd name="connsiteY2" fmla="*/ 60924 h 1350096"/>
                  <a:gd name="connsiteX3" fmla="*/ 331770 w 1516215"/>
                  <a:gd name="connsiteY3" fmla="*/ 167819 h 1350096"/>
                  <a:gd name="connsiteX4" fmla="*/ 372984 w 1516215"/>
                  <a:gd name="connsiteY4" fmla="*/ 242516 h 1350096"/>
                  <a:gd name="connsiteX5" fmla="*/ 339499 w 1516215"/>
                  <a:gd name="connsiteY5" fmla="*/ 232213 h 1350096"/>
                  <a:gd name="connsiteX6" fmla="*/ 300862 w 1516215"/>
                  <a:gd name="connsiteY6" fmla="*/ 224486 h 1350096"/>
                  <a:gd name="connsiteX7" fmla="*/ 331771 w 1516215"/>
                  <a:gd name="connsiteY7" fmla="*/ 528426 h 1350096"/>
                  <a:gd name="connsiteX8" fmla="*/ 336923 w 1516215"/>
                  <a:gd name="connsiteY8" fmla="*/ 636609 h 1350096"/>
                  <a:gd name="connsiteX9" fmla="*/ 298286 w 1516215"/>
                  <a:gd name="connsiteY9" fmla="*/ 726761 h 1350096"/>
                  <a:gd name="connsiteX10" fmla="*/ 264801 w 1516215"/>
                  <a:gd name="connsiteY10" fmla="*/ 773125 h 1350096"/>
                  <a:gd name="connsiteX11" fmla="*/ 136012 w 1516215"/>
                  <a:gd name="connsiteY11" fmla="*/ 822065 h 1350096"/>
                  <a:gd name="connsiteX12" fmla="*/ 174649 w 1516215"/>
                  <a:gd name="connsiteY12" fmla="*/ 876155 h 1350096"/>
                  <a:gd name="connsiteX13" fmla="*/ 53588 w 1516215"/>
                  <a:gd name="connsiteY13" fmla="*/ 914793 h 1350096"/>
                  <a:gd name="connsiteX14" fmla="*/ 2072 w 1516215"/>
                  <a:gd name="connsiteY14" fmla="*/ 961155 h 1350096"/>
                  <a:gd name="connsiteX15" fmla="*/ 40710 w 1516215"/>
                  <a:gd name="connsiteY15" fmla="*/ 1046156 h 1350096"/>
                  <a:gd name="connsiteX16" fmla="*/ 143741 w 1516215"/>
                  <a:gd name="connsiteY16" fmla="*/ 1123428 h 1350096"/>
                  <a:gd name="connsiteX17" fmla="*/ 524954 w 1516215"/>
                  <a:gd name="connsiteY17" fmla="*/ 1298581 h 1350096"/>
                  <a:gd name="connsiteX18" fmla="*/ 576470 w 1516215"/>
                  <a:gd name="connsiteY18" fmla="*/ 1326914 h 1350096"/>
                  <a:gd name="connsiteX19" fmla="*/ 646017 w 1516215"/>
                  <a:gd name="connsiteY19" fmla="*/ 1350096 h 1350096"/>
                  <a:gd name="connsiteX20" fmla="*/ 669196 w 1516215"/>
                  <a:gd name="connsiteY20" fmla="*/ 1290855 h 1350096"/>
                  <a:gd name="connsiteX21" fmla="*/ 769652 w 1516215"/>
                  <a:gd name="connsiteY21" fmla="*/ 1280550 h 1350096"/>
                  <a:gd name="connsiteX22" fmla="*/ 808288 w 1516215"/>
                  <a:gd name="connsiteY22" fmla="*/ 1316612 h 1350096"/>
                  <a:gd name="connsiteX23" fmla="*/ 888137 w 1516215"/>
                  <a:gd name="connsiteY23" fmla="*/ 1301157 h 1350096"/>
                  <a:gd name="connsiteX24" fmla="*/ 926773 w 1516215"/>
                  <a:gd name="connsiteY24" fmla="*/ 1236763 h 1350096"/>
                  <a:gd name="connsiteX25" fmla="*/ 962835 w 1516215"/>
                  <a:gd name="connsiteY25" fmla="*/ 1241915 h 1350096"/>
                  <a:gd name="connsiteX26" fmla="*/ 1011774 w 1516215"/>
                  <a:gd name="connsiteY26" fmla="*/ 1239339 h 1350096"/>
                  <a:gd name="connsiteX27" fmla="*/ 975714 w 1516215"/>
                  <a:gd name="connsiteY27" fmla="*/ 1182672 h 1350096"/>
                  <a:gd name="connsiteX28" fmla="*/ 1027871 w 1516215"/>
                  <a:gd name="connsiteY28" fmla="*/ 1096431 h 1350096"/>
                  <a:gd name="connsiteX29" fmla="*/ 1095605 w 1516215"/>
                  <a:gd name="connsiteY29" fmla="*/ 976359 h 1350096"/>
                  <a:gd name="connsiteX30" fmla="*/ 1147944 w 1516215"/>
                  <a:gd name="connsiteY30" fmla="*/ 899389 h 1350096"/>
                  <a:gd name="connsiteX31" fmla="*/ 1197204 w 1516215"/>
                  <a:gd name="connsiteY31" fmla="*/ 831656 h 1350096"/>
                  <a:gd name="connsiteX32" fmla="*/ 1516215 w 1516215"/>
                  <a:gd name="connsiteY32" fmla="*/ 890856 h 1350096"/>
                  <a:gd name="connsiteX0" fmla="*/ 475325 w 1516215"/>
                  <a:gd name="connsiteY0" fmla="*/ 0 h 1350096"/>
                  <a:gd name="connsiteX1" fmla="*/ 411825 w 1516215"/>
                  <a:gd name="connsiteY1" fmla="*/ 50800 h 1350096"/>
                  <a:gd name="connsiteX2" fmla="*/ 372947 w 1516215"/>
                  <a:gd name="connsiteY2" fmla="*/ 60924 h 1350096"/>
                  <a:gd name="connsiteX3" fmla="*/ 331770 w 1516215"/>
                  <a:gd name="connsiteY3" fmla="*/ 167819 h 1350096"/>
                  <a:gd name="connsiteX4" fmla="*/ 372984 w 1516215"/>
                  <a:gd name="connsiteY4" fmla="*/ 242516 h 1350096"/>
                  <a:gd name="connsiteX5" fmla="*/ 339499 w 1516215"/>
                  <a:gd name="connsiteY5" fmla="*/ 232213 h 1350096"/>
                  <a:gd name="connsiteX6" fmla="*/ 300862 w 1516215"/>
                  <a:gd name="connsiteY6" fmla="*/ 224486 h 1350096"/>
                  <a:gd name="connsiteX7" fmla="*/ 331771 w 1516215"/>
                  <a:gd name="connsiteY7" fmla="*/ 528426 h 1350096"/>
                  <a:gd name="connsiteX8" fmla="*/ 336923 w 1516215"/>
                  <a:gd name="connsiteY8" fmla="*/ 636609 h 1350096"/>
                  <a:gd name="connsiteX9" fmla="*/ 298286 w 1516215"/>
                  <a:gd name="connsiteY9" fmla="*/ 726761 h 1350096"/>
                  <a:gd name="connsiteX10" fmla="*/ 264801 w 1516215"/>
                  <a:gd name="connsiteY10" fmla="*/ 773125 h 1350096"/>
                  <a:gd name="connsiteX11" fmla="*/ 136012 w 1516215"/>
                  <a:gd name="connsiteY11" fmla="*/ 822065 h 1350096"/>
                  <a:gd name="connsiteX12" fmla="*/ 174649 w 1516215"/>
                  <a:gd name="connsiteY12" fmla="*/ 876155 h 1350096"/>
                  <a:gd name="connsiteX13" fmla="*/ 53588 w 1516215"/>
                  <a:gd name="connsiteY13" fmla="*/ 914793 h 1350096"/>
                  <a:gd name="connsiteX14" fmla="*/ 2072 w 1516215"/>
                  <a:gd name="connsiteY14" fmla="*/ 961155 h 1350096"/>
                  <a:gd name="connsiteX15" fmla="*/ 40710 w 1516215"/>
                  <a:gd name="connsiteY15" fmla="*/ 1046156 h 1350096"/>
                  <a:gd name="connsiteX16" fmla="*/ 143741 w 1516215"/>
                  <a:gd name="connsiteY16" fmla="*/ 1123428 h 1350096"/>
                  <a:gd name="connsiteX17" fmla="*/ 524954 w 1516215"/>
                  <a:gd name="connsiteY17" fmla="*/ 1298581 h 1350096"/>
                  <a:gd name="connsiteX18" fmla="*/ 576470 w 1516215"/>
                  <a:gd name="connsiteY18" fmla="*/ 1326914 h 1350096"/>
                  <a:gd name="connsiteX19" fmla="*/ 646017 w 1516215"/>
                  <a:gd name="connsiteY19" fmla="*/ 1350096 h 1350096"/>
                  <a:gd name="connsiteX20" fmla="*/ 669196 w 1516215"/>
                  <a:gd name="connsiteY20" fmla="*/ 1290855 h 1350096"/>
                  <a:gd name="connsiteX21" fmla="*/ 769652 w 1516215"/>
                  <a:gd name="connsiteY21" fmla="*/ 1280550 h 1350096"/>
                  <a:gd name="connsiteX22" fmla="*/ 808288 w 1516215"/>
                  <a:gd name="connsiteY22" fmla="*/ 1316612 h 1350096"/>
                  <a:gd name="connsiteX23" fmla="*/ 888137 w 1516215"/>
                  <a:gd name="connsiteY23" fmla="*/ 1301157 h 1350096"/>
                  <a:gd name="connsiteX24" fmla="*/ 926773 w 1516215"/>
                  <a:gd name="connsiteY24" fmla="*/ 1236763 h 1350096"/>
                  <a:gd name="connsiteX25" fmla="*/ 962835 w 1516215"/>
                  <a:gd name="connsiteY25" fmla="*/ 1241915 h 1350096"/>
                  <a:gd name="connsiteX26" fmla="*/ 1011774 w 1516215"/>
                  <a:gd name="connsiteY26" fmla="*/ 1239339 h 1350096"/>
                  <a:gd name="connsiteX27" fmla="*/ 975714 w 1516215"/>
                  <a:gd name="connsiteY27" fmla="*/ 1182672 h 1350096"/>
                  <a:gd name="connsiteX28" fmla="*/ 1027871 w 1516215"/>
                  <a:gd name="connsiteY28" fmla="*/ 1096431 h 1350096"/>
                  <a:gd name="connsiteX29" fmla="*/ 1095605 w 1516215"/>
                  <a:gd name="connsiteY29" fmla="*/ 976359 h 1350096"/>
                  <a:gd name="connsiteX30" fmla="*/ 1147944 w 1516215"/>
                  <a:gd name="connsiteY30" fmla="*/ 899389 h 1350096"/>
                  <a:gd name="connsiteX31" fmla="*/ 1197204 w 1516215"/>
                  <a:gd name="connsiteY31" fmla="*/ 831656 h 1350096"/>
                  <a:gd name="connsiteX32" fmla="*/ 1516215 w 1516215"/>
                  <a:gd name="connsiteY32" fmla="*/ 890856 h 1350096"/>
                  <a:gd name="connsiteX0" fmla="*/ 475325 w 1516215"/>
                  <a:gd name="connsiteY0" fmla="*/ 0 h 1350096"/>
                  <a:gd name="connsiteX1" fmla="*/ 411825 w 1516215"/>
                  <a:gd name="connsiteY1" fmla="*/ 50800 h 1350096"/>
                  <a:gd name="connsiteX2" fmla="*/ 372947 w 1516215"/>
                  <a:gd name="connsiteY2" fmla="*/ 60924 h 1350096"/>
                  <a:gd name="connsiteX3" fmla="*/ 331770 w 1516215"/>
                  <a:gd name="connsiteY3" fmla="*/ 167819 h 1350096"/>
                  <a:gd name="connsiteX4" fmla="*/ 372984 w 1516215"/>
                  <a:gd name="connsiteY4" fmla="*/ 242516 h 1350096"/>
                  <a:gd name="connsiteX5" fmla="*/ 339499 w 1516215"/>
                  <a:gd name="connsiteY5" fmla="*/ 232213 h 1350096"/>
                  <a:gd name="connsiteX6" fmla="*/ 300862 w 1516215"/>
                  <a:gd name="connsiteY6" fmla="*/ 224486 h 1350096"/>
                  <a:gd name="connsiteX7" fmla="*/ 331771 w 1516215"/>
                  <a:gd name="connsiteY7" fmla="*/ 528426 h 1350096"/>
                  <a:gd name="connsiteX8" fmla="*/ 336923 w 1516215"/>
                  <a:gd name="connsiteY8" fmla="*/ 636609 h 1350096"/>
                  <a:gd name="connsiteX9" fmla="*/ 298286 w 1516215"/>
                  <a:gd name="connsiteY9" fmla="*/ 726761 h 1350096"/>
                  <a:gd name="connsiteX10" fmla="*/ 264801 w 1516215"/>
                  <a:gd name="connsiteY10" fmla="*/ 773125 h 1350096"/>
                  <a:gd name="connsiteX11" fmla="*/ 136012 w 1516215"/>
                  <a:gd name="connsiteY11" fmla="*/ 822065 h 1350096"/>
                  <a:gd name="connsiteX12" fmla="*/ 174649 w 1516215"/>
                  <a:gd name="connsiteY12" fmla="*/ 876155 h 1350096"/>
                  <a:gd name="connsiteX13" fmla="*/ 53588 w 1516215"/>
                  <a:gd name="connsiteY13" fmla="*/ 914793 h 1350096"/>
                  <a:gd name="connsiteX14" fmla="*/ 2072 w 1516215"/>
                  <a:gd name="connsiteY14" fmla="*/ 961155 h 1350096"/>
                  <a:gd name="connsiteX15" fmla="*/ 40710 w 1516215"/>
                  <a:gd name="connsiteY15" fmla="*/ 1046156 h 1350096"/>
                  <a:gd name="connsiteX16" fmla="*/ 143741 w 1516215"/>
                  <a:gd name="connsiteY16" fmla="*/ 1123428 h 1350096"/>
                  <a:gd name="connsiteX17" fmla="*/ 524954 w 1516215"/>
                  <a:gd name="connsiteY17" fmla="*/ 1298581 h 1350096"/>
                  <a:gd name="connsiteX18" fmla="*/ 576470 w 1516215"/>
                  <a:gd name="connsiteY18" fmla="*/ 1326914 h 1350096"/>
                  <a:gd name="connsiteX19" fmla="*/ 646017 w 1516215"/>
                  <a:gd name="connsiteY19" fmla="*/ 1350096 h 1350096"/>
                  <a:gd name="connsiteX20" fmla="*/ 669196 w 1516215"/>
                  <a:gd name="connsiteY20" fmla="*/ 1290855 h 1350096"/>
                  <a:gd name="connsiteX21" fmla="*/ 769652 w 1516215"/>
                  <a:gd name="connsiteY21" fmla="*/ 1280550 h 1350096"/>
                  <a:gd name="connsiteX22" fmla="*/ 808288 w 1516215"/>
                  <a:gd name="connsiteY22" fmla="*/ 1316612 h 1350096"/>
                  <a:gd name="connsiteX23" fmla="*/ 888137 w 1516215"/>
                  <a:gd name="connsiteY23" fmla="*/ 1301157 h 1350096"/>
                  <a:gd name="connsiteX24" fmla="*/ 926773 w 1516215"/>
                  <a:gd name="connsiteY24" fmla="*/ 1236763 h 1350096"/>
                  <a:gd name="connsiteX25" fmla="*/ 962835 w 1516215"/>
                  <a:gd name="connsiteY25" fmla="*/ 1241915 h 1350096"/>
                  <a:gd name="connsiteX26" fmla="*/ 1011774 w 1516215"/>
                  <a:gd name="connsiteY26" fmla="*/ 1239339 h 1350096"/>
                  <a:gd name="connsiteX27" fmla="*/ 975714 w 1516215"/>
                  <a:gd name="connsiteY27" fmla="*/ 1182672 h 1350096"/>
                  <a:gd name="connsiteX28" fmla="*/ 1027871 w 1516215"/>
                  <a:gd name="connsiteY28" fmla="*/ 1096431 h 1350096"/>
                  <a:gd name="connsiteX29" fmla="*/ 1095605 w 1516215"/>
                  <a:gd name="connsiteY29" fmla="*/ 976359 h 1350096"/>
                  <a:gd name="connsiteX30" fmla="*/ 1147944 w 1516215"/>
                  <a:gd name="connsiteY30" fmla="*/ 899389 h 1350096"/>
                  <a:gd name="connsiteX31" fmla="*/ 1197204 w 1516215"/>
                  <a:gd name="connsiteY31" fmla="*/ 831656 h 1350096"/>
                  <a:gd name="connsiteX32" fmla="*/ 1240308 w 1516215"/>
                  <a:gd name="connsiteY32" fmla="*/ 810104 h 1350096"/>
                  <a:gd name="connsiteX33" fmla="*/ 1516215 w 1516215"/>
                  <a:gd name="connsiteY33" fmla="*/ 890856 h 1350096"/>
                  <a:gd name="connsiteX0" fmla="*/ 475325 w 1325331"/>
                  <a:gd name="connsiteY0" fmla="*/ 0 h 1350096"/>
                  <a:gd name="connsiteX1" fmla="*/ 411825 w 1325331"/>
                  <a:gd name="connsiteY1" fmla="*/ 50800 h 1350096"/>
                  <a:gd name="connsiteX2" fmla="*/ 372947 w 1325331"/>
                  <a:gd name="connsiteY2" fmla="*/ 60924 h 1350096"/>
                  <a:gd name="connsiteX3" fmla="*/ 331770 w 1325331"/>
                  <a:gd name="connsiteY3" fmla="*/ 167819 h 1350096"/>
                  <a:gd name="connsiteX4" fmla="*/ 372984 w 1325331"/>
                  <a:gd name="connsiteY4" fmla="*/ 242516 h 1350096"/>
                  <a:gd name="connsiteX5" fmla="*/ 339499 w 1325331"/>
                  <a:gd name="connsiteY5" fmla="*/ 232213 h 1350096"/>
                  <a:gd name="connsiteX6" fmla="*/ 300862 w 1325331"/>
                  <a:gd name="connsiteY6" fmla="*/ 224486 h 1350096"/>
                  <a:gd name="connsiteX7" fmla="*/ 331771 w 1325331"/>
                  <a:gd name="connsiteY7" fmla="*/ 528426 h 1350096"/>
                  <a:gd name="connsiteX8" fmla="*/ 336923 w 1325331"/>
                  <a:gd name="connsiteY8" fmla="*/ 636609 h 1350096"/>
                  <a:gd name="connsiteX9" fmla="*/ 298286 w 1325331"/>
                  <a:gd name="connsiteY9" fmla="*/ 726761 h 1350096"/>
                  <a:gd name="connsiteX10" fmla="*/ 264801 w 1325331"/>
                  <a:gd name="connsiteY10" fmla="*/ 773125 h 1350096"/>
                  <a:gd name="connsiteX11" fmla="*/ 136012 w 1325331"/>
                  <a:gd name="connsiteY11" fmla="*/ 822065 h 1350096"/>
                  <a:gd name="connsiteX12" fmla="*/ 174649 w 1325331"/>
                  <a:gd name="connsiteY12" fmla="*/ 876155 h 1350096"/>
                  <a:gd name="connsiteX13" fmla="*/ 53588 w 1325331"/>
                  <a:gd name="connsiteY13" fmla="*/ 914793 h 1350096"/>
                  <a:gd name="connsiteX14" fmla="*/ 2072 w 1325331"/>
                  <a:gd name="connsiteY14" fmla="*/ 961155 h 1350096"/>
                  <a:gd name="connsiteX15" fmla="*/ 40710 w 1325331"/>
                  <a:gd name="connsiteY15" fmla="*/ 1046156 h 1350096"/>
                  <a:gd name="connsiteX16" fmla="*/ 143741 w 1325331"/>
                  <a:gd name="connsiteY16" fmla="*/ 1123428 h 1350096"/>
                  <a:gd name="connsiteX17" fmla="*/ 524954 w 1325331"/>
                  <a:gd name="connsiteY17" fmla="*/ 1298581 h 1350096"/>
                  <a:gd name="connsiteX18" fmla="*/ 576470 w 1325331"/>
                  <a:gd name="connsiteY18" fmla="*/ 1326914 h 1350096"/>
                  <a:gd name="connsiteX19" fmla="*/ 646017 w 1325331"/>
                  <a:gd name="connsiteY19" fmla="*/ 1350096 h 1350096"/>
                  <a:gd name="connsiteX20" fmla="*/ 669196 w 1325331"/>
                  <a:gd name="connsiteY20" fmla="*/ 1290855 h 1350096"/>
                  <a:gd name="connsiteX21" fmla="*/ 769652 w 1325331"/>
                  <a:gd name="connsiteY21" fmla="*/ 1280550 h 1350096"/>
                  <a:gd name="connsiteX22" fmla="*/ 808288 w 1325331"/>
                  <a:gd name="connsiteY22" fmla="*/ 1316612 h 1350096"/>
                  <a:gd name="connsiteX23" fmla="*/ 888137 w 1325331"/>
                  <a:gd name="connsiteY23" fmla="*/ 1301157 h 1350096"/>
                  <a:gd name="connsiteX24" fmla="*/ 926773 w 1325331"/>
                  <a:gd name="connsiteY24" fmla="*/ 1236763 h 1350096"/>
                  <a:gd name="connsiteX25" fmla="*/ 962835 w 1325331"/>
                  <a:gd name="connsiteY25" fmla="*/ 1241915 h 1350096"/>
                  <a:gd name="connsiteX26" fmla="*/ 1011774 w 1325331"/>
                  <a:gd name="connsiteY26" fmla="*/ 1239339 h 1350096"/>
                  <a:gd name="connsiteX27" fmla="*/ 975714 w 1325331"/>
                  <a:gd name="connsiteY27" fmla="*/ 1182672 h 1350096"/>
                  <a:gd name="connsiteX28" fmla="*/ 1027871 w 1325331"/>
                  <a:gd name="connsiteY28" fmla="*/ 1096431 h 1350096"/>
                  <a:gd name="connsiteX29" fmla="*/ 1095605 w 1325331"/>
                  <a:gd name="connsiteY29" fmla="*/ 976359 h 1350096"/>
                  <a:gd name="connsiteX30" fmla="*/ 1147944 w 1325331"/>
                  <a:gd name="connsiteY30" fmla="*/ 899389 h 1350096"/>
                  <a:gd name="connsiteX31" fmla="*/ 1197204 w 1325331"/>
                  <a:gd name="connsiteY31" fmla="*/ 831656 h 1350096"/>
                  <a:gd name="connsiteX32" fmla="*/ 1240308 w 1325331"/>
                  <a:gd name="connsiteY32" fmla="*/ 810104 h 1350096"/>
                  <a:gd name="connsiteX33" fmla="*/ 1325331 w 1325331"/>
                  <a:gd name="connsiteY33" fmla="*/ 835438 h 1350096"/>
                  <a:gd name="connsiteX0" fmla="*/ 475325 w 1269913"/>
                  <a:gd name="connsiteY0" fmla="*/ 0 h 1350096"/>
                  <a:gd name="connsiteX1" fmla="*/ 411825 w 1269913"/>
                  <a:gd name="connsiteY1" fmla="*/ 50800 h 1350096"/>
                  <a:gd name="connsiteX2" fmla="*/ 372947 w 1269913"/>
                  <a:gd name="connsiteY2" fmla="*/ 60924 h 1350096"/>
                  <a:gd name="connsiteX3" fmla="*/ 331770 w 1269913"/>
                  <a:gd name="connsiteY3" fmla="*/ 167819 h 1350096"/>
                  <a:gd name="connsiteX4" fmla="*/ 372984 w 1269913"/>
                  <a:gd name="connsiteY4" fmla="*/ 242516 h 1350096"/>
                  <a:gd name="connsiteX5" fmla="*/ 339499 w 1269913"/>
                  <a:gd name="connsiteY5" fmla="*/ 232213 h 1350096"/>
                  <a:gd name="connsiteX6" fmla="*/ 300862 w 1269913"/>
                  <a:gd name="connsiteY6" fmla="*/ 224486 h 1350096"/>
                  <a:gd name="connsiteX7" fmla="*/ 331771 w 1269913"/>
                  <a:gd name="connsiteY7" fmla="*/ 528426 h 1350096"/>
                  <a:gd name="connsiteX8" fmla="*/ 336923 w 1269913"/>
                  <a:gd name="connsiteY8" fmla="*/ 636609 h 1350096"/>
                  <a:gd name="connsiteX9" fmla="*/ 298286 w 1269913"/>
                  <a:gd name="connsiteY9" fmla="*/ 726761 h 1350096"/>
                  <a:gd name="connsiteX10" fmla="*/ 264801 w 1269913"/>
                  <a:gd name="connsiteY10" fmla="*/ 773125 h 1350096"/>
                  <a:gd name="connsiteX11" fmla="*/ 136012 w 1269913"/>
                  <a:gd name="connsiteY11" fmla="*/ 822065 h 1350096"/>
                  <a:gd name="connsiteX12" fmla="*/ 174649 w 1269913"/>
                  <a:gd name="connsiteY12" fmla="*/ 876155 h 1350096"/>
                  <a:gd name="connsiteX13" fmla="*/ 53588 w 1269913"/>
                  <a:gd name="connsiteY13" fmla="*/ 914793 h 1350096"/>
                  <a:gd name="connsiteX14" fmla="*/ 2072 w 1269913"/>
                  <a:gd name="connsiteY14" fmla="*/ 961155 h 1350096"/>
                  <a:gd name="connsiteX15" fmla="*/ 40710 w 1269913"/>
                  <a:gd name="connsiteY15" fmla="*/ 1046156 h 1350096"/>
                  <a:gd name="connsiteX16" fmla="*/ 143741 w 1269913"/>
                  <a:gd name="connsiteY16" fmla="*/ 1123428 h 1350096"/>
                  <a:gd name="connsiteX17" fmla="*/ 524954 w 1269913"/>
                  <a:gd name="connsiteY17" fmla="*/ 1298581 h 1350096"/>
                  <a:gd name="connsiteX18" fmla="*/ 576470 w 1269913"/>
                  <a:gd name="connsiteY18" fmla="*/ 1326914 h 1350096"/>
                  <a:gd name="connsiteX19" fmla="*/ 646017 w 1269913"/>
                  <a:gd name="connsiteY19" fmla="*/ 1350096 h 1350096"/>
                  <a:gd name="connsiteX20" fmla="*/ 669196 w 1269913"/>
                  <a:gd name="connsiteY20" fmla="*/ 1290855 h 1350096"/>
                  <a:gd name="connsiteX21" fmla="*/ 769652 w 1269913"/>
                  <a:gd name="connsiteY21" fmla="*/ 1280550 h 1350096"/>
                  <a:gd name="connsiteX22" fmla="*/ 808288 w 1269913"/>
                  <a:gd name="connsiteY22" fmla="*/ 1316612 h 1350096"/>
                  <a:gd name="connsiteX23" fmla="*/ 888137 w 1269913"/>
                  <a:gd name="connsiteY23" fmla="*/ 1301157 h 1350096"/>
                  <a:gd name="connsiteX24" fmla="*/ 926773 w 1269913"/>
                  <a:gd name="connsiteY24" fmla="*/ 1236763 h 1350096"/>
                  <a:gd name="connsiteX25" fmla="*/ 962835 w 1269913"/>
                  <a:gd name="connsiteY25" fmla="*/ 1241915 h 1350096"/>
                  <a:gd name="connsiteX26" fmla="*/ 1011774 w 1269913"/>
                  <a:gd name="connsiteY26" fmla="*/ 1239339 h 1350096"/>
                  <a:gd name="connsiteX27" fmla="*/ 975714 w 1269913"/>
                  <a:gd name="connsiteY27" fmla="*/ 1182672 h 1350096"/>
                  <a:gd name="connsiteX28" fmla="*/ 1027871 w 1269913"/>
                  <a:gd name="connsiteY28" fmla="*/ 1096431 h 1350096"/>
                  <a:gd name="connsiteX29" fmla="*/ 1095605 w 1269913"/>
                  <a:gd name="connsiteY29" fmla="*/ 976359 h 1350096"/>
                  <a:gd name="connsiteX30" fmla="*/ 1147944 w 1269913"/>
                  <a:gd name="connsiteY30" fmla="*/ 899389 h 1350096"/>
                  <a:gd name="connsiteX31" fmla="*/ 1197204 w 1269913"/>
                  <a:gd name="connsiteY31" fmla="*/ 831656 h 1350096"/>
                  <a:gd name="connsiteX32" fmla="*/ 1240308 w 1269913"/>
                  <a:gd name="connsiteY32" fmla="*/ 810104 h 1350096"/>
                  <a:gd name="connsiteX33" fmla="*/ 1269913 w 1269913"/>
                  <a:gd name="connsiteY33" fmla="*/ 770783 h 1350096"/>
                  <a:gd name="connsiteX0" fmla="*/ 475325 w 1277686"/>
                  <a:gd name="connsiteY0" fmla="*/ 0 h 1350096"/>
                  <a:gd name="connsiteX1" fmla="*/ 411825 w 1277686"/>
                  <a:gd name="connsiteY1" fmla="*/ 50800 h 1350096"/>
                  <a:gd name="connsiteX2" fmla="*/ 372947 w 1277686"/>
                  <a:gd name="connsiteY2" fmla="*/ 60924 h 1350096"/>
                  <a:gd name="connsiteX3" fmla="*/ 331770 w 1277686"/>
                  <a:gd name="connsiteY3" fmla="*/ 167819 h 1350096"/>
                  <a:gd name="connsiteX4" fmla="*/ 372984 w 1277686"/>
                  <a:gd name="connsiteY4" fmla="*/ 242516 h 1350096"/>
                  <a:gd name="connsiteX5" fmla="*/ 339499 w 1277686"/>
                  <a:gd name="connsiteY5" fmla="*/ 232213 h 1350096"/>
                  <a:gd name="connsiteX6" fmla="*/ 300862 w 1277686"/>
                  <a:gd name="connsiteY6" fmla="*/ 224486 h 1350096"/>
                  <a:gd name="connsiteX7" fmla="*/ 331771 w 1277686"/>
                  <a:gd name="connsiteY7" fmla="*/ 528426 h 1350096"/>
                  <a:gd name="connsiteX8" fmla="*/ 336923 w 1277686"/>
                  <a:gd name="connsiteY8" fmla="*/ 636609 h 1350096"/>
                  <a:gd name="connsiteX9" fmla="*/ 298286 w 1277686"/>
                  <a:gd name="connsiteY9" fmla="*/ 726761 h 1350096"/>
                  <a:gd name="connsiteX10" fmla="*/ 264801 w 1277686"/>
                  <a:gd name="connsiteY10" fmla="*/ 773125 h 1350096"/>
                  <a:gd name="connsiteX11" fmla="*/ 136012 w 1277686"/>
                  <a:gd name="connsiteY11" fmla="*/ 822065 h 1350096"/>
                  <a:gd name="connsiteX12" fmla="*/ 174649 w 1277686"/>
                  <a:gd name="connsiteY12" fmla="*/ 876155 h 1350096"/>
                  <a:gd name="connsiteX13" fmla="*/ 53588 w 1277686"/>
                  <a:gd name="connsiteY13" fmla="*/ 914793 h 1350096"/>
                  <a:gd name="connsiteX14" fmla="*/ 2072 w 1277686"/>
                  <a:gd name="connsiteY14" fmla="*/ 961155 h 1350096"/>
                  <a:gd name="connsiteX15" fmla="*/ 40710 w 1277686"/>
                  <a:gd name="connsiteY15" fmla="*/ 1046156 h 1350096"/>
                  <a:gd name="connsiteX16" fmla="*/ 143741 w 1277686"/>
                  <a:gd name="connsiteY16" fmla="*/ 1123428 h 1350096"/>
                  <a:gd name="connsiteX17" fmla="*/ 524954 w 1277686"/>
                  <a:gd name="connsiteY17" fmla="*/ 1298581 h 1350096"/>
                  <a:gd name="connsiteX18" fmla="*/ 576470 w 1277686"/>
                  <a:gd name="connsiteY18" fmla="*/ 1326914 h 1350096"/>
                  <a:gd name="connsiteX19" fmla="*/ 646017 w 1277686"/>
                  <a:gd name="connsiteY19" fmla="*/ 1350096 h 1350096"/>
                  <a:gd name="connsiteX20" fmla="*/ 669196 w 1277686"/>
                  <a:gd name="connsiteY20" fmla="*/ 1290855 h 1350096"/>
                  <a:gd name="connsiteX21" fmla="*/ 769652 w 1277686"/>
                  <a:gd name="connsiteY21" fmla="*/ 1280550 h 1350096"/>
                  <a:gd name="connsiteX22" fmla="*/ 808288 w 1277686"/>
                  <a:gd name="connsiteY22" fmla="*/ 1316612 h 1350096"/>
                  <a:gd name="connsiteX23" fmla="*/ 888137 w 1277686"/>
                  <a:gd name="connsiteY23" fmla="*/ 1301157 h 1350096"/>
                  <a:gd name="connsiteX24" fmla="*/ 926773 w 1277686"/>
                  <a:gd name="connsiteY24" fmla="*/ 1236763 h 1350096"/>
                  <a:gd name="connsiteX25" fmla="*/ 962835 w 1277686"/>
                  <a:gd name="connsiteY25" fmla="*/ 1241915 h 1350096"/>
                  <a:gd name="connsiteX26" fmla="*/ 1011774 w 1277686"/>
                  <a:gd name="connsiteY26" fmla="*/ 1239339 h 1350096"/>
                  <a:gd name="connsiteX27" fmla="*/ 975714 w 1277686"/>
                  <a:gd name="connsiteY27" fmla="*/ 1182672 h 1350096"/>
                  <a:gd name="connsiteX28" fmla="*/ 1027871 w 1277686"/>
                  <a:gd name="connsiteY28" fmla="*/ 1096431 h 1350096"/>
                  <a:gd name="connsiteX29" fmla="*/ 1095605 w 1277686"/>
                  <a:gd name="connsiteY29" fmla="*/ 976359 h 1350096"/>
                  <a:gd name="connsiteX30" fmla="*/ 1147944 w 1277686"/>
                  <a:gd name="connsiteY30" fmla="*/ 899389 h 1350096"/>
                  <a:gd name="connsiteX31" fmla="*/ 1197204 w 1277686"/>
                  <a:gd name="connsiteY31" fmla="*/ 831656 h 1350096"/>
                  <a:gd name="connsiteX32" fmla="*/ 1240308 w 1277686"/>
                  <a:gd name="connsiteY32" fmla="*/ 810104 h 1350096"/>
                  <a:gd name="connsiteX33" fmla="*/ 1269913 w 1277686"/>
                  <a:gd name="connsiteY33" fmla="*/ 770783 h 1350096"/>
                  <a:gd name="connsiteX0" fmla="*/ 475325 w 1276513"/>
                  <a:gd name="connsiteY0" fmla="*/ 0 h 1350096"/>
                  <a:gd name="connsiteX1" fmla="*/ 411825 w 1276513"/>
                  <a:gd name="connsiteY1" fmla="*/ 50800 h 1350096"/>
                  <a:gd name="connsiteX2" fmla="*/ 372947 w 1276513"/>
                  <a:gd name="connsiteY2" fmla="*/ 60924 h 1350096"/>
                  <a:gd name="connsiteX3" fmla="*/ 331770 w 1276513"/>
                  <a:gd name="connsiteY3" fmla="*/ 167819 h 1350096"/>
                  <a:gd name="connsiteX4" fmla="*/ 372984 w 1276513"/>
                  <a:gd name="connsiteY4" fmla="*/ 242516 h 1350096"/>
                  <a:gd name="connsiteX5" fmla="*/ 339499 w 1276513"/>
                  <a:gd name="connsiteY5" fmla="*/ 232213 h 1350096"/>
                  <a:gd name="connsiteX6" fmla="*/ 300862 w 1276513"/>
                  <a:gd name="connsiteY6" fmla="*/ 224486 h 1350096"/>
                  <a:gd name="connsiteX7" fmla="*/ 331771 w 1276513"/>
                  <a:gd name="connsiteY7" fmla="*/ 528426 h 1350096"/>
                  <a:gd name="connsiteX8" fmla="*/ 336923 w 1276513"/>
                  <a:gd name="connsiteY8" fmla="*/ 636609 h 1350096"/>
                  <a:gd name="connsiteX9" fmla="*/ 298286 w 1276513"/>
                  <a:gd name="connsiteY9" fmla="*/ 726761 h 1350096"/>
                  <a:gd name="connsiteX10" fmla="*/ 264801 w 1276513"/>
                  <a:gd name="connsiteY10" fmla="*/ 773125 h 1350096"/>
                  <a:gd name="connsiteX11" fmla="*/ 136012 w 1276513"/>
                  <a:gd name="connsiteY11" fmla="*/ 822065 h 1350096"/>
                  <a:gd name="connsiteX12" fmla="*/ 174649 w 1276513"/>
                  <a:gd name="connsiteY12" fmla="*/ 876155 h 1350096"/>
                  <a:gd name="connsiteX13" fmla="*/ 53588 w 1276513"/>
                  <a:gd name="connsiteY13" fmla="*/ 914793 h 1350096"/>
                  <a:gd name="connsiteX14" fmla="*/ 2072 w 1276513"/>
                  <a:gd name="connsiteY14" fmla="*/ 961155 h 1350096"/>
                  <a:gd name="connsiteX15" fmla="*/ 40710 w 1276513"/>
                  <a:gd name="connsiteY15" fmla="*/ 1046156 h 1350096"/>
                  <a:gd name="connsiteX16" fmla="*/ 143741 w 1276513"/>
                  <a:gd name="connsiteY16" fmla="*/ 1123428 h 1350096"/>
                  <a:gd name="connsiteX17" fmla="*/ 524954 w 1276513"/>
                  <a:gd name="connsiteY17" fmla="*/ 1298581 h 1350096"/>
                  <a:gd name="connsiteX18" fmla="*/ 576470 w 1276513"/>
                  <a:gd name="connsiteY18" fmla="*/ 1326914 h 1350096"/>
                  <a:gd name="connsiteX19" fmla="*/ 646017 w 1276513"/>
                  <a:gd name="connsiteY19" fmla="*/ 1350096 h 1350096"/>
                  <a:gd name="connsiteX20" fmla="*/ 669196 w 1276513"/>
                  <a:gd name="connsiteY20" fmla="*/ 1290855 h 1350096"/>
                  <a:gd name="connsiteX21" fmla="*/ 769652 w 1276513"/>
                  <a:gd name="connsiteY21" fmla="*/ 1280550 h 1350096"/>
                  <a:gd name="connsiteX22" fmla="*/ 808288 w 1276513"/>
                  <a:gd name="connsiteY22" fmla="*/ 1316612 h 1350096"/>
                  <a:gd name="connsiteX23" fmla="*/ 888137 w 1276513"/>
                  <a:gd name="connsiteY23" fmla="*/ 1301157 h 1350096"/>
                  <a:gd name="connsiteX24" fmla="*/ 926773 w 1276513"/>
                  <a:gd name="connsiteY24" fmla="*/ 1236763 h 1350096"/>
                  <a:gd name="connsiteX25" fmla="*/ 962835 w 1276513"/>
                  <a:gd name="connsiteY25" fmla="*/ 1241915 h 1350096"/>
                  <a:gd name="connsiteX26" fmla="*/ 1011774 w 1276513"/>
                  <a:gd name="connsiteY26" fmla="*/ 1239339 h 1350096"/>
                  <a:gd name="connsiteX27" fmla="*/ 975714 w 1276513"/>
                  <a:gd name="connsiteY27" fmla="*/ 1182672 h 1350096"/>
                  <a:gd name="connsiteX28" fmla="*/ 1027871 w 1276513"/>
                  <a:gd name="connsiteY28" fmla="*/ 1096431 h 1350096"/>
                  <a:gd name="connsiteX29" fmla="*/ 1095605 w 1276513"/>
                  <a:gd name="connsiteY29" fmla="*/ 976359 h 1350096"/>
                  <a:gd name="connsiteX30" fmla="*/ 1147944 w 1276513"/>
                  <a:gd name="connsiteY30" fmla="*/ 899389 h 1350096"/>
                  <a:gd name="connsiteX31" fmla="*/ 1197204 w 1276513"/>
                  <a:gd name="connsiteY31" fmla="*/ 831656 h 1350096"/>
                  <a:gd name="connsiteX32" fmla="*/ 1237330 w 1276513"/>
                  <a:gd name="connsiteY32" fmla="*/ 789254 h 1350096"/>
                  <a:gd name="connsiteX33" fmla="*/ 1269913 w 1276513"/>
                  <a:gd name="connsiteY33" fmla="*/ 770783 h 1350096"/>
                  <a:gd name="connsiteX0" fmla="*/ 475325 w 1276513"/>
                  <a:gd name="connsiteY0" fmla="*/ 0 h 1350096"/>
                  <a:gd name="connsiteX1" fmla="*/ 411825 w 1276513"/>
                  <a:gd name="connsiteY1" fmla="*/ 50800 h 1350096"/>
                  <a:gd name="connsiteX2" fmla="*/ 372947 w 1276513"/>
                  <a:gd name="connsiteY2" fmla="*/ 60924 h 1350096"/>
                  <a:gd name="connsiteX3" fmla="*/ 331770 w 1276513"/>
                  <a:gd name="connsiteY3" fmla="*/ 167819 h 1350096"/>
                  <a:gd name="connsiteX4" fmla="*/ 372984 w 1276513"/>
                  <a:gd name="connsiteY4" fmla="*/ 242516 h 1350096"/>
                  <a:gd name="connsiteX5" fmla="*/ 339499 w 1276513"/>
                  <a:gd name="connsiteY5" fmla="*/ 232213 h 1350096"/>
                  <a:gd name="connsiteX6" fmla="*/ 300862 w 1276513"/>
                  <a:gd name="connsiteY6" fmla="*/ 224486 h 1350096"/>
                  <a:gd name="connsiteX7" fmla="*/ 331771 w 1276513"/>
                  <a:gd name="connsiteY7" fmla="*/ 528426 h 1350096"/>
                  <a:gd name="connsiteX8" fmla="*/ 336923 w 1276513"/>
                  <a:gd name="connsiteY8" fmla="*/ 636609 h 1350096"/>
                  <a:gd name="connsiteX9" fmla="*/ 298286 w 1276513"/>
                  <a:gd name="connsiteY9" fmla="*/ 726761 h 1350096"/>
                  <a:gd name="connsiteX10" fmla="*/ 264801 w 1276513"/>
                  <a:gd name="connsiteY10" fmla="*/ 773125 h 1350096"/>
                  <a:gd name="connsiteX11" fmla="*/ 136012 w 1276513"/>
                  <a:gd name="connsiteY11" fmla="*/ 822065 h 1350096"/>
                  <a:gd name="connsiteX12" fmla="*/ 174649 w 1276513"/>
                  <a:gd name="connsiteY12" fmla="*/ 876155 h 1350096"/>
                  <a:gd name="connsiteX13" fmla="*/ 53588 w 1276513"/>
                  <a:gd name="connsiteY13" fmla="*/ 914793 h 1350096"/>
                  <a:gd name="connsiteX14" fmla="*/ 2072 w 1276513"/>
                  <a:gd name="connsiteY14" fmla="*/ 961155 h 1350096"/>
                  <a:gd name="connsiteX15" fmla="*/ 40710 w 1276513"/>
                  <a:gd name="connsiteY15" fmla="*/ 1046156 h 1350096"/>
                  <a:gd name="connsiteX16" fmla="*/ 143741 w 1276513"/>
                  <a:gd name="connsiteY16" fmla="*/ 1123428 h 1350096"/>
                  <a:gd name="connsiteX17" fmla="*/ 524954 w 1276513"/>
                  <a:gd name="connsiteY17" fmla="*/ 1298581 h 1350096"/>
                  <a:gd name="connsiteX18" fmla="*/ 576470 w 1276513"/>
                  <a:gd name="connsiteY18" fmla="*/ 1326914 h 1350096"/>
                  <a:gd name="connsiteX19" fmla="*/ 646017 w 1276513"/>
                  <a:gd name="connsiteY19" fmla="*/ 1350096 h 1350096"/>
                  <a:gd name="connsiteX20" fmla="*/ 669196 w 1276513"/>
                  <a:gd name="connsiteY20" fmla="*/ 1290855 h 1350096"/>
                  <a:gd name="connsiteX21" fmla="*/ 769652 w 1276513"/>
                  <a:gd name="connsiteY21" fmla="*/ 1280550 h 1350096"/>
                  <a:gd name="connsiteX22" fmla="*/ 808288 w 1276513"/>
                  <a:gd name="connsiteY22" fmla="*/ 1316612 h 1350096"/>
                  <a:gd name="connsiteX23" fmla="*/ 888137 w 1276513"/>
                  <a:gd name="connsiteY23" fmla="*/ 1301157 h 1350096"/>
                  <a:gd name="connsiteX24" fmla="*/ 926773 w 1276513"/>
                  <a:gd name="connsiteY24" fmla="*/ 1236763 h 1350096"/>
                  <a:gd name="connsiteX25" fmla="*/ 962835 w 1276513"/>
                  <a:gd name="connsiteY25" fmla="*/ 1241915 h 1350096"/>
                  <a:gd name="connsiteX26" fmla="*/ 1011774 w 1276513"/>
                  <a:gd name="connsiteY26" fmla="*/ 1239339 h 1350096"/>
                  <a:gd name="connsiteX27" fmla="*/ 975714 w 1276513"/>
                  <a:gd name="connsiteY27" fmla="*/ 1182672 h 1350096"/>
                  <a:gd name="connsiteX28" fmla="*/ 1027871 w 1276513"/>
                  <a:gd name="connsiteY28" fmla="*/ 1096431 h 1350096"/>
                  <a:gd name="connsiteX29" fmla="*/ 1095605 w 1276513"/>
                  <a:gd name="connsiteY29" fmla="*/ 976359 h 1350096"/>
                  <a:gd name="connsiteX30" fmla="*/ 1147944 w 1276513"/>
                  <a:gd name="connsiteY30" fmla="*/ 899389 h 1350096"/>
                  <a:gd name="connsiteX31" fmla="*/ 1197204 w 1276513"/>
                  <a:gd name="connsiteY31" fmla="*/ 831656 h 1350096"/>
                  <a:gd name="connsiteX32" fmla="*/ 1237330 w 1276513"/>
                  <a:gd name="connsiteY32" fmla="*/ 789254 h 1350096"/>
                  <a:gd name="connsiteX33" fmla="*/ 1269913 w 1276513"/>
                  <a:gd name="connsiteY33" fmla="*/ 770783 h 135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76513" h="1350096">
                    <a:moveTo>
                      <a:pt x="475325" y="0"/>
                    </a:moveTo>
                    <a:cubicBezTo>
                      <a:pt x="477442" y="22225"/>
                      <a:pt x="409708" y="28575"/>
                      <a:pt x="411825" y="50800"/>
                    </a:cubicBezTo>
                    <a:cubicBezTo>
                      <a:pt x="417117" y="71967"/>
                      <a:pt x="367655" y="39757"/>
                      <a:pt x="372947" y="60924"/>
                    </a:cubicBezTo>
                    <a:cubicBezTo>
                      <a:pt x="366091" y="81101"/>
                      <a:pt x="325748" y="147642"/>
                      <a:pt x="331770" y="167819"/>
                    </a:cubicBezTo>
                    <a:cubicBezTo>
                      <a:pt x="346366" y="177263"/>
                      <a:pt x="358388" y="233072"/>
                      <a:pt x="372984" y="242516"/>
                    </a:cubicBezTo>
                    <a:cubicBezTo>
                      <a:pt x="363539" y="248526"/>
                      <a:pt x="348944" y="226203"/>
                      <a:pt x="339499" y="232213"/>
                    </a:cubicBezTo>
                    <a:cubicBezTo>
                      <a:pt x="330913" y="239082"/>
                      <a:pt x="309448" y="217617"/>
                      <a:pt x="300862" y="224486"/>
                    </a:cubicBezTo>
                    <a:cubicBezTo>
                      <a:pt x="288842" y="281153"/>
                      <a:pt x="343791" y="471759"/>
                      <a:pt x="331771" y="528426"/>
                    </a:cubicBezTo>
                    <a:cubicBezTo>
                      <a:pt x="319751" y="536153"/>
                      <a:pt x="348943" y="628882"/>
                      <a:pt x="336923" y="636609"/>
                    </a:cubicBezTo>
                    <a:cubicBezTo>
                      <a:pt x="321468" y="642619"/>
                      <a:pt x="313741" y="720751"/>
                      <a:pt x="298286" y="726761"/>
                    </a:cubicBezTo>
                    <a:cubicBezTo>
                      <a:pt x="281114" y="729337"/>
                      <a:pt x="281973" y="770549"/>
                      <a:pt x="264801" y="773125"/>
                    </a:cubicBezTo>
                    <a:cubicBezTo>
                      <a:pt x="220154" y="779994"/>
                      <a:pt x="180659" y="815196"/>
                      <a:pt x="136012" y="822065"/>
                    </a:cubicBezTo>
                    <a:cubicBezTo>
                      <a:pt x="129143" y="833226"/>
                      <a:pt x="181518" y="864994"/>
                      <a:pt x="174649" y="876155"/>
                    </a:cubicBezTo>
                    <a:cubicBezTo>
                      <a:pt x="143740" y="871004"/>
                      <a:pt x="74194" y="889035"/>
                      <a:pt x="53588" y="914793"/>
                    </a:cubicBezTo>
                    <a:cubicBezTo>
                      <a:pt x="38133" y="916510"/>
                      <a:pt x="17527" y="959438"/>
                      <a:pt x="2072" y="961155"/>
                    </a:cubicBezTo>
                    <a:cubicBezTo>
                      <a:pt x="-12524" y="969741"/>
                      <a:pt x="55306" y="1037570"/>
                      <a:pt x="40710" y="1046156"/>
                    </a:cubicBezTo>
                    <a:cubicBezTo>
                      <a:pt x="69902" y="1071484"/>
                      <a:pt x="98300" y="1073012"/>
                      <a:pt x="143741" y="1123428"/>
                    </a:cubicBezTo>
                    <a:cubicBezTo>
                      <a:pt x="174650" y="1153908"/>
                      <a:pt x="454614" y="1218972"/>
                      <a:pt x="524954" y="1298581"/>
                    </a:cubicBezTo>
                    <a:cubicBezTo>
                      <a:pt x="592353" y="1334642"/>
                      <a:pt x="566661" y="1263618"/>
                      <a:pt x="576470" y="1326914"/>
                    </a:cubicBezTo>
                    <a:cubicBezTo>
                      <a:pt x="586344" y="1347520"/>
                      <a:pt x="613885" y="1332735"/>
                      <a:pt x="646017" y="1350096"/>
                    </a:cubicBezTo>
                    <a:cubicBezTo>
                      <a:pt x="667052" y="1347950"/>
                      <a:pt x="648590" y="1302446"/>
                      <a:pt x="669196" y="1290855"/>
                    </a:cubicBezTo>
                    <a:cubicBezTo>
                      <a:pt x="689802" y="1279264"/>
                      <a:pt x="752051" y="1280121"/>
                      <a:pt x="769652" y="1280550"/>
                    </a:cubicBezTo>
                    <a:cubicBezTo>
                      <a:pt x="787253" y="1272394"/>
                      <a:pt x="707468" y="1285943"/>
                      <a:pt x="808288" y="1316612"/>
                    </a:cubicBezTo>
                    <a:cubicBezTo>
                      <a:pt x="824172" y="1328203"/>
                      <a:pt x="825095" y="1299250"/>
                      <a:pt x="888137" y="1301157"/>
                    </a:cubicBezTo>
                    <a:cubicBezTo>
                      <a:pt x="910031" y="1303303"/>
                      <a:pt x="880044" y="1191497"/>
                      <a:pt x="926773" y="1236763"/>
                    </a:cubicBezTo>
                    <a:cubicBezTo>
                      <a:pt x="937935" y="1229894"/>
                      <a:pt x="948668" y="1241486"/>
                      <a:pt x="962835" y="1241915"/>
                    </a:cubicBezTo>
                    <a:cubicBezTo>
                      <a:pt x="977002" y="1242344"/>
                      <a:pt x="998466" y="1245349"/>
                      <a:pt x="1011774" y="1239339"/>
                    </a:cubicBezTo>
                    <a:cubicBezTo>
                      <a:pt x="1025082" y="1233329"/>
                      <a:pt x="968926" y="1203924"/>
                      <a:pt x="975714" y="1182672"/>
                    </a:cubicBezTo>
                    <a:cubicBezTo>
                      <a:pt x="982502" y="1161420"/>
                      <a:pt x="1007376" y="1120041"/>
                      <a:pt x="1027871" y="1096431"/>
                    </a:cubicBezTo>
                    <a:cubicBezTo>
                      <a:pt x="1048366" y="1072821"/>
                      <a:pt x="1077645" y="1003042"/>
                      <a:pt x="1095605" y="976359"/>
                    </a:cubicBezTo>
                    <a:cubicBezTo>
                      <a:pt x="1113565" y="949676"/>
                      <a:pt x="1128445" y="913244"/>
                      <a:pt x="1147944" y="899389"/>
                    </a:cubicBezTo>
                    <a:cubicBezTo>
                      <a:pt x="1167443" y="885534"/>
                      <a:pt x="1181810" y="845511"/>
                      <a:pt x="1197204" y="831656"/>
                    </a:cubicBezTo>
                    <a:cubicBezTo>
                      <a:pt x="1212598" y="817802"/>
                      <a:pt x="1205012" y="815129"/>
                      <a:pt x="1237330" y="789254"/>
                    </a:cubicBezTo>
                    <a:cubicBezTo>
                      <a:pt x="1290498" y="799121"/>
                      <a:pt x="1276268" y="761430"/>
                      <a:pt x="1269913" y="770783"/>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7" name="フリーフォーム 26"/>
              <p:cNvSpPr/>
              <p:nvPr/>
            </p:nvSpPr>
            <p:spPr>
              <a:xfrm>
                <a:off x="3435778" y="4068043"/>
                <a:ext cx="915357" cy="1634884"/>
              </a:xfrm>
              <a:custGeom>
                <a:avLst/>
                <a:gdLst>
                  <a:gd name="connsiteX0" fmla="*/ 428905 w 428905"/>
                  <a:gd name="connsiteY0" fmla="*/ 559958 h 559958"/>
                  <a:gd name="connsiteX1" fmla="*/ 0 w 428905"/>
                  <a:gd name="connsiteY1" fmla="*/ 0 h 559958"/>
                  <a:gd name="connsiteX0" fmla="*/ 0 w 399118"/>
                  <a:gd name="connsiteY0" fmla="*/ 434861 h 434861"/>
                  <a:gd name="connsiteX1" fmla="*/ 399118 w 399118"/>
                  <a:gd name="connsiteY1" fmla="*/ 0 h 434861"/>
                  <a:gd name="connsiteX0" fmla="*/ 39513 w 438631"/>
                  <a:gd name="connsiteY0" fmla="*/ 434861 h 434861"/>
                  <a:gd name="connsiteX1" fmla="*/ 791 w 438631"/>
                  <a:gd name="connsiteY1" fmla="*/ 416990 h 434861"/>
                  <a:gd name="connsiteX2" fmla="*/ 438631 w 438631"/>
                  <a:gd name="connsiteY2" fmla="*/ 0 h 434861"/>
                  <a:gd name="connsiteX0" fmla="*/ 39513 w 438631"/>
                  <a:gd name="connsiteY0" fmla="*/ 434861 h 434861"/>
                  <a:gd name="connsiteX1" fmla="*/ 791 w 438631"/>
                  <a:gd name="connsiteY1" fmla="*/ 416990 h 434861"/>
                  <a:gd name="connsiteX2" fmla="*/ 24620 w 438631"/>
                  <a:gd name="connsiteY2" fmla="*/ 321678 h 434861"/>
                  <a:gd name="connsiteX3" fmla="*/ 438631 w 438631"/>
                  <a:gd name="connsiteY3" fmla="*/ 0 h 434861"/>
                  <a:gd name="connsiteX0" fmla="*/ 39513 w 125889"/>
                  <a:gd name="connsiteY0" fmla="*/ 113183 h 494431"/>
                  <a:gd name="connsiteX1" fmla="*/ 791 w 125889"/>
                  <a:gd name="connsiteY1" fmla="*/ 95312 h 494431"/>
                  <a:gd name="connsiteX2" fmla="*/ 24620 w 125889"/>
                  <a:gd name="connsiteY2" fmla="*/ 0 h 494431"/>
                  <a:gd name="connsiteX3" fmla="*/ 125889 w 125889"/>
                  <a:gd name="connsiteY3" fmla="*/ 494431 h 494431"/>
                  <a:gd name="connsiteX0" fmla="*/ 39513 w 125889"/>
                  <a:gd name="connsiteY0" fmla="*/ 113183 h 494431"/>
                  <a:gd name="connsiteX1" fmla="*/ 791 w 125889"/>
                  <a:gd name="connsiteY1" fmla="*/ 95312 h 494431"/>
                  <a:gd name="connsiteX2" fmla="*/ 24620 w 125889"/>
                  <a:gd name="connsiteY2" fmla="*/ 0 h 494431"/>
                  <a:gd name="connsiteX3" fmla="*/ 51427 w 125889"/>
                  <a:gd name="connsiteY3" fmla="*/ 26807 h 494431"/>
                  <a:gd name="connsiteX4" fmla="*/ 125889 w 125889"/>
                  <a:gd name="connsiteY4" fmla="*/ 494431 h 494431"/>
                  <a:gd name="connsiteX0" fmla="*/ 39513 w 125889"/>
                  <a:gd name="connsiteY0" fmla="*/ 113183 h 494431"/>
                  <a:gd name="connsiteX1" fmla="*/ 791 w 125889"/>
                  <a:gd name="connsiteY1" fmla="*/ 95312 h 494431"/>
                  <a:gd name="connsiteX2" fmla="*/ 24620 w 125889"/>
                  <a:gd name="connsiteY2" fmla="*/ 0 h 494431"/>
                  <a:gd name="connsiteX3" fmla="*/ 51427 w 125889"/>
                  <a:gd name="connsiteY3" fmla="*/ 26807 h 494431"/>
                  <a:gd name="connsiteX4" fmla="*/ 45470 w 125889"/>
                  <a:gd name="connsiteY4" fmla="*/ 62549 h 494431"/>
                  <a:gd name="connsiteX5" fmla="*/ 125889 w 125889"/>
                  <a:gd name="connsiteY5" fmla="*/ 494431 h 494431"/>
                  <a:gd name="connsiteX0" fmla="*/ 39513 w 331405"/>
                  <a:gd name="connsiteY0" fmla="*/ 113183 h 351463"/>
                  <a:gd name="connsiteX1" fmla="*/ 791 w 331405"/>
                  <a:gd name="connsiteY1" fmla="*/ 95312 h 351463"/>
                  <a:gd name="connsiteX2" fmla="*/ 24620 w 331405"/>
                  <a:gd name="connsiteY2" fmla="*/ 0 h 351463"/>
                  <a:gd name="connsiteX3" fmla="*/ 51427 w 331405"/>
                  <a:gd name="connsiteY3" fmla="*/ 26807 h 351463"/>
                  <a:gd name="connsiteX4" fmla="*/ 45470 w 331405"/>
                  <a:gd name="connsiteY4" fmla="*/ 62549 h 351463"/>
                  <a:gd name="connsiteX5" fmla="*/ 331405 w 331405"/>
                  <a:gd name="connsiteY5" fmla="*/ 351463 h 351463"/>
                  <a:gd name="connsiteX0" fmla="*/ 39513 w 331405"/>
                  <a:gd name="connsiteY0" fmla="*/ 113183 h 351463"/>
                  <a:gd name="connsiteX1" fmla="*/ 791 w 331405"/>
                  <a:gd name="connsiteY1" fmla="*/ 95312 h 351463"/>
                  <a:gd name="connsiteX2" fmla="*/ 24620 w 331405"/>
                  <a:gd name="connsiteY2" fmla="*/ 0 h 351463"/>
                  <a:gd name="connsiteX3" fmla="*/ 51427 w 331405"/>
                  <a:gd name="connsiteY3" fmla="*/ 26807 h 351463"/>
                  <a:gd name="connsiteX4" fmla="*/ 45470 w 331405"/>
                  <a:gd name="connsiteY4" fmla="*/ 62549 h 351463"/>
                  <a:gd name="connsiteX5" fmla="*/ 81212 w 331405"/>
                  <a:gd name="connsiteY5" fmla="*/ 56592 h 351463"/>
                  <a:gd name="connsiteX6" fmla="*/ 331405 w 331405"/>
                  <a:gd name="connsiteY6" fmla="*/ 351463 h 351463"/>
                  <a:gd name="connsiteX0" fmla="*/ 39513 w 331405"/>
                  <a:gd name="connsiteY0" fmla="*/ 113183 h 351463"/>
                  <a:gd name="connsiteX1" fmla="*/ 791 w 331405"/>
                  <a:gd name="connsiteY1" fmla="*/ 95312 h 351463"/>
                  <a:gd name="connsiteX2" fmla="*/ 24620 w 331405"/>
                  <a:gd name="connsiteY2" fmla="*/ 0 h 351463"/>
                  <a:gd name="connsiteX3" fmla="*/ 51427 w 331405"/>
                  <a:gd name="connsiteY3" fmla="*/ 26807 h 351463"/>
                  <a:gd name="connsiteX4" fmla="*/ 45470 w 331405"/>
                  <a:gd name="connsiteY4" fmla="*/ 62549 h 351463"/>
                  <a:gd name="connsiteX5" fmla="*/ 81212 w 331405"/>
                  <a:gd name="connsiteY5" fmla="*/ 56592 h 351463"/>
                  <a:gd name="connsiteX6" fmla="*/ 134825 w 331405"/>
                  <a:gd name="connsiteY6" fmla="*/ 47656 h 351463"/>
                  <a:gd name="connsiteX7" fmla="*/ 331405 w 331405"/>
                  <a:gd name="connsiteY7" fmla="*/ 351463 h 351463"/>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271835 w 271835"/>
                  <a:gd name="connsiteY7"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75255 w 271835"/>
                  <a:gd name="connsiteY7" fmla="*/ 360400 h 464647"/>
                  <a:gd name="connsiteX8" fmla="*/ 271835 w 271835"/>
                  <a:gd name="connsiteY8"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60363 w 271835"/>
                  <a:gd name="connsiteY7" fmla="*/ 357422 h 464647"/>
                  <a:gd name="connsiteX8" fmla="*/ 271835 w 271835"/>
                  <a:gd name="connsiteY8"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60363 w 271835"/>
                  <a:gd name="connsiteY7" fmla="*/ 357422 h 464647"/>
                  <a:gd name="connsiteX8" fmla="*/ 39513 w 271835"/>
                  <a:gd name="connsiteY8" fmla="*/ 327636 h 464647"/>
                  <a:gd name="connsiteX9" fmla="*/ 271835 w 271835"/>
                  <a:gd name="connsiteY9"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60363 w 271835"/>
                  <a:gd name="connsiteY7" fmla="*/ 357422 h 464647"/>
                  <a:gd name="connsiteX8" fmla="*/ 39513 w 271835"/>
                  <a:gd name="connsiteY8" fmla="*/ 327636 h 464647"/>
                  <a:gd name="connsiteX9" fmla="*/ 51427 w 271835"/>
                  <a:gd name="connsiteY9" fmla="*/ 178711 h 464647"/>
                  <a:gd name="connsiteX10" fmla="*/ 271835 w 271835"/>
                  <a:gd name="connsiteY10"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60363 w 271835"/>
                  <a:gd name="connsiteY7" fmla="*/ 357422 h 464647"/>
                  <a:gd name="connsiteX8" fmla="*/ 27599 w 271835"/>
                  <a:gd name="connsiteY8" fmla="*/ 321679 h 464647"/>
                  <a:gd name="connsiteX9" fmla="*/ 51427 w 271835"/>
                  <a:gd name="connsiteY9" fmla="*/ 178711 h 464647"/>
                  <a:gd name="connsiteX10" fmla="*/ 271835 w 271835"/>
                  <a:gd name="connsiteY10"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60363 w 271835"/>
                  <a:gd name="connsiteY7" fmla="*/ 357422 h 464647"/>
                  <a:gd name="connsiteX8" fmla="*/ 27599 w 271835"/>
                  <a:gd name="connsiteY8" fmla="*/ 321679 h 464647"/>
                  <a:gd name="connsiteX9" fmla="*/ 51427 w 271835"/>
                  <a:gd name="connsiteY9" fmla="*/ 178711 h 464647"/>
                  <a:gd name="connsiteX10" fmla="*/ 42491 w 271835"/>
                  <a:gd name="connsiteY10" fmla="*/ 163818 h 464647"/>
                  <a:gd name="connsiteX11" fmla="*/ 271835 w 271835"/>
                  <a:gd name="connsiteY11"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60363 w 271835"/>
                  <a:gd name="connsiteY7" fmla="*/ 357422 h 464647"/>
                  <a:gd name="connsiteX8" fmla="*/ 27599 w 271835"/>
                  <a:gd name="connsiteY8" fmla="*/ 321679 h 464647"/>
                  <a:gd name="connsiteX9" fmla="*/ 51427 w 271835"/>
                  <a:gd name="connsiteY9" fmla="*/ 178711 h 464647"/>
                  <a:gd name="connsiteX10" fmla="*/ 42491 w 271835"/>
                  <a:gd name="connsiteY10" fmla="*/ 163818 h 464647"/>
                  <a:gd name="connsiteX11" fmla="*/ 54405 w 271835"/>
                  <a:gd name="connsiteY11" fmla="*/ 125098 h 464647"/>
                  <a:gd name="connsiteX12" fmla="*/ 271835 w 271835"/>
                  <a:gd name="connsiteY12" fmla="*/ 0 h 464647"/>
                  <a:gd name="connsiteX0" fmla="*/ 39513 w 322470"/>
                  <a:gd name="connsiteY0" fmla="*/ 339549 h 339549"/>
                  <a:gd name="connsiteX1" fmla="*/ 791 w 322470"/>
                  <a:gd name="connsiteY1" fmla="*/ 321678 h 339549"/>
                  <a:gd name="connsiteX2" fmla="*/ 24620 w 322470"/>
                  <a:gd name="connsiteY2" fmla="*/ 226366 h 339549"/>
                  <a:gd name="connsiteX3" fmla="*/ 51427 w 322470"/>
                  <a:gd name="connsiteY3" fmla="*/ 253173 h 339549"/>
                  <a:gd name="connsiteX4" fmla="*/ 45470 w 322470"/>
                  <a:gd name="connsiteY4" fmla="*/ 288915 h 339549"/>
                  <a:gd name="connsiteX5" fmla="*/ 81212 w 322470"/>
                  <a:gd name="connsiteY5" fmla="*/ 282958 h 339549"/>
                  <a:gd name="connsiteX6" fmla="*/ 134825 w 322470"/>
                  <a:gd name="connsiteY6" fmla="*/ 274022 h 339549"/>
                  <a:gd name="connsiteX7" fmla="*/ 60363 w 322470"/>
                  <a:gd name="connsiteY7" fmla="*/ 232324 h 339549"/>
                  <a:gd name="connsiteX8" fmla="*/ 27599 w 322470"/>
                  <a:gd name="connsiteY8" fmla="*/ 196581 h 339549"/>
                  <a:gd name="connsiteX9" fmla="*/ 51427 w 322470"/>
                  <a:gd name="connsiteY9" fmla="*/ 53613 h 339549"/>
                  <a:gd name="connsiteX10" fmla="*/ 42491 w 322470"/>
                  <a:gd name="connsiteY10" fmla="*/ 38720 h 339549"/>
                  <a:gd name="connsiteX11" fmla="*/ 54405 w 322470"/>
                  <a:gd name="connsiteY11" fmla="*/ 0 h 339549"/>
                  <a:gd name="connsiteX12" fmla="*/ 322470 w 322470"/>
                  <a:gd name="connsiteY12" fmla="*/ 190623 h 339549"/>
                  <a:gd name="connsiteX0" fmla="*/ 39513 w 322470"/>
                  <a:gd name="connsiteY0" fmla="*/ 373021 h 373021"/>
                  <a:gd name="connsiteX1" fmla="*/ 791 w 322470"/>
                  <a:gd name="connsiteY1" fmla="*/ 355150 h 373021"/>
                  <a:gd name="connsiteX2" fmla="*/ 24620 w 322470"/>
                  <a:gd name="connsiteY2" fmla="*/ 259838 h 373021"/>
                  <a:gd name="connsiteX3" fmla="*/ 51427 w 322470"/>
                  <a:gd name="connsiteY3" fmla="*/ 286645 h 373021"/>
                  <a:gd name="connsiteX4" fmla="*/ 45470 w 322470"/>
                  <a:gd name="connsiteY4" fmla="*/ 322387 h 373021"/>
                  <a:gd name="connsiteX5" fmla="*/ 81212 w 322470"/>
                  <a:gd name="connsiteY5" fmla="*/ 316430 h 373021"/>
                  <a:gd name="connsiteX6" fmla="*/ 134825 w 322470"/>
                  <a:gd name="connsiteY6" fmla="*/ 307494 h 373021"/>
                  <a:gd name="connsiteX7" fmla="*/ 60363 w 322470"/>
                  <a:gd name="connsiteY7" fmla="*/ 265796 h 373021"/>
                  <a:gd name="connsiteX8" fmla="*/ 27599 w 322470"/>
                  <a:gd name="connsiteY8" fmla="*/ 230053 h 373021"/>
                  <a:gd name="connsiteX9" fmla="*/ 51427 w 322470"/>
                  <a:gd name="connsiteY9" fmla="*/ 87085 h 373021"/>
                  <a:gd name="connsiteX10" fmla="*/ 42491 w 322470"/>
                  <a:gd name="connsiteY10" fmla="*/ 72192 h 373021"/>
                  <a:gd name="connsiteX11" fmla="*/ 54405 w 322470"/>
                  <a:gd name="connsiteY11" fmla="*/ 33472 h 373021"/>
                  <a:gd name="connsiteX12" fmla="*/ 63340 w 322470"/>
                  <a:gd name="connsiteY12" fmla="*/ 708 h 373021"/>
                  <a:gd name="connsiteX13" fmla="*/ 322470 w 322470"/>
                  <a:gd name="connsiteY13" fmla="*/ 224095 h 373021"/>
                  <a:gd name="connsiteX0" fmla="*/ 39513 w 322470"/>
                  <a:gd name="connsiteY0" fmla="*/ 471410 h 471410"/>
                  <a:gd name="connsiteX1" fmla="*/ 791 w 322470"/>
                  <a:gd name="connsiteY1" fmla="*/ 453539 h 471410"/>
                  <a:gd name="connsiteX2" fmla="*/ 24620 w 322470"/>
                  <a:gd name="connsiteY2" fmla="*/ 358227 h 471410"/>
                  <a:gd name="connsiteX3" fmla="*/ 51427 w 322470"/>
                  <a:gd name="connsiteY3" fmla="*/ 385034 h 471410"/>
                  <a:gd name="connsiteX4" fmla="*/ 45470 w 322470"/>
                  <a:gd name="connsiteY4" fmla="*/ 420776 h 471410"/>
                  <a:gd name="connsiteX5" fmla="*/ 81212 w 322470"/>
                  <a:gd name="connsiteY5" fmla="*/ 414819 h 471410"/>
                  <a:gd name="connsiteX6" fmla="*/ 134825 w 322470"/>
                  <a:gd name="connsiteY6" fmla="*/ 405883 h 471410"/>
                  <a:gd name="connsiteX7" fmla="*/ 60363 w 322470"/>
                  <a:gd name="connsiteY7" fmla="*/ 364185 h 471410"/>
                  <a:gd name="connsiteX8" fmla="*/ 27599 w 322470"/>
                  <a:gd name="connsiteY8" fmla="*/ 328442 h 471410"/>
                  <a:gd name="connsiteX9" fmla="*/ 51427 w 322470"/>
                  <a:gd name="connsiteY9" fmla="*/ 185474 h 471410"/>
                  <a:gd name="connsiteX10" fmla="*/ 42491 w 322470"/>
                  <a:gd name="connsiteY10" fmla="*/ 170581 h 471410"/>
                  <a:gd name="connsiteX11" fmla="*/ 54405 w 322470"/>
                  <a:gd name="connsiteY11" fmla="*/ 131861 h 471410"/>
                  <a:gd name="connsiteX12" fmla="*/ 63340 w 322470"/>
                  <a:gd name="connsiteY12" fmla="*/ 99097 h 471410"/>
                  <a:gd name="connsiteX13" fmla="*/ 97548 w 322470"/>
                  <a:gd name="connsiteY13" fmla="*/ 1294 h 471410"/>
                  <a:gd name="connsiteX14" fmla="*/ 322470 w 322470"/>
                  <a:gd name="connsiteY14" fmla="*/ 322484 h 471410"/>
                  <a:gd name="connsiteX0" fmla="*/ 39513 w 322470"/>
                  <a:gd name="connsiteY0" fmla="*/ 471583 h 471583"/>
                  <a:gd name="connsiteX1" fmla="*/ 791 w 322470"/>
                  <a:gd name="connsiteY1" fmla="*/ 453712 h 471583"/>
                  <a:gd name="connsiteX2" fmla="*/ 24620 w 322470"/>
                  <a:gd name="connsiteY2" fmla="*/ 358400 h 471583"/>
                  <a:gd name="connsiteX3" fmla="*/ 51427 w 322470"/>
                  <a:gd name="connsiteY3" fmla="*/ 385207 h 471583"/>
                  <a:gd name="connsiteX4" fmla="*/ 45470 w 322470"/>
                  <a:gd name="connsiteY4" fmla="*/ 420949 h 471583"/>
                  <a:gd name="connsiteX5" fmla="*/ 81212 w 322470"/>
                  <a:gd name="connsiteY5" fmla="*/ 414992 h 471583"/>
                  <a:gd name="connsiteX6" fmla="*/ 134825 w 322470"/>
                  <a:gd name="connsiteY6" fmla="*/ 406056 h 471583"/>
                  <a:gd name="connsiteX7" fmla="*/ 60363 w 322470"/>
                  <a:gd name="connsiteY7" fmla="*/ 364358 h 471583"/>
                  <a:gd name="connsiteX8" fmla="*/ 27599 w 322470"/>
                  <a:gd name="connsiteY8" fmla="*/ 328615 h 471583"/>
                  <a:gd name="connsiteX9" fmla="*/ 51427 w 322470"/>
                  <a:gd name="connsiteY9" fmla="*/ 185647 h 471583"/>
                  <a:gd name="connsiteX10" fmla="*/ 42491 w 322470"/>
                  <a:gd name="connsiteY10" fmla="*/ 170754 h 471583"/>
                  <a:gd name="connsiteX11" fmla="*/ 54405 w 322470"/>
                  <a:gd name="connsiteY11" fmla="*/ 132034 h 471583"/>
                  <a:gd name="connsiteX12" fmla="*/ 55175 w 322470"/>
                  <a:gd name="connsiteY12" fmla="*/ 82942 h 471583"/>
                  <a:gd name="connsiteX13" fmla="*/ 97548 w 322470"/>
                  <a:gd name="connsiteY13" fmla="*/ 1467 h 471583"/>
                  <a:gd name="connsiteX14" fmla="*/ 322470 w 322470"/>
                  <a:gd name="connsiteY14" fmla="*/ 322657 h 471583"/>
                  <a:gd name="connsiteX0" fmla="*/ 39513 w 466706"/>
                  <a:gd name="connsiteY0" fmla="*/ 682326 h 682326"/>
                  <a:gd name="connsiteX1" fmla="*/ 791 w 466706"/>
                  <a:gd name="connsiteY1" fmla="*/ 664455 h 682326"/>
                  <a:gd name="connsiteX2" fmla="*/ 24620 w 466706"/>
                  <a:gd name="connsiteY2" fmla="*/ 569143 h 682326"/>
                  <a:gd name="connsiteX3" fmla="*/ 51427 w 466706"/>
                  <a:gd name="connsiteY3" fmla="*/ 595950 h 682326"/>
                  <a:gd name="connsiteX4" fmla="*/ 45470 w 466706"/>
                  <a:gd name="connsiteY4" fmla="*/ 631692 h 682326"/>
                  <a:gd name="connsiteX5" fmla="*/ 81212 w 466706"/>
                  <a:gd name="connsiteY5" fmla="*/ 625735 h 682326"/>
                  <a:gd name="connsiteX6" fmla="*/ 134825 w 466706"/>
                  <a:gd name="connsiteY6" fmla="*/ 616799 h 682326"/>
                  <a:gd name="connsiteX7" fmla="*/ 60363 w 466706"/>
                  <a:gd name="connsiteY7" fmla="*/ 575101 h 682326"/>
                  <a:gd name="connsiteX8" fmla="*/ 27599 w 466706"/>
                  <a:gd name="connsiteY8" fmla="*/ 539358 h 682326"/>
                  <a:gd name="connsiteX9" fmla="*/ 51427 w 466706"/>
                  <a:gd name="connsiteY9" fmla="*/ 396390 h 682326"/>
                  <a:gd name="connsiteX10" fmla="*/ 42491 w 466706"/>
                  <a:gd name="connsiteY10" fmla="*/ 381497 h 682326"/>
                  <a:gd name="connsiteX11" fmla="*/ 54405 w 466706"/>
                  <a:gd name="connsiteY11" fmla="*/ 342777 h 682326"/>
                  <a:gd name="connsiteX12" fmla="*/ 55175 w 466706"/>
                  <a:gd name="connsiteY12" fmla="*/ 293685 h 682326"/>
                  <a:gd name="connsiteX13" fmla="*/ 97548 w 466706"/>
                  <a:gd name="connsiteY13" fmla="*/ 212210 h 682326"/>
                  <a:gd name="connsiteX14" fmla="*/ 466706 w 466706"/>
                  <a:gd name="connsiteY14" fmla="*/ 0 h 682326"/>
                  <a:gd name="connsiteX0" fmla="*/ 39513 w 466706"/>
                  <a:gd name="connsiteY0" fmla="*/ 682326 h 682326"/>
                  <a:gd name="connsiteX1" fmla="*/ 791 w 466706"/>
                  <a:gd name="connsiteY1" fmla="*/ 664455 h 682326"/>
                  <a:gd name="connsiteX2" fmla="*/ 24620 w 466706"/>
                  <a:gd name="connsiteY2" fmla="*/ 569143 h 682326"/>
                  <a:gd name="connsiteX3" fmla="*/ 51427 w 466706"/>
                  <a:gd name="connsiteY3" fmla="*/ 595950 h 682326"/>
                  <a:gd name="connsiteX4" fmla="*/ 45470 w 466706"/>
                  <a:gd name="connsiteY4" fmla="*/ 631692 h 682326"/>
                  <a:gd name="connsiteX5" fmla="*/ 81212 w 466706"/>
                  <a:gd name="connsiteY5" fmla="*/ 625735 h 682326"/>
                  <a:gd name="connsiteX6" fmla="*/ 134825 w 466706"/>
                  <a:gd name="connsiteY6" fmla="*/ 616799 h 682326"/>
                  <a:gd name="connsiteX7" fmla="*/ 60363 w 466706"/>
                  <a:gd name="connsiteY7" fmla="*/ 575101 h 682326"/>
                  <a:gd name="connsiteX8" fmla="*/ 27599 w 466706"/>
                  <a:gd name="connsiteY8" fmla="*/ 539358 h 682326"/>
                  <a:gd name="connsiteX9" fmla="*/ 51427 w 466706"/>
                  <a:gd name="connsiteY9" fmla="*/ 396390 h 682326"/>
                  <a:gd name="connsiteX10" fmla="*/ 42491 w 466706"/>
                  <a:gd name="connsiteY10" fmla="*/ 381497 h 682326"/>
                  <a:gd name="connsiteX11" fmla="*/ 54405 w 466706"/>
                  <a:gd name="connsiteY11" fmla="*/ 342777 h 682326"/>
                  <a:gd name="connsiteX12" fmla="*/ 55175 w 466706"/>
                  <a:gd name="connsiteY12" fmla="*/ 293685 h 682326"/>
                  <a:gd name="connsiteX13" fmla="*/ 97548 w 466706"/>
                  <a:gd name="connsiteY13" fmla="*/ 212210 h 682326"/>
                  <a:gd name="connsiteX14" fmla="*/ 173748 w 466706"/>
                  <a:gd name="connsiteY14" fmla="*/ 70697 h 682326"/>
                  <a:gd name="connsiteX15" fmla="*/ 466706 w 466706"/>
                  <a:gd name="connsiteY15" fmla="*/ 0 h 682326"/>
                  <a:gd name="connsiteX0" fmla="*/ 39513 w 450377"/>
                  <a:gd name="connsiteY0" fmla="*/ 611629 h 611629"/>
                  <a:gd name="connsiteX1" fmla="*/ 791 w 450377"/>
                  <a:gd name="connsiteY1" fmla="*/ 593758 h 611629"/>
                  <a:gd name="connsiteX2" fmla="*/ 24620 w 450377"/>
                  <a:gd name="connsiteY2" fmla="*/ 498446 h 611629"/>
                  <a:gd name="connsiteX3" fmla="*/ 51427 w 450377"/>
                  <a:gd name="connsiteY3" fmla="*/ 525253 h 611629"/>
                  <a:gd name="connsiteX4" fmla="*/ 45470 w 450377"/>
                  <a:gd name="connsiteY4" fmla="*/ 560995 h 611629"/>
                  <a:gd name="connsiteX5" fmla="*/ 81212 w 450377"/>
                  <a:gd name="connsiteY5" fmla="*/ 555038 h 611629"/>
                  <a:gd name="connsiteX6" fmla="*/ 134825 w 450377"/>
                  <a:gd name="connsiteY6" fmla="*/ 546102 h 611629"/>
                  <a:gd name="connsiteX7" fmla="*/ 60363 w 450377"/>
                  <a:gd name="connsiteY7" fmla="*/ 504404 h 611629"/>
                  <a:gd name="connsiteX8" fmla="*/ 27599 w 450377"/>
                  <a:gd name="connsiteY8" fmla="*/ 468661 h 611629"/>
                  <a:gd name="connsiteX9" fmla="*/ 51427 w 450377"/>
                  <a:gd name="connsiteY9" fmla="*/ 325693 h 611629"/>
                  <a:gd name="connsiteX10" fmla="*/ 42491 w 450377"/>
                  <a:gd name="connsiteY10" fmla="*/ 310800 h 611629"/>
                  <a:gd name="connsiteX11" fmla="*/ 54405 w 450377"/>
                  <a:gd name="connsiteY11" fmla="*/ 272080 h 611629"/>
                  <a:gd name="connsiteX12" fmla="*/ 55175 w 450377"/>
                  <a:gd name="connsiteY12" fmla="*/ 222988 h 611629"/>
                  <a:gd name="connsiteX13" fmla="*/ 97548 w 450377"/>
                  <a:gd name="connsiteY13" fmla="*/ 141513 h 611629"/>
                  <a:gd name="connsiteX14" fmla="*/ 173748 w 450377"/>
                  <a:gd name="connsiteY14" fmla="*/ 0 h 611629"/>
                  <a:gd name="connsiteX15" fmla="*/ 450377 w 450377"/>
                  <a:gd name="connsiteY15" fmla="*/ 152460 h 611629"/>
                  <a:gd name="connsiteX0" fmla="*/ 39513 w 450377"/>
                  <a:gd name="connsiteY0" fmla="*/ 618688 h 618688"/>
                  <a:gd name="connsiteX1" fmla="*/ 791 w 450377"/>
                  <a:gd name="connsiteY1" fmla="*/ 600817 h 618688"/>
                  <a:gd name="connsiteX2" fmla="*/ 24620 w 450377"/>
                  <a:gd name="connsiteY2" fmla="*/ 505505 h 618688"/>
                  <a:gd name="connsiteX3" fmla="*/ 51427 w 450377"/>
                  <a:gd name="connsiteY3" fmla="*/ 532312 h 618688"/>
                  <a:gd name="connsiteX4" fmla="*/ 45470 w 450377"/>
                  <a:gd name="connsiteY4" fmla="*/ 568054 h 618688"/>
                  <a:gd name="connsiteX5" fmla="*/ 81212 w 450377"/>
                  <a:gd name="connsiteY5" fmla="*/ 562097 h 618688"/>
                  <a:gd name="connsiteX6" fmla="*/ 134825 w 450377"/>
                  <a:gd name="connsiteY6" fmla="*/ 553161 h 618688"/>
                  <a:gd name="connsiteX7" fmla="*/ 60363 w 450377"/>
                  <a:gd name="connsiteY7" fmla="*/ 511463 h 618688"/>
                  <a:gd name="connsiteX8" fmla="*/ 27599 w 450377"/>
                  <a:gd name="connsiteY8" fmla="*/ 475720 h 618688"/>
                  <a:gd name="connsiteX9" fmla="*/ 51427 w 450377"/>
                  <a:gd name="connsiteY9" fmla="*/ 332752 h 618688"/>
                  <a:gd name="connsiteX10" fmla="*/ 42491 w 450377"/>
                  <a:gd name="connsiteY10" fmla="*/ 317859 h 618688"/>
                  <a:gd name="connsiteX11" fmla="*/ 54405 w 450377"/>
                  <a:gd name="connsiteY11" fmla="*/ 279139 h 618688"/>
                  <a:gd name="connsiteX12" fmla="*/ 55175 w 450377"/>
                  <a:gd name="connsiteY12" fmla="*/ 230047 h 618688"/>
                  <a:gd name="connsiteX13" fmla="*/ 97548 w 450377"/>
                  <a:gd name="connsiteY13" fmla="*/ 148572 h 618688"/>
                  <a:gd name="connsiteX14" fmla="*/ 173748 w 450377"/>
                  <a:gd name="connsiteY14" fmla="*/ 7059 h 618688"/>
                  <a:gd name="connsiteX15" fmla="*/ 211849 w 450377"/>
                  <a:gd name="connsiteY15" fmla="*/ 1616 h 618688"/>
                  <a:gd name="connsiteX16" fmla="*/ 450377 w 450377"/>
                  <a:gd name="connsiteY16" fmla="*/ 159519 h 618688"/>
                  <a:gd name="connsiteX0" fmla="*/ 39513 w 578284"/>
                  <a:gd name="connsiteY0" fmla="*/ 804790 h 804790"/>
                  <a:gd name="connsiteX1" fmla="*/ 791 w 578284"/>
                  <a:gd name="connsiteY1" fmla="*/ 786919 h 804790"/>
                  <a:gd name="connsiteX2" fmla="*/ 24620 w 578284"/>
                  <a:gd name="connsiteY2" fmla="*/ 691607 h 804790"/>
                  <a:gd name="connsiteX3" fmla="*/ 51427 w 578284"/>
                  <a:gd name="connsiteY3" fmla="*/ 718414 h 804790"/>
                  <a:gd name="connsiteX4" fmla="*/ 45470 w 578284"/>
                  <a:gd name="connsiteY4" fmla="*/ 754156 h 804790"/>
                  <a:gd name="connsiteX5" fmla="*/ 81212 w 578284"/>
                  <a:gd name="connsiteY5" fmla="*/ 748199 h 804790"/>
                  <a:gd name="connsiteX6" fmla="*/ 134825 w 578284"/>
                  <a:gd name="connsiteY6" fmla="*/ 739263 h 804790"/>
                  <a:gd name="connsiteX7" fmla="*/ 60363 w 578284"/>
                  <a:gd name="connsiteY7" fmla="*/ 697565 h 804790"/>
                  <a:gd name="connsiteX8" fmla="*/ 27599 w 578284"/>
                  <a:gd name="connsiteY8" fmla="*/ 661822 h 804790"/>
                  <a:gd name="connsiteX9" fmla="*/ 51427 w 578284"/>
                  <a:gd name="connsiteY9" fmla="*/ 518854 h 804790"/>
                  <a:gd name="connsiteX10" fmla="*/ 42491 w 578284"/>
                  <a:gd name="connsiteY10" fmla="*/ 503961 h 804790"/>
                  <a:gd name="connsiteX11" fmla="*/ 54405 w 578284"/>
                  <a:gd name="connsiteY11" fmla="*/ 465241 h 804790"/>
                  <a:gd name="connsiteX12" fmla="*/ 55175 w 578284"/>
                  <a:gd name="connsiteY12" fmla="*/ 416149 h 804790"/>
                  <a:gd name="connsiteX13" fmla="*/ 97548 w 578284"/>
                  <a:gd name="connsiteY13" fmla="*/ 334674 h 804790"/>
                  <a:gd name="connsiteX14" fmla="*/ 173748 w 578284"/>
                  <a:gd name="connsiteY14" fmla="*/ 193161 h 804790"/>
                  <a:gd name="connsiteX15" fmla="*/ 211849 w 578284"/>
                  <a:gd name="connsiteY15" fmla="*/ 187718 h 804790"/>
                  <a:gd name="connsiteX16" fmla="*/ 578284 w 578284"/>
                  <a:gd name="connsiteY16" fmla="*/ 0 h 804790"/>
                  <a:gd name="connsiteX0" fmla="*/ 39513 w 578284"/>
                  <a:gd name="connsiteY0" fmla="*/ 804790 h 804790"/>
                  <a:gd name="connsiteX1" fmla="*/ 791 w 578284"/>
                  <a:gd name="connsiteY1" fmla="*/ 786919 h 804790"/>
                  <a:gd name="connsiteX2" fmla="*/ 24620 w 578284"/>
                  <a:gd name="connsiteY2" fmla="*/ 691607 h 804790"/>
                  <a:gd name="connsiteX3" fmla="*/ 51427 w 578284"/>
                  <a:gd name="connsiteY3" fmla="*/ 718414 h 804790"/>
                  <a:gd name="connsiteX4" fmla="*/ 45470 w 578284"/>
                  <a:gd name="connsiteY4" fmla="*/ 754156 h 804790"/>
                  <a:gd name="connsiteX5" fmla="*/ 81212 w 578284"/>
                  <a:gd name="connsiteY5" fmla="*/ 748199 h 804790"/>
                  <a:gd name="connsiteX6" fmla="*/ 134825 w 578284"/>
                  <a:gd name="connsiteY6" fmla="*/ 739263 h 804790"/>
                  <a:gd name="connsiteX7" fmla="*/ 60363 w 578284"/>
                  <a:gd name="connsiteY7" fmla="*/ 697565 h 804790"/>
                  <a:gd name="connsiteX8" fmla="*/ 27599 w 578284"/>
                  <a:gd name="connsiteY8" fmla="*/ 661822 h 804790"/>
                  <a:gd name="connsiteX9" fmla="*/ 51427 w 578284"/>
                  <a:gd name="connsiteY9" fmla="*/ 518854 h 804790"/>
                  <a:gd name="connsiteX10" fmla="*/ 42491 w 578284"/>
                  <a:gd name="connsiteY10" fmla="*/ 503961 h 804790"/>
                  <a:gd name="connsiteX11" fmla="*/ 54405 w 578284"/>
                  <a:gd name="connsiteY11" fmla="*/ 465241 h 804790"/>
                  <a:gd name="connsiteX12" fmla="*/ 55175 w 578284"/>
                  <a:gd name="connsiteY12" fmla="*/ 416149 h 804790"/>
                  <a:gd name="connsiteX13" fmla="*/ 97548 w 578284"/>
                  <a:gd name="connsiteY13" fmla="*/ 334674 h 804790"/>
                  <a:gd name="connsiteX14" fmla="*/ 173748 w 578284"/>
                  <a:gd name="connsiteY14" fmla="*/ 193161 h 804790"/>
                  <a:gd name="connsiteX15" fmla="*/ 211849 w 578284"/>
                  <a:gd name="connsiteY15" fmla="*/ 187718 h 804790"/>
                  <a:gd name="connsiteX16" fmla="*/ 233620 w 578284"/>
                  <a:gd name="connsiteY16" fmla="*/ 136011 h 804790"/>
                  <a:gd name="connsiteX17" fmla="*/ 578284 w 578284"/>
                  <a:gd name="connsiteY17" fmla="*/ 0 h 804790"/>
                  <a:gd name="connsiteX0" fmla="*/ 39513 w 578284"/>
                  <a:gd name="connsiteY0" fmla="*/ 804790 h 804790"/>
                  <a:gd name="connsiteX1" fmla="*/ 791 w 578284"/>
                  <a:gd name="connsiteY1" fmla="*/ 786919 h 804790"/>
                  <a:gd name="connsiteX2" fmla="*/ 24620 w 578284"/>
                  <a:gd name="connsiteY2" fmla="*/ 691607 h 804790"/>
                  <a:gd name="connsiteX3" fmla="*/ 51427 w 578284"/>
                  <a:gd name="connsiteY3" fmla="*/ 718414 h 804790"/>
                  <a:gd name="connsiteX4" fmla="*/ 45470 w 578284"/>
                  <a:gd name="connsiteY4" fmla="*/ 754156 h 804790"/>
                  <a:gd name="connsiteX5" fmla="*/ 81212 w 578284"/>
                  <a:gd name="connsiteY5" fmla="*/ 748199 h 804790"/>
                  <a:gd name="connsiteX6" fmla="*/ 134825 w 578284"/>
                  <a:gd name="connsiteY6" fmla="*/ 739263 h 804790"/>
                  <a:gd name="connsiteX7" fmla="*/ 60363 w 578284"/>
                  <a:gd name="connsiteY7" fmla="*/ 697565 h 804790"/>
                  <a:gd name="connsiteX8" fmla="*/ 27599 w 578284"/>
                  <a:gd name="connsiteY8" fmla="*/ 661822 h 804790"/>
                  <a:gd name="connsiteX9" fmla="*/ 51427 w 578284"/>
                  <a:gd name="connsiteY9" fmla="*/ 518854 h 804790"/>
                  <a:gd name="connsiteX10" fmla="*/ 42491 w 578284"/>
                  <a:gd name="connsiteY10" fmla="*/ 503961 h 804790"/>
                  <a:gd name="connsiteX11" fmla="*/ 54405 w 578284"/>
                  <a:gd name="connsiteY11" fmla="*/ 465241 h 804790"/>
                  <a:gd name="connsiteX12" fmla="*/ 55175 w 578284"/>
                  <a:gd name="connsiteY12" fmla="*/ 416149 h 804790"/>
                  <a:gd name="connsiteX13" fmla="*/ 97548 w 578284"/>
                  <a:gd name="connsiteY13" fmla="*/ 334674 h 804790"/>
                  <a:gd name="connsiteX14" fmla="*/ 173748 w 578284"/>
                  <a:gd name="connsiteY14" fmla="*/ 193161 h 804790"/>
                  <a:gd name="connsiteX15" fmla="*/ 211849 w 578284"/>
                  <a:gd name="connsiteY15" fmla="*/ 187718 h 804790"/>
                  <a:gd name="connsiteX16" fmla="*/ 233620 w 578284"/>
                  <a:gd name="connsiteY16" fmla="*/ 136011 h 804790"/>
                  <a:gd name="connsiteX17" fmla="*/ 217291 w 578284"/>
                  <a:gd name="connsiteY17" fmla="*/ 122404 h 804790"/>
                  <a:gd name="connsiteX18" fmla="*/ 578284 w 578284"/>
                  <a:gd name="connsiteY18" fmla="*/ 0 h 804790"/>
                  <a:gd name="connsiteX0" fmla="*/ 39513 w 578284"/>
                  <a:gd name="connsiteY0" fmla="*/ 804790 h 804790"/>
                  <a:gd name="connsiteX1" fmla="*/ 791 w 578284"/>
                  <a:gd name="connsiteY1" fmla="*/ 786919 h 804790"/>
                  <a:gd name="connsiteX2" fmla="*/ 24620 w 578284"/>
                  <a:gd name="connsiteY2" fmla="*/ 691607 h 804790"/>
                  <a:gd name="connsiteX3" fmla="*/ 51427 w 578284"/>
                  <a:gd name="connsiteY3" fmla="*/ 718414 h 804790"/>
                  <a:gd name="connsiteX4" fmla="*/ 45470 w 578284"/>
                  <a:gd name="connsiteY4" fmla="*/ 754156 h 804790"/>
                  <a:gd name="connsiteX5" fmla="*/ 81212 w 578284"/>
                  <a:gd name="connsiteY5" fmla="*/ 748199 h 804790"/>
                  <a:gd name="connsiteX6" fmla="*/ 134825 w 578284"/>
                  <a:gd name="connsiteY6" fmla="*/ 739263 h 804790"/>
                  <a:gd name="connsiteX7" fmla="*/ 60363 w 578284"/>
                  <a:gd name="connsiteY7" fmla="*/ 697565 h 804790"/>
                  <a:gd name="connsiteX8" fmla="*/ 27599 w 578284"/>
                  <a:gd name="connsiteY8" fmla="*/ 661822 h 804790"/>
                  <a:gd name="connsiteX9" fmla="*/ 51427 w 578284"/>
                  <a:gd name="connsiteY9" fmla="*/ 518854 h 804790"/>
                  <a:gd name="connsiteX10" fmla="*/ 42491 w 578284"/>
                  <a:gd name="connsiteY10" fmla="*/ 503961 h 804790"/>
                  <a:gd name="connsiteX11" fmla="*/ 54405 w 578284"/>
                  <a:gd name="connsiteY11" fmla="*/ 465241 h 804790"/>
                  <a:gd name="connsiteX12" fmla="*/ 55175 w 578284"/>
                  <a:gd name="connsiteY12" fmla="*/ 416149 h 804790"/>
                  <a:gd name="connsiteX13" fmla="*/ 97548 w 578284"/>
                  <a:gd name="connsiteY13" fmla="*/ 334674 h 804790"/>
                  <a:gd name="connsiteX14" fmla="*/ 173748 w 578284"/>
                  <a:gd name="connsiteY14" fmla="*/ 193161 h 804790"/>
                  <a:gd name="connsiteX15" fmla="*/ 211849 w 578284"/>
                  <a:gd name="connsiteY15" fmla="*/ 187718 h 804790"/>
                  <a:gd name="connsiteX16" fmla="*/ 233620 w 578284"/>
                  <a:gd name="connsiteY16" fmla="*/ 136011 h 804790"/>
                  <a:gd name="connsiteX17" fmla="*/ 217291 w 578284"/>
                  <a:gd name="connsiteY17" fmla="*/ 122404 h 804790"/>
                  <a:gd name="connsiteX18" fmla="*/ 244505 w 578284"/>
                  <a:gd name="connsiteY18" fmla="*/ 48925 h 804790"/>
                  <a:gd name="connsiteX19" fmla="*/ 578284 w 578284"/>
                  <a:gd name="connsiteY19" fmla="*/ 0 h 804790"/>
                  <a:gd name="connsiteX0" fmla="*/ 39513 w 581005"/>
                  <a:gd name="connsiteY0" fmla="*/ 1049718 h 1049718"/>
                  <a:gd name="connsiteX1" fmla="*/ 791 w 581005"/>
                  <a:gd name="connsiteY1" fmla="*/ 1031847 h 1049718"/>
                  <a:gd name="connsiteX2" fmla="*/ 24620 w 581005"/>
                  <a:gd name="connsiteY2" fmla="*/ 936535 h 1049718"/>
                  <a:gd name="connsiteX3" fmla="*/ 51427 w 581005"/>
                  <a:gd name="connsiteY3" fmla="*/ 963342 h 1049718"/>
                  <a:gd name="connsiteX4" fmla="*/ 45470 w 581005"/>
                  <a:gd name="connsiteY4" fmla="*/ 999084 h 1049718"/>
                  <a:gd name="connsiteX5" fmla="*/ 81212 w 581005"/>
                  <a:gd name="connsiteY5" fmla="*/ 993127 h 1049718"/>
                  <a:gd name="connsiteX6" fmla="*/ 134825 w 581005"/>
                  <a:gd name="connsiteY6" fmla="*/ 984191 h 1049718"/>
                  <a:gd name="connsiteX7" fmla="*/ 60363 w 581005"/>
                  <a:gd name="connsiteY7" fmla="*/ 942493 h 1049718"/>
                  <a:gd name="connsiteX8" fmla="*/ 27599 w 581005"/>
                  <a:gd name="connsiteY8" fmla="*/ 906750 h 1049718"/>
                  <a:gd name="connsiteX9" fmla="*/ 51427 w 581005"/>
                  <a:gd name="connsiteY9" fmla="*/ 763782 h 1049718"/>
                  <a:gd name="connsiteX10" fmla="*/ 42491 w 581005"/>
                  <a:gd name="connsiteY10" fmla="*/ 748889 h 1049718"/>
                  <a:gd name="connsiteX11" fmla="*/ 54405 w 581005"/>
                  <a:gd name="connsiteY11" fmla="*/ 710169 h 1049718"/>
                  <a:gd name="connsiteX12" fmla="*/ 55175 w 581005"/>
                  <a:gd name="connsiteY12" fmla="*/ 661077 h 1049718"/>
                  <a:gd name="connsiteX13" fmla="*/ 97548 w 581005"/>
                  <a:gd name="connsiteY13" fmla="*/ 579602 h 1049718"/>
                  <a:gd name="connsiteX14" fmla="*/ 173748 w 581005"/>
                  <a:gd name="connsiteY14" fmla="*/ 438089 h 1049718"/>
                  <a:gd name="connsiteX15" fmla="*/ 211849 w 581005"/>
                  <a:gd name="connsiteY15" fmla="*/ 432646 h 1049718"/>
                  <a:gd name="connsiteX16" fmla="*/ 233620 w 581005"/>
                  <a:gd name="connsiteY16" fmla="*/ 380939 h 1049718"/>
                  <a:gd name="connsiteX17" fmla="*/ 217291 w 581005"/>
                  <a:gd name="connsiteY17" fmla="*/ 367332 h 1049718"/>
                  <a:gd name="connsiteX18" fmla="*/ 244505 w 581005"/>
                  <a:gd name="connsiteY18" fmla="*/ 293853 h 1049718"/>
                  <a:gd name="connsiteX19" fmla="*/ 581005 w 581005"/>
                  <a:gd name="connsiteY19" fmla="*/ 0 h 1049718"/>
                  <a:gd name="connsiteX0" fmla="*/ 39513 w 581005"/>
                  <a:gd name="connsiteY0" fmla="*/ 1049718 h 1049718"/>
                  <a:gd name="connsiteX1" fmla="*/ 791 w 581005"/>
                  <a:gd name="connsiteY1" fmla="*/ 1031847 h 1049718"/>
                  <a:gd name="connsiteX2" fmla="*/ 24620 w 581005"/>
                  <a:gd name="connsiteY2" fmla="*/ 936535 h 1049718"/>
                  <a:gd name="connsiteX3" fmla="*/ 51427 w 581005"/>
                  <a:gd name="connsiteY3" fmla="*/ 963342 h 1049718"/>
                  <a:gd name="connsiteX4" fmla="*/ 45470 w 581005"/>
                  <a:gd name="connsiteY4" fmla="*/ 999084 h 1049718"/>
                  <a:gd name="connsiteX5" fmla="*/ 81212 w 581005"/>
                  <a:gd name="connsiteY5" fmla="*/ 993127 h 1049718"/>
                  <a:gd name="connsiteX6" fmla="*/ 134825 w 581005"/>
                  <a:gd name="connsiteY6" fmla="*/ 984191 h 1049718"/>
                  <a:gd name="connsiteX7" fmla="*/ 60363 w 581005"/>
                  <a:gd name="connsiteY7" fmla="*/ 942493 h 1049718"/>
                  <a:gd name="connsiteX8" fmla="*/ 27599 w 581005"/>
                  <a:gd name="connsiteY8" fmla="*/ 906750 h 1049718"/>
                  <a:gd name="connsiteX9" fmla="*/ 51427 w 581005"/>
                  <a:gd name="connsiteY9" fmla="*/ 763782 h 1049718"/>
                  <a:gd name="connsiteX10" fmla="*/ 42491 w 581005"/>
                  <a:gd name="connsiteY10" fmla="*/ 748889 h 1049718"/>
                  <a:gd name="connsiteX11" fmla="*/ 54405 w 581005"/>
                  <a:gd name="connsiteY11" fmla="*/ 710169 h 1049718"/>
                  <a:gd name="connsiteX12" fmla="*/ 55175 w 581005"/>
                  <a:gd name="connsiteY12" fmla="*/ 661077 h 1049718"/>
                  <a:gd name="connsiteX13" fmla="*/ 97548 w 581005"/>
                  <a:gd name="connsiteY13" fmla="*/ 579602 h 1049718"/>
                  <a:gd name="connsiteX14" fmla="*/ 173748 w 581005"/>
                  <a:gd name="connsiteY14" fmla="*/ 438089 h 1049718"/>
                  <a:gd name="connsiteX15" fmla="*/ 211849 w 581005"/>
                  <a:gd name="connsiteY15" fmla="*/ 432646 h 1049718"/>
                  <a:gd name="connsiteX16" fmla="*/ 233620 w 581005"/>
                  <a:gd name="connsiteY16" fmla="*/ 380939 h 1049718"/>
                  <a:gd name="connsiteX17" fmla="*/ 217291 w 581005"/>
                  <a:gd name="connsiteY17" fmla="*/ 367332 h 1049718"/>
                  <a:gd name="connsiteX18" fmla="*/ 244505 w 581005"/>
                  <a:gd name="connsiteY18" fmla="*/ 293853 h 1049718"/>
                  <a:gd name="connsiteX19" fmla="*/ 386020 w 581005"/>
                  <a:gd name="connsiteY19" fmla="*/ 40761 h 1049718"/>
                  <a:gd name="connsiteX20" fmla="*/ 581005 w 581005"/>
                  <a:gd name="connsiteY20" fmla="*/ 0 h 1049718"/>
                  <a:gd name="connsiteX0" fmla="*/ 39513 w 386020"/>
                  <a:gd name="connsiteY0" fmla="*/ 1463375 h 1463375"/>
                  <a:gd name="connsiteX1" fmla="*/ 791 w 386020"/>
                  <a:gd name="connsiteY1" fmla="*/ 1445504 h 1463375"/>
                  <a:gd name="connsiteX2" fmla="*/ 24620 w 386020"/>
                  <a:gd name="connsiteY2" fmla="*/ 1350192 h 1463375"/>
                  <a:gd name="connsiteX3" fmla="*/ 51427 w 386020"/>
                  <a:gd name="connsiteY3" fmla="*/ 1376999 h 1463375"/>
                  <a:gd name="connsiteX4" fmla="*/ 45470 w 386020"/>
                  <a:gd name="connsiteY4" fmla="*/ 1412741 h 1463375"/>
                  <a:gd name="connsiteX5" fmla="*/ 81212 w 386020"/>
                  <a:gd name="connsiteY5" fmla="*/ 1406784 h 1463375"/>
                  <a:gd name="connsiteX6" fmla="*/ 134825 w 386020"/>
                  <a:gd name="connsiteY6" fmla="*/ 1397848 h 1463375"/>
                  <a:gd name="connsiteX7" fmla="*/ 60363 w 386020"/>
                  <a:gd name="connsiteY7" fmla="*/ 1356150 h 1463375"/>
                  <a:gd name="connsiteX8" fmla="*/ 27599 w 386020"/>
                  <a:gd name="connsiteY8" fmla="*/ 1320407 h 1463375"/>
                  <a:gd name="connsiteX9" fmla="*/ 51427 w 386020"/>
                  <a:gd name="connsiteY9" fmla="*/ 1177439 h 1463375"/>
                  <a:gd name="connsiteX10" fmla="*/ 42491 w 386020"/>
                  <a:gd name="connsiteY10" fmla="*/ 1162546 h 1463375"/>
                  <a:gd name="connsiteX11" fmla="*/ 54405 w 386020"/>
                  <a:gd name="connsiteY11" fmla="*/ 1123826 h 1463375"/>
                  <a:gd name="connsiteX12" fmla="*/ 55175 w 386020"/>
                  <a:gd name="connsiteY12" fmla="*/ 1074734 h 1463375"/>
                  <a:gd name="connsiteX13" fmla="*/ 97548 w 386020"/>
                  <a:gd name="connsiteY13" fmla="*/ 993259 h 1463375"/>
                  <a:gd name="connsiteX14" fmla="*/ 173748 w 386020"/>
                  <a:gd name="connsiteY14" fmla="*/ 851746 h 1463375"/>
                  <a:gd name="connsiteX15" fmla="*/ 211849 w 386020"/>
                  <a:gd name="connsiteY15" fmla="*/ 846303 h 1463375"/>
                  <a:gd name="connsiteX16" fmla="*/ 233620 w 386020"/>
                  <a:gd name="connsiteY16" fmla="*/ 794596 h 1463375"/>
                  <a:gd name="connsiteX17" fmla="*/ 217291 w 386020"/>
                  <a:gd name="connsiteY17" fmla="*/ 780989 h 1463375"/>
                  <a:gd name="connsiteX18" fmla="*/ 244505 w 386020"/>
                  <a:gd name="connsiteY18" fmla="*/ 707510 h 1463375"/>
                  <a:gd name="connsiteX19" fmla="*/ 386020 w 386020"/>
                  <a:gd name="connsiteY19" fmla="*/ 454418 h 1463375"/>
                  <a:gd name="connsiteX20" fmla="*/ 363290 w 386020"/>
                  <a:gd name="connsiteY20" fmla="*/ 0 h 1463375"/>
                  <a:gd name="connsiteX0" fmla="*/ 39513 w 386020"/>
                  <a:gd name="connsiteY0" fmla="*/ 1463375 h 1463375"/>
                  <a:gd name="connsiteX1" fmla="*/ 791 w 386020"/>
                  <a:gd name="connsiteY1" fmla="*/ 1445504 h 1463375"/>
                  <a:gd name="connsiteX2" fmla="*/ 24620 w 386020"/>
                  <a:gd name="connsiteY2" fmla="*/ 1350192 h 1463375"/>
                  <a:gd name="connsiteX3" fmla="*/ 51427 w 386020"/>
                  <a:gd name="connsiteY3" fmla="*/ 1376999 h 1463375"/>
                  <a:gd name="connsiteX4" fmla="*/ 45470 w 386020"/>
                  <a:gd name="connsiteY4" fmla="*/ 1412741 h 1463375"/>
                  <a:gd name="connsiteX5" fmla="*/ 81212 w 386020"/>
                  <a:gd name="connsiteY5" fmla="*/ 1406784 h 1463375"/>
                  <a:gd name="connsiteX6" fmla="*/ 134825 w 386020"/>
                  <a:gd name="connsiteY6" fmla="*/ 1397848 h 1463375"/>
                  <a:gd name="connsiteX7" fmla="*/ 60363 w 386020"/>
                  <a:gd name="connsiteY7" fmla="*/ 1356150 h 1463375"/>
                  <a:gd name="connsiteX8" fmla="*/ 27599 w 386020"/>
                  <a:gd name="connsiteY8" fmla="*/ 1320407 h 1463375"/>
                  <a:gd name="connsiteX9" fmla="*/ 51427 w 386020"/>
                  <a:gd name="connsiteY9" fmla="*/ 1177439 h 1463375"/>
                  <a:gd name="connsiteX10" fmla="*/ 42491 w 386020"/>
                  <a:gd name="connsiteY10" fmla="*/ 1162546 h 1463375"/>
                  <a:gd name="connsiteX11" fmla="*/ 54405 w 386020"/>
                  <a:gd name="connsiteY11" fmla="*/ 1123826 h 1463375"/>
                  <a:gd name="connsiteX12" fmla="*/ 55175 w 386020"/>
                  <a:gd name="connsiteY12" fmla="*/ 1074734 h 1463375"/>
                  <a:gd name="connsiteX13" fmla="*/ 97548 w 386020"/>
                  <a:gd name="connsiteY13" fmla="*/ 993259 h 1463375"/>
                  <a:gd name="connsiteX14" fmla="*/ 173748 w 386020"/>
                  <a:gd name="connsiteY14" fmla="*/ 851746 h 1463375"/>
                  <a:gd name="connsiteX15" fmla="*/ 211849 w 386020"/>
                  <a:gd name="connsiteY15" fmla="*/ 846303 h 1463375"/>
                  <a:gd name="connsiteX16" fmla="*/ 233620 w 386020"/>
                  <a:gd name="connsiteY16" fmla="*/ 794596 h 1463375"/>
                  <a:gd name="connsiteX17" fmla="*/ 217291 w 386020"/>
                  <a:gd name="connsiteY17" fmla="*/ 780989 h 1463375"/>
                  <a:gd name="connsiteX18" fmla="*/ 244505 w 386020"/>
                  <a:gd name="connsiteY18" fmla="*/ 707510 h 1463375"/>
                  <a:gd name="connsiteX19" fmla="*/ 386020 w 386020"/>
                  <a:gd name="connsiteY19" fmla="*/ 454418 h 1463375"/>
                  <a:gd name="connsiteX20" fmla="*/ 149255 w 386020"/>
                  <a:gd name="connsiteY20" fmla="*/ 225819 h 1463375"/>
                  <a:gd name="connsiteX21" fmla="*/ 363290 w 386020"/>
                  <a:gd name="connsiteY21" fmla="*/ 0 h 1463375"/>
                  <a:gd name="connsiteX0" fmla="*/ 39513 w 483033"/>
                  <a:gd name="connsiteY0" fmla="*/ 1659318 h 1659318"/>
                  <a:gd name="connsiteX1" fmla="*/ 791 w 483033"/>
                  <a:gd name="connsiteY1" fmla="*/ 1641447 h 1659318"/>
                  <a:gd name="connsiteX2" fmla="*/ 24620 w 483033"/>
                  <a:gd name="connsiteY2" fmla="*/ 1546135 h 1659318"/>
                  <a:gd name="connsiteX3" fmla="*/ 51427 w 483033"/>
                  <a:gd name="connsiteY3" fmla="*/ 1572942 h 1659318"/>
                  <a:gd name="connsiteX4" fmla="*/ 45470 w 483033"/>
                  <a:gd name="connsiteY4" fmla="*/ 1608684 h 1659318"/>
                  <a:gd name="connsiteX5" fmla="*/ 81212 w 483033"/>
                  <a:gd name="connsiteY5" fmla="*/ 1602727 h 1659318"/>
                  <a:gd name="connsiteX6" fmla="*/ 134825 w 483033"/>
                  <a:gd name="connsiteY6" fmla="*/ 1593791 h 1659318"/>
                  <a:gd name="connsiteX7" fmla="*/ 60363 w 483033"/>
                  <a:gd name="connsiteY7" fmla="*/ 1552093 h 1659318"/>
                  <a:gd name="connsiteX8" fmla="*/ 27599 w 483033"/>
                  <a:gd name="connsiteY8" fmla="*/ 1516350 h 1659318"/>
                  <a:gd name="connsiteX9" fmla="*/ 51427 w 483033"/>
                  <a:gd name="connsiteY9" fmla="*/ 1373382 h 1659318"/>
                  <a:gd name="connsiteX10" fmla="*/ 42491 w 483033"/>
                  <a:gd name="connsiteY10" fmla="*/ 1358489 h 1659318"/>
                  <a:gd name="connsiteX11" fmla="*/ 54405 w 483033"/>
                  <a:gd name="connsiteY11" fmla="*/ 1319769 h 1659318"/>
                  <a:gd name="connsiteX12" fmla="*/ 55175 w 483033"/>
                  <a:gd name="connsiteY12" fmla="*/ 1270677 h 1659318"/>
                  <a:gd name="connsiteX13" fmla="*/ 97548 w 483033"/>
                  <a:gd name="connsiteY13" fmla="*/ 1189202 h 1659318"/>
                  <a:gd name="connsiteX14" fmla="*/ 173748 w 483033"/>
                  <a:gd name="connsiteY14" fmla="*/ 1047689 h 1659318"/>
                  <a:gd name="connsiteX15" fmla="*/ 211849 w 483033"/>
                  <a:gd name="connsiteY15" fmla="*/ 1042246 h 1659318"/>
                  <a:gd name="connsiteX16" fmla="*/ 233620 w 483033"/>
                  <a:gd name="connsiteY16" fmla="*/ 990539 h 1659318"/>
                  <a:gd name="connsiteX17" fmla="*/ 217291 w 483033"/>
                  <a:gd name="connsiteY17" fmla="*/ 976932 h 1659318"/>
                  <a:gd name="connsiteX18" fmla="*/ 244505 w 483033"/>
                  <a:gd name="connsiteY18" fmla="*/ 903453 h 1659318"/>
                  <a:gd name="connsiteX19" fmla="*/ 386020 w 483033"/>
                  <a:gd name="connsiteY19" fmla="*/ 650361 h 1659318"/>
                  <a:gd name="connsiteX20" fmla="*/ 149255 w 483033"/>
                  <a:gd name="connsiteY20" fmla="*/ 421762 h 1659318"/>
                  <a:gd name="connsiteX21" fmla="*/ 483033 w 483033"/>
                  <a:gd name="connsiteY21" fmla="*/ 0 h 1659318"/>
                  <a:gd name="connsiteX0" fmla="*/ 39513 w 483033"/>
                  <a:gd name="connsiteY0" fmla="*/ 1659318 h 1659318"/>
                  <a:gd name="connsiteX1" fmla="*/ 791 w 483033"/>
                  <a:gd name="connsiteY1" fmla="*/ 1641447 h 1659318"/>
                  <a:gd name="connsiteX2" fmla="*/ 24620 w 483033"/>
                  <a:gd name="connsiteY2" fmla="*/ 1546135 h 1659318"/>
                  <a:gd name="connsiteX3" fmla="*/ 51427 w 483033"/>
                  <a:gd name="connsiteY3" fmla="*/ 1572942 h 1659318"/>
                  <a:gd name="connsiteX4" fmla="*/ 45470 w 483033"/>
                  <a:gd name="connsiteY4" fmla="*/ 1608684 h 1659318"/>
                  <a:gd name="connsiteX5" fmla="*/ 81212 w 483033"/>
                  <a:gd name="connsiteY5" fmla="*/ 1602727 h 1659318"/>
                  <a:gd name="connsiteX6" fmla="*/ 134825 w 483033"/>
                  <a:gd name="connsiteY6" fmla="*/ 1593791 h 1659318"/>
                  <a:gd name="connsiteX7" fmla="*/ 60363 w 483033"/>
                  <a:gd name="connsiteY7" fmla="*/ 1552093 h 1659318"/>
                  <a:gd name="connsiteX8" fmla="*/ 27599 w 483033"/>
                  <a:gd name="connsiteY8" fmla="*/ 1516350 h 1659318"/>
                  <a:gd name="connsiteX9" fmla="*/ 51427 w 483033"/>
                  <a:gd name="connsiteY9" fmla="*/ 1373382 h 1659318"/>
                  <a:gd name="connsiteX10" fmla="*/ 42491 w 483033"/>
                  <a:gd name="connsiteY10" fmla="*/ 1358489 h 1659318"/>
                  <a:gd name="connsiteX11" fmla="*/ 54405 w 483033"/>
                  <a:gd name="connsiteY11" fmla="*/ 1319769 h 1659318"/>
                  <a:gd name="connsiteX12" fmla="*/ 55175 w 483033"/>
                  <a:gd name="connsiteY12" fmla="*/ 1270677 h 1659318"/>
                  <a:gd name="connsiteX13" fmla="*/ 97548 w 483033"/>
                  <a:gd name="connsiteY13" fmla="*/ 1189202 h 1659318"/>
                  <a:gd name="connsiteX14" fmla="*/ 173748 w 483033"/>
                  <a:gd name="connsiteY14" fmla="*/ 1047689 h 1659318"/>
                  <a:gd name="connsiteX15" fmla="*/ 211849 w 483033"/>
                  <a:gd name="connsiteY15" fmla="*/ 1042246 h 1659318"/>
                  <a:gd name="connsiteX16" fmla="*/ 233620 w 483033"/>
                  <a:gd name="connsiteY16" fmla="*/ 990539 h 1659318"/>
                  <a:gd name="connsiteX17" fmla="*/ 217291 w 483033"/>
                  <a:gd name="connsiteY17" fmla="*/ 976932 h 1659318"/>
                  <a:gd name="connsiteX18" fmla="*/ 244505 w 483033"/>
                  <a:gd name="connsiteY18" fmla="*/ 903453 h 1659318"/>
                  <a:gd name="connsiteX19" fmla="*/ 386020 w 483033"/>
                  <a:gd name="connsiteY19" fmla="*/ 650361 h 1659318"/>
                  <a:gd name="connsiteX20" fmla="*/ 149255 w 483033"/>
                  <a:gd name="connsiteY20" fmla="*/ 421762 h 1659318"/>
                  <a:gd name="connsiteX21" fmla="*/ 203684 w 483033"/>
                  <a:gd name="connsiteY21" fmla="*/ 212212 h 1659318"/>
                  <a:gd name="connsiteX22" fmla="*/ 483033 w 483033"/>
                  <a:gd name="connsiteY22" fmla="*/ 0 h 1659318"/>
                  <a:gd name="connsiteX0" fmla="*/ 39513 w 483033"/>
                  <a:gd name="connsiteY0" fmla="*/ 1659318 h 1659318"/>
                  <a:gd name="connsiteX1" fmla="*/ 791 w 483033"/>
                  <a:gd name="connsiteY1" fmla="*/ 1641447 h 1659318"/>
                  <a:gd name="connsiteX2" fmla="*/ 24620 w 483033"/>
                  <a:gd name="connsiteY2" fmla="*/ 1546135 h 1659318"/>
                  <a:gd name="connsiteX3" fmla="*/ 51427 w 483033"/>
                  <a:gd name="connsiteY3" fmla="*/ 1572942 h 1659318"/>
                  <a:gd name="connsiteX4" fmla="*/ 45470 w 483033"/>
                  <a:gd name="connsiteY4" fmla="*/ 1608684 h 1659318"/>
                  <a:gd name="connsiteX5" fmla="*/ 81212 w 483033"/>
                  <a:gd name="connsiteY5" fmla="*/ 1602727 h 1659318"/>
                  <a:gd name="connsiteX6" fmla="*/ 134825 w 483033"/>
                  <a:gd name="connsiteY6" fmla="*/ 1593791 h 1659318"/>
                  <a:gd name="connsiteX7" fmla="*/ 60363 w 483033"/>
                  <a:gd name="connsiteY7" fmla="*/ 1552093 h 1659318"/>
                  <a:gd name="connsiteX8" fmla="*/ 27599 w 483033"/>
                  <a:gd name="connsiteY8" fmla="*/ 1516350 h 1659318"/>
                  <a:gd name="connsiteX9" fmla="*/ 51427 w 483033"/>
                  <a:gd name="connsiteY9" fmla="*/ 1373382 h 1659318"/>
                  <a:gd name="connsiteX10" fmla="*/ 42491 w 483033"/>
                  <a:gd name="connsiteY10" fmla="*/ 1358489 h 1659318"/>
                  <a:gd name="connsiteX11" fmla="*/ 54405 w 483033"/>
                  <a:gd name="connsiteY11" fmla="*/ 1319769 h 1659318"/>
                  <a:gd name="connsiteX12" fmla="*/ 55175 w 483033"/>
                  <a:gd name="connsiteY12" fmla="*/ 1270677 h 1659318"/>
                  <a:gd name="connsiteX13" fmla="*/ 97548 w 483033"/>
                  <a:gd name="connsiteY13" fmla="*/ 1189202 h 1659318"/>
                  <a:gd name="connsiteX14" fmla="*/ 173748 w 483033"/>
                  <a:gd name="connsiteY14" fmla="*/ 1047689 h 1659318"/>
                  <a:gd name="connsiteX15" fmla="*/ 211849 w 483033"/>
                  <a:gd name="connsiteY15" fmla="*/ 1042246 h 1659318"/>
                  <a:gd name="connsiteX16" fmla="*/ 233620 w 483033"/>
                  <a:gd name="connsiteY16" fmla="*/ 990539 h 1659318"/>
                  <a:gd name="connsiteX17" fmla="*/ 217291 w 483033"/>
                  <a:gd name="connsiteY17" fmla="*/ 976932 h 1659318"/>
                  <a:gd name="connsiteX18" fmla="*/ 244505 w 483033"/>
                  <a:gd name="connsiteY18" fmla="*/ 903453 h 1659318"/>
                  <a:gd name="connsiteX19" fmla="*/ 386020 w 483033"/>
                  <a:gd name="connsiteY19" fmla="*/ 650361 h 1659318"/>
                  <a:gd name="connsiteX20" fmla="*/ 149255 w 483033"/>
                  <a:gd name="connsiteY20" fmla="*/ 421762 h 1659318"/>
                  <a:gd name="connsiteX21" fmla="*/ 203684 w 483033"/>
                  <a:gd name="connsiteY21" fmla="*/ 212212 h 1659318"/>
                  <a:gd name="connsiteX22" fmla="*/ 260834 w 483033"/>
                  <a:gd name="connsiteY22" fmla="*/ 76140 h 1659318"/>
                  <a:gd name="connsiteX23" fmla="*/ 483033 w 483033"/>
                  <a:gd name="connsiteY23" fmla="*/ 0 h 1659318"/>
                  <a:gd name="connsiteX0" fmla="*/ 84437 w 430944"/>
                  <a:gd name="connsiteY0" fmla="*/ 1855261 h 1855261"/>
                  <a:gd name="connsiteX1" fmla="*/ 45715 w 430944"/>
                  <a:gd name="connsiteY1" fmla="*/ 1837390 h 1855261"/>
                  <a:gd name="connsiteX2" fmla="*/ 69544 w 430944"/>
                  <a:gd name="connsiteY2" fmla="*/ 1742078 h 1855261"/>
                  <a:gd name="connsiteX3" fmla="*/ 96351 w 430944"/>
                  <a:gd name="connsiteY3" fmla="*/ 1768885 h 1855261"/>
                  <a:gd name="connsiteX4" fmla="*/ 90394 w 430944"/>
                  <a:gd name="connsiteY4" fmla="*/ 1804627 h 1855261"/>
                  <a:gd name="connsiteX5" fmla="*/ 126136 w 430944"/>
                  <a:gd name="connsiteY5" fmla="*/ 1798670 h 1855261"/>
                  <a:gd name="connsiteX6" fmla="*/ 179749 w 430944"/>
                  <a:gd name="connsiteY6" fmla="*/ 1789734 h 1855261"/>
                  <a:gd name="connsiteX7" fmla="*/ 105287 w 430944"/>
                  <a:gd name="connsiteY7" fmla="*/ 1748036 h 1855261"/>
                  <a:gd name="connsiteX8" fmla="*/ 72523 w 430944"/>
                  <a:gd name="connsiteY8" fmla="*/ 1712293 h 1855261"/>
                  <a:gd name="connsiteX9" fmla="*/ 96351 w 430944"/>
                  <a:gd name="connsiteY9" fmla="*/ 1569325 h 1855261"/>
                  <a:gd name="connsiteX10" fmla="*/ 87415 w 430944"/>
                  <a:gd name="connsiteY10" fmla="*/ 1554432 h 1855261"/>
                  <a:gd name="connsiteX11" fmla="*/ 99329 w 430944"/>
                  <a:gd name="connsiteY11" fmla="*/ 1515712 h 1855261"/>
                  <a:gd name="connsiteX12" fmla="*/ 100099 w 430944"/>
                  <a:gd name="connsiteY12" fmla="*/ 1466620 h 1855261"/>
                  <a:gd name="connsiteX13" fmla="*/ 142472 w 430944"/>
                  <a:gd name="connsiteY13" fmla="*/ 1385145 h 1855261"/>
                  <a:gd name="connsiteX14" fmla="*/ 218672 w 430944"/>
                  <a:gd name="connsiteY14" fmla="*/ 1243632 h 1855261"/>
                  <a:gd name="connsiteX15" fmla="*/ 256773 w 430944"/>
                  <a:gd name="connsiteY15" fmla="*/ 1238189 h 1855261"/>
                  <a:gd name="connsiteX16" fmla="*/ 278544 w 430944"/>
                  <a:gd name="connsiteY16" fmla="*/ 1186482 h 1855261"/>
                  <a:gd name="connsiteX17" fmla="*/ 262215 w 430944"/>
                  <a:gd name="connsiteY17" fmla="*/ 1172875 h 1855261"/>
                  <a:gd name="connsiteX18" fmla="*/ 289429 w 430944"/>
                  <a:gd name="connsiteY18" fmla="*/ 1099396 h 1855261"/>
                  <a:gd name="connsiteX19" fmla="*/ 430944 w 430944"/>
                  <a:gd name="connsiteY19" fmla="*/ 846304 h 1855261"/>
                  <a:gd name="connsiteX20" fmla="*/ 194179 w 430944"/>
                  <a:gd name="connsiteY20" fmla="*/ 617705 h 1855261"/>
                  <a:gd name="connsiteX21" fmla="*/ 248608 w 430944"/>
                  <a:gd name="connsiteY21" fmla="*/ 408155 h 1855261"/>
                  <a:gd name="connsiteX22" fmla="*/ 305758 w 430944"/>
                  <a:gd name="connsiteY22" fmla="*/ 272083 h 1855261"/>
                  <a:gd name="connsiteX23" fmla="*/ 0 w 430944"/>
                  <a:gd name="connsiteY23" fmla="*/ 0 h 1855261"/>
                  <a:gd name="connsiteX0" fmla="*/ 84437 w 430944"/>
                  <a:gd name="connsiteY0" fmla="*/ 1855261 h 1855261"/>
                  <a:gd name="connsiteX1" fmla="*/ 45715 w 430944"/>
                  <a:gd name="connsiteY1" fmla="*/ 1837390 h 1855261"/>
                  <a:gd name="connsiteX2" fmla="*/ 69544 w 430944"/>
                  <a:gd name="connsiteY2" fmla="*/ 1742078 h 1855261"/>
                  <a:gd name="connsiteX3" fmla="*/ 96351 w 430944"/>
                  <a:gd name="connsiteY3" fmla="*/ 1768885 h 1855261"/>
                  <a:gd name="connsiteX4" fmla="*/ 90394 w 430944"/>
                  <a:gd name="connsiteY4" fmla="*/ 1804627 h 1855261"/>
                  <a:gd name="connsiteX5" fmla="*/ 126136 w 430944"/>
                  <a:gd name="connsiteY5" fmla="*/ 1798670 h 1855261"/>
                  <a:gd name="connsiteX6" fmla="*/ 179749 w 430944"/>
                  <a:gd name="connsiteY6" fmla="*/ 1789734 h 1855261"/>
                  <a:gd name="connsiteX7" fmla="*/ 105287 w 430944"/>
                  <a:gd name="connsiteY7" fmla="*/ 1748036 h 1855261"/>
                  <a:gd name="connsiteX8" fmla="*/ 72523 w 430944"/>
                  <a:gd name="connsiteY8" fmla="*/ 1712293 h 1855261"/>
                  <a:gd name="connsiteX9" fmla="*/ 96351 w 430944"/>
                  <a:gd name="connsiteY9" fmla="*/ 1569325 h 1855261"/>
                  <a:gd name="connsiteX10" fmla="*/ 87415 w 430944"/>
                  <a:gd name="connsiteY10" fmla="*/ 1554432 h 1855261"/>
                  <a:gd name="connsiteX11" fmla="*/ 99329 w 430944"/>
                  <a:gd name="connsiteY11" fmla="*/ 1515712 h 1855261"/>
                  <a:gd name="connsiteX12" fmla="*/ 100099 w 430944"/>
                  <a:gd name="connsiteY12" fmla="*/ 1466620 h 1855261"/>
                  <a:gd name="connsiteX13" fmla="*/ 142472 w 430944"/>
                  <a:gd name="connsiteY13" fmla="*/ 1385145 h 1855261"/>
                  <a:gd name="connsiteX14" fmla="*/ 218672 w 430944"/>
                  <a:gd name="connsiteY14" fmla="*/ 1243632 h 1855261"/>
                  <a:gd name="connsiteX15" fmla="*/ 256773 w 430944"/>
                  <a:gd name="connsiteY15" fmla="*/ 1238189 h 1855261"/>
                  <a:gd name="connsiteX16" fmla="*/ 278544 w 430944"/>
                  <a:gd name="connsiteY16" fmla="*/ 1186482 h 1855261"/>
                  <a:gd name="connsiteX17" fmla="*/ 262215 w 430944"/>
                  <a:gd name="connsiteY17" fmla="*/ 1172875 h 1855261"/>
                  <a:gd name="connsiteX18" fmla="*/ 289429 w 430944"/>
                  <a:gd name="connsiteY18" fmla="*/ 1099396 h 1855261"/>
                  <a:gd name="connsiteX19" fmla="*/ 430944 w 430944"/>
                  <a:gd name="connsiteY19" fmla="*/ 846304 h 1855261"/>
                  <a:gd name="connsiteX20" fmla="*/ 194179 w 430944"/>
                  <a:gd name="connsiteY20" fmla="*/ 617705 h 1855261"/>
                  <a:gd name="connsiteX21" fmla="*/ 248608 w 430944"/>
                  <a:gd name="connsiteY21" fmla="*/ 408155 h 1855261"/>
                  <a:gd name="connsiteX22" fmla="*/ 305758 w 430944"/>
                  <a:gd name="connsiteY22" fmla="*/ 272083 h 1855261"/>
                  <a:gd name="connsiteX23" fmla="*/ 237722 w 430944"/>
                  <a:gd name="connsiteY23" fmla="*/ 236706 h 1855261"/>
                  <a:gd name="connsiteX24" fmla="*/ 0 w 430944"/>
                  <a:gd name="connsiteY24" fmla="*/ 0 h 1855261"/>
                  <a:gd name="connsiteX0" fmla="*/ 84437 w 430944"/>
                  <a:gd name="connsiteY0" fmla="*/ 1855261 h 1855261"/>
                  <a:gd name="connsiteX1" fmla="*/ 45715 w 430944"/>
                  <a:gd name="connsiteY1" fmla="*/ 1837390 h 1855261"/>
                  <a:gd name="connsiteX2" fmla="*/ 69544 w 430944"/>
                  <a:gd name="connsiteY2" fmla="*/ 1742078 h 1855261"/>
                  <a:gd name="connsiteX3" fmla="*/ 96351 w 430944"/>
                  <a:gd name="connsiteY3" fmla="*/ 1768885 h 1855261"/>
                  <a:gd name="connsiteX4" fmla="*/ 90394 w 430944"/>
                  <a:gd name="connsiteY4" fmla="*/ 1804627 h 1855261"/>
                  <a:gd name="connsiteX5" fmla="*/ 126136 w 430944"/>
                  <a:gd name="connsiteY5" fmla="*/ 1798670 h 1855261"/>
                  <a:gd name="connsiteX6" fmla="*/ 179749 w 430944"/>
                  <a:gd name="connsiteY6" fmla="*/ 1789734 h 1855261"/>
                  <a:gd name="connsiteX7" fmla="*/ 105287 w 430944"/>
                  <a:gd name="connsiteY7" fmla="*/ 1748036 h 1855261"/>
                  <a:gd name="connsiteX8" fmla="*/ 72523 w 430944"/>
                  <a:gd name="connsiteY8" fmla="*/ 1712293 h 1855261"/>
                  <a:gd name="connsiteX9" fmla="*/ 96351 w 430944"/>
                  <a:gd name="connsiteY9" fmla="*/ 1569325 h 1855261"/>
                  <a:gd name="connsiteX10" fmla="*/ 87415 w 430944"/>
                  <a:gd name="connsiteY10" fmla="*/ 1554432 h 1855261"/>
                  <a:gd name="connsiteX11" fmla="*/ 99329 w 430944"/>
                  <a:gd name="connsiteY11" fmla="*/ 1515712 h 1855261"/>
                  <a:gd name="connsiteX12" fmla="*/ 100099 w 430944"/>
                  <a:gd name="connsiteY12" fmla="*/ 1466620 h 1855261"/>
                  <a:gd name="connsiteX13" fmla="*/ 142472 w 430944"/>
                  <a:gd name="connsiteY13" fmla="*/ 1385145 h 1855261"/>
                  <a:gd name="connsiteX14" fmla="*/ 218672 w 430944"/>
                  <a:gd name="connsiteY14" fmla="*/ 1243632 h 1855261"/>
                  <a:gd name="connsiteX15" fmla="*/ 256773 w 430944"/>
                  <a:gd name="connsiteY15" fmla="*/ 1238189 h 1855261"/>
                  <a:gd name="connsiteX16" fmla="*/ 278544 w 430944"/>
                  <a:gd name="connsiteY16" fmla="*/ 1186482 h 1855261"/>
                  <a:gd name="connsiteX17" fmla="*/ 262215 w 430944"/>
                  <a:gd name="connsiteY17" fmla="*/ 1172875 h 1855261"/>
                  <a:gd name="connsiteX18" fmla="*/ 289429 w 430944"/>
                  <a:gd name="connsiteY18" fmla="*/ 1099396 h 1855261"/>
                  <a:gd name="connsiteX19" fmla="*/ 430944 w 430944"/>
                  <a:gd name="connsiteY19" fmla="*/ 846304 h 1855261"/>
                  <a:gd name="connsiteX20" fmla="*/ 194179 w 430944"/>
                  <a:gd name="connsiteY20" fmla="*/ 617705 h 1855261"/>
                  <a:gd name="connsiteX21" fmla="*/ 248608 w 430944"/>
                  <a:gd name="connsiteY21" fmla="*/ 408155 h 1855261"/>
                  <a:gd name="connsiteX22" fmla="*/ 305758 w 430944"/>
                  <a:gd name="connsiteY22" fmla="*/ 272083 h 1855261"/>
                  <a:gd name="connsiteX23" fmla="*/ 237722 w 430944"/>
                  <a:gd name="connsiteY23" fmla="*/ 236706 h 1855261"/>
                  <a:gd name="connsiteX24" fmla="*/ 183294 w 430944"/>
                  <a:gd name="connsiteY24" fmla="*/ 220377 h 1855261"/>
                  <a:gd name="connsiteX25" fmla="*/ 0 w 430944"/>
                  <a:gd name="connsiteY25" fmla="*/ 0 h 1855261"/>
                  <a:gd name="connsiteX0" fmla="*/ 367465 w 713972"/>
                  <a:gd name="connsiteY0" fmla="*/ 1634884 h 1634884"/>
                  <a:gd name="connsiteX1" fmla="*/ 328743 w 713972"/>
                  <a:gd name="connsiteY1" fmla="*/ 1617013 h 1634884"/>
                  <a:gd name="connsiteX2" fmla="*/ 352572 w 713972"/>
                  <a:gd name="connsiteY2" fmla="*/ 1521701 h 1634884"/>
                  <a:gd name="connsiteX3" fmla="*/ 379379 w 713972"/>
                  <a:gd name="connsiteY3" fmla="*/ 1548508 h 1634884"/>
                  <a:gd name="connsiteX4" fmla="*/ 373422 w 713972"/>
                  <a:gd name="connsiteY4" fmla="*/ 1584250 h 1634884"/>
                  <a:gd name="connsiteX5" fmla="*/ 409164 w 713972"/>
                  <a:gd name="connsiteY5" fmla="*/ 1578293 h 1634884"/>
                  <a:gd name="connsiteX6" fmla="*/ 462777 w 713972"/>
                  <a:gd name="connsiteY6" fmla="*/ 1569357 h 1634884"/>
                  <a:gd name="connsiteX7" fmla="*/ 388315 w 713972"/>
                  <a:gd name="connsiteY7" fmla="*/ 1527659 h 1634884"/>
                  <a:gd name="connsiteX8" fmla="*/ 355551 w 713972"/>
                  <a:gd name="connsiteY8" fmla="*/ 1491916 h 1634884"/>
                  <a:gd name="connsiteX9" fmla="*/ 379379 w 713972"/>
                  <a:gd name="connsiteY9" fmla="*/ 1348948 h 1634884"/>
                  <a:gd name="connsiteX10" fmla="*/ 370443 w 713972"/>
                  <a:gd name="connsiteY10" fmla="*/ 1334055 h 1634884"/>
                  <a:gd name="connsiteX11" fmla="*/ 382357 w 713972"/>
                  <a:gd name="connsiteY11" fmla="*/ 1295335 h 1634884"/>
                  <a:gd name="connsiteX12" fmla="*/ 383127 w 713972"/>
                  <a:gd name="connsiteY12" fmla="*/ 1246243 h 1634884"/>
                  <a:gd name="connsiteX13" fmla="*/ 425500 w 713972"/>
                  <a:gd name="connsiteY13" fmla="*/ 1164768 h 1634884"/>
                  <a:gd name="connsiteX14" fmla="*/ 501700 w 713972"/>
                  <a:gd name="connsiteY14" fmla="*/ 1023255 h 1634884"/>
                  <a:gd name="connsiteX15" fmla="*/ 539801 w 713972"/>
                  <a:gd name="connsiteY15" fmla="*/ 1017812 h 1634884"/>
                  <a:gd name="connsiteX16" fmla="*/ 561572 w 713972"/>
                  <a:gd name="connsiteY16" fmla="*/ 966105 h 1634884"/>
                  <a:gd name="connsiteX17" fmla="*/ 545243 w 713972"/>
                  <a:gd name="connsiteY17" fmla="*/ 952498 h 1634884"/>
                  <a:gd name="connsiteX18" fmla="*/ 572457 w 713972"/>
                  <a:gd name="connsiteY18" fmla="*/ 879019 h 1634884"/>
                  <a:gd name="connsiteX19" fmla="*/ 713972 w 713972"/>
                  <a:gd name="connsiteY19" fmla="*/ 625927 h 1634884"/>
                  <a:gd name="connsiteX20" fmla="*/ 477207 w 713972"/>
                  <a:gd name="connsiteY20" fmla="*/ 397328 h 1634884"/>
                  <a:gd name="connsiteX21" fmla="*/ 531636 w 713972"/>
                  <a:gd name="connsiteY21" fmla="*/ 187778 h 1634884"/>
                  <a:gd name="connsiteX22" fmla="*/ 588786 w 713972"/>
                  <a:gd name="connsiteY22" fmla="*/ 51706 h 1634884"/>
                  <a:gd name="connsiteX23" fmla="*/ 520750 w 713972"/>
                  <a:gd name="connsiteY23" fmla="*/ 16329 h 1634884"/>
                  <a:gd name="connsiteX24" fmla="*/ 466322 w 713972"/>
                  <a:gd name="connsiteY24" fmla="*/ 0 h 1634884"/>
                  <a:gd name="connsiteX25" fmla="*/ 0 w 713972"/>
                  <a:gd name="connsiteY25" fmla="*/ 179673 h 1634884"/>
                  <a:gd name="connsiteX0" fmla="*/ 367465 w 713972"/>
                  <a:gd name="connsiteY0" fmla="*/ 1634884 h 1634884"/>
                  <a:gd name="connsiteX1" fmla="*/ 328743 w 713972"/>
                  <a:gd name="connsiteY1" fmla="*/ 1617013 h 1634884"/>
                  <a:gd name="connsiteX2" fmla="*/ 352572 w 713972"/>
                  <a:gd name="connsiteY2" fmla="*/ 1521701 h 1634884"/>
                  <a:gd name="connsiteX3" fmla="*/ 379379 w 713972"/>
                  <a:gd name="connsiteY3" fmla="*/ 1548508 h 1634884"/>
                  <a:gd name="connsiteX4" fmla="*/ 373422 w 713972"/>
                  <a:gd name="connsiteY4" fmla="*/ 1584250 h 1634884"/>
                  <a:gd name="connsiteX5" fmla="*/ 409164 w 713972"/>
                  <a:gd name="connsiteY5" fmla="*/ 1578293 h 1634884"/>
                  <a:gd name="connsiteX6" fmla="*/ 462777 w 713972"/>
                  <a:gd name="connsiteY6" fmla="*/ 1569357 h 1634884"/>
                  <a:gd name="connsiteX7" fmla="*/ 388315 w 713972"/>
                  <a:gd name="connsiteY7" fmla="*/ 1527659 h 1634884"/>
                  <a:gd name="connsiteX8" fmla="*/ 355551 w 713972"/>
                  <a:gd name="connsiteY8" fmla="*/ 1491916 h 1634884"/>
                  <a:gd name="connsiteX9" fmla="*/ 379379 w 713972"/>
                  <a:gd name="connsiteY9" fmla="*/ 1348948 h 1634884"/>
                  <a:gd name="connsiteX10" fmla="*/ 370443 w 713972"/>
                  <a:gd name="connsiteY10" fmla="*/ 1334055 h 1634884"/>
                  <a:gd name="connsiteX11" fmla="*/ 382357 w 713972"/>
                  <a:gd name="connsiteY11" fmla="*/ 1295335 h 1634884"/>
                  <a:gd name="connsiteX12" fmla="*/ 383127 w 713972"/>
                  <a:gd name="connsiteY12" fmla="*/ 1246243 h 1634884"/>
                  <a:gd name="connsiteX13" fmla="*/ 425500 w 713972"/>
                  <a:gd name="connsiteY13" fmla="*/ 1164768 h 1634884"/>
                  <a:gd name="connsiteX14" fmla="*/ 501700 w 713972"/>
                  <a:gd name="connsiteY14" fmla="*/ 1023255 h 1634884"/>
                  <a:gd name="connsiteX15" fmla="*/ 539801 w 713972"/>
                  <a:gd name="connsiteY15" fmla="*/ 1017812 h 1634884"/>
                  <a:gd name="connsiteX16" fmla="*/ 561572 w 713972"/>
                  <a:gd name="connsiteY16" fmla="*/ 966105 h 1634884"/>
                  <a:gd name="connsiteX17" fmla="*/ 545243 w 713972"/>
                  <a:gd name="connsiteY17" fmla="*/ 952498 h 1634884"/>
                  <a:gd name="connsiteX18" fmla="*/ 572457 w 713972"/>
                  <a:gd name="connsiteY18" fmla="*/ 879019 h 1634884"/>
                  <a:gd name="connsiteX19" fmla="*/ 713972 w 713972"/>
                  <a:gd name="connsiteY19" fmla="*/ 625927 h 1634884"/>
                  <a:gd name="connsiteX20" fmla="*/ 477207 w 713972"/>
                  <a:gd name="connsiteY20" fmla="*/ 397328 h 1634884"/>
                  <a:gd name="connsiteX21" fmla="*/ 531636 w 713972"/>
                  <a:gd name="connsiteY21" fmla="*/ 187778 h 1634884"/>
                  <a:gd name="connsiteX22" fmla="*/ 588786 w 713972"/>
                  <a:gd name="connsiteY22" fmla="*/ 51706 h 1634884"/>
                  <a:gd name="connsiteX23" fmla="*/ 520750 w 713972"/>
                  <a:gd name="connsiteY23" fmla="*/ 16329 h 1634884"/>
                  <a:gd name="connsiteX24" fmla="*/ 466322 w 713972"/>
                  <a:gd name="connsiteY24" fmla="*/ 0 h 1634884"/>
                  <a:gd name="connsiteX25" fmla="*/ 417336 w 713972"/>
                  <a:gd name="connsiteY25" fmla="*/ 78920 h 1634884"/>
                  <a:gd name="connsiteX26" fmla="*/ 0 w 713972"/>
                  <a:gd name="connsiteY26" fmla="*/ 179673 h 1634884"/>
                  <a:gd name="connsiteX0" fmla="*/ 367465 w 713972"/>
                  <a:gd name="connsiteY0" fmla="*/ 1634884 h 1634884"/>
                  <a:gd name="connsiteX1" fmla="*/ 328743 w 713972"/>
                  <a:gd name="connsiteY1" fmla="*/ 1617013 h 1634884"/>
                  <a:gd name="connsiteX2" fmla="*/ 352572 w 713972"/>
                  <a:gd name="connsiteY2" fmla="*/ 1521701 h 1634884"/>
                  <a:gd name="connsiteX3" fmla="*/ 379379 w 713972"/>
                  <a:gd name="connsiteY3" fmla="*/ 1548508 h 1634884"/>
                  <a:gd name="connsiteX4" fmla="*/ 373422 w 713972"/>
                  <a:gd name="connsiteY4" fmla="*/ 1584250 h 1634884"/>
                  <a:gd name="connsiteX5" fmla="*/ 409164 w 713972"/>
                  <a:gd name="connsiteY5" fmla="*/ 1578293 h 1634884"/>
                  <a:gd name="connsiteX6" fmla="*/ 462777 w 713972"/>
                  <a:gd name="connsiteY6" fmla="*/ 1569357 h 1634884"/>
                  <a:gd name="connsiteX7" fmla="*/ 388315 w 713972"/>
                  <a:gd name="connsiteY7" fmla="*/ 1527659 h 1634884"/>
                  <a:gd name="connsiteX8" fmla="*/ 355551 w 713972"/>
                  <a:gd name="connsiteY8" fmla="*/ 1491916 h 1634884"/>
                  <a:gd name="connsiteX9" fmla="*/ 379379 w 713972"/>
                  <a:gd name="connsiteY9" fmla="*/ 1348948 h 1634884"/>
                  <a:gd name="connsiteX10" fmla="*/ 370443 w 713972"/>
                  <a:gd name="connsiteY10" fmla="*/ 1334055 h 1634884"/>
                  <a:gd name="connsiteX11" fmla="*/ 382357 w 713972"/>
                  <a:gd name="connsiteY11" fmla="*/ 1295335 h 1634884"/>
                  <a:gd name="connsiteX12" fmla="*/ 383127 w 713972"/>
                  <a:gd name="connsiteY12" fmla="*/ 1246243 h 1634884"/>
                  <a:gd name="connsiteX13" fmla="*/ 425500 w 713972"/>
                  <a:gd name="connsiteY13" fmla="*/ 1164768 h 1634884"/>
                  <a:gd name="connsiteX14" fmla="*/ 501700 w 713972"/>
                  <a:gd name="connsiteY14" fmla="*/ 1023255 h 1634884"/>
                  <a:gd name="connsiteX15" fmla="*/ 539801 w 713972"/>
                  <a:gd name="connsiteY15" fmla="*/ 1017812 h 1634884"/>
                  <a:gd name="connsiteX16" fmla="*/ 561572 w 713972"/>
                  <a:gd name="connsiteY16" fmla="*/ 966105 h 1634884"/>
                  <a:gd name="connsiteX17" fmla="*/ 545243 w 713972"/>
                  <a:gd name="connsiteY17" fmla="*/ 952498 h 1634884"/>
                  <a:gd name="connsiteX18" fmla="*/ 572457 w 713972"/>
                  <a:gd name="connsiteY18" fmla="*/ 879019 h 1634884"/>
                  <a:gd name="connsiteX19" fmla="*/ 713972 w 713972"/>
                  <a:gd name="connsiteY19" fmla="*/ 625927 h 1634884"/>
                  <a:gd name="connsiteX20" fmla="*/ 477207 w 713972"/>
                  <a:gd name="connsiteY20" fmla="*/ 397328 h 1634884"/>
                  <a:gd name="connsiteX21" fmla="*/ 531636 w 713972"/>
                  <a:gd name="connsiteY21" fmla="*/ 187778 h 1634884"/>
                  <a:gd name="connsiteX22" fmla="*/ 588786 w 713972"/>
                  <a:gd name="connsiteY22" fmla="*/ 51706 h 1634884"/>
                  <a:gd name="connsiteX23" fmla="*/ 520750 w 713972"/>
                  <a:gd name="connsiteY23" fmla="*/ 16329 h 1634884"/>
                  <a:gd name="connsiteX24" fmla="*/ 466322 w 713972"/>
                  <a:gd name="connsiteY24" fmla="*/ 0 h 1634884"/>
                  <a:gd name="connsiteX25" fmla="*/ 417336 w 713972"/>
                  <a:gd name="connsiteY25" fmla="*/ 78920 h 1634884"/>
                  <a:gd name="connsiteX26" fmla="*/ 365629 w 713972"/>
                  <a:gd name="connsiteY26" fmla="*/ 106135 h 1634884"/>
                  <a:gd name="connsiteX27" fmla="*/ 0 w 713972"/>
                  <a:gd name="connsiteY27" fmla="*/ 179673 h 1634884"/>
                  <a:gd name="connsiteX0" fmla="*/ 258608 w 605115"/>
                  <a:gd name="connsiteY0" fmla="*/ 1789947 h 1789947"/>
                  <a:gd name="connsiteX1" fmla="*/ 219886 w 605115"/>
                  <a:gd name="connsiteY1" fmla="*/ 1772076 h 1789947"/>
                  <a:gd name="connsiteX2" fmla="*/ 243715 w 605115"/>
                  <a:gd name="connsiteY2" fmla="*/ 1676764 h 1789947"/>
                  <a:gd name="connsiteX3" fmla="*/ 270522 w 605115"/>
                  <a:gd name="connsiteY3" fmla="*/ 1703571 h 1789947"/>
                  <a:gd name="connsiteX4" fmla="*/ 264565 w 605115"/>
                  <a:gd name="connsiteY4" fmla="*/ 1739313 h 1789947"/>
                  <a:gd name="connsiteX5" fmla="*/ 300307 w 605115"/>
                  <a:gd name="connsiteY5" fmla="*/ 1733356 h 1789947"/>
                  <a:gd name="connsiteX6" fmla="*/ 353920 w 605115"/>
                  <a:gd name="connsiteY6" fmla="*/ 1724420 h 1789947"/>
                  <a:gd name="connsiteX7" fmla="*/ 279458 w 605115"/>
                  <a:gd name="connsiteY7" fmla="*/ 1682722 h 1789947"/>
                  <a:gd name="connsiteX8" fmla="*/ 246694 w 605115"/>
                  <a:gd name="connsiteY8" fmla="*/ 1646979 h 1789947"/>
                  <a:gd name="connsiteX9" fmla="*/ 270522 w 605115"/>
                  <a:gd name="connsiteY9" fmla="*/ 1504011 h 1789947"/>
                  <a:gd name="connsiteX10" fmla="*/ 261586 w 605115"/>
                  <a:gd name="connsiteY10" fmla="*/ 1489118 h 1789947"/>
                  <a:gd name="connsiteX11" fmla="*/ 273500 w 605115"/>
                  <a:gd name="connsiteY11" fmla="*/ 1450398 h 1789947"/>
                  <a:gd name="connsiteX12" fmla="*/ 274270 w 605115"/>
                  <a:gd name="connsiteY12" fmla="*/ 1401306 h 1789947"/>
                  <a:gd name="connsiteX13" fmla="*/ 316643 w 605115"/>
                  <a:gd name="connsiteY13" fmla="*/ 1319831 h 1789947"/>
                  <a:gd name="connsiteX14" fmla="*/ 392843 w 605115"/>
                  <a:gd name="connsiteY14" fmla="*/ 1178318 h 1789947"/>
                  <a:gd name="connsiteX15" fmla="*/ 430944 w 605115"/>
                  <a:gd name="connsiteY15" fmla="*/ 1172875 h 1789947"/>
                  <a:gd name="connsiteX16" fmla="*/ 452715 w 605115"/>
                  <a:gd name="connsiteY16" fmla="*/ 1121168 h 1789947"/>
                  <a:gd name="connsiteX17" fmla="*/ 436386 w 605115"/>
                  <a:gd name="connsiteY17" fmla="*/ 1107561 h 1789947"/>
                  <a:gd name="connsiteX18" fmla="*/ 463600 w 605115"/>
                  <a:gd name="connsiteY18" fmla="*/ 1034082 h 1789947"/>
                  <a:gd name="connsiteX19" fmla="*/ 605115 w 605115"/>
                  <a:gd name="connsiteY19" fmla="*/ 780990 h 1789947"/>
                  <a:gd name="connsiteX20" fmla="*/ 368350 w 605115"/>
                  <a:gd name="connsiteY20" fmla="*/ 552391 h 1789947"/>
                  <a:gd name="connsiteX21" fmla="*/ 422779 w 605115"/>
                  <a:gd name="connsiteY21" fmla="*/ 342841 h 1789947"/>
                  <a:gd name="connsiteX22" fmla="*/ 479929 w 605115"/>
                  <a:gd name="connsiteY22" fmla="*/ 206769 h 1789947"/>
                  <a:gd name="connsiteX23" fmla="*/ 411893 w 605115"/>
                  <a:gd name="connsiteY23" fmla="*/ 171392 h 1789947"/>
                  <a:gd name="connsiteX24" fmla="*/ 357465 w 605115"/>
                  <a:gd name="connsiteY24" fmla="*/ 155063 h 1789947"/>
                  <a:gd name="connsiteX25" fmla="*/ 308479 w 605115"/>
                  <a:gd name="connsiteY25" fmla="*/ 233983 h 1789947"/>
                  <a:gd name="connsiteX26" fmla="*/ 256772 w 605115"/>
                  <a:gd name="connsiteY26" fmla="*/ 261198 h 1789947"/>
                  <a:gd name="connsiteX27" fmla="*/ 0 w 605115"/>
                  <a:gd name="connsiteY27" fmla="*/ 0 h 1789947"/>
                  <a:gd name="connsiteX0" fmla="*/ 258608 w 605115"/>
                  <a:gd name="connsiteY0" fmla="*/ 1789947 h 1789947"/>
                  <a:gd name="connsiteX1" fmla="*/ 219886 w 605115"/>
                  <a:gd name="connsiteY1" fmla="*/ 1772076 h 1789947"/>
                  <a:gd name="connsiteX2" fmla="*/ 243715 w 605115"/>
                  <a:gd name="connsiteY2" fmla="*/ 1676764 h 1789947"/>
                  <a:gd name="connsiteX3" fmla="*/ 270522 w 605115"/>
                  <a:gd name="connsiteY3" fmla="*/ 1703571 h 1789947"/>
                  <a:gd name="connsiteX4" fmla="*/ 264565 w 605115"/>
                  <a:gd name="connsiteY4" fmla="*/ 1739313 h 1789947"/>
                  <a:gd name="connsiteX5" fmla="*/ 300307 w 605115"/>
                  <a:gd name="connsiteY5" fmla="*/ 1733356 h 1789947"/>
                  <a:gd name="connsiteX6" fmla="*/ 353920 w 605115"/>
                  <a:gd name="connsiteY6" fmla="*/ 1724420 h 1789947"/>
                  <a:gd name="connsiteX7" fmla="*/ 279458 w 605115"/>
                  <a:gd name="connsiteY7" fmla="*/ 1682722 h 1789947"/>
                  <a:gd name="connsiteX8" fmla="*/ 246694 w 605115"/>
                  <a:gd name="connsiteY8" fmla="*/ 1646979 h 1789947"/>
                  <a:gd name="connsiteX9" fmla="*/ 270522 w 605115"/>
                  <a:gd name="connsiteY9" fmla="*/ 1504011 h 1789947"/>
                  <a:gd name="connsiteX10" fmla="*/ 261586 w 605115"/>
                  <a:gd name="connsiteY10" fmla="*/ 1489118 h 1789947"/>
                  <a:gd name="connsiteX11" fmla="*/ 273500 w 605115"/>
                  <a:gd name="connsiteY11" fmla="*/ 1450398 h 1789947"/>
                  <a:gd name="connsiteX12" fmla="*/ 274270 w 605115"/>
                  <a:gd name="connsiteY12" fmla="*/ 1401306 h 1789947"/>
                  <a:gd name="connsiteX13" fmla="*/ 316643 w 605115"/>
                  <a:gd name="connsiteY13" fmla="*/ 1319831 h 1789947"/>
                  <a:gd name="connsiteX14" fmla="*/ 392843 w 605115"/>
                  <a:gd name="connsiteY14" fmla="*/ 1178318 h 1789947"/>
                  <a:gd name="connsiteX15" fmla="*/ 430944 w 605115"/>
                  <a:gd name="connsiteY15" fmla="*/ 1172875 h 1789947"/>
                  <a:gd name="connsiteX16" fmla="*/ 452715 w 605115"/>
                  <a:gd name="connsiteY16" fmla="*/ 1121168 h 1789947"/>
                  <a:gd name="connsiteX17" fmla="*/ 436386 w 605115"/>
                  <a:gd name="connsiteY17" fmla="*/ 1107561 h 1789947"/>
                  <a:gd name="connsiteX18" fmla="*/ 463600 w 605115"/>
                  <a:gd name="connsiteY18" fmla="*/ 1034082 h 1789947"/>
                  <a:gd name="connsiteX19" fmla="*/ 605115 w 605115"/>
                  <a:gd name="connsiteY19" fmla="*/ 780990 h 1789947"/>
                  <a:gd name="connsiteX20" fmla="*/ 368350 w 605115"/>
                  <a:gd name="connsiteY20" fmla="*/ 552391 h 1789947"/>
                  <a:gd name="connsiteX21" fmla="*/ 422779 w 605115"/>
                  <a:gd name="connsiteY21" fmla="*/ 342841 h 1789947"/>
                  <a:gd name="connsiteX22" fmla="*/ 479929 w 605115"/>
                  <a:gd name="connsiteY22" fmla="*/ 206769 h 1789947"/>
                  <a:gd name="connsiteX23" fmla="*/ 411893 w 605115"/>
                  <a:gd name="connsiteY23" fmla="*/ 171392 h 1789947"/>
                  <a:gd name="connsiteX24" fmla="*/ 357465 w 605115"/>
                  <a:gd name="connsiteY24" fmla="*/ 155063 h 1789947"/>
                  <a:gd name="connsiteX25" fmla="*/ 308479 w 605115"/>
                  <a:gd name="connsiteY25" fmla="*/ 233983 h 1789947"/>
                  <a:gd name="connsiteX26" fmla="*/ 256772 w 605115"/>
                  <a:gd name="connsiteY26" fmla="*/ 261198 h 1789947"/>
                  <a:gd name="connsiteX27" fmla="*/ 202343 w 605115"/>
                  <a:gd name="connsiteY27" fmla="*/ 277527 h 1789947"/>
                  <a:gd name="connsiteX28" fmla="*/ 0 w 605115"/>
                  <a:gd name="connsiteY28" fmla="*/ 0 h 1789947"/>
                  <a:gd name="connsiteX0" fmla="*/ 271258 w 617765"/>
                  <a:gd name="connsiteY0" fmla="*/ 1789947 h 1789947"/>
                  <a:gd name="connsiteX1" fmla="*/ 232536 w 617765"/>
                  <a:gd name="connsiteY1" fmla="*/ 1772076 h 1789947"/>
                  <a:gd name="connsiteX2" fmla="*/ 256365 w 617765"/>
                  <a:gd name="connsiteY2" fmla="*/ 1676764 h 1789947"/>
                  <a:gd name="connsiteX3" fmla="*/ 283172 w 617765"/>
                  <a:gd name="connsiteY3" fmla="*/ 1703571 h 1789947"/>
                  <a:gd name="connsiteX4" fmla="*/ 277215 w 617765"/>
                  <a:gd name="connsiteY4" fmla="*/ 1739313 h 1789947"/>
                  <a:gd name="connsiteX5" fmla="*/ 312957 w 617765"/>
                  <a:gd name="connsiteY5" fmla="*/ 1733356 h 1789947"/>
                  <a:gd name="connsiteX6" fmla="*/ 366570 w 617765"/>
                  <a:gd name="connsiteY6" fmla="*/ 1724420 h 1789947"/>
                  <a:gd name="connsiteX7" fmla="*/ 292108 w 617765"/>
                  <a:gd name="connsiteY7" fmla="*/ 1682722 h 1789947"/>
                  <a:gd name="connsiteX8" fmla="*/ 259344 w 617765"/>
                  <a:gd name="connsiteY8" fmla="*/ 1646979 h 1789947"/>
                  <a:gd name="connsiteX9" fmla="*/ 283172 w 617765"/>
                  <a:gd name="connsiteY9" fmla="*/ 1504011 h 1789947"/>
                  <a:gd name="connsiteX10" fmla="*/ 274236 w 617765"/>
                  <a:gd name="connsiteY10" fmla="*/ 1489118 h 1789947"/>
                  <a:gd name="connsiteX11" fmla="*/ 286150 w 617765"/>
                  <a:gd name="connsiteY11" fmla="*/ 1450398 h 1789947"/>
                  <a:gd name="connsiteX12" fmla="*/ 286920 w 617765"/>
                  <a:gd name="connsiteY12" fmla="*/ 1401306 h 1789947"/>
                  <a:gd name="connsiteX13" fmla="*/ 329293 w 617765"/>
                  <a:gd name="connsiteY13" fmla="*/ 1319831 h 1789947"/>
                  <a:gd name="connsiteX14" fmla="*/ 405493 w 617765"/>
                  <a:gd name="connsiteY14" fmla="*/ 1178318 h 1789947"/>
                  <a:gd name="connsiteX15" fmla="*/ 443594 w 617765"/>
                  <a:gd name="connsiteY15" fmla="*/ 1172875 h 1789947"/>
                  <a:gd name="connsiteX16" fmla="*/ 465365 w 617765"/>
                  <a:gd name="connsiteY16" fmla="*/ 1121168 h 1789947"/>
                  <a:gd name="connsiteX17" fmla="*/ 449036 w 617765"/>
                  <a:gd name="connsiteY17" fmla="*/ 1107561 h 1789947"/>
                  <a:gd name="connsiteX18" fmla="*/ 476250 w 617765"/>
                  <a:gd name="connsiteY18" fmla="*/ 1034082 h 1789947"/>
                  <a:gd name="connsiteX19" fmla="*/ 617765 w 617765"/>
                  <a:gd name="connsiteY19" fmla="*/ 780990 h 1789947"/>
                  <a:gd name="connsiteX20" fmla="*/ 381000 w 617765"/>
                  <a:gd name="connsiteY20" fmla="*/ 552391 h 1789947"/>
                  <a:gd name="connsiteX21" fmla="*/ 435429 w 617765"/>
                  <a:gd name="connsiteY21" fmla="*/ 342841 h 1789947"/>
                  <a:gd name="connsiteX22" fmla="*/ 492579 w 617765"/>
                  <a:gd name="connsiteY22" fmla="*/ 206769 h 1789947"/>
                  <a:gd name="connsiteX23" fmla="*/ 424543 w 617765"/>
                  <a:gd name="connsiteY23" fmla="*/ 171392 h 1789947"/>
                  <a:gd name="connsiteX24" fmla="*/ 370115 w 617765"/>
                  <a:gd name="connsiteY24" fmla="*/ 155063 h 1789947"/>
                  <a:gd name="connsiteX25" fmla="*/ 321129 w 617765"/>
                  <a:gd name="connsiteY25" fmla="*/ 233983 h 1789947"/>
                  <a:gd name="connsiteX26" fmla="*/ 269422 w 617765"/>
                  <a:gd name="connsiteY26" fmla="*/ 261198 h 1789947"/>
                  <a:gd name="connsiteX27" fmla="*/ 214993 w 617765"/>
                  <a:gd name="connsiteY27" fmla="*/ 277527 h 1789947"/>
                  <a:gd name="connsiteX28" fmla="*/ 0 w 617765"/>
                  <a:gd name="connsiteY28" fmla="*/ 258477 h 1789947"/>
                  <a:gd name="connsiteX29" fmla="*/ 12650 w 617765"/>
                  <a:gd name="connsiteY29" fmla="*/ 0 h 1789947"/>
                  <a:gd name="connsiteX0" fmla="*/ 552522 w 899029"/>
                  <a:gd name="connsiteY0" fmla="*/ 1634884 h 1634884"/>
                  <a:gd name="connsiteX1" fmla="*/ 513800 w 899029"/>
                  <a:gd name="connsiteY1" fmla="*/ 1617013 h 1634884"/>
                  <a:gd name="connsiteX2" fmla="*/ 537629 w 899029"/>
                  <a:gd name="connsiteY2" fmla="*/ 1521701 h 1634884"/>
                  <a:gd name="connsiteX3" fmla="*/ 564436 w 899029"/>
                  <a:gd name="connsiteY3" fmla="*/ 1548508 h 1634884"/>
                  <a:gd name="connsiteX4" fmla="*/ 558479 w 899029"/>
                  <a:gd name="connsiteY4" fmla="*/ 1584250 h 1634884"/>
                  <a:gd name="connsiteX5" fmla="*/ 594221 w 899029"/>
                  <a:gd name="connsiteY5" fmla="*/ 1578293 h 1634884"/>
                  <a:gd name="connsiteX6" fmla="*/ 647834 w 899029"/>
                  <a:gd name="connsiteY6" fmla="*/ 1569357 h 1634884"/>
                  <a:gd name="connsiteX7" fmla="*/ 573372 w 899029"/>
                  <a:gd name="connsiteY7" fmla="*/ 1527659 h 1634884"/>
                  <a:gd name="connsiteX8" fmla="*/ 540608 w 899029"/>
                  <a:gd name="connsiteY8" fmla="*/ 1491916 h 1634884"/>
                  <a:gd name="connsiteX9" fmla="*/ 564436 w 899029"/>
                  <a:gd name="connsiteY9" fmla="*/ 1348948 h 1634884"/>
                  <a:gd name="connsiteX10" fmla="*/ 555500 w 899029"/>
                  <a:gd name="connsiteY10" fmla="*/ 1334055 h 1634884"/>
                  <a:gd name="connsiteX11" fmla="*/ 567414 w 899029"/>
                  <a:gd name="connsiteY11" fmla="*/ 1295335 h 1634884"/>
                  <a:gd name="connsiteX12" fmla="*/ 568184 w 899029"/>
                  <a:gd name="connsiteY12" fmla="*/ 1246243 h 1634884"/>
                  <a:gd name="connsiteX13" fmla="*/ 610557 w 899029"/>
                  <a:gd name="connsiteY13" fmla="*/ 1164768 h 1634884"/>
                  <a:gd name="connsiteX14" fmla="*/ 686757 w 899029"/>
                  <a:gd name="connsiteY14" fmla="*/ 1023255 h 1634884"/>
                  <a:gd name="connsiteX15" fmla="*/ 724858 w 899029"/>
                  <a:gd name="connsiteY15" fmla="*/ 1017812 h 1634884"/>
                  <a:gd name="connsiteX16" fmla="*/ 746629 w 899029"/>
                  <a:gd name="connsiteY16" fmla="*/ 966105 h 1634884"/>
                  <a:gd name="connsiteX17" fmla="*/ 730300 w 899029"/>
                  <a:gd name="connsiteY17" fmla="*/ 952498 h 1634884"/>
                  <a:gd name="connsiteX18" fmla="*/ 757514 w 899029"/>
                  <a:gd name="connsiteY18" fmla="*/ 879019 h 1634884"/>
                  <a:gd name="connsiteX19" fmla="*/ 899029 w 899029"/>
                  <a:gd name="connsiteY19" fmla="*/ 625927 h 1634884"/>
                  <a:gd name="connsiteX20" fmla="*/ 662264 w 899029"/>
                  <a:gd name="connsiteY20" fmla="*/ 397328 h 1634884"/>
                  <a:gd name="connsiteX21" fmla="*/ 716693 w 899029"/>
                  <a:gd name="connsiteY21" fmla="*/ 187778 h 1634884"/>
                  <a:gd name="connsiteX22" fmla="*/ 773843 w 899029"/>
                  <a:gd name="connsiteY22" fmla="*/ 51706 h 1634884"/>
                  <a:gd name="connsiteX23" fmla="*/ 705807 w 899029"/>
                  <a:gd name="connsiteY23" fmla="*/ 16329 h 1634884"/>
                  <a:gd name="connsiteX24" fmla="*/ 651379 w 899029"/>
                  <a:gd name="connsiteY24" fmla="*/ 0 h 1634884"/>
                  <a:gd name="connsiteX25" fmla="*/ 602393 w 899029"/>
                  <a:gd name="connsiteY25" fmla="*/ 78920 h 1634884"/>
                  <a:gd name="connsiteX26" fmla="*/ 550686 w 899029"/>
                  <a:gd name="connsiteY26" fmla="*/ 106135 h 1634884"/>
                  <a:gd name="connsiteX27" fmla="*/ 496257 w 899029"/>
                  <a:gd name="connsiteY27" fmla="*/ 122464 h 1634884"/>
                  <a:gd name="connsiteX28" fmla="*/ 281264 w 899029"/>
                  <a:gd name="connsiteY28" fmla="*/ 103414 h 1634884"/>
                  <a:gd name="connsiteX29" fmla="*/ 0 w 899029"/>
                  <a:gd name="connsiteY29" fmla="*/ 8222 h 1634884"/>
                  <a:gd name="connsiteX0" fmla="*/ 568850 w 915357"/>
                  <a:gd name="connsiteY0" fmla="*/ 1634884 h 1634884"/>
                  <a:gd name="connsiteX1" fmla="*/ 530128 w 915357"/>
                  <a:gd name="connsiteY1" fmla="*/ 1617013 h 1634884"/>
                  <a:gd name="connsiteX2" fmla="*/ 553957 w 915357"/>
                  <a:gd name="connsiteY2" fmla="*/ 1521701 h 1634884"/>
                  <a:gd name="connsiteX3" fmla="*/ 580764 w 915357"/>
                  <a:gd name="connsiteY3" fmla="*/ 1548508 h 1634884"/>
                  <a:gd name="connsiteX4" fmla="*/ 574807 w 915357"/>
                  <a:gd name="connsiteY4" fmla="*/ 1584250 h 1634884"/>
                  <a:gd name="connsiteX5" fmla="*/ 610549 w 915357"/>
                  <a:gd name="connsiteY5" fmla="*/ 1578293 h 1634884"/>
                  <a:gd name="connsiteX6" fmla="*/ 664162 w 915357"/>
                  <a:gd name="connsiteY6" fmla="*/ 1569357 h 1634884"/>
                  <a:gd name="connsiteX7" fmla="*/ 589700 w 915357"/>
                  <a:gd name="connsiteY7" fmla="*/ 1527659 h 1634884"/>
                  <a:gd name="connsiteX8" fmla="*/ 556936 w 915357"/>
                  <a:gd name="connsiteY8" fmla="*/ 1491916 h 1634884"/>
                  <a:gd name="connsiteX9" fmla="*/ 580764 w 915357"/>
                  <a:gd name="connsiteY9" fmla="*/ 1348948 h 1634884"/>
                  <a:gd name="connsiteX10" fmla="*/ 571828 w 915357"/>
                  <a:gd name="connsiteY10" fmla="*/ 1334055 h 1634884"/>
                  <a:gd name="connsiteX11" fmla="*/ 583742 w 915357"/>
                  <a:gd name="connsiteY11" fmla="*/ 1295335 h 1634884"/>
                  <a:gd name="connsiteX12" fmla="*/ 584512 w 915357"/>
                  <a:gd name="connsiteY12" fmla="*/ 1246243 h 1634884"/>
                  <a:gd name="connsiteX13" fmla="*/ 626885 w 915357"/>
                  <a:gd name="connsiteY13" fmla="*/ 1164768 h 1634884"/>
                  <a:gd name="connsiteX14" fmla="*/ 703085 w 915357"/>
                  <a:gd name="connsiteY14" fmla="*/ 1023255 h 1634884"/>
                  <a:gd name="connsiteX15" fmla="*/ 741186 w 915357"/>
                  <a:gd name="connsiteY15" fmla="*/ 1017812 h 1634884"/>
                  <a:gd name="connsiteX16" fmla="*/ 762957 w 915357"/>
                  <a:gd name="connsiteY16" fmla="*/ 966105 h 1634884"/>
                  <a:gd name="connsiteX17" fmla="*/ 746628 w 915357"/>
                  <a:gd name="connsiteY17" fmla="*/ 952498 h 1634884"/>
                  <a:gd name="connsiteX18" fmla="*/ 773842 w 915357"/>
                  <a:gd name="connsiteY18" fmla="*/ 879019 h 1634884"/>
                  <a:gd name="connsiteX19" fmla="*/ 915357 w 915357"/>
                  <a:gd name="connsiteY19" fmla="*/ 625927 h 1634884"/>
                  <a:gd name="connsiteX20" fmla="*/ 678592 w 915357"/>
                  <a:gd name="connsiteY20" fmla="*/ 397328 h 1634884"/>
                  <a:gd name="connsiteX21" fmla="*/ 733021 w 915357"/>
                  <a:gd name="connsiteY21" fmla="*/ 187778 h 1634884"/>
                  <a:gd name="connsiteX22" fmla="*/ 790171 w 915357"/>
                  <a:gd name="connsiteY22" fmla="*/ 51706 h 1634884"/>
                  <a:gd name="connsiteX23" fmla="*/ 722135 w 915357"/>
                  <a:gd name="connsiteY23" fmla="*/ 16329 h 1634884"/>
                  <a:gd name="connsiteX24" fmla="*/ 667707 w 915357"/>
                  <a:gd name="connsiteY24" fmla="*/ 0 h 1634884"/>
                  <a:gd name="connsiteX25" fmla="*/ 618721 w 915357"/>
                  <a:gd name="connsiteY25" fmla="*/ 78920 h 1634884"/>
                  <a:gd name="connsiteX26" fmla="*/ 567014 w 915357"/>
                  <a:gd name="connsiteY26" fmla="*/ 106135 h 1634884"/>
                  <a:gd name="connsiteX27" fmla="*/ 512585 w 915357"/>
                  <a:gd name="connsiteY27" fmla="*/ 122464 h 1634884"/>
                  <a:gd name="connsiteX28" fmla="*/ 297592 w 915357"/>
                  <a:gd name="connsiteY28" fmla="*/ 103414 h 1634884"/>
                  <a:gd name="connsiteX29" fmla="*/ 0 w 915357"/>
                  <a:gd name="connsiteY29" fmla="*/ 5501 h 16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5357" h="1634884">
                    <a:moveTo>
                      <a:pt x="568850" y="1634884"/>
                    </a:moveTo>
                    <a:cubicBezTo>
                      <a:pt x="576792" y="1623963"/>
                      <a:pt x="522186" y="1627934"/>
                      <a:pt x="530128" y="1617013"/>
                    </a:cubicBezTo>
                    <a:cubicBezTo>
                      <a:pt x="544028" y="1604106"/>
                      <a:pt x="540057" y="1534608"/>
                      <a:pt x="553957" y="1521701"/>
                    </a:cubicBezTo>
                    <a:cubicBezTo>
                      <a:pt x="555943" y="1533615"/>
                      <a:pt x="578778" y="1536594"/>
                      <a:pt x="580764" y="1548508"/>
                    </a:cubicBezTo>
                    <a:cubicBezTo>
                      <a:pt x="582750" y="1558436"/>
                      <a:pt x="572821" y="1574322"/>
                      <a:pt x="574807" y="1584250"/>
                    </a:cubicBezTo>
                    <a:cubicBezTo>
                      <a:pt x="584735" y="1591200"/>
                      <a:pt x="600621" y="1571343"/>
                      <a:pt x="610549" y="1578293"/>
                    </a:cubicBezTo>
                    <a:cubicBezTo>
                      <a:pt x="617499" y="1587228"/>
                      <a:pt x="657212" y="1560422"/>
                      <a:pt x="664162" y="1569357"/>
                    </a:cubicBezTo>
                    <a:cubicBezTo>
                      <a:pt x="671112" y="1548508"/>
                      <a:pt x="582750" y="1548508"/>
                      <a:pt x="589700" y="1527659"/>
                    </a:cubicBezTo>
                    <a:cubicBezTo>
                      <a:pt x="599628" y="1514752"/>
                      <a:pt x="547008" y="1504823"/>
                      <a:pt x="556936" y="1491916"/>
                    </a:cubicBezTo>
                    <a:cubicBezTo>
                      <a:pt x="569843" y="1474045"/>
                      <a:pt x="567857" y="1366819"/>
                      <a:pt x="580764" y="1348948"/>
                    </a:cubicBezTo>
                    <a:cubicBezTo>
                      <a:pt x="588707" y="1343984"/>
                      <a:pt x="563885" y="1339019"/>
                      <a:pt x="571828" y="1334055"/>
                    </a:cubicBezTo>
                    <a:cubicBezTo>
                      <a:pt x="580764" y="1328098"/>
                      <a:pt x="574806" y="1301292"/>
                      <a:pt x="583742" y="1295335"/>
                    </a:cubicBezTo>
                    <a:cubicBezTo>
                      <a:pt x="595656" y="1302285"/>
                      <a:pt x="572598" y="1239293"/>
                      <a:pt x="584512" y="1246243"/>
                    </a:cubicBezTo>
                    <a:cubicBezTo>
                      <a:pt x="601358" y="1261721"/>
                      <a:pt x="610039" y="1149290"/>
                      <a:pt x="626885" y="1164768"/>
                    </a:cubicBezTo>
                    <a:cubicBezTo>
                      <a:pt x="654099" y="1147533"/>
                      <a:pt x="675871" y="1040490"/>
                      <a:pt x="703085" y="1023255"/>
                    </a:cubicBezTo>
                    <a:cubicBezTo>
                      <a:pt x="713971" y="1030512"/>
                      <a:pt x="730300" y="1010555"/>
                      <a:pt x="741186" y="1017812"/>
                    </a:cubicBezTo>
                    <a:cubicBezTo>
                      <a:pt x="755700" y="1012369"/>
                      <a:pt x="748443" y="971548"/>
                      <a:pt x="762957" y="966105"/>
                    </a:cubicBezTo>
                    <a:cubicBezTo>
                      <a:pt x="772028" y="963384"/>
                      <a:pt x="737557" y="955219"/>
                      <a:pt x="746628" y="952498"/>
                    </a:cubicBezTo>
                    <a:cubicBezTo>
                      <a:pt x="770214" y="946148"/>
                      <a:pt x="750256" y="885369"/>
                      <a:pt x="773842" y="879019"/>
                    </a:cubicBezTo>
                    <a:cubicBezTo>
                      <a:pt x="821921" y="839105"/>
                      <a:pt x="867278" y="665841"/>
                      <a:pt x="915357" y="625927"/>
                    </a:cubicBezTo>
                    <a:cubicBezTo>
                      <a:pt x="910821" y="568777"/>
                      <a:pt x="683128" y="454478"/>
                      <a:pt x="678592" y="397328"/>
                    </a:cubicBezTo>
                    <a:cubicBezTo>
                      <a:pt x="699456" y="370114"/>
                      <a:pt x="712157" y="214992"/>
                      <a:pt x="733021" y="187778"/>
                    </a:cubicBezTo>
                    <a:cubicBezTo>
                      <a:pt x="752978" y="174171"/>
                      <a:pt x="770214" y="65313"/>
                      <a:pt x="790171" y="51706"/>
                    </a:cubicBezTo>
                    <a:cubicBezTo>
                      <a:pt x="769307" y="35378"/>
                      <a:pt x="742999" y="32657"/>
                      <a:pt x="722135" y="16329"/>
                    </a:cubicBezTo>
                    <a:cubicBezTo>
                      <a:pt x="710342" y="4536"/>
                      <a:pt x="679500" y="11793"/>
                      <a:pt x="667707" y="0"/>
                    </a:cubicBezTo>
                    <a:cubicBezTo>
                      <a:pt x="645028" y="9978"/>
                      <a:pt x="641400" y="68942"/>
                      <a:pt x="618721" y="78920"/>
                    </a:cubicBezTo>
                    <a:cubicBezTo>
                      <a:pt x="602392" y="82549"/>
                      <a:pt x="583343" y="102506"/>
                      <a:pt x="567014" y="106135"/>
                    </a:cubicBezTo>
                    <a:cubicBezTo>
                      <a:pt x="556128" y="94342"/>
                      <a:pt x="523471" y="134257"/>
                      <a:pt x="512585" y="122464"/>
                    </a:cubicBezTo>
                    <a:cubicBezTo>
                      <a:pt x="498071" y="105228"/>
                      <a:pt x="312106" y="120650"/>
                      <a:pt x="297592" y="103414"/>
                    </a:cubicBezTo>
                    <a:lnTo>
                      <a:pt x="0" y="550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8" name="フリーフォーム 27"/>
              <p:cNvSpPr/>
              <p:nvPr/>
            </p:nvSpPr>
            <p:spPr>
              <a:xfrm>
                <a:off x="3525638" y="2421484"/>
                <a:ext cx="1678812" cy="1927689"/>
              </a:xfrm>
              <a:custGeom>
                <a:avLst/>
                <a:gdLst>
                  <a:gd name="connsiteX0" fmla="*/ 0 w 285750"/>
                  <a:gd name="connsiteY0" fmla="*/ 604157 h 604157"/>
                  <a:gd name="connsiteX1" fmla="*/ 285750 w 285750"/>
                  <a:gd name="connsiteY1" fmla="*/ 0 h 604157"/>
                  <a:gd name="connsiteX0" fmla="*/ 0 w 65314"/>
                  <a:gd name="connsiteY0" fmla="*/ 685800 h 685800"/>
                  <a:gd name="connsiteX1" fmla="*/ 65314 w 65314"/>
                  <a:gd name="connsiteY1" fmla="*/ 0 h 685800"/>
                  <a:gd name="connsiteX0" fmla="*/ 0 w 65314"/>
                  <a:gd name="connsiteY0" fmla="*/ 685800 h 685800"/>
                  <a:gd name="connsiteX1" fmla="*/ 46264 w 65314"/>
                  <a:gd name="connsiteY1" fmla="*/ 639535 h 685800"/>
                  <a:gd name="connsiteX2" fmla="*/ 65314 w 65314"/>
                  <a:gd name="connsiteY2" fmla="*/ 0 h 685800"/>
                  <a:gd name="connsiteX0" fmla="*/ 0 w 117021"/>
                  <a:gd name="connsiteY0" fmla="*/ 685800 h 685800"/>
                  <a:gd name="connsiteX1" fmla="*/ 46264 w 117021"/>
                  <a:gd name="connsiteY1" fmla="*/ 639535 h 685800"/>
                  <a:gd name="connsiteX2" fmla="*/ 117021 w 117021"/>
                  <a:gd name="connsiteY2" fmla="*/ 552450 h 685800"/>
                  <a:gd name="connsiteX3" fmla="*/ 65314 w 117021"/>
                  <a:gd name="connsiteY3" fmla="*/ 0 h 685800"/>
                  <a:gd name="connsiteX0" fmla="*/ 0 w 329336"/>
                  <a:gd name="connsiteY0" fmla="*/ 685800 h 685800"/>
                  <a:gd name="connsiteX1" fmla="*/ 46264 w 329336"/>
                  <a:gd name="connsiteY1" fmla="*/ 639535 h 685800"/>
                  <a:gd name="connsiteX2" fmla="*/ 117021 w 329336"/>
                  <a:gd name="connsiteY2" fmla="*/ 552450 h 685800"/>
                  <a:gd name="connsiteX3" fmla="*/ 329292 w 329336"/>
                  <a:gd name="connsiteY3" fmla="*/ 421821 h 685800"/>
                  <a:gd name="connsiteX4" fmla="*/ 65314 w 329336"/>
                  <a:gd name="connsiteY4" fmla="*/ 0 h 685800"/>
                  <a:gd name="connsiteX0" fmla="*/ 0 w 329336"/>
                  <a:gd name="connsiteY0" fmla="*/ 685800 h 685800"/>
                  <a:gd name="connsiteX1" fmla="*/ 46264 w 329336"/>
                  <a:gd name="connsiteY1" fmla="*/ 639535 h 685800"/>
                  <a:gd name="connsiteX2" fmla="*/ 117021 w 329336"/>
                  <a:gd name="connsiteY2" fmla="*/ 552450 h 685800"/>
                  <a:gd name="connsiteX3" fmla="*/ 329292 w 329336"/>
                  <a:gd name="connsiteY3" fmla="*/ 421821 h 685800"/>
                  <a:gd name="connsiteX4" fmla="*/ 326570 w 329336"/>
                  <a:gd name="connsiteY4" fmla="*/ 378278 h 685800"/>
                  <a:gd name="connsiteX5" fmla="*/ 65314 w 329336"/>
                  <a:gd name="connsiteY5" fmla="*/ 0 h 685800"/>
                  <a:gd name="connsiteX0" fmla="*/ 0 w 928007"/>
                  <a:gd name="connsiteY0" fmla="*/ 307522 h 307522"/>
                  <a:gd name="connsiteX1" fmla="*/ 46264 w 928007"/>
                  <a:gd name="connsiteY1" fmla="*/ 261257 h 307522"/>
                  <a:gd name="connsiteX2" fmla="*/ 117021 w 928007"/>
                  <a:gd name="connsiteY2" fmla="*/ 174172 h 307522"/>
                  <a:gd name="connsiteX3" fmla="*/ 329292 w 928007"/>
                  <a:gd name="connsiteY3" fmla="*/ 43543 h 307522"/>
                  <a:gd name="connsiteX4" fmla="*/ 326570 w 928007"/>
                  <a:gd name="connsiteY4" fmla="*/ 0 h 307522"/>
                  <a:gd name="connsiteX5" fmla="*/ 928007 w 928007"/>
                  <a:gd name="connsiteY5" fmla="*/ 146958 h 307522"/>
                  <a:gd name="connsiteX0" fmla="*/ 0 w 928007"/>
                  <a:gd name="connsiteY0" fmla="*/ 307522 h 307522"/>
                  <a:gd name="connsiteX1" fmla="*/ 46264 w 928007"/>
                  <a:gd name="connsiteY1" fmla="*/ 261257 h 307522"/>
                  <a:gd name="connsiteX2" fmla="*/ 117021 w 928007"/>
                  <a:gd name="connsiteY2" fmla="*/ 174172 h 307522"/>
                  <a:gd name="connsiteX3" fmla="*/ 329292 w 928007"/>
                  <a:gd name="connsiteY3" fmla="*/ 43543 h 307522"/>
                  <a:gd name="connsiteX4" fmla="*/ 326570 w 928007"/>
                  <a:gd name="connsiteY4" fmla="*/ 0 h 307522"/>
                  <a:gd name="connsiteX5" fmla="*/ 364670 w 928007"/>
                  <a:gd name="connsiteY5" fmla="*/ 35379 h 307522"/>
                  <a:gd name="connsiteX6" fmla="*/ 928007 w 928007"/>
                  <a:gd name="connsiteY6" fmla="*/ 146958 h 307522"/>
                  <a:gd name="connsiteX0" fmla="*/ 0 w 364670"/>
                  <a:gd name="connsiteY0" fmla="*/ 865414 h 865414"/>
                  <a:gd name="connsiteX1" fmla="*/ 46264 w 364670"/>
                  <a:gd name="connsiteY1" fmla="*/ 819149 h 865414"/>
                  <a:gd name="connsiteX2" fmla="*/ 117021 w 364670"/>
                  <a:gd name="connsiteY2" fmla="*/ 732064 h 865414"/>
                  <a:gd name="connsiteX3" fmla="*/ 329292 w 364670"/>
                  <a:gd name="connsiteY3" fmla="*/ 601435 h 865414"/>
                  <a:gd name="connsiteX4" fmla="*/ 326570 w 364670"/>
                  <a:gd name="connsiteY4" fmla="*/ 557892 h 865414"/>
                  <a:gd name="connsiteX5" fmla="*/ 364670 w 364670"/>
                  <a:gd name="connsiteY5" fmla="*/ 593271 h 865414"/>
                  <a:gd name="connsiteX6" fmla="*/ 10886 w 364670"/>
                  <a:gd name="connsiteY6" fmla="*/ 0 h 865414"/>
                  <a:gd name="connsiteX0" fmla="*/ 0 w 428988"/>
                  <a:gd name="connsiteY0" fmla="*/ 865414 h 865414"/>
                  <a:gd name="connsiteX1" fmla="*/ 46264 w 428988"/>
                  <a:gd name="connsiteY1" fmla="*/ 819149 h 865414"/>
                  <a:gd name="connsiteX2" fmla="*/ 117021 w 428988"/>
                  <a:gd name="connsiteY2" fmla="*/ 732064 h 865414"/>
                  <a:gd name="connsiteX3" fmla="*/ 329292 w 428988"/>
                  <a:gd name="connsiteY3" fmla="*/ 601435 h 865414"/>
                  <a:gd name="connsiteX4" fmla="*/ 326570 w 428988"/>
                  <a:gd name="connsiteY4" fmla="*/ 557892 h 865414"/>
                  <a:gd name="connsiteX5" fmla="*/ 364670 w 428988"/>
                  <a:gd name="connsiteY5" fmla="*/ 593271 h 865414"/>
                  <a:gd name="connsiteX6" fmla="*/ 427263 w 428988"/>
                  <a:gd name="connsiteY6" fmla="*/ 527957 h 865414"/>
                  <a:gd name="connsiteX7" fmla="*/ 10886 w 428988"/>
                  <a:gd name="connsiteY7" fmla="*/ 0 h 865414"/>
                  <a:gd name="connsiteX0" fmla="*/ 0 w 451447"/>
                  <a:gd name="connsiteY0" fmla="*/ 865414 h 865414"/>
                  <a:gd name="connsiteX1" fmla="*/ 46264 w 451447"/>
                  <a:gd name="connsiteY1" fmla="*/ 819149 h 865414"/>
                  <a:gd name="connsiteX2" fmla="*/ 117021 w 451447"/>
                  <a:gd name="connsiteY2" fmla="*/ 732064 h 865414"/>
                  <a:gd name="connsiteX3" fmla="*/ 329292 w 451447"/>
                  <a:gd name="connsiteY3" fmla="*/ 601435 h 865414"/>
                  <a:gd name="connsiteX4" fmla="*/ 326570 w 451447"/>
                  <a:gd name="connsiteY4" fmla="*/ 557892 h 865414"/>
                  <a:gd name="connsiteX5" fmla="*/ 364670 w 451447"/>
                  <a:gd name="connsiteY5" fmla="*/ 593271 h 865414"/>
                  <a:gd name="connsiteX6" fmla="*/ 427263 w 451447"/>
                  <a:gd name="connsiteY6" fmla="*/ 527957 h 865414"/>
                  <a:gd name="connsiteX7" fmla="*/ 449034 w 451447"/>
                  <a:gd name="connsiteY7" fmla="*/ 440871 h 865414"/>
                  <a:gd name="connsiteX8" fmla="*/ 10886 w 451447"/>
                  <a:gd name="connsiteY8" fmla="*/ 0 h 865414"/>
                  <a:gd name="connsiteX0" fmla="*/ 0 w 471590"/>
                  <a:gd name="connsiteY0" fmla="*/ 865414 h 865414"/>
                  <a:gd name="connsiteX1" fmla="*/ 46264 w 471590"/>
                  <a:gd name="connsiteY1" fmla="*/ 819149 h 865414"/>
                  <a:gd name="connsiteX2" fmla="*/ 117021 w 471590"/>
                  <a:gd name="connsiteY2" fmla="*/ 732064 h 865414"/>
                  <a:gd name="connsiteX3" fmla="*/ 329292 w 471590"/>
                  <a:gd name="connsiteY3" fmla="*/ 601435 h 865414"/>
                  <a:gd name="connsiteX4" fmla="*/ 326570 w 471590"/>
                  <a:gd name="connsiteY4" fmla="*/ 557892 h 865414"/>
                  <a:gd name="connsiteX5" fmla="*/ 364670 w 471590"/>
                  <a:gd name="connsiteY5" fmla="*/ 593271 h 865414"/>
                  <a:gd name="connsiteX6" fmla="*/ 427263 w 471590"/>
                  <a:gd name="connsiteY6" fmla="*/ 527957 h 865414"/>
                  <a:gd name="connsiteX7" fmla="*/ 449034 w 471590"/>
                  <a:gd name="connsiteY7" fmla="*/ 440871 h 865414"/>
                  <a:gd name="connsiteX8" fmla="*/ 470806 w 471590"/>
                  <a:gd name="connsiteY8" fmla="*/ 410935 h 865414"/>
                  <a:gd name="connsiteX9" fmla="*/ 10886 w 471590"/>
                  <a:gd name="connsiteY9" fmla="*/ 0 h 865414"/>
                  <a:gd name="connsiteX0" fmla="*/ 0 w 1009650"/>
                  <a:gd name="connsiteY0" fmla="*/ 723899 h 723899"/>
                  <a:gd name="connsiteX1" fmla="*/ 46264 w 1009650"/>
                  <a:gd name="connsiteY1" fmla="*/ 677634 h 723899"/>
                  <a:gd name="connsiteX2" fmla="*/ 117021 w 1009650"/>
                  <a:gd name="connsiteY2" fmla="*/ 590549 h 723899"/>
                  <a:gd name="connsiteX3" fmla="*/ 329292 w 1009650"/>
                  <a:gd name="connsiteY3" fmla="*/ 459920 h 723899"/>
                  <a:gd name="connsiteX4" fmla="*/ 326570 w 1009650"/>
                  <a:gd name="connsiteY4" fmla="*/ 416377 h 723899"/>
                  <a:gd name="connsiteX5" fmla="*/ 364670 w 1009650"/>
                  <a:gd name="connsiteY5" fmla="*/ 451756 h 723899"/>
                  <a:gd name="connsiteX6" fmla="*/ 427263 w 1009650"/>
                  <a:gd name="connsiteY6" fmla="*/ 386442 h 723899"/>
                  <a:gd name="connsiteX7" fmla="*/ 449034 w 1009650"/>
                  <a:gd name="connsiteY7" fmla="*/ 299356 h 723899"/>
                  <a:gd name="connsiteX8" fmla="*/ 470806 w 1009650"/>
                  <a:gd name="connsiteY8" fmla="*/ 269420 h 723899"/>
                  <a:gd name="connsiteX9" fmla="*/ 1009650 w 1009650"/>
                  <a:gd name="connsiteY9" fmla="*/ 0 h 723899"/>
                  <a:gd name="connsiteX0" fmla="*/ 0 w 1009650"/>
                  <a:gd name="connsiteY0" fmla="*/ 723899 h 723899"/>
                  <a:gd name="connsiteX1" fmla="*/ 46264 w 1009650"/>
                  <a:gd name="connsiteY1" fmla="*/ 677634 h 723899"/>
                  <a:gd name="connsiteX2" fmla="*/ 117021 w 1009650"/>
                  <a:gd name="connsiteY2" fmla="*/ 590549 h 723899"/>
                  <a:gd name="connsiteX3" fmla="*/ 329292 w 1009650"/>
                  <a:gd name="connsiteY3" fmla="*/ 459920 h 723899"/>
                  <a:gd name="connsiteX4" fmla="*/ 326570 w 1009650"/>
                  <a:gd name="connsiteY4" fmla="*/ 416377 h 723899"/>
                  <a:gd name="connsiteX5" fmla="*/ 364670 w 1009650"/>
                  <a:gd name="connsiteY5" fmla="*/ 451756 h 723899"/>
                  <a:gd name="connsiteX6" fmla="*/ 427263 w 1009650"/>
                  <a:gd name="connsiteY6" fmla="*/ 386442 h 723899"/>
                  <a:gd name="connsiteX7" fmla="*/ 449034 w 1009650"/>
                  <a:gd name="connsiteY7" fmla="*/ 299356 h 723899"/>
                  <a:gd name="connsiteX8" fmla="*/ 470806 w 1009650"/>
                  <a:gd name="connsiteY8" fmla="*/ 269420 h 723899"/>
                  <a:gd name="connsiteX9" fmla="*/ 506183 w 1009650"/>
                  <a:gd name="connsiteY9" fmla="*/ 285749 h 723899"/>
                  <a:gd name="connsiteX10" fmla="*/ 1009650 w 1009650"/>
                  <a:gd name="connsiteY10" fmla="*/ 0 h 723899"/>
                  <a:gd name="connsiteX0" fmla="*/ 0 w 1009650"/>
                  <a:gd name="connsiteY0" fmla="*/ 723899 h 723899"/>
                  <a:gd name="connsiteX1" fmla="*/ 46264 w 1009650"/>
                  <a:gd name="connsiteY1" fmla="*/ 677634 h 723899"/>
                  <a:gd name="connsiteX2" fmla="*/ 117021 w 1009650"/>
                  <a:gd name="connsiteY2" fmla="*/ 590549 h 723899"/>
                  <a:gd name="connsiteX3" fmla="*/ 329292 w 1009650"/>
                  <a:gd name="connsiteY3" fmla="*/ 459920 h 723899"/>
                  <a:gd name="connsiteX4" fmla="*/ 326570 w 1009650"/>
                  <a:gd name="connsiteY4" fmla="*/ 416377 h 723899"/>
                  <a:gd name="connsiteX5" fmla="*/ 364670 w 1009650"/>
                  <a:gd name="connsiteY5" fmla="*/ 451756 h 723899"/>
                  <a:gd name="connsiteX6" fmla="*/ 427263 w 1009650"/>
                  <a:gd name="connsiteY6" fmla="*/ 386442 h 723899"/>
                  <a:gd name="connsiteX7" fmla="*/ 449034 w 1009650"/>
                  <a:gd name="connsiteY7" fmla="*/ 299356 h 723899"/>
                  <a:gd name="connsiteX8" fmla="*/ 470806 w 1009650"/>
                  <a:gd name="connsiteY8" fmla="*/ 269420 h 723899"/>
                  <a:gd name="connsiteX9" fmla="*/ 506183 w 1009650"/>
                  <a:gd name="connsiteY9" fmla="*/ 285749 h 723899"/>
                  <a:gd name="connsiteX10" fmla="*/ 557890 w 1009650"/>
                  <a:gd name="connsiteY10" fmla="*/ 283027 h 723899"/>
                  <a:gd name="connsiteX11" fmla="*/ 1009650 w 1009650"/>
                  <a:gd name="connsiteY11" fmla="*/ 0 h 723899"/>
                  <a:gd name="connsiteX0" fmla="*/ 0 w 557890"/>
                  <a:gd name="connsiteY0" fmla="*/ 914399 h 914399"/>
                  <a:gd name="connsiteX1" fmla="*/ 46264 w 557890"/>
                  <a:gd name="connsiteY1" fmla="*/ 868134 h 914399"/>
                  <a:gd name="connsiteX2" fmla="*/ 117021 w 557890"/>
                  <a:gd name="connsiteY2" fmla="*/ 781049 h 914399"/>
                  <a:gd name="connsiteX3" fmla="*/ 329292 w 557890"/>
                  <a:gd name="connsiteY3" fmla="*/ 650420 h 914399"/>
                  <a:gd name="connsiteX4" fmla="*/ 326570 w 557890"/>
                  <a:gd name="connsiteY4" fmla="*/ 606877 h 914399"/>
                  <a:gd name="connsiteX5" fmla="*/ 364670 w 557890"/>
                  <a:gd name="connsiteY5" fmla="*/ 642256 h 914399"/>
                  <a:gd name="connsiteX6" fmla="*/ 427263 w 557890"/>
                  <a:gd name="connsiteY6" fmla="*/ 576942 h 914399"/>
                  <a:gd name="connsiteX7" fmla="*/ 449034 w 557890"/>
                  <a:gd name="connsiteY7" fmla="*/ 489856 h 914399"/>
                  <a:gd name="connsiteX8" fmla="*/ 470806 w 557890"/>
                  <a:gd name="connsiteY8" fmla="*/ 459920 h 914399"/>
                  <a:gd name="connsiteX9" fmla="*/ 506183 w 557890"/>
                  <a:gd name="connsiteY9" fmla="*/ 476249 h 914399"/>
                  <a:gd name="connsiteX10" fmla="*/ 557890 w 557890"/>
                  <a:gd name="connsiteY10" fmla="*/ 473527 h 914399"/>
                  <a:gd name="connsiteX11" fmla="*/ 269421 w 557890"/>
                  <a:gd name="connsiteY11" fmla="*/ 0 h 914399"/>
                  <a:gd name="connsiteX0" fmla="*/ 0 w 569872"/>
                  <a:gd name="connsiteY0" fmla="*/ 914399 h 914399"/>
                  <a:gd name="connsiteX1" fmla="*/ 46264 w 569872"/>
                  <a:gd name="connsiteY1" fmla="*/ 868134 h 914399"/>
                  <a:gd name="connsiteX2" fmla="*/ 117021 w 569872"/>
                  <a:gd name="connsiteY2" fmla="*/ 781049 h 914399"/>
                  <a:gd name="connsiteX3" fmla="*/ 329292 w 569872"/>
                  <a:gd name="connsiteY3" fmla="*/ 650420 h 914399"/>
                  <a:gd name="connsiteX4" fmla="*/ 326570 w 569872"/>
                  <a:gd name="connsiteY4" fmla="*/ 606877 h 914399"/>
                  <a:gd name="connsiteX5" fmla="*/ 364670 w 569872"/>
                  <a:gd name="connsiteY5" fmla="*/ 642256 h 914399"/>
                  <a:gd name="connsiteX6" fmla="*/ 427263 w 569872"/>
                  <a:gd name="connsiteY6" fmla="*/ 576942 h 914399"/>
                  <a:gd name="connsiteX7" fmla="*/ 449034 w 569872"/>
                  <a:gd name="connsiteY7" fmla="*/ 489856 h 914399"/>
                  <a:gd name="connsiteX8" fmla="*/ 470806 w 569872"/>
                  <a:gd name="connsiteY8" fmla="*/ 459920 h 914399"/>
                  <a:gd name="connsiteX9" fmla="*/ 506183 w 569872"/>
                  <a:gd name="connsiteY9" fmla="*/ 476249 h 914399"/>
                  <a:gd name="connsiteX10" fmla="*/ 557890 w 569872"/>
                  <a:gd name="connsiteY10" fmla="*/ 473527 h 914399"/>
                  <a:gd name="connsiteX11" fmla="*/ 568776 w 569872"/>
                  <a:gd name="connsiteY11" fmla="*/ 440870 h 914399"/>
                  <a:gd name="connsiteX12" fmla="*/ 269421 w 569872"/>
                  <a:gd name="connsiteY12" fmla="*/ 0 h 914399"/>
                  <a:gd name="connsiteX0" fmla="*/ 0 w 873578"/>
                  <a:gd name="connsiteY0" fmla="*/ 908956 h 908956"/>
                  <a:gd name="connsiteX1" fmla="*/ 46264 w 873578"/>
                  <a:gd name="connsiteY1" fmla="*/ 862691 h 908956"/>
                  <a:gd name="connsiteX2" fmla="*/ 117021 w 873578"/>
                  <a:gd name="connsiteY2" fmla="*/ 775606 h 908956"/>
                  <a:gd name="connsiteX3" fmla="*/ 329292 w 873578"/>
                  <a:gd name="connsiteY3" fmla="*/ 644977 h 908956"/>
                  <a:gd name="connsiteX4" fmla="*/ 326570 w 873578"/>
                  <a:gd name="connsiteY4" fmla="*/ 601434 h 908956"/>
                  <a:gd name="connsiteX5" fmla="*/ 364670 w 873578"/>
                  <a:gd name="connsiteY5" fmla="*/ 636813 h 908956"/>
                  <a:gd name="connsiteX6" fmla="*/ 427263 w 873578"/>
                  <a:gd name="connsiteY6" fmla="*/ 571499 h 908956"/>
                  <a:gd name="connsiteX7" fmla="*/ 449034 w 873578"/>
                  <a:gd name="connsiteY7" fmla="*/ 484413 h 908956"/>
                  <a:gd name="connsiteX8" fmla="*/ 470806 w 873578"/>
                  <a:gd name="connsiteY8" fmla="*/ 454477 h 908956"/>
                  <a:gd name="connsiteX9" fmla="*/ 506183 w 873578"/>
                  <a:gd name="connsiteY9" fmla="*/ 470806 h 908956"/>
                  <a:gd name="connsiteX10" fmla="*/ 557890 w 873578"/>
                  <a:gd name="connsiteY10" fmla="*/ 468084 h 908956"/>
                  <a:gd name="connsiteX11" fmla="*/ 568776 w 873578"/>
                  <a:gd name="connsiteY11" fmla="*/ 435427 h 908956"/>
                  <a:gd name="connsiteX12" fmla="*/ 873578 w 873578"/>
                  <a:gd name="connsiteY12" fmla="*/ 0 h 908956"/>
                  <a:gd name="connsiteX0" fmla="*/ 0 w 873578"/>
                  <a:gd name="connsiteY0" fmla="*/ 908956 h 908956"/>
                  <a:gd name="connsiteX1" fmla="*/ 46264 w 873578"/>
                  <a:gd name="connsiteY1" fmla="*/ 862691 h 908956"/>
                  <a:gd name="connsiteX2" fmla="*/ 117021 w 873578"/>
                  <a:gd name="connsiteY2" fmla="*/ 775606 h 908956"/>
                  <a:gd name="connsiteX3" fmla="*/ 329292 w 873578"/>
                  <a:gd name="connsiteY3" fmla="*/ 644977 h 908956"/>
                  <a:gd name="connsiteX4" fmla="*/ 326570 w 873578"/>
                  <a:gd name="connsiteY4" fmla="*/ 601434 h 908956"/>
                  <a:gd name="connsiteX5" fmla="*/ 364670 w 873578"/>
                  <a:gd name="connsiteY5" fmla="*/ 636813 h 908956"/>
                  <a:gd name="connsiteX6" fmla="*/ 427263 w 873578"/>
                  <a:gd name="connsiteY6" fmla="*/ 571499 h 908956"/>
                  <a:gd name="connsiteX7" fmla="*/ 449034 w 873578"/>
                  <a:gd name="connsiteY7" fmla="*/ 484413 h 908956"/>
                  <a:gd name="connsiteX8" fmla="*/ 470806 w 873578"/>
                  <a:gd name="connsiteY8" fmla="*/ 454477 h 908956"/>
                  <a:gd name="connsiteX9" fmla="*/ 506183 w 873578"/>
                  <a:gd name="connsiteY9" fmla="*/ 470806 h 908956"/>
                  <a:gd name="connsiteX10" fmla="*/ 557890 w 873578"/>
                  <a:gd name="connsiteY10" fmla="*/ 468084 h 908956"/>
                  <a:gd name="connsiteX11" fmla="*/ 568776 w 873578"/>
                  <a:gd name="connsiteY11" fmla="*/ 435427 h 908956"/>
                  <a:gd name="connsiteX12" fmla="*/ 631369 w 873578"/>
                  <a:gd name="connsiteY12" fmla="*/ 427262 h 908956"/>
                  <a:gd name="connsiteX13" fmla="*/ 873578 w 873578"/>
                  <a:gd name="connsiteY13" fmla="*/ 0 h 908956"/>
                  <a:gd name="connsiteX0" fmla="*/ 0 w 873578"/>
                  <a:gd name="connsiteY0" fmla="*/ 908956 h 908956"/>
                  <a:gd name="connsiteX1" fmla="*/ 46264 w 873578"/>
                  <a:gd name="connsiteY1" fmla="*/ 862691 h 908956"/>
                  <a:gd name="connsiteX2" fmla="*/ 117021 w 873578"/>
                  <a:gd name="connsiteY2" fmla="*/ 775606 h 908956"/>
                  <a:gd name="connsiteX3" fmla="*/ 329292 w 873578"/>
                  <a:gd name="connsiteY3" fmla="*/ 644977 h 908956"/>
                  <a:gd name="connsiteX4" fmla="*/ 326570 w 873578"/>
                  <a:gd name="connsiteY4" fmla="*/ 601434 h 908956"/>
                  <a:gd name="connsiteX5" fmla="*/ 364670 w 873578"/>
                  <a:gd name="connsiteY5" fmla="*/ 636813 h 908956"/>
                  <a:gd name="connsiteX6" fmla="*/ 427263 w 873578"/>
                  <a:gd name="connsiteY6" fmla="*/ 571499 h 908956"/>
                  <a:gd name="connsiteX7" fmla="*/ 449034 w 873578"/>
                  <a:gd name="connsiteY7" fmla="*/ 484413 h 908956"/>
                  <a:gd name="connsiteX8" fmla="*/ 470806 w 873578"/>
                  <a:gd name="connsiteY8" fmla="*/ 454477 h 908956"/>
                  <a:gd name="connsiteX9" fmla="*/ 506183 w 873578"/>
                  <a:gd name="connsiteY9" fmla="*/ 470806 h 908956"/>
                  <a:gd name="connsiteX10" fmla="*/ 557890 w 873578"/>
                  <a:gd name="connsiteY10" fmla="*/ 468084 h 908956"/>
                  <a:gd name="connsiteX11" fmla="*/ 568776 w 873578"/>
                  <a:gd name="connsiteY11" fmla="*/ 435427 h 908956"/>
                  <a:gd name="connsiteX12" fmla="*/ 631369 w 873578"/>
                  <a:gd name="connsiteY12" fmla="*/ 427262 h 908956"/>
                  <a:gd name="connsiteX13" fmla="*/ 710290 w 873578"/>
                  <a:gd name="connsiteY13" fmla="*/ 451755 h 908956"/>
                  <a:gd name="connsiteX14" fmla="*/ 873578 w 873578"/>
                  <a:gd name="connsiteY14" fmla="*/ 0 h 908956"/>
                  <a:gd name="connsiteX0" fmla="*/ 0 w 710290"/>
                  <a:gd name="connsiteY0" fmla="*/ 881742 h 881742"/>
                  <a:gd name="connsiteX1" fmla="*/ 46264 w 710290"/>
                  <a:gd name="connsiteY1" fmla="*/ 835477 h 881742"/>
                  <a:gd name="connsiteX2" fmla="*/ 117021 w 710290"/>
                  <a:gd name="connsiteY2" fmla="*/ 748392 h 881742"/>
                  <a:gd name="connsiteX3" fmla="*/ 329292 w 710290"/>
                  <a:gd name="connsiteY3" fmla="*/ 617763 h 881742"/>
                  <a:gd name="connsiteX4" fmla="*/ 326570 w 710290"/>
                  <a:gd name="connsiteY4" fmla="*/ 574220 h 881742"/>
                  <a:gd name="connsiteX5" fmla="*/ 364670 w 710290"/>
                  <a:gd name="connsiteY5" fmla="*/ 609599 h 881742"/>
                  <a:gd name="connsiteX6" fmla="*/ 427263 w 710290"/>
                  <a:gd name="connsiteY6" fmla="*/ 544285 h 881742"/>
                  <a:gd name="connsiteX7" fmla="*/ 449034 w 710290"/>
                  <a:gd name="connsiteY7" fmla="*/ 457199 h 881742"/>
                  <a:gd name="connsiteX8" fmla="*/ 470806 w 710290"/>
                  <a:gd name="connsiteY8" fmla="*/ 427263 h 881742"/>
                  <a:gd name="connsiteX9" fmla="*/ 506183 w 710290"/>
                  <a:gd name="connsiteY9" fmla="*/ 443592 h 881742"/>
                  <a:gd name="connsiteX10" fmla="*/ 557890 w 710290"/>
                  <a:gd name="connsiteY10" fmla="*/ 440870 h 881742"/>
                  <a:gd name="connsiteX11" fmla="*/ 568776 w 710290"/>
                  <a:gd name="connsiteY11" fmla="*/ 408213 h 881742"/>
                  <a:gd name="connsiteX12" fmla="*/ 631369 w 710290"/>
                  <a:gd name="connsiteY12" fmla="*/ 400048 h 881742"/>
                  <a:gd name="connsiteX13" fmla="*/ 710290 w 710290"/>
                  <a:gd name="connsiteY13" fmla="*/ 424541 h 881742"/>
                  <a:gd name="connsiteX14" fmla="*/ 386442 w 710290"/>
                  <a:gd name="connsiteY14" fmla="*/ 0 h 881742"/>
                  <a:gd name="connsiteX0" fmla="*/ 0 w 710772"/>
                  <a:gd name="connsiteY0" fmla="*/ 881742 h 881742"/>
                  <a:gd name="connsiteX1" fmla="*/ 46264 w 710772"/>
                  <a:gd name="connsiteY1" fmla="*/ 835477 h 881742"/>
                  <a:gd name="connsiteX2" fmla="*/ 117021 w 710772"/>
                  <a:gd name="connsiteY2" fmla="*/ 748392 h 881742"/>
                  <a:gd name="connsiteX3" fmla="*/ 329292 w 710772"/>
                  <a:gd name="connsiteY3" fmla="*/ 617763 h 881742"/>
                  <a:gd name="connsiteX4" fmla="*/ 326570 w 710772"/>
                  <a:gd name="connsiteY4" fmla="*/ 574220 h 881742"/>
                  <a:gd name="connsiteX5" fmla="*/ 364670 w 710772"/>
                  <a:gd name="connsiteY5" fmla="*/ 609599 h 881742"/>
                  <a:gd name="connsiteX6" fmla="*/ 427263 w 710772"/>
                  <a:gd name="connsiteY6" fmla="*/ 544285 h 881742"/>
                  <a:gd name="connsiteX7" fmla="*/ 449034 w 710772"/>
                  <a:gd name="connsiteY7" fmla="*/ 457199 h 881742"/>
                  <a:gd name="connsiteX8" fmla="*/ 470806 w 710772"/>
                  <a:gd name="connsiteY8" fmla="*/ 427263 h 881742"/>
                  <a:gd name="connsiteX9" fmla="*/ 506183 w 710772"/>
                  <a:gd name="connsiteY9" fmla="*/ 443592 h 881742"/>
                  <a:gd name="connsiteX10" fmla="*/ 557890 w 710772"/>
                  <a:gd name="connsiteY10" fmla="*/ 440870 h 881742"/>
                  <a:gd name="connsiteX11" fmla="*/ 568776 w 710772"/>
                  <a:gd name="connsiteY11" fmla="*/ 408213 h 881742"/>
                  <a:gd name="connsiteX12" fmla="*/ 631369 w 710772"/>
                  <a:gd name="connsiteY12" fmla="*/ 400048 h 881742"/>
                  <a:gd name="connsiteX13" fmla="*/ 710290 w 710772"/>
                  <a:gd name="connsiteY13" fmla="*/ 424541 h 881742"/>
                  <a:gd name="connsiteX14" fmla="*/ 705735 w 710772"/>
                  <a:gd name="connsiteY14" fmla="*/ 353754 h 881742"/>
                  <a:gd name="connsiteX15" fmla="*/ 386442 w 710772"/>
                  <a:gd name="connsiteY15" fmla="*/ 0 h 881742"/>
                  <a:gd name="connsiteX0" fmla="*/ 0 w 770294"/>
                  <a:gd name="connsiteY0" fmla="*/ 952645 h 952645"/>
                  <a:gd name="connsiteX1" fmla="*/ 46264 w 770294"/>
                  <a:gd name="connsiteY1" fmla="*/ 906380 h 952645"/>
                  <a:gd name="connsiteX2" fmla="*/ 117021 w 770294"/>
                  <a:gd name="connsiteY2" fmla="*/ 819295 h 952645"/>
                  <a:gd name="connsiteX3" fmla="*/ 329292 w 770294"/>
                  <a:gd name="connsiteY3" fmla="*/ 688666 h 952645"/>
                  <a:gd name="connsiteX4" fmla="*/ 326570 w 770294"/>
                  <a:gd name="connsiteY4" fmla="*/ 645123 h 952645"/>
                  <a:gd name="connsiteX5" fmla="*/ 364670 w 770294"/>
                  <a:gd name="connsiteY5" fmla="*/ 680502 h 952645"/>
                  <a:gd name="connsiteX6" fmla="*/ 427263 w 770294"/>
                  <a:gd name="connsiteY6" fmla="*/ 615188 h 952645"/>
                  <a:gd name="connsiteX7" fmla="*/ 449034 w 770294"/>
                  <a:gd name="connsiteY7" fmla="*/ 528102 h 952645"/>
                  <a:gd name="connsiteX8" fmla="*/ 470806 w 770294"/>
                  <a:gd name="connsiteY8" fmla="*/ 498166 h 952645"/>
                  <a:gd name="connsiteX9" fmla="*/ 506183 w 770294"/>
                  <a:gd name="connsiteY9" fmla="*/ 514495 h 952645"/>
                  <a:gd name="connsiteX10" fmla="*/ 557890 w 770294"/>
                  <a:gd name="connsiteY10" fmla="*/ 511773 h 952645"/>
                  <a:gd name="connsiteX11" fmla="*/ 568776 w 770294"/>
                  <a:gd name="connsiteY11" fmla="*/ 479116 h 952645"/>
                  <a:gd name="connsiteX12" fmla="*/ 631369 w 770294"/>
                  <a:gd name="connsiteY12" fmla="*/ 470951 h 952645"/>
                  <a:gd name="connsiteX13" fmla="*/ 710290 w 770294"/>
                  <a:gd name="connsiteY13" fmla="*/ 495444 h 952645"/>
                  <a:gd name="connsiteX14" fmla="*/ 705735 w 770294"/>
                  <a:gd name="connsiteY14" fmla="*/ 424657 h 952645"/>
                  <a:gd name="connsiteX15" fmla="*/ 770294 w 770294"/>
                  <a:gd name="connsiteY15" fmla="*/ 0 h 952645"/>
                  <a:gd name="connsiteX0" fmla="*/ 0 w 770294"/>
                  <a:gd name="connsiteY0" fmla="*/ 952645 h 952645"/>
                  <a:gd name="connsiteX1" fmla="*/ 46264 w 770294"/>
                  <a:gd name="connsiteY1" fmla="*/ 906380 h 952645"/>
                  <a:gd name="connsiteX2" fmla="*/ 117021 w 770294"/>
                  <a:gd name="connsiteY2" fmla="*/ 819295 h 952645"/>
                  <a:gd name="connsiteX3" fmla="*/ 329292 w 770294"/>
                  <a:gd name="connsiteY3" fmla="*/ 688666 h 952645"/>
                  <a:gd name="connsiteX4" fmla="*/ 326570 w 770294"/>
                  <a:gd name="connsiteY4" fmla="*/ 645123 h 952645"/>
                  <a:gd name="connsiteX5" fmla="*/ 364670 w 770294"/>
                  <a:gd name="connsiteY5" fmla="*/ 680502 h 952645"/>
                  <a:gd name="connsiteX6" fmla="*/ 427263 w 770294"/>
                  <a:gd name="connsiteY6" fmla="*/ 615188 h 952645"/>
                  <a:gd name="connsiteX7" fmla="*/ 449034 w 770294"/>
                  <a:gd name="connsiteY7" fmla="*/ 528102 h 952645"/>
                  <a:gd name="connsiteX8" fmla="*/ 470806 w 770294"/>
                  <a:gd name="connsiteY8" fmla="*/ 498166 h 952645"/>
                  <a:gd name="connsiteX9" fmla="*/ 506183 w 770294"/>
                  <a:gd name="connsiteY9" fmla="*/ 514495 h 952645"/>
                  <a:gd name="connsiteX10" fmla="*/ 557890 w 770294"/>
                  <a:gd name="connsiteY10" fmla="*/ 511773 h 952645"/>
                  <a:gd name="connsiteX11" fmla="*/ 568776 w 770294"/>
                  <a:gd name="connsiteY11" fmla="*/ 479116 h 952645"/>
                  <a:gd name="connsiteX12" fmla="*/ 631369 w 770294"/>
                  <a:gd name="connsiteY12" fmla="*/ 470951 h 952645"/>
                  <a:gd name="connsiteX13" fmla="*/ 710290 w 770294"/>
                  <a:gd name="connsiteY13" fmla="*/ 495444 h 952645"/>
                  <a:gd name="connsiteX14" fmla="*/ 705735 w 770294"/>
                  <a:gd name="connsiteY14" fmla="*/ 424657 h 952645"/>
                  <a:gd name="connsiteX15" fmla="*/ 725295 w 770294"/>
                  <a:gd name="connsiteY15" fmla="*/ 407544 h 952645"/>
                  <a:gd name="connsiteX16" fmla="*/ 770294 w 770294"/>
                  <a:gd name="connsiteY16" fmla="*/ 0 h 952645"/>
                  <a:gd name="connsiteX0" fmla="*/ 0 w 1137032"/>
                  <a:gd name="connsiteY0" fmla="*/ 732602 h 732602"/>
                  <a:gd name="connsiteX1" fmla="*/ 46264 w 1137032"/>
                  <a:gd name="connsiteY1" fmla="*/ 686337 h 732602"/>
                  <a:gd name="connsiteX2" fmla="*/ 117021 w 1137032"/>
                  <a:gd name="connsiteY2" fmla="*/ 599252 h 732602"/>
                  <a:gd name="connsiteX3" fmla="*/ 329292 w 1137032"/>
                  <a:gd name="connsiteY3" fmla="*/ 468623 h 732602"/>
                  <a:gd name="connsiteX4" fmla="*/ 326570 w 1137032"/>
                  <a:gd name="connsiteY4" fmla="*/ 425080 h 732602"/>
                  <a:gd name="connsiteX5" fmla="*/ 364670 w 1137032"/>
                  <a:gd name="connsiteY5" fmla="*/ 460459 h 732602"/>
                  <a:gd name="connsiteX6" fmla="*/ 427263 w 1137032"/>
                  <a:gd name="connsiteY6" fmla="*/ 395145 h 732602"/>
                  <a:gd name="connsiteX7" fmla="*/ 449034 w 1137032"/>
                  <a:gd name="connsiteY7" fmla="*/ 308059 h 732602"/>
                  <a:gd name="connsiteX8" fmla="*/ 470806 w 1137032"/>
                  <a:gd name="connsiteY8" fmla="*/ 278123 h 732602"/>
                  <a:gd name="connsiteX9" fmla="*/ 506183 w 1137032"/>
                  <a:gd name="connsiteY9" fmla="*/ 294452 h 732602"/>
                  <a:gd name="connsiteX10" fmla="*/ 557890 w 1137032"/>
                  <a:gd name="connsiteY10" fmla="*/ 291730 h 732602"/>
                  <a:gd name="connsiteX11" fmla="*/ 568776 w 1137032"/>
                  <a:gd name="connsiteY11" fmla="*/ 259073 h 732602"/>
                  <a:gd name="connsiteX12" fmla="*/ 631369 w 1137032"/>
                  <a:gd name="connsiteY12" fmla="*/ 250908 h 732602"/>
                  <a:gd name="connsiteX13" fmla="*/ 710290 w 1137032"/>
                  <a:gd name="connsiteY13" fmla="*/ 275401 h 732602"/>
                  <a:gd name="connsiteX14" fmla="*/ 705735 w 1137032"/>
                  <a:gd name="connsiteY14" fmla="*/ 204614 h 732602"/>
                  <a:gd name="connsiteX15" fmla="*/ 725295 w 1137032"/>
                  <a:gd name="connsiteY15" fmla="*/ 187501 h 732602"/>
                  <a:gd name="connsiteX16" fmla="*/ 1137032 w 1137032"/>
                  <a:gd name="connsiteY16" fmla="*/ 0 h 732602"/>
                  <a:gd name="connsiteX0" fmla="*/ 0 w 1137032"/>
                  <a:gd name="connsiteY0" fmla="*/ 732602 h 732602"/>
                  <a:gd name="connsiteX1" fmla="*/ 46264 w 1137032"/>
                  <a:gd name="connsiteY1" fmla="*/ 686337 h 732602"/>
                  <a:gd name="connsiteX2" fmla="*/ 117021 w 1137032"/>
                  <a:gd name="connsiteY2" fmla="*/ 599252 h 732602"/>
                  <a:gd name="connsiteX3" fmla="*/ 329292 w 1137032"/>
                  <a:gd name="connsiteY3" fmla="*/ 468623 h 732602"/>
                  <a:gd name="connsiteX4" fmla="*/ 326570 w 1137032"/>
                  <a:gd name="connsiteY4" fmla="*/ 425080 h 732602"/>
                  <a:gd name="connsiteX5" fmla="*/ 364670 w 1137032"/>
                  <a:gd name="connsiteY5" fmla="*/ 460459 h 732602"/>
                  <a:gd name="connsiteX6" fmla="*/ 427263 w 1137032"/>
                  <a:gd name="connsiteY6" fmla="*/ 395145 h 732602"/>
                  <a:gd name="connsiteX7" fmla="*/ 449034 w 1137032"/>
                  <a:gd name="connsiteY7" fmla="*/ 308059 h 732602"/>
                  <a:gd name="connsiteX8" fmla="*/ 470806 w 1137032"/>
                  <a:gd name="connsiteY8" fmla="*/ 278123 h 732602"/>
                  <a:gd name="connsiteX9" fmla="*/ 506183 w 1137032"/>
                  <a:gd name="connsiteY9" fmla="*/ 294452 h 732602"/>
                  <a:gd name="connsiteX10" fmla="*/ 557890 w 1137032"/>
                  <a:gd name="connsiteY10" fmla="*/ 291730 h 732602"/>
                  <a:gd name="connsiteX11" fmla="*/ 568776 w 1137032"/>
                  <a:gd name="connsiteY11" fmla="*/ 259073 h 732602"/>
                  <a:gd name="connsiteX12" fmla="*/ 631369 w 1137032"/>
                  <a:gd name="connsiteY12" fmla="*/ 250908 h 732602"/>
                  <a:gd name="connsiteX13" fmla="*/ 710290 w 1137032"/>
                  <a:gd name="connsiteY13" fmla="*/ 275401 h 732602"/>
                  <a:gd name="connsiteX14" fmla="*/ 705735 w 1137032"/>
                  <a:gd name="connsiteY14" fmla="*/ 204614 h 732602"/>
                  <a:gd name="connsiteX15" fmla="*/ 725295 w 1137032"/>
                  <a:gd name="connsiteY15" fmla="*/ 187501 h 732602"/>
                  <a:gd name="connsiteX16" fmla="*/ 786418 w 1137032"/>
                  <a:gd name="connsiteY16" fmla="*/ 194835 h 732602"/>
                  <a:gd name="connsiteX17" fmla="*/ 1137032 w 1137032"/>
                  <a:gd name="connsiteY17" fmla="*/ 0 h 732602"/>
                  <a:gd name="connsiteX0" fmla="*/ 0 w 1195710"/>
                  <a:gd name="connsiteY0" fmla="*/ 546196 h 546196"/>
                  <a:gd name="connsiteX1" fmla="*/ 46264 w 1195710"/>
                  <a:gd name="connsiteY1" fmla="*/ 499931 h 546196"/>
                  <a:gd name="connsiteX2" fmla="*/ 117021 w 1195710"/>
                  <a:gd name="connsiteY2" fmla="*/ 412846 h 546196"/>
                  <a:gd name="connsiteX3" fmla="*/ 329292 w 1195710"/>
                  <a:gd name="connsiteY3" fmla="*/ 282217 h 546196"/>
                  <a:gd name="connsiteX4" fmla="*/ 326570 w 1195710"/>
                  <a:gd name="connsiteY4" fmla="*/ 238674 h 546196"/>
                  <a:gd name="connsiteX5" fmla="*/ 364670 w 1195710"/>
                  <a:gd name="connsiteY5" fmla="*/ 274053 h 546196"/>
                  <a:gd name="connsiteX6" fmla="*/ 427263 w 1195710"/>
                  <a:gd name="connsiteY6" fmla="*/ 208739 h 546196"/>
                  <a:gd name="connsiteX7" fmla="*/ 449034 w 1195710"/>
                  <a:gd name="connsiteY7" fmla="*/ 121653 h 546196"/>
                  <a:gd name="connsiteX8" fmla="*/ 470806 w 1195710"/>
                  <a:gd name="connsiteY8" fmla="*/ 91717 h 546196"/>
                  <a:gd name="connsiteX9" fmla="*/ 506183 w 1195710"/>
                  <a:gd name="connsiteY9" fmla="*/ 108046 h 546196"/>
                  <a:gd name="connsiteX10" fmla="*/ 557890 w 1195710"/>
                  <a:gd name="connsiteY10" fmla="*/ 105324 h 546196"/>
                  <a:gd name="connsiteX11" fmla="*/ 568776 w 1195710"/>
                  <a:gd name="connsiteY11" fmla="*/ 72667 h 546196"/>
                  <a:gd name="connsiteX12" fmla="*/ 631369 w 1195710"/>
                  <a:gd name="connsiteY12" fmla="*/ 64502 h 546196"/>
                  <a:gd name="connsiteX13" fmla="*/ 710290 w 1195710"/>
                  <a:gd name="connsiteY13" fmla="*/ 88995 h 546196"/>
                  <a:gd name="connsiteX14" fmla="*/ 705735 w 1195710"/>
                  <a:gd name="connsiteY14" fmla="*/ 18208 h 546196"/>
                  <a:gd name="connsiteX15" fmla="*/ 725295 w 1195710"/>
                  <a:gd name="connsiteY15" fmla="*/ 1095 h 546196"/>
                  <a:gd name="connsiteX16" fmla="*/ 786418 w 1195710"/>
                  <a:gd name="connsiteY16" fmla="*/ 8429 h 546196"/>
                  <a:gd name="connsiteX17" fmla="*/ 1195710 w 1195710"/>
                  <a:gd name="connsiteY17" fmla="*/ 155883 h 546196"/>
                  <a:gd name="connsiteX0" fmla="*/ 0 w 1195710"/>
                  <a:gd name="connsiteY0" fmla="*/ 546196 h 546196"/>
                  <a:gd name="connsiteX1" fmla="*/ 46264 w 1195710"/>
                  <a:gd name="connsiteY1" fmla="*/ 499931 h 546196"/>
                  <a:gd name="connsiteX2" fmla="*/ 117021 w 1195710"/>
                  <a:gd name="connsiteY2" fmla="*/ 412846 h 546196"/>
                  <a:gd name="connsiteX3" fmla="*/ 329292 w 1195710"/>
                  <a:gd name="connsiteY3" fmla="*/ 282217 h 546196"/>
                  <a:gd name="connsiteX4" fmla="*/ 326570 w 1195710"/>
                  <a:gd name="connsiteY4" fmla="*/ 238674 h 546196"/>
                  <a:gd name="connsiteX5" fmla="*/ 364670 w 1195710"/>
                  <a:gd name="connsiteY5" fmla="*/ 274053 h 546196"/>
                  <a:gd name="connsiteX6" fmla="*/ 427263 w 1195710"/>
                  <a:gd name="connsiteY6" fmla="*/ 208739 h 546196"/>
                  <a:gd name="connsiteX7" fmla="*/ 449034 w 1195710"/>
                  <a:gd name="connsiteY7" fmla="*/ 121653 h 546196"/>
                  <a:gd name="connsiteX8" fmla="*/ 470806 w 1195710"/>
                  <a:gd name="connsiteY8" fmla="*/ 91717 h 546196"/>
                  <a:gd name="connsiteX9" fmla="*/ 506183 w 1195710"/>
                  <a:gd name="connsiteY9" fmla="*/ 108046 h 546196"/>
                  <a:gd name="connsiteX10" fmla="*/ 557890 w 1195710"/>
                  <a:gd name="connsiteY10" fmla="*/ 105324 h 546196"/>
                  <a:gd name="connsiteX11" fmla="*/ 568776 w 1195710"/>
                  <a:gd name="connsiteY11" fmla="*/ 72667 h 546196"/>
                  <a:gd name="connsiteX12" fmla="*/ 631369 w 1195710"/>
                  <a:gd name="connsiteY12" fmla="*/ 64502 h 546196"/>
                  <a:gd name="connsiteX13" fmla="*/ 710290 w 1195710"/>
                  <a:gd name="connsiteY13" fmla="*/ 88995 h 546196"/>
                  <a:gd name="connsiteX14" fmla="*/ 705735 w 1195710"/>
                  <a:gd name="connsiteY14" fmla="*/ 18208 h 546196"/>
                  <a:gd name="connsiteX15" fmla="*/ 725295 w 1195710"/>
                  <a:gd name="connsiteY15" fmla="*/ 1095 h 546196"/>
                  <a:gd name="connsiteX16" fmla="*/ 786418 w 1195710"/>
                  <a:gd name="connsiteY16" fmla="*/ 8429 h 546196"/>
                  <a:gd name="connsiteX17" fmla="*/ 801087 w 1195710"/>
                  <a:gd name="connsiteY17" fmla="*/ 37768 h 546196"/>
                  <a:gd name="connsiteX18" fmla="*/ 1195710 w 1195710"/>
                  <a:gd name="connsiteY18" fmla="*/ 155883 h 546196"/>
                  <a:gd name="connsiteX0" fmla="*/ 0 w 1190820"/>
                  <a:gd name="connsiteY0" fmla="*/ 671479 h 671479"/>
                  <a:gd name="connsiteX1" fmla="*/ 46264 w 1190820"/>
                  <a:gd name="connsiteY1" fmla="*/ 625214 h 671479"/>
                  <a:gd name="connsiteX2" fmla="*/ 117021 w 1190820"/>
                  <a:gd name="connsiteY2" fmla="*/ 538129 h 671479"/>
                  <a:gd name="connsiteX3" fmla="*/ 329292 w 1190820"/>
                  <a:gd name="connsiteY3" fmla="*/ 407500 h 671479"/>
                  <a:gd name="connsiteX4" fmla="*/ 326570 w 1190820"/>
                  <a:gd name="connsiteY4" fmla="*/ 363957 h 671479"/>
                  <a:gd name="connsiteX5" fmla="*/ 364670 w 1190820"/>
                  <a:gd name="connsiteY5" fmla="*/ 399336 h 671479"/>
                  <a:gd name="connsiteX6" fmla="*/ 427263 w 1190820"/>
                  <a:gd name="connsiteY6" fmla="*/ 334022 h 671479"/>
                  <a:gd name="connsiteX7" fmla="*/ 449034 w 1190820"/>
                  <a:gd name="connsiteY7" fmla="*/ 246936 h 671479"/>
                  <a:gd name="connsiteX8" fmla="*/ 470806 w 1190820"/>
                  <a:gd name="connsiteY8" fmla="*/ 217000 h 671479"/>
                  <a:gd name="connsiteX9" fmla="*/ 506183 w 1190820"/>
                  <a:gd name="connsiteY9" fmla="*/ 233329 h 671479"/>
                  <a:gd name="connsiteX10" fmla="*/ 557890 w 1190820"/>
                  <a:gd name="connsiteY10" fmla="*/ 230607 h 671479"/>
                  <a:gd name="connsiteX11" fmla="*/ 568776 w 1190820"/>
                  <a:gd name="connsiteY11" fmla="*/ 197950 h 671479"/>
                  <a:gd name="connsiteX12" fmla="*/ 631369 w 1190820"/>
                  <a:gd name="connsiteY12" fmla="*/ 189785 h 671479"/>
                  <a:gd name="connsiteX13" fmla="*/ 710290 w 1190820"/>
                  <a:gd name="connsiteY13" fmla="*/ 214278 h 671479"/>
                  <a:gd name="connsiteX14" fmla="*/ 705735 w 1190820"/>
                  <a:gd name="connsiteY14" fmla="*/ 143491 h 671479"/>
                  <a:gd name="connsiteX15" fmla="*/ 725295 w 1190820"/>
                  <a:gd name="connsiteY15" fmla="*/ 126378 h 671479"/>
                  <a:gd name="connsiteX16" fmla="*/ 786418 w 1190820"/>
                  <a:gd name="connsiteY16" fmla="*/ 133712 h 671479"/>
                  <a:gd name="connsiteX17" fmla="*/ 801087 w 1190820"/>
                  <a:gd name="connsiteY17" fmla="*/ 163051 h 671479"/>
                  <a:gd name="connsiteX18" fmla="*/ 1190820 w 1190820"/>
                  <a:gd name="connsiteY18" fmla="*/ 0 h 671479"/>
                  <a:gd name="connsiteX0" fmla="*/ 0 w 1190820"/>
                  <a:gd name="connsiteY0" fmla="*/ 671479 h 671479"/>
                  <a:gd name="connsiteX1" fmla="*/ 46264 w 1190820"/>
                  <a:gd name="connsiteY1" fmla="*/ 625214 h 671479"/>
                  <a:gd name="connsiteX2" fmla="*/ 117021 w 1190820"/>
                  <a:gd name="connsiteY2" fmla="*/ 538129 h 671479"/>
                  <a:gd name="connsiteX3" fmla="*/ 329292 w 1190820"/>
                  <a:gd name="connsiteY3" fmla="*/ 407500 h 671479"/>
                  <a:gd name="connsiteX4" fmla="*/ 326570 w 1190820"/>
                  <a:gd name="connsiteY4" fmla="*/ 363957 h 671479"/>
                  <a:gd name="connsiteX5" fmla="*/ 364670 w 1190820"/>
                  <a:gd name="connsiteY5" fmla="*/ 399336 h 671479"/>
                  <a:gd name="connsiteX6" fmla="*/ 427263 w 1190820"/>
                  <a:gd name="connsiteY6" fmla="*/ 334022 h 671479"/>
                  <a:gd name="connsiteX7" fmla="*/ 449034 w 1190820"/>
                  <a:gd name="connsiteY7" fmla="*/ 246936 h 671479"/>
                  <a:gd name="connsiteX8" fmla="*/ 470806 w 1190820"/>
                  <a:gd name="connsiteY8" fmla="*/ 217000 h 671479"/>
                  <a:gd name="connsiteX9" fmla="*/ 506183 w 1190820"/>
                  <a:gd name="connsiteY9" fmla="*/ 233329 h 671479"/>
                  <a:gd name="connsiteX10" fmla="*/ 557890 w 1190820"/>
                  <a:gd name="connsiteY10" fmla="*/ 230607 h 671479"/>
                  <a:gd name="connsiteX11" fmla="*/ 568776 w 1190820"/>
                  <a:gd name="connsiteY11" fmla="*/ 197950 h 671479"/>
                  <a:gd name="connsiteX12" fmla="*/ 631369 w 1190820"/>
                  <a:gd name="connsiteY12" fmla="*/ 189785 h 671479"/>
                  <a:gd name="connsiteX13" fmla="*/ 710290 w 1190820"/>
                  <a:gd name="connsiteY13" fmla="*/ 214278 h 671479"/>
                  <a:gd name="connsiteX14" fmla="*/ 705735 w 1190820"/>
                  <a:gd name="connsiteY14" fmla="*/ 143491 h 671479"/>
                  <a:gd name="connsiteX15" fmla="*/ 725295 w 1190820"/>
                  <a:gd name="connsiteY15" fmla="*/ 126378 h 671479"/>
                  <a:gd name="connsiteX16" fmla="*/ 786418 w 1190820"/>
                  <a:gd name="connsiteY16" fmla="*/ 133712 h 671479"/>
                  <a:gd name="connsiteX17" fmla="*/ 801087 w 1190820"/>
                  <a:gd name="connsiteY17" fmla="*/ 163051 h 671479"/>
                  <a:gd name="connsiteX18" fmla="*/ 832871 w 1190820"/>
                  <a:gd name="connsiteY18" fmla="*/ 160607 h 671479"/>
                  <a:gd name="connsiteX19" fmla="*/ 1190820 w 1190820"/>
                  <a:gd name="connsiteY19" fmla="*/ 0 h 671479"/>
                  <a:gd name="connsiteX0" fmla="*/ 0 w 1244609"/>
                  <a:gd name="connsiteY0" fmla="*/ 546196 h 546196"/>
                  <a:gd name="connsiteX1" fmla="*/ 46264 w 1244609"/>
                  <a:gd name="connsiteY1" fmla="*/ 499931 h 546196"/>
                  <a:gd name="connsiteX2" fmla="*/ 117021 w 1244609"/>
                  <a:gd name="connsiteY2" fmla="*/ 412846 h 546196"/>
                  <a:gd name="connsiteX3" fmla="*/ 329292 w 1244609"/>
                  <a:gd name="connsiteY3" fmla="*/ 282217 h 546196"/>
                  <a:gd name="connsiteX4" fmla="*/ 326570 w 1244609"/>
                  <a:gd name="connsiteY4" fmla="*/ 238674 h 546196"/>
                  <a:gd name="connsiteX5" fmla="*/ 364670 w 1244609"/>
                  <a:gd name="connsiteY5" fmla="*/ 274053 h 546196"/>
                  <a:gd name="connsiteX6" fmla="*/ 427263 w 1244609"/>
                  <a:gd name="connsiteY6" fmla="*/ 208739 h 546196"/>
                  <a:gd name="connsiteX7" fmla="*/ 449034 w 1244609"/>
                  <a:gd name="connsiteY7" fmla="*/ 121653 h 546196"/>
                  <a:gd name="connsiteX8" fmla="*/ 470806 w 1244609"/>
                  <a:gd name="connsiteY8" fmla="*/ 91717 h 546196"/>
                  <a:gd name="connsiteX9" fmla="*/ 506183 w 1244609"/>
                  <a:gd name="connsiteY9" fmla="*/ 108046 h 546196"/>
                  <a:gd name="connsiteX10" fmla="*/ 557890 w 1244609"/>
                  <a:gd name="connsiteY10" fmla="*/ 105324 h 546196"/>
                  <a:gd name="connsiteX11" fmla="*/ 568776 w 1244609"/>
                  <a:gd name="connsiteY11" fmla="*/ 72667 h 546196"/>
                  <a:gd name="connsiteX12" fmla="*/ 631369 w 1244609"/>
                  <a:gd name="connsiteY12" fmla="*/ 64502 h 546196"/>
                  <a:gd name="connsiteX13" fmla="*/ 710290 w 1244609"/>
                  <a:gd name="connsiteY13" fmla="*/ 88995 h 546196"/>
                  <a:gd name="connsiteX14" fmla="*/ 705735 w 1244609"/>
                  <a:gd name="connsiteY14" fmla="*/ 18208 h 546196"/>
                  <a:gd name="connsiteX15" fmla="*/ 725295 w 1244609"/>
                  <a:gd name="connsiteY15" fmla="*/ 1095 h 546196"/>
                  <a:gd name="connsiteX16" fmla="*/ 786418 w 1244609"/>
                  <a:gd name="connsiteY16" fmla="*/ 8429 h 546196"/>
                  <a:gd name="connsiteX17" fmla="*/ 801087 w 1244609"/>
                  <a:gd name="connsiteY17" fmla="*/ 37768 h 546196"/>
                  <a:gd name="connsiteX18" fmla="*/ 832871 w 1244609"/>
                  <a:gd name="connsiteY18" fmla="*/ 35324 h 546196"/>
                  <a:gd name="connsiteX19" fmla="*/ 1244609 w 1244609"/>
                  <a:gd name="connsiteY19" fmla="*/ 256125 h 546196"/>
                  <a:gd name="connsiteX0" fmla="*/ 0 w 1244609"/>
                  <a:gd name="connsiteY0" fmla="*/ 546196 h 546196"/>
                  <a:gd name="connsiteX1" fmla="*/ 46264 w 1244609"/>
                  <a:gd name="connsiteY1" fmla="*/ 499931 h 546196"/>
                  <a:gd name="connsiteX2" fmla="*/ 117021 w 1244609"/>
                  <a:gd name="connsiteY2" fmla="*/ 412846 h 546196"/>
                  <a:gd name="connsiteX3" fmla="*/ 329292 w 1244609"/>
                  <a:gd name="connsiteY3" fmla="*/ 282217 h 546196"/>
                  <a:gd name="connsiteX4" fmla="*/ 326570 w 1244609"/>
                  <a:gd name="connsiteY4" fmla="*/ 238674 h 546196"/>
                  <a:gd name="connsiteX5" fmla="*/ 364670 w 1244609"/>
                  <a:gd name="connsiteY5" fmla="*/ 274053 h 546196"/>
                  <a:gd name="connsiteX6" fmla="*/ 427263 w 1244609"/>
                  <a:gd name="connsiteY6" fmla="*/ 208739 h 546196"/>
                  <a:gd name="connsiteX7" fmla="*/ 449034 w 1244609"/>
                  <a:gd name="connsiteY7" fmla="*/ 121653 h 546196"/>
                  <a:gd name="connsiteX8" fmla="*/ 470806 w 1244609"/>
                  <a:gd name="connsiteY8" fmla="*/ 91717 h 546196"/>
                  <a:gd name="connsiteX9" fmla="*/ 506183 w 1244609"/>
                  <a:gd name="connsiteY9" fmla="*/ 108046 h 546196"/>
                  <a:gd name="connsiteX10" fmla="*/ 557890 w 1244609"/>
                  <a:gd name="connsiteY10" fmla="*/ 105324 h 546196"/>
                  <a:gd name="connsiteX11" fmla="*/ 568776 w 1244609"/>
                  <a:gd name="connsiteY11" fmla="*/ 72667 h 546196"/>
                  <a:gd name="connsiteX12" fmla="*/ 631369 w 1244609"/>
                  <a:gd name="connsiteY12" fmla="*/ 64502 h 546196"/>
                  <a:gd name="connsiteX13" fmla="*/ 710290 w 1244609"/>
                  <a:gd name="connsiteY13" fmla="*/ 88995 h 546196"/>
                  <a:gd name="connsiteX14" fmla="*/ 705735 w 1244609"/>
                  <a:gd name="connsiteY14" fmla="*/ 18208 h 546196"/>
                  <a:gd name="connsiteX15" fmla="*/ 725295 w 1244609"/>
                  <a:gd name="connsiteY15" fmla="*/ 1095 h 546196"/>
                  <a:gd name="connsiteX16" fmla="*/ 786418 w 1244609"/>
                  <a:gd name="connsiteY16" fmla="*/ 8429 h 546196"/>
                  <a:gd name="connsiteX17" fmla="*/ 801087 w 1244609"/>
                  <a:gd name="connsiteY17" fmla="*/ 37768 h 546196"/>
                  <a:gd name="connsiteX18" fmla="*/ 832871 w 1244609"/>
                  <a:gd name="connsiteY18" fmla="*/ 35324 h 546196"/>
                  <a:gd name="connsiteX19" fmla="*/ 862210 w 1244609"/>
                  <a:gd name="connsiteY19" fmla="*/ 184463 h 546196"/>
                  <a:gd name="connsiteX20" fmla="*/ 1244609 w 1244609"/>
                  <a:gd name="connsiteY20" fmla="*/ 256125 h 546196"/>
                  <a:gd name="connsiteX0" fmla="*/ 0 w 1244609"/>
                  <a:gd name="connsiteY0" fmla="*/ 546196 h 546196"/>
                  <a:gd name="connsiteX1" fmla="*/ 46264 w 1244609"/>
                  <a:gd name="connsiteY1" fmla="*/ 499931 h 546196"/>
                  <a:gd name="connsiteX2" fmla="*/ 117021 w 1244609"/>
                  <a:gd name="connsiteY2" fmla="*/ 412846 h 546196"/>
                  <a:gd name="connsiteX3" fmla="*/ 329292 w 1244609"/>
                  <a:gd name="connsiteY3" fmla="*/ 282217 h 546196"/>
                  <a:gd name="connsiteX4" fmla="*/ 326570 w 1244609"/>
                  <a:gd name="connsiteY4" fmla="*/ 238674 h 546196"/>
                  <a:gd name="connsiteX5" fmla="*/ 364670 w 1244609"/>
                  <a:gd name="connsiteY5" fmla="*/ 274053 h 546196"/>
                  <a:gd name="connsiteX6" fmla="*/ 427263 w 1244609"/>
                  <a:gd name="connsiteY6" fmla="*/ 208739 h 546196"/>
                  <a:gd name="connsiteX7" fmla="*/ 449034 w 1244609"/>
                  <a:gd name="connsiteY7" fmla="*/ 121653 h 546196"/>
                  <a:gd name="connsiteX8" fmla="*/ 470806 w 1244609"/>
                  <a:gd name="connsiteY8" fmla="*/ 91717 h 546196"/>
                  <a:gd name="connsiteX9" fmla="*/ 506183 w 1244609"/>
                  <a:gd name="connsiteY9" fmla="*/ 108046 h 546196"/>
                  <a:gd name="connsiteX10" fmla="*/ 557890 w 1244609"/>
                  <a:gd name="connsiteY10" fmla="*/ 105324 h 546196"/>
                  <a:gd name="connsiteX11" fmla="*/ 568776 w 1244609"/>
                  <a:gd name="connsiteY11" fmla="*/ 72667 h 546196"/>
                  <a:gd name="connsiteX12" fmla="*/ 631369 w 1244609"/>
                  <a:gd name="connsiteY12" fmla="*/ 64502 h 546196"/>
                  <a:gd name="connsiteX13" fmla="*/ 710290 w 1244609"/>
                  <a:gd name="connsiteY13" fmla="*/ 88995 h 546196"/>
                  <a:gd name="connsiteX14" fmla="*/ 705735 w 1244609"/>
                  <a:gd name="connsiteY14" fmla="*/ 18208 h 546196"/>
                  <a:gd name="connsiteX15" fmla="*/ 725295 w 1244609"/>
                  <a:gd name="connsiteY15" fmla="*/ 1095 h 546196"/>
                  <a:gd name="connsiteX16" fmla="*/ 786418 w 1244609"/>
                  <a:gd name="connsiteY16" fmla="*/ 8429 h 546196"/>
                  <a:gd name="connsiteX17" fmla="*/ 801087 w 1244609"/>
                  <a:gd name="connsiteY17" fmla="*/ 37768 h 546196"/>
                  <a:gd name="connsiteX18" fmla="*/ 832871 w 1244609"/>
                  <a:gd name="connsiteY18" fmla="*/ 35324 h 546196"/>
                  <a:gd name="connsiteX19" fmla="*/ 862210 w 1244609"/>
                  <a:gd name="connsiteY19" fmla="*/ 184463 h 546196"/>
                  <a:gd name="connsiteX20" fmla="*/ 871990 w 1244609"/>
                  <a:gd name="connsiteY20" fmla="*/ 248031 h 546196"/>
                  <a:gd name="connsiteX21" fmla="*/ 1244609 w 1244609"/>
                  <a:gd name="connsiteY21" fmla="*/ 256125 h 546196"/>
                  <a:gd name="connsiteX0" fmla="*/ 0 w 1239720"/>
                  <a:gd name="connsiteY0" fmla="*/ 546196 h 546196"/>
                  <a:gd name="connsiteX1" fmla="*/ 46264 w 1239720"/>
                  <a:gd name="connsiteY1" fmla="*/ 499931 h 546196"/>
                  <a:gd name="connsiteX2" fmla="*/ 117021 w 1239720"/>
                  <a:gd name="connsiteY2" fmla="*/ 412846 h 546196"/>
                  <a:gd name="connsiteX3" fmla="*/ 329292 w 1239720"/>
                  <a:gd name="connsiteY3" fmla="*/ 282217 h 546196"/>
                  <a:gd name="connsiteX4" fmla="*/ 326570 w 1239720"/>
                  <a:gd name="connsiteY4" fmla="*/ 238674 h 546196"/>
                  <a:gd name="connsiteX5" fmla="*/ 364670 w 1239720"/>
                  <a:gd name="connsiteY5" fmla="*/ 274053 h 546196"/>
                  <a:gd name="connsiteX6" fmla="*/ 427263 w 1239720"/>
                  <a:gd name="connsiteY6" fmla="*/ 208739 h 546196"/>
                  <a:gd name="connsiteX7" fmla="*/ 449034 w 1239720"/>
                  <a:gd name="connsiteY7" fmla="*/ 121653 h 546196"/>
                  <a:gd name="connsiteX8" fmla="*/ 470806 w 1239720"/>
                  <a:gd name="connsiteY8" fmla="*/ 91717 h 546196"/>
                  <a:gd name="connsiteX9" fmla="*/ 506183 w 1239720"/>
                  <a:gd name="connsiteY9" fmla="*/ 108046 h 546196"/>
                  <a:gd name="connsiteX10" fmla="*/ 557890 w 1239720"/>
                  <a:gd name="connsiteY10" fmla="*/ 105324 h 546196"/>
                  <a:gd name="connsiteX11" fmla="*/ 568776 w 1239720"/>
                  <a:gd name="connsiteY11" fmla="*/ 72667 h 546196"/>
                  <a:gd name="connsiteX12" fmla="*/ 631369 w 1239720"/>
                  <a:gd name="connsiteY12" fmla="*/ 64502 h 546196"/>
                  <a:gd name="connsiteX13" fmla="*/ 710290 w 1239720"/>
                  <a:gd name="connsiteY13" fmla="*/ 88995 h 546196"/>
                  <a:gd name="connsiteX14" fmla="*/ 705735 w 1239720"/>
                  <a:gd name="connsiteY14" fmla="*/ 18208 h 546196"/>
                  <a:gd name="connsiteX15" fmla="*/ 725295 w 1239720"/>
                  <a:gd name="connsiteY15" fmla="*/ 1095 h 546196"/>
                  <a:gd name="connsiteX16" fmla="*/ 786418 w 1239720"/>
                  <a:gd name="connsiteY16" fmla="*/ 8429 h 546196"/>
                  <a:gd name="connsiteX17" fmla="*/ 801087 w 1239720"/>
                  <a:gd name="connsiteY17" fmla="*/ 37768 h 546196"/>
                  <a:gd name="connsiteX18" fmla="*/ 832871 w 1239720"/>
                  <a:gd name="connsiteY18" fmla="*/ 35324 h 546196"/>
                  <a:gd name="connsiteX19" fmla="*/ 862210 w 1239720"/>
                  <a:gd name="connsiteY19" fmla="*/ 184463 h 546196"/>
                  <a:gd name="connsiteX20" fmla="*/ 871990 w 1239720"/>
                  <a:gd name="connsiteY20" fmla="*/ 248031 h 546196"/>
                  <a:gd name="connsiteX21" fmla="*/ 1239720 w 1239720"/>
                  <a:gd name="connsiteY21" fmla="*/ 155883 h 546196"/>
                  <a:gd name="connsiteX0" fmla="*/ 0 w 1239720"/>
                  <a:gd name="connsiteY0" fmla="*/ 546196 h 546196"/>
                  <a:gd name="connsiteX1" fmla="*/ 46264 w 1239720"/>
                  <a:gd name="connsiteY1" fmla="*/ 499931 h 546196"/>
                  <a:gd name="connsiteX2" fmla="*/ 117021 w 1239720"/>
                  <a:gd name="connsiteY2" fmla="*/ 412846 h 546196"/>
                  <a:gd name="connsiteX3" fmla="*/ 329292 w 1239720"/>
                  <a:gd name="connsiteY3" fmla="*/ 282217 h 546196"/>
                  <a:gd name="connsiteX4" fmla="*/ 326570 w 1239720"/>
                  <a:gd name="connsiteY4" fmla="*/ 238674 h 546196"/>
                  <a:gd name="connsiteX5" fmla="*/ 364670 w 1239720"/>
                  <a:gd name="connsiteY5" fmla="*/ 274053 h 546196"/>
                  <a:gd name="connsiteX6" fmla="*/ 427263 w 1239720"/>
                  <a:gd name="connsiteY6" fmla="*/ 208739 h 546196"/>
                  <a:gd name="connsiteX7" fmla="*/ 449034 w 1239720"/>
                  <a:gd name="connsiteY7" fmla="*/ 121653 h 546196"/>
                  <a:gd name="connsiteX8" fmla="*/ 470806 w 1239720"/>
                  <a:gd name="connsiteY8" fmla="*/ 91717 h 546196"/>
                  <a:gd name="connsiteX9" fmla="*/ 506183 w 1239720"/>
                  <a:gd name="connsiteY9" fmla="*/ 108046 h 546196"/>
                  <a:gd name="connsiteX10" fmla="*/ 557890 w 1239720"/>
                  <a:gd name="connsiteY10" fmla="*/ 105324 h 546196"/>
                  <a:gd name="connsiteX11" fmla="*/ 568776 w 1239720"/>
                  <a:gd name="connsiteY11" fmla="*/ 72667 h 546196"/>
                  <a:gd name="connsiteX12" fmla="*/ 631369 w 1239720"/>
                  <a:gd name="connsiteY12" fmla="*/ 64502 h 546196"/>
                  <a:gd name="connsiteX13" fmla="*/ 710290 w 1239720"/>
                  <a:gd name="connsiteY13" fmla="*/ 88995 h 546196"/>
                  <a:gd name="connsiteX14" fmla="*/ 705735 w 1239720"/>
                  <a:gd name="connsiteY14" fmla="*/ 18208 h 546196"/>
                  <a:gd name="connsiteX15" fmla="*/ 725295 w 1239720"/>
                  <a:gd name="connsiteY15" fmla="*/ 1095 h 546196"/>
                  <a:gd name="connsiteX16" fmla="*/ 786418 w 1239720"/>
                  <a:gd name="connsiteY16" fmla="*/ 8429 h 546196"/>
                  <a:gd name="connsiteX17" fmla="*/ 801087 w 1239720"/>
                  <a:gd name="connsiteY17" fmla="*/ 37768 h 546196"/>
                  <a:gd name="connsiteX18" fmla="*/ 832871 w 1239720"/>
                  <a:gd name="connsiteY18" fmla="*/ 35324 h 546196"/>
                  <a:gd name="connsiteX19" fmla="*/ 862210 w 1239720"/>
                  <a:gd name="connsiteY19" fmla="*/ 184463 h 546196"/>
                  <a:gd name="connsiteX20" fmla="*/ 871990 w 1239720"/>
                  <a:gd name="connsiteY20" fmla="*/ 248031 h 546196"/>
                  <a:gd name="connsiteX21" fmla="*/ 999126 w 1239720"/>
                  <a:gd name="connsiteY21" fmla="*/ 277370 h 546196"/>
                  <a:gd name="connsiteX22" fmla="*/ 1239720 w 1239720"/>
                  <a:gd name="connsiteY22" fmla="*/ 155883 h 546196"/>
                  <a:gd name="connsiteX0" fmla="*/ 0 w 1239720"/>
                  <a:gd name="connsiteY0" fmla="*/ 546196 h 546196"/>
                  <a:gd name="connsiteX1" fmla="*/ 46264 w 1239720"/>
                  <a:gd name="connsiteY1" fmla="*/ 499931 h 546196"/>
                  <a:gd name="connsiteX2" fmla="*/ 117021 w 1239720"/>
                  <a:gd name="connsiteY2" fmla="*/ 412846 h 546196"/>
                  <a:gd name="connsiteX3" fmla="*/ 329292 w 1239720"/>
                  <a:gd name="connsiteY3" fmla="*/ 282217 h 546196"/>
                  <a:gd name="connsiteX4" fmla="*/ 326570 w 1239720"/>
                  <a:gd name="connsiteY4" fmla="*/ 238674 h 546196"/>
                  <a:gd name="connsiteX5" fmla="*/ 364670 w 1239720"/>
                  <a:gd name="connsiteY5" fmla="*/ 274053 h 546196"/>
                  <a:gd name="connsiteX6" fmla="*/ 427263 w 1239720"/>
                  <a:gd name="connsiteY6" fmla="*/ 208739 h 546196"/>
                  <a:gd name="connsiteX7" fmla="*/ 449034 w 1239720"/>
                  <a:gd name="connsiteY7" fmla="*/ 121653 h 546196"/>
                  <a:gd name="connsiteX8" fmla="*/ 470806 w 1239720"/>
                  <a:gd name="connsiteY8" fmla="*/ 91717 h 546196"/>
                  <a:gd name="connsiteX9" fmla="*/ 506183 w 1239720"/>
                  <a:gd name="connsiteY9" fmla="*/ 108046 h 546196"/>
                  <a:gd name="connsiteX10" fmla="*/ 557890 w 1239720"/>
                  <a:gd name="connsiteY10" fmla="*/ 105324 h 546196"/>
                  <a:gd name="connsiteX11" fmla="*/ 568776 w 1239720"/>
                  <a:gd name="connsiteY11" fmla="*/ 72667 h 546196"/>
                  <a:gd name="connsiteX12" fmla="*/ 631369 w 1239720"/>
                  <a:gd name="connsiteY12" fmla="*/ 64502 h 546196"/>
                  <a:gd name="connsiteX13" fmla="*/ 710290 w 1239720"/>
                  <a:gd name="connsiteY13" fmla="*/ 88995 h 546196"/>
                  <a:gd name="connsiteX14" fmla="*/ 705735 w 1239720"/>
                  <a:gd name="connsiteY14" fmla="*/ 18208 h 546196"/>
                  <a:gd name="connsiteX15" fmla="*/ 725295 w 1239720"/>
                  <a:gd name="connsiteY15" fmla="*/ 1095 h 546196"/>
                  <a:gd name="connsiteX16" fmla="*/ 786418 w 1239720"/>
                  <a:gd name="connsiteY16" fmla="*/ 8429 h 546196"/>
                  <a:gd name="connsiteX17" fmla="*/ 801087 w 1239720"/>
                  <a:gd name="connsiteY17" fmla="*/ 37768 h 546196"/>
                  <a:gd name="connsiteX18" fmla="*/ 832871 w 1239720"/>
                  <a:gd name="connsiteY18" fmla="*/ 35324 h 546196"/>
                  <a:gd name="connsiteX19" fmla="*/ 862210 w 1239720"/>
                  <a:gd name="connsiteY19" fmla="*/ 184463 h 546196"/>
                  <a:gd name="connsiteX20" fmla="*/ 871990 w 1239720"/>
                  <a:gd name="connsiteY20" fmla="*/ 248031 h 546196"/>
                  <a:gd name="connsiteX21" fmla="*/ 999126 w 1239720"/>
                  <a:gd name="connsiteY21" fmla="*/ 277370 h 546196"/>
                  <a:gd name="connsiteX22" fmla="*/ 996681 w 1239720"/>
                  <a:gd name="connsiteY22" fmla="*/ 304264 h 546196"/>
                  <a:gd name="connsiteX23" fmla="*/ 1239720 w 1239720"/>
                  <a:gd name="connsiteY23" fmla="*/ 155883 h 546196"/>
                  <a:gd name="connsiteX0" fmla="*/ 0 w 1239720"/>
                  <a:gd name="connsiteY0" fmla="*/ 546196 h 546196"/>
                  <a:gd name="connsiteX1" fmla="*/ 46264 w 1239720"/>
                  <a:gd name="connsiteY1" fmla="*/ 499931 h 546196"/>
                  <a:gd name="connsiteX2" fmla="*/ 117021 w 1239720"/>
                  <a:gd name="connsiteY2" fmla="*/ 412846 h 546196"/>
                  <a:gd name="connsiteX3" fmla="*/ 329292 w 1239720"/>
                  <a:gd name="connsiteY3" fmla="*/ 282217 h 546196"/>
                  <a:gd name="connsiteX4" fmla="*/ 326570 w 1239720"/>
                  <a:gd name="connsiteY4" fmla="*/ 238674 h 546196"/>
                  <a:gd name="connsiteX5" fmla="*/ 364670 w 1239720"/>
                  <a:gd name="connsiteY5" fmla="*/ 274053 h 546196"/>
                  <a:gd name="connsiteX6" fmla="*/ 427263 w 1239720"/>
                  <a:gd name="connsiteY6" fmla="*/ 208739 h 546196"/>
                  <a:gd name="connsiteX7" fmla="*/ 449034 w 1239720"/>
                  <a:gd name="connsiteY7" fmla="*/ 121653 h 546196"/>
                  <a:gd name="connsiteX8" fmla="*/ 470806 w 1239720"/>
                  <a:gd name="connsiteY8" fmla="*/ 91717 h 546196"/>
                  <a:gd name="connsiteX9" fmla="*/ 506183 w 1239720"/>
                  <a:gd name="connsiteY9" fmla="*/ 108046 h 546196"/>
                  <a:gd name="connsiteX10" fmla="*/ 557890 w 1239720"/>
                  <a:gd name="connsiteY10" fmla="*/ 105324 h 546196"/>
                  <a:gd name="connsiteX11" fmla="*/ 568776 w 1239720"/>
                  <a:gd name="connsiteY11" fmla="*/ 72667 h 546196"/>
                  <a:gd name="connsiteX12" fmla="*/ 631369 w 1239720"/>
                  <a:gd name="connsiteY12" fmla="*/ 64502 h 546196"/>
                  <a:gd name="connsiteX13" fmla="*/ 710290 w 1239720"/>
                  <a:gd name="connsiteY13" fmla="*/ 88995 h 546196"/>
                  <a:gd name="connsiteX14" fmla="*/ 705735 w 1239720"/>
                  <a:gd name="connsiteY14" fmla="*/ 18208 h 546196"/>
                  <a:gd name="connsiteX15" fmla="*/ 725295 w 1239720"/>
                  <a:gd name="connsiteY15" fmla="*/ 1095 h 546196"/>
                  <a:gd name="connsiteX16" fmla="*/ 786418 w 1239720"/>
                  <a:gd name="connsiteY16" fmla="*/ 8429 h 546196"/>
                  <a:gd name="connsiteX17" fmla="*/ 801087 w 1239720"/>
                  <a:gd name="connsiteY17" fmla="*/ 37768 h 546196"/>
                  <a:gd name="connsiteX18" fmla="*/ 832871 w 1239720"/>
                  <a:gd name="connsiteY18" fmla="*/ 35324 h 546196"/>
                  <a:gd name="connsiteX19" fmla="*/ 862210 w 1239720"/>
                  <a:gd name="connsiteY19" fmla="*/ 184463 h 546196"/>
                  <a:gd name="connsiteX20" fmla="*/ 871990 w 1239720"/>
                  <a:gd name="connsiteY20" fmla="*/ 248031 h 546196"/>
                  <a:gd name="connsiteX21" fmla="*/ 999126 w 1239720"/>
                  <a:gd name="connsiteY21" fmla="*/ 277370 h 546196"/>
                  <a:gd name="connsiteX22" fmla="*/ 996681 w 1239720"/>
                  <a:gd name="connsiteY22" fmla="*/ 304264 h 546196"/>
                  <a:gd name="connsiteX23" fmla="*/ 1038244 w 1239720"/>
                  <a:gd name="connsiteY23" fmla="*/ 309154 h 546196"/>
                  <a:gd name="connsiteX24" fmla="*/ 1239720 w 1239720"/>
                  <a:gd name="connsiteY24" fmla="*/ 155883 h 546196"/>
                  <a:gd name="connsiteX0" fmla="*/ 0 w 1239720"/>
                  <a:gd name="connsiteY0" fmla="*/ 546196 h 546196"/>
                  <a:gd name="connsiteX1" fmla="*/ 46264 w 1239720"/>
                  <a:gd name="connsiteY1" fmla="*/ 499931 h 546196"/>
                  <a:gd name="connsiteX2" fmla="*/ 117021 w 1239720"/>
                  <a:gd name="connsiteY2" fmla="*/ 412846 h 546196"/>
                  <a:gd name="connsiteX3" fmla="*/ 329292 w 1239720"/>
                  <a:gd name="connsiteY3" fmla="*/ 282217 h 546196"/>
                  <a:gd name="connsiteX4" fmla="*/ 326570 w 1239720"/>
                  <a:gd name="connsiteY4" fmla="*/ 238674 h 546196"/>
                  <a:gd name="connsiteX5" fmla="*/ 364670 w 1239720"/>
                  <a:gd name="connsiteY5" fmla="*/ 274053 h 546196"/>
                  <a:gd name="connsiteX6" fmla="*/ 427263 w 1239720"/>
                  <a:gd name="connsiteY6" fmla="*/ 208739 h 546196"/>
                  <a:gd name="connsiteX7" fmla="*/ 449034 w 1239720"/>
                  <a:gd name="connsiteY7" fmla="*/ 121653 h 546196"/>
                  <a:gd name="connsiteX8" fmla="*/ 470806 w 1239720"/>
                  <a:gd name="connsiteY8" fmla="*/ 91717 h 546196"/>
                  <a:gd name="connsiteX9" fmla="*/ 506183 w 1239720"/>
                  <a:gd name="connsiteY9" fmla="*/ 108046 h 546196"/>
                  <a:gd name="connsiteX10" fmla="*/ 557890 w 1239720"/>
                  <a:gd name="connsiteY10" fmla="*/ 105324 h 546196"/>
                  <a:gd name="connsiteX11" fmla="*/ 568776 w 1239720"/>
                  <a:gd name="connsiteY11" fmla="*/ 72667 h 546196"/>
                  <a:gd name="connsiteX12" fmla="*/ 631369 w 1239720"/>
                  <a:gd name="connsiteY12" fmla="*/ 64502 h 546196"/>
                  <a:gd name="connsiteX13" fmla="*/ 710290 w 1239720"/>
                  <a:gd name="connsiteY13" fmla="*/ 88995 h 546196"/>
                  <a:gd name="connsiteX14" fmla="*/ 705735 w 1239720"/>
                  <a:gd name="connsiteY14" fmla="*/ 18208 h 546196"/>
                  <a:gd name="connsiteX15" fmla="*/ 725295 w 1239720"/>
                  <a:gd name="connsiteY15" fmla="*/ 1095 h 546196"/>
                  <a:gd name="connsiteX16" fmla="*/ 786418 w 1239720"/>
                  <a:gd name="connsiteY16" fmla="*/ 8429 h 546196"/>
                  <a:gd name="connsiteX17" fmla="*/ 801087 w 1239720"/>
                  <a:gd name="connsiteY17" fmla="*/ 37768 h 546196"/>
                  <a:gd name="connsiteX18" fmla="*/ 832871 w 1239720"/>
                  <a:gd name="connsiteY18" fmla="*/ 35324 h 546196"/>
                  <a:gd name="connsiteX19" fmla="*/ 862210 w 1239720"/>
                  <a:gd name="connsiteY19" fmla="*/ 184463 h 546196"/>
                  <a:gd name="connsiteX20" fmla="*/ 871990 w 1239720"/>
                  <a:gd name="connsiteY20" fmla="*/ 248031 h 546196"/>
                  <a:gd name="connsiteX21" fmla="*/ 999126 w 1239720"/>
                  <a:gd name="connsiteY21" fmla="*/ 277370 h 546196"/>
                  <a:gd name="connsiteX22" fmla="*/ 996681 w 1239720"/>
                  <a:gd name="connsiteY22" fmla="*/ 304264 h 546196"/>
                  <a:gd name="connsiteX23" fmla="*/ 1038244 w 1239720"/>
                  <a:gd name="connsiteY23" fmla="*/ 309154 h 546196"/>
                  <a:gd name="connsiteX24" fmla="*/ 1133596 w 1239720"/>
                  <a:gd name="connsiteY24" fmla="*/ 340938 h 546196"/>
                  <a:gd name="connsiteX25" fmla="*/ 1239720 w 1239720"/>
                  <a:gd name="connsiteY25" fmla="*/ 155883 h 546196"/>
                  <a:gd name="connsiteX0" fmla="*/ 0 w 1489102"/>
                  <a:gd name="connsiteY0" fmla="*/ 546196 h 546196"/>
                  <a:gd name="connsiteX1" fmla="*/ 46264 w 1489102"/>
                  <a:gd name="connsiteY1" fmla="*/ 499931 h 546196"/>
                  <a:gd name="connsiteX2" fmla="*/ 117021 w 1489102"/>
                  <a:gd name="connsiteY2" fmla="*/ 412846 h 546196"/>
                  <a:gd name="connsiteX3" fmla="*/ 329292 w 1489102"/>
                  <a:gd name="connsiteY3" fmla="*/ 282217 h 546196"/>
                  <a:gd name="connsiteX4" fmla="*/ 326570 w 1489102"/>
                  <a:gd name="connsiteY4" fmla="*/ 238674 h 546196"/>
                  <a:gd name="connsiteX5" fmla="*/ 364670 w 1489102"/>
                  <a:gd name="connsiteY5" fmla="*/ 274053 h 546196"/>
                  <a:gd name="connsiteX6" fmla="*/ 427263 w 1489102"/>
                  <a:gd name="connsiteY6" fmla="*/ 208739 h 546196"/>
                  <a:gd name="connsiteX7" fmla="*/ 449034 w 1489102"/>
                  <a:gd name="connsiteY7" fmla="*/ 121653 h 546196"/>
                  <a:gd name="connsiteX8" fmla="*/ 470806 w 1489102"/>
                  <a:gd name="connsiteY8" fmla="*/ 91717 h 546196"/>
                  <a:gd name="connsiteX9" fmla="*/ 506183 w 1489102"/>
                  <a:gd name="connsiteY9" fmla="*/ 108046 h 546196"/>
                  <a:gd name="connsiteX10" fmla="*/ 557890 w 1489102"/>
                  <a:gd name="connsiteY10" fmla="*/ 105324 h 546196"/>
                  <a:gd name="connsiteX11" fmla="*/ 568776 w 1489102"/>
                  <a:gd name="connsiteY11" fmla="*/ 72667 h 546196"/>
                  <a:gd name="connsiteX12" fmla="*/ 631369 w 1489102"/>
                  <a:gd name="connsiteY12" fmla="*/ 64502 h 546196"/>
                  <a:gd name="connsiteX13" fmla="*/ 710290 w 1489102"/>
                  <a:gd name="connsiteY13" fmla="*/ 88995 h 546196"/>
                  <a:gd name="connsiteX14" fmla="*/ 705735 w 1489102"/>
                  <a:gd name="connsiteY14" fmla="*/ 18208 h 546196"/>
                  <a:gd name="connsiteX15" fmla="*/ 725295 w 1489102"/>
                  <a:gd name="connsiteY15" fmla="*/ 1095 h 546196"/>
                  <a:gd name="connsiteX16" fmla="*/ 786418 w 1489102"/>
                  <a:gd name="connsiteY16" fmla="*/ 8429 h 546196"/>
                  <a:gd name="connsiteX17" fmla="*/ 801087 w 1489102"/>
                  <a:gd name="connsiteY17" fmla="*/ 37768 h 546196"/>
                  <a:gd name="connsiteX18" fmla="*/ 832871 w 1489102"/>
                  <a:gd name="connsiteY18" fmla="*/ 35324 h 546196"/>
                  <a:gd name="connsiteX19" fmla="*/ 862210 w 1489102"/>
                  <a:gd name="connsiteY19" fmla="*/ 184463 h 546196"/>
                  <a:gd name="connsiteX20" fmla="*/ 871990 w 1489102"/>
                  <a:gd name="connsiteY20" fmla="*/ 248031 h 546196"/>
                  <a:gd name="connsiteX21" fmla="*/ 999126 w 1489102"/>
                  <a:gd name="connsiteY21" fmla="*/ 277370 h 546196"/>
                  <a:gd name="connsiteX22" fmla="*/ 996681 w 1489102"/>
                  <a:gd name="connsiteY22" fmla="*/ 304264 h 546196"/>
                  <a:gd name="connsiteX23" fmla="*/ 1038244 w 1489102"/>
                  <a:gd name="connsiteY23" fmla="*/ 309154 h 546196"/>
                  <a:gd name="connsiteX24" fmla="*/ 1133596 w 1489102"/>
                  <a:gd name="connsiteY24" fmla="*/ 340938 h 546196"/>
                  <a:gd name="connsiteX25" fmla="*/ 1489102 w 1489102"/>
                  <a:gd name="connsiteY25" fmla="*/ 334362 h 546196"/>
                  <a:gd name="connsiteX0" fmla="*/ 0 w 1489102"/>
                  <a:gd name="connsiteY0" fmla="*/ 546196 h 546196"/>
                  <a:gd name="connsiteX1" fmla="*/ 46264 w 1489102"/>
                  <a:gd name="connsiteY1" fmla="*/ 499931 h 546196"/>
                  <a:gd name="connsiteX2" fmla="*/ 117021 w 1489102"/>
                  <a:gd name="connsiteY2" fmla="*/ 412846 h 546196"/>
                  <a:gd name="connsiteX3" fmla="*/ 329292 w 1489102"/>
                  <a:gd name="connsiteY3" fmla="*/ 282217 h 546196"/>
                  <a:gd name="connsiteX4" fmla="*/ 326570 w 1489102"/>
                  <a:gd name="connsiteY4" fmla="*/ 238674 h 546196"/>
                  <a:gd name="connsiteX5" fmla="*/ 364670 w 1489102"/>
                  <a:gd name="connsiteY5" fmla="*/ 274053 h 546196"/>
                  <a:gd name="connsiteX6" fmla="*/ 427263 w 1489102"/>
                  <a:gd name="connsiteY6" fmla="*/ 208739 h 546196"/>
                  <a:gd name="connsiteX7" fmla="*/ 449034 w 1489102"/>
                  <a:gd name="connsiteY7" fmla="*/ 121653 h 546196"/>
                  <a:gd name="connsiteX8" fmla="*/ 470806 w 1489102"/>
                  <a:gd name="connsiteY8" fmla="*/ 91717 h 546196"/>
                  <a:gd name="connsiteX9" fmla="*/ 506183 w 1489102"/>
                  <a:gd name="connsiteY9" fmla="*/ 108046 h 546196"/>
                  <a:gd name="connsiteX10" fmla="*/ 557890 w 1489102"/>
                  <a:gd name="connsiteY10" fmla="*/ 105324 h 546196"/>
                  <a:gd name="connsiteX11" fmla="*/ 568776 w 1489102"/>
                  <a:gd name="connsiteY11" fmla="*/ 72667 h 546196"/>
                  <a:gd name="connsiteX12" fmla="*/ 631369 w 1489102"/>
                  <a:gd name="connsiteY12" fmla="*/ 64502 h 546196"/>
                  <a:gd name="connsiteX13" fmla="*/ 710290 w 1489102"/>
                  <a:gd name="connsiteY13" fmla="*/ 88995 h 546196"/>
                  <a:gd name="connsiteX14" fmla="*/ 705735 w 1489102"/>
                  <a:gd name="connsiteY14" fmla="*/ 18208 h 546196"/>
                  <a:gd name="connsiteX15" fmla="*/ 725295 w 1489102"/>
                  <a:gd name="connsiteY15" fmla="*/ 1095 h 546196"/>
                  <a:gd name="connsiteX16" fmla="*/ 786418 w 1489102"/>
                  <a:gd name="connsiteY16" fmla="*/ 8429 h 546196"/>
                  <a:gd name="connsiteX17" fmla="*/ 801087 w 1489102"/>
                  <a:gd name="connsiteY17" fmla="*/ 37768 h 546196"/>
                  <a:gd name="connsiteX18" fmla="*/ 832871 w 1489102"/>
                  <a:gd name="connsiteY18" fmla="*/ 35324 h 546196"/>
                  <a:gd name="connsiteX19" fmla="*/ 862210 w 1489102"/>
                  <a:gd name="connsiteY19" fmla="*/ 184463 h 546196"/>
                  <a:gd name="connsiteX20" fmla="*/ 871990 w 1489102"/>
                  <a:gd name="connsiteY20" fmla="*/ 248031 h 546196"/>
                  <a:gd name="connsiteX21" fmla="*/ 999126 w 1489102"/>
                  <a:gd name="connsiteY21" fmla="*/ 277370 h 546196"/>
                  <a:gd name="connsiteX22" fmla="*/ 996681 w 1489102"/>
                  <a:gd name="connsiteY22" fmla="*/ 304264 h 546196"/>
                  <a:gd name="connsiteX23" fmla="*/ 1038244 w 1489102"/>
                  <a:gd name="connsiteY23" fmla="*/ 309154 h 546196"/>
                  <a:gd name="connsiteX24" fmla="*/ 1133596 w 1489102"/>
                  <a:gd name="connsiteY24" fmla="*/ 340938 h 546196"/>
                  <a:gd name="connsiteX25" fmla="*/ 1287626 w 1489102"/>
                  <a:gd name="connsiteY25" fmla="*/ 414285 h 546196"/>
                  <a:gd name="connsiteX26" fmla="*/ 1489102 w 1489102"/>
                  <a:gd name="connsiteY26" fmla="*/ 334362 h 546196"/>
                  <a:gd name="connsiteX0" fmla="*/ 0 w 1489102"/>
                  <a:gd name="connsiteY0" fmla="*/ 546196 h 546196"/>
                  <a:gd name="connsiteX1" fmla="*/ 46264 w 1489102"/>
                  <a:gd name="connsiteY1" fmla="*/ 499931 h 546196"/>
                  <a:gd name="connsiteX2" fmla="*/ 117021 w 1489102"/>
                  <a:gd name="connsiteY2" fmla="*/ 412846 h 546196"/>
                  <a:gd name="connsiteX3" fmla="*/ 329292 w 1489102"/>
                  <a:gd name="connsiteY3" fmla="*/ 282217 h 546196"/>
                  <a:gd name="connsiteX4" fmla="*/ 326570 w 1489102"/>
                  <a:gd name="connsiteY4" fmla="*/ 238674 h 546196"/>
                  <a:gd name="connsiteX5" fmla="*/ 364670 w 1489102"/>
                  <a:gd name="connsiteY5" fmla="*/ 274053 h 546196"/>
                  <a:gd name="connsiteX6" fmla="*/ 427263 w 1489102"/>
                  <a:gd name="connsiteY6" fmla="*/ 208739 h 546196"/>
                  <a:gd name="connsiteX7" fmla="*/ 449034 w 1489102"/>
                  <a:gd name="connsiteY7" fmla="*/ 121653 h 546196"/>
                  <a:gd name="connsiteX8" fmla="*/ 470806 w 1489102"/>
                  <a:gd name="connsiteY8" fmla="*/ 91717 h 546196"/>
                  <a:gd name="connsiteX9" fmla="*/ 506183 w 1489102"/>
                  <a:gd name="connsiteY9" fmla="*/ 108046 h 546196"/>
                  <a:gd name="connsiteX10" fmla="*/ 557890 w 1489102"/>
                  <a:gd name="connsiteY10" fmla="*/ 105324 h 546196"/>
                  <a:gd name="connsiteX11" fmla="*/ 568776 w 1489102"/>
                  <a:gd name="connsiteY11" fmla="*/ 72667 h 546196"/>
                  <a:gd name="connsiteX12" fmla="*/ 631369 w 1489102"/>
                  <a:gd name="connsiteY12" fmla="*/ 64502 h 546196"/>
                  <a:gd name="connsiteX13" fmla="*/ 710290 w 1489102"/>
                  <a:gd name="connsiteY13" fmla="*/ 88995 h 546196"/>
                  <a:gd name="connsiteX14" fmla="*/ 705735 w 1489102"/>
                  <a:gd name="connsiteY14" fmla="*/ 18208 h 546196"/>
                  <a:gd name="connsiteX15" fmla="*/ 725295 w 1489102"/>
                  <a:gd name="connsiteY15" fmla="*/ 1095 h 546196"/>
                  <a:gd name="connsiteX16" fmla="*/ 786418 w 1489102"/>
                  <a:gd name="connsiteY16" fmla="*/ 8429 h 546196"/>
                  <a:gd name="connsiteX17" fmla="*/ 801087 w 1489102"/>
                  <a:gd name="connsiteY17" fmla="*/ 37768 h 546196"/>
                  <a:gd name="connsiteX18" fmla="*/ 832871 w 1489102"/>
                  <a:gd name="connsiteY18" fmla="*/ 35324 h 546196"/>
                  <a:gd name="connsiteX19" fmla="*/ 862210 w 1489102"/>
                  <a:gd name="connsiteY19" fmla="*/ 184463 h 546196"/>
                  <a:gd name="connsiteX20" fmla="*/ 871990 w 1489102"/>
                  <a:gd name="connsiteY20" fmla="*/ 248031 h 546196"/>
                  <a:gd name="connsiteX21" fmla="*/ 999126 w 1489102"/>
                  <a:gd name="connsiteY21" fmla="*/ 277370 h 546196"/>
                  <a:gd name="connsiteX22" fmla="*/ 996681 w 1489102"/>
                  <a:gd name="connsiteY22" fmla="*/ 304264 h 546196"/>
                  <a:gd name="connsiteX23" fmla="*/ 1038244 w 1489102"/>
                  <a:gd name="connsiteY23" fmla="*/ 309154 h 546196"/>
                  <a:gd name="connsiteX24" fmla="*/ 1133596 w 1489102"/>
                  <a:gd name="connsiteY24" fmla="*/ 340938 h 546196"/>
                  <a:gd name="connsiteX25" fmla="*/ 1177605 w 1489102"/>
                  <a:gd name="connsiteY25" fmla="*/ 370277 h 546196"/>
                  <a:gd name="connsiteX26" fmla="*/ 1287626 w 1489102"/>
                  <a:gd name="connsiteY26" fmla="*/ 414285 h 546196"/>
                  <a:gd name="connsiteX27" fmla="*/ 1489102 w 1489102"/>
                  <a:gd name="connsiteY27" fmla="*/ 334362 h 546196"/>
                  <a:gd name="connsiteX0" fmla="*/ 0 w 1645577"/>
                  <a:gd name="connsiteY0" fmla="*/ 546196 h 546196"/>
                  <a:gd name="connsiteX1" fmla="*/ 46264 w 1645577"/>
                  <a:gd name="connsiteY1" fmla="*/ 499931 h 546196"/>
                  <a:gd name="connsiteX2" fmla="*/ 117021 w 1645577"/>
                  <a:gd name="connsiteY2" fmla="*/ 412846 h 546196"/>
                  <a:gd name="connsiteX3" fmla="*/ 329292 w 1645577"/>
                  <a:gd name="connsiteY3" fmla="*/ 282217 h 546196"/>
                  <a:gd name="connsiteX4" fmla="*/ 326570 w 1645577"/>
                  <a:gd name="connsiteY4" fmla="*/ 238674 h 546196"/>
                  <a:gd name="connsiteX5" fmla="*/ 364670 w 1645577"/>
                  <a:gd name="connsiteY5" fmla="*/ 274053 h 546196"/>
                  <a:gd name="connsiteX6" fmla="*/ 427263 w 1645577"/>
                  <a:gd name="connsiteY6" fmla="*/ 208739 h 546196"/>
                  <a:gd name="connsiteX7" fmla="*/ 449034 w 1645577"/>
                  <a:gd name="connsiteY7" fmla="*/ 121653 h 546196"/>
                  <a:gd name="connsiteX8" fmla="*/ 470806 w 1645577"/>
                  <a:gd name="connsiteY8" fmla="*/ 91717 h 546196"/>
                  <a:gd name="connsiteX9" fmla="*/ 506183 w 1645577"/>
                  <a:gd name="connsiteY9" fmla="*/ 108046 h 546196"/>
                  <a:gd name="connsiteX10" fmla="*/ 557890 w 1645577"/>
                  <a:gd name="connsiteY10" fmla="*/ 105324 h 546196"/>
                  <a:gd name="connsiteX11" fmla="*/ 568776 w 1645577"/>
                  <a:gd name="connsiteY11" fmla="*/ 72667 h 546196"/>
                  <a:gd name="connsiteX12" fmla="*/ 631369 w 1645577"/>
                  <a:gd name="connsiteY12" fmla="*/ 64502 h 546196"/>
                  <a:gd name="connsiteX13" fmla="*/ 710290 w 1645577"/>
                  <a:gd name="connsiteY13" fmla="*/ 88995 h 546196"/>
                  <a:gd name="connsiteX14" fmla="*/ 705735 w 1645577"/>
                  <a:gd name="connsiteY14" fmla="*/ 18208 h 546196"/>
                  <a:gd name="connsiteX15" fmla="*/ 725295 w 1645577"/>
                  <a:gd name="connsiteY15" fmla="*/ 1095 h 546196"/>
                  <a:gd name="connsiteX16" fmla="*/ 786418 w 1645577"/>
                  <a:gd name="connsiteY16" fmla="*/ 8429 h 546196"/>
                  <a:gd name="connsiteX17" fmla="*/ 801087 w 1645577"/>
                  <a:gd name="connsiteY17" fmla="*/ 37768 h 546196"/>
                  <a:gd name="connsiteX18" fmla="*/ 832871 w 1645577"/>
                  <a:gd name="connsiteY18" fmla="*/ 35324 h 546196"/>
                  <a:gd name="connsiteX19" fmla="*/ 862210 w 1645577"/>
                  <a:gd name="connsiteY19" fmla="*/ 184463 h 546196"/>
                  <a:gd name="connsiteX20" fmla="*/ 871990 w 1645577"/>
                  <a:gd name="connsiteY20" fmla="*/ 248031 h 546196"/>
                  <a:gd name="connsiteX21" fmla="*/ 999126 w 1645577"/>
                  <a:gd name="connsiteY21" fmla="*/ 277370 h 546196"/>
                  <a:gd name="connsiteX22" fmla="*/ 996681 w 1645577"/>
                  <a:gd name="connsiteY22" fmla="*/ 304264 h 546196"/>
                  <a:gd name="connsiteX23" fmla="*/ 1038244 w 1645577"/>
                  <a:gd name="connsiteY23" fmla="*/ 309154 h 546196"/>
                  <a:gd name="connsiteX24" fmla="*/ 1133596 w 1645577"/>
                  <a:gd name="connsiteY24" fmla="*/ 340938 h 546196"/>
                  <a:gd name="connsiteX25" fmla="*/ 1177605 w 1645577"/>
                  <a:gd name="connsiteY25" fmla="*/ 370277 h 546196"/>
                  <a:gd name="connsiteX26" fmla="*/ 1287626 w 1645577"/>
                  <a:gd name="connsiteY26" fmla="*/ 414285 h 546196"/>
                  <a:gd name="connsiteX27" fmla="*/ 1645577 w 1645577"/>
                  <a:gd name="connsiteY27" fmla="*/ 273239 h 546196"/>
                  <a:gd name="connsiteX0" fmla="*/ 0 w 1645577"/>
                  <a:gd name="connsiteY0" fmla="*/ 546196 h 546196"/>
                  <a:gd name="connsiteX1" fmla="*/ 46264 w 1645577"/>
                  <a:gd name="connsiteY1" fmla="*/ 499931 h 546196"/>
                  <a:gd name="connsiteX2" fmla="*/ 117021 w 1645577"/>
                  <a:gd name="connsiteY2" fmla="*/ 412846 h 546196"/>
                  <a:gd name="connsiteX3" fmla="*/ 329292 w 1645577"/>
                  <a:gd name="connsiteY3" fmla="*/ 282217 h 546196"/>
                  <a:gd name="connsiteX4" fmla="*/ 326570 w 1645577"/>
                  <a:gd name="connsiteY4" fmla="*/ 238674 h 546196"/>
                  <a:gd name="connsiteX5" fmla="*/ 364670 w 1645577"/>
                  <a:gd name="connsiteY5" fmla="*/ 274053 h 546196"/>
                  <a:gd name="connsiteX6" fmla="*/ 427263 w 1645577"/>
                  <a:gd name="connsiteY6" fmla="*/ 208739 h 546196"/>
                  <a:gd name="connsiteX7" fmla="*/ 449034 w 1645577"/>
                  <a:gd name="connsiteY7" fmla="*/ 121653 h 546196"/>
                  <a:gd name="connsiteX8" fmla="*/ 470806 w 1645577"/>
                  <a:gd name="connsiteY8" fmla="*/ 91717 h 546196"/>
                  <a:gd name="connsiteX9" fmla="*/ 506183 w 1645577"/>
                  <a:gd name="connsiteY9" fmla="*/ 108046 h 546196"/>
                  <a:gd name="connsiteX10" fmla="*/ 557890 w 1645577"/>
                  <a:gd name="connsiteY10" fmla="*/ 105324 h 546196"/>
                  <a:gd name="connsiteX11" fmla="*/ 568776 w 1645577"/>
                  <a:gd name="connsiteY11" fmla="*/ 72667 h 546196"/>
                  <a:gd name="connsiteX12" fmla="*/ 631369 w 1645577"/>
                  <a:gd name="connsiteY12" fmla="*/ 64502 h 546196"/>
                  <a:gd name="connsiteX13" fmla="*/ 710290 w 1645577"/>
                  <a:gd name="connsiteY13" fmla="*/ 88995 h 546196"/>
                  <a:gd name="connsiteX14" fmla="*/ 705735 w 1645577"/>
                  <a:gd name="connsiteY14" fmla="*/ 18208 h 546196"/>
                  <a:gd name="connsiteX15" fmla="*/ 725295 w 1645577"/>
                  <a:gd name="connsiteY15" fmla="*/ 1095 h 546196"/>
                  <a:gd name="connsiteX16" fmla="*/ 786418 w 1645577"/>
                  <a:gd name="connsiteY16" fmla="*/ 8429 h 546196"/>
                  <a:gd name="connsiteX17" fmla="*/ 801087 w 1645577"/>
                  <a:gd name="connsiteY17" fmla="*/ 37768 h 546196"/>
                  <a:gd name="connsiteX18" fmla="*/ 832871 w 1645577"/>
                  <a:gd name="connsiteY18" fmla="*/ 35324 h 546196"/>
                  <a:gd name="connsiteX19" fmla="*/ 862210 w 1645577"/>
                  <a:gd name="connsiteY19" fmla="*/ 184463 h 546196"/>
                  <a:gd name="connsiteX20" fmla="*/ 871990 w 1645577"/>
                  <a:gd name="connsiteY20" fmla="*/ 248031 h 546196"/>
                  <a:gd name="connsiteX21" fmla="*/ 999126 w 1645577"/>
                  <a:gd name="connsiteY21" fmla="*/ 277370 h 546196"/>
                  <a:gd name="connsiteX22" fmla="*/ 996681 w 1645577"/>
                  <a:gd name="connsiteY22" fmla="*/ 304264 h 546196"/>
                  <a:gd name="connsiteX23" fmla="*/ 1038244 w 1645577"/>
                  <a:gd name="connsiteY23" fmla="*/ 309154 h 546196"/>
                  <a:gd name="connsiteX24" fmla="*/ 1133596 w 1645577"/>
                  <a:gd name="connsiteY24" fmla="*/ 340938 h 546196"/>
                  <a:gd name="connsiteX25" fmla="*/ 1177605 w 1645577"/>
                  <a:gd name="connsiteY25" fmla="*/ 370277 h 546196"/>
                  <a:gd name="connsiteX26" fmla="*/ 1287626 w 1645577"/>
                  <a:gd name="connsiteY26" fmla="*/ 414285 h 546196"/>
                  <a:gd name="connsiteX27" fmla="*/ 1400093 w 1645577"/>
                  <a:gd name="connsiteY27" fmla="*/ 409396 h 546196"/>
                  <a:gd name="connsiteX28" fmla="*/ 1645577 w 1645577"/>
                  <a:gd name="connsiteY28" fmla="*/ 273239 h 546196"/>
                  <a:gd name="connsiteX0" fmla="*/ 0 w 1645577"/>
                  <a:gd name="connsiteY0" fmla="*/ 546196 h 546196"/>
                  <a:gd name="connsiteX1" fmla="*/ 46264 w 1645577"/>
                  <a:gd name="connsiteY1" fmla="*/ 499931 h 546196"/>
                  <a:gd name="connsiteX2" fmla="*/ 117021 w 1645577"/>
                  <a:gd name="connsiteY2" fmla="*/ 412846 h 546196"/>
                  <a:gd name="connsiteX3" fmla="*/ 329292 w 1645577"/>
                  <a:gd name="connsiteY3" fmla="*/ 282217 h 546196"/>
                  <a:gd name="connsiteX4" fmla="*/ 326570 w 1645577"/>
                  <a:gd name="connsiteY4" fmla="*/ 238674 h 546196"/>
                  <a:gd name="connsiteX5" fmla="*/ 364670 w 1645577"/>
                  <a:gd name="connsiteY5" fmla="*/ 274053 h 546196"/>
                  <a:gd name="connsiteX6" fmla="*/ 427263 w 1645577"/>
                  <a:gd name="connsiteY6" fmla="*/ 208739 h 546196"/>
                  <a:gd name="connsiteX7" fmla="*/ 449034 w 1645577"/>
                  <a:gd name="connsiteY7" fmla="*/ 121653 h 546196"/>
                  <a:gd name="connsiteX8" fmla="*/ 470806 w 1645577"/>
                  <a:gd name="connsiteY8" fmla="*/ 91717 h 546196"/>
                  <a:gd name="connsiteX9" fmla="*/ 506183 w 1645577"/>
                  <a:gd name="connsiteY9" fmla="*/ 108046 h 546196"/>
                  <a:gd name="connsiteX10" fmla="*/ 557890 w 1645577"/>
                  <a:gd name="connsiteY10" fmla="*/ 105324 h 546196"/>
                  <a:gd name="connsiteX11" fmla="*/ 568776 w 1645577"/>
                  <a:gd name="connsiteY11" fmla="*/ 72667 h 546196"/>
                  <a:gd name="connsiteX12" fmla="*/ 631369 w 1645577"/>
                  <a:gd name="connsiteY12" fmla="*/ 64502 h 546196"/>
                  <a:gd name="connsiteX13" fmla="*/ 710290 w 1645577"/>
                  <a:gd name="connsiteY13" fmla="*/ 88995 h 546196"/>
                  <a:gd name="connsiteX14" fmla="*/ 705735 w 1645577"/>
                  <a:gd name="connsiteY14" fmla="*/ 18208 h 546196"/>
                  <a:gd name="connsiteX15" fmla="*/ 725295 w 1645577"/>
                  <a:gd name="connsiteY15" fmla="*/ 1095 h 546196"/>
                  <a:gd name="connsiteX16" fmla="*/ 786418 w 1645577"/>
                  <a:gd name="connsiteY16" fmla="*/ 8429 h 546196"/>
                  <a:gd name="connsiteX17" fmla="*/ 801087 w 1645577"/>
                  <a:gd name="connsiteY17" fmla="*/ 37768 h 546196"/>
                  <a:gd name="connsiteX18" fmla="*/ 832871 w 1645577"/>
                  <a:gd name="connsiteY18" fmla="*/ 35324 h 546196"/>
                  <a:gd name="connsiteX19" fmla="*/ 862210 w 1645577"/>
                  <a:gd name="connsiteY19" fmla="*/ 184463 h 546196"/>
                  <a:gd name="connsiteX20" fmla="*/ 871990 w 1645577"/>
                  <a:gd name="connsiteY20" fmla="*/ 248031 h 546196"/>
                  <a:gd name="connsiteX21" fmla="*/ 999126 w 1645577"/>
                  <a:gd name="connsiteY21" fmla="*/ 277370 h 546196"/>
                  <a:gd name="connsiteX22" fmla="*/ 996681 w 1645577"/>
                  <a:gd name="connsiteY22" fmla="*/ 304264 h 546196"/>
                  <a:gd name="connsiteX23" fmla="*/ 1038244 w 1645577"/>
                  <a:gd name="connsiteY23" fmla="*/ 309154 h 546196"/>
                  <a:gd name="connsiteX24" fmla="*/ 1133596 w 1645577"/>
                  <a:gd name="connsiteY24" fmla="*/ 340938 h 546196"/>
                  <a:gd name="connsiteX25" fmla="*/ 1177605 w 1645577"/>
                  <a:gd name="connsiteY25" fmla="*/ 370277 h 546196"/>
                  <a:gd name="connsiteX26" fmla="*/ 1287626 w 1645577"/>
                  <a:gd name="connsiteY26" fmla="*/ 414285 h 546196"/>
                  <a:gd name="connsiteX27" fmla="*/ 1400093 w 1645577"/>
                  <a:gd name="connsiteY27" fmla="*/ 409396 h 546196"/>
                  <a:gd name="connsiteX28" fmla="*/ 1527228 w 1645577"/>
                  <a:gd name="connsiteY28" fmla="*/ 414285 h 546196"/>
                  <a:gd name="connsiteX29" fmla="*/ 1645577 w 1645577"/>
                  <a:gd name="connsiteY29" fmla="*/ 273239 h 546196"/>
                  <a:gd name="connsiteX0" fmla="*/ 0 w 1645577"/>
                  <a:gd name="connsiteY0" fmla="*/ 546196 h 546196"/>
                  <a:gd name="connsiteX1" fmla="*/ 46264 w 1645577"/>
                  <a:gd name="connsiteY1" fmla="*/ 499931 h 546196"/>
                  <a:gd name="connsiteX2" fmla="*/ 117021 w 1645577"/>
                  <a:gd name="connsiteY2" fmla="*/ 412846 h 546196"/>
                  <a:gd name="connsiteX3" fmla="*/ 329292 w 1645577"/>
                  <a:gd name="connsiteY3" fmla="*/ 282217 h 546196"/>
                  <a:gd name="connsiteX4" fmla="*/ 326570 w 1645577"/>
                  <a:gd name="connsiteY4" fmla="*/ 238674 h 546196"/>
                  <a:gd name="connsiteX5" fmla="*/ 364670 w 1645577"/>
                  <a:gd name="connsiteY5" fmla="*/ 274053 h 546196"/>
                  <a:gd name="connsiteX6" fmla="*/ 427263 w 1645577"/>
                  <a:gd name="connsiteY6" fmla="*/ 208739 h 546196"/>
                  <a:gd name="connsiteX7" fmla="*/ 449034 w 1645577"/>
                  <a:gd name="connsiteY7" fmla="*/ 121653 h 546196"/>
                  <a:gd name="connsiteX8" fmla="*/ 470806 w 1645577"/>
                  <a:gd name="connsiteY8" fmla="*/ 91717 h 546196"/>
                  <a:gd name="connsiteX9" fmla="*/ 506183 w 1645577"/>
                  <a:gd name="connsiteY9" fmla="*/ 108046 h 546196"/>
                  <a:gd name="connsiteX10" fmla="*/ 557890 w 1645577"/>
                  <a:gd name="connsiteY10" fmla="*/ 105324 h 546196"/>
                  <a:gd name="connsiteX11" fmla="*/ 568776 w 1645577"/>
                  <a:gd name="connsiteY11" fmla="*/ 72667 h 546196"/>
                  <a:gd name="connsiteX12" fmla="*/ 631369 w 1645577"/>
                  <a:gd name="connsiteY12" fmla="*/ 64502 h 546196"/>
                  <a:gd name="connsiteX13" fmla="*/ 710290 w 1645577"/>
                  <a:gd name="connsiteY13" fmla="*/ 88995 h 546196"/>
                  <a:gd name="connsiteX14" fmla="*/ 705735 w 1645577"/>
                  <a:gd name="connsiteY14" fmla="*/ 18208 h 546196"/>
                  <a:gd name="connsiteX15" fmla="*/ 725295 w 1645577"/>
                  <a:gd name="connsiteY15" fmla="*/ 1095 h 546196"/>
                  <a:gd name="connsiteX16" fmla="*/ 786418 w 1645577"/>
                  <a:gd name="connsiteY16" fmla="*/ 8429 h 546196"/>
                  <a:gd name="connsiteX17" fmla="*/ 801087 w 1645577"/>
                  <a:gd name="connsiteY17" fmla="*/ 37768 h 546196"/>
                  <a:gd name="connsiteX18" fmla="*/ 832871 w 1645577"/>
                  <a:gd name="connsiteY18" fmla="*/ 35324 h 546196"/>
                  <a:gd name="connsiteX19" fmla="*/ 862210 w 1645577"/>
                  <a:gd name="connsiteY19" fmla="*/ 184463 h 546196"/>
                  <a:gd name="connsiteX20" fmla="*/ 871990 w 1645577"/>
                  <a:gd name="connsiteY20" fmla="*/ 248031 h 546196"/>
                  <a:gd name="connsiteX21" fmla="*/ 999126 w 1645577"/>
                  <a:gd name="connsiteY21" fmla="*/ 277370 h 546196"/>
                  <a:gd name="connsiteX22" fmla="*/ 996681 w 1645577"/>
                  <a:gd name="connsiteY22" fmla="*/ 304264 h 546196"/>
                  <a:gd name="connsiteX23" fmla="*/ 1038244 w 1645577"/>
                  <a:gd name="connsiteY23" fmla="*/ 309154 h 546196"/>
                  <a:gd name="connsiteX24" fmla="*/ 1133596 w 1645577"/>
                  <a:gd name="connsiteY24" fmla="*/ 340938 h 546196"/>
                  <a:gd name="connsiteX25" fmla="*/ 1177605 w 1645577"/>
                  <a:gd name="connsiteY25" fmla="*/ 370277 h 546196"/>
                  <a:gd name="connsiteX26" fmla="*/ 1287626 w 1645577"/>
                  <a:gd name="connsiteY26" fmla="*/ 414285 h 546196"/>
                  <a:gd name="connsiteX27" fmla="*/ 1400093 w 1645577"/>
                  <a:gd name="connsiteY27" fmla="*/ 409396 h 546196"/>
                  <a:gd name="connsiteX28" fmla="*/ 1436766 w 1645577"/>
                  <a:gd name="connsiteY28" fmla="*/ 416730 h 546196"/>
                  <a:gd name="connsiteX29" fmla="*/ 1527228 w 1645577"/>
                  <a:gd name="connsiteY29" fmla="*/ 414285 h 546196"/>
                  <a:gd name="connsiteX30" fmla="*/ 1645577 w 1645577"/>
                  <a:gd name="connsiteY30" fmla="*/ 273239 h 546196"/>
                  <a:gd name="connsiteX0" fmla="*/ 0 w 1762934"/>
                  <a:gd name="connsiteY0" fmla="*/ 546196 h 586189"/>
                  <a:gd name="connsiteX1" fmla="*/ 46264 w 1762934"/>
                  <a:gd name="connsiteY1" fmla="*/ 499931 h 586189"/>
                  <a:gd name="connsiteX2" fmla="*/ 117021 w 1762934"/>
                  <a:gd name="connsiteY2" fmla="*/ 412846 h 586189"/>
                  <a:gd name="connsiteX3" fmla="*/ 329292 w 1762934"/>
                  <a:gd name="connsiteY3" fmla="*/ 282217 h 586189"/>
                  <a:gd name="connsiteX4" fmla="*/ 326570 w 1762934"/>
                  <a:gd name="connsiteY4" fmla="*/ 238674 h 586189"/>
                  <a:gd name="connsiteX5" fmla="*/ 364670 w 1762934"/>
                  <a:gd name="connsiteY5" fmla="*/ 274053 h 586189"/>
                  <a:gd name="connsiteX6" fmla="*/ 427263 w 1762934"/>
                  <a:gd name="connsiteY6" fmla="*/ 208739 h 586189"/>
                  <a:gd name="connsiteX7" fmla="*/ 449034 w 1762934"/>
                  <a:gd name="connsiteY7" fmla="*/ 121653 h 586189"/>
                  <a:gd name="connsiteX8" fmla="*/ 470806 w 1762934"/>
                  <a:gd name="connsiteY8" fmla="*/ 91717 h 586189"/>
                  <a:gd name="connsiteX9" fmla="*/ 506183 w 1762934"/>
                  <a:gd name="connsiteY9" fmla="*/ 108046 h 586189"/>
                  <a:gd name="connsiteX10" fmla="*/ 557890 w 1762934"/>
                  <a:gd name="connsiteY10" fmla="*/ 105324 h 586189"/>
                  <a:gd name="connsiteX11" fmla="*/ 568776 w 1762934"/>
                  <a:gd name="connsiteY11" fmla="*/ 72667 h 586189"/>
                  <a:gd name="connsiteX12" fmla="*/ 631369 w 1762934"/>
                  <a:gd name="connsiteY12" fmla="*/ 64502 h 586189"/>
                  <a:gd name="connsiteX13" fmla="*/ 710290 w 1762934"/>
                  <a:gd name="connsiteY13" fmla="*/ 88995 h 586189"/>
                  <a:gd name="connsiteX14" fmla="*/ 705735 w 1762934"/>
                  <a:gd name="connsiteY14" fmla="*/ 18208 h 586189"/>
                  <a:gd name="connsiteX15" fmla="*/ 725295 w 1762934"/>
                  <a:gd name="connsiteY15" fmla="*/ 1095 h 586189"/>
                  <a:gd name="connsiteX16" fmla="*/ 786418 w 1762934"/>
                  <a:gd name="connsiteY16" fmla="*/ 8429 h 586189"/>
                  <a:gd name="connsiteX17" fmla="*/ 801087 w 1762934"/>
                  <a:gd name="connsiteY17" fmla="*/ 37768 h 586189"/>
                  <a:gd name="connsiteX18" fmla="*/ 832871 w 1762934"/>
                  <a:gd name="connsiteY18" fmla="*/ 35324 h 586189"/>
                  <a:gd name="connsiteX19" fmla="*/ 862210 w 1762934"/>
                  <a:gd name="connsiteY19" fmla="*/ 184463 h 586189"/>
                  <a:gd name="connsiteX20" fmla="*/ 871990 w 1762934"/>
                  <a:gd name="connsiteY20" fmla="*/ 248031 h 586189"/>
                  <a:gd name="connsiteX21" fmla="*/ 999126 w 1762934"/>
                  <a:gd name="connsiteY21" fmla="*/ 277370 h 586189"/>
                  <a:gd name="connsiteX22" fmla="*/ 996681 w 1762934"/>
                  <a:gd name="connsiteY22" fmla="*/ 304264 h 586189"/>
                  <a:gd name="connsiteX23" fmla="*/ 1038244 w 1762934"/>
                  <a:gd name="connsiteY23" fmla="*/ 309154 h 586189"/>
                  <a:gd name="connsiteX24" fmla="*/ 1133596 w 1762934"/>
                  <a:gd name="connsiteY24" fmla="*/ 340938 h 586189"/>
                  <a:gd name="connsiteX25" fmla="*/ 1177605 w 1762934"/>
                  <a:gd name="connsiteY25" fmla="*/ 370277 h 586189"/>
                  <a:gd name="connsiteX26" fmla="*/ 1287626 w 1762934"/>
                  <a:gd name="connsiteY26" fmla="*/ 414285 h 586189"/>
                  <a:gd name="connsiteX27" fmla="*/ 1400093 w 1762934"/>
                  <a:gd name="connsiteY27" fmla="*/ 409396 h 586189"/>
                  <a:gd name="connsiteX28" fmla="*/ 1436766 w 1762934"/>
                  <a:gd name="connsiteY28" fmla="*/ 416730 h 586189"/>
                  <a:gd name="connsiteX29" fmla="*/ 1527228 w 1762934"/>
                  <a:gd name="connsiteY29" fmla="*/ 414285 h 586189"/>
                  <a:gd name="connsiteX30" fmla="*/ 1762934 w 1762934"/>
                  <a:gd name="connsiteY30" fmla="*/ 586189 h 586189"/>
                  <a:gd name="connsiteX0" fmla="*/ 0 w 1762934"/>
                  <a:gd name="connsiteY0" fmla="*/ 546196 h 586189"/>
                  <a:gd name="connsiteX1" fmla="*/ 46264 w 1762934"/>
                  <a:gd name="connsiteY1" fmla="*/ 499931 h 586189"/>
                  <a:gd name="connsiteX2" fmla="*/ 117021 w 1762934"/>
                  <a:gd name="connsiteY2" fmla="*/ 412846 h 586189"/>
                  <a:gd name="connsiteX3" fmla="*/ 329292 w 1762934"/>
                  <a:gd name="connsiteY3" fmla="*/ 282217 h 586189"/>
                  <a:gd name="connsiteX4" fmla="*/ 326570 w 1762934"/>
                  <a:gd name="connsiteY4" fmla="*/ 238674 h 586189"/>
                  <a:gd name="connsiteX5" fmla="*/ 364670 w 1762934"/>
                  <a:gd name="connsiteY5" fmla="*/ 274053 h 586189"/>
                  <a:gd name="connsiteX6" fmla="*/ 427263 w 1762934"/>
                  <a:gd name="connsiteY6" fmla="*/ 208739 h 586189"/>
                  <a:gd name="connsiteX7" fmla="*/ 449034 w 1762934"/>
                  <a:gd name="connsiteY7" fmla="*/ 121653 h 586189"/>
                  <a:gd name="connsiteX8" fmla="*/ 470806 w 1762934"/>
                  <a:gd name="connsiteY8" fmla="*/ 91717 h 586189"/>
                  <a:gd name="connsiteX9" fmla="*/ 506183 w 1762934"/>
                  <a:gd name="connsiteY9" fmla="*/ 108046 h 586189"/>
                  <a:gd name="connsiteX10" fmla="*/ 557890 w 1762934"/>
                  <a:gd name="connsiteY10" fmla="*/ 105324 h 586189"/>
                  <a:gd name="connsiteX11" fmla="*/ 568776 w 1762934"/>
                  <a:gd name="connsiteY11" fmla="*/ 72667 h 586189"/>
                  <a:gd name="connsiteX12" fmla="*/ 631369 w 1762934"/>
                  <a:gd name="connsiteY12" fmla="*/ 64502 h 586189"/>
                  <a:gd name="connsiteX13" fmla="*/ 710290 w 1762934"/>
                  <a:gd name="connsiteY13" fmla="*/ 88995 h 586189"/>
                  <a:gd name="connsiteX14" fmla="*/ 705735 w 1762934"/>
                  <a:gd name="connsiteY14" fmla="*/ 18208 h 586189"/>
                  <a:gd name="connsiteX15" fmla="*/ 725295 w 1762934"/>
                  <a:gd name="connsiteY15" fmla="*/ 1095 h 586189"/>
                  <a:gd name="connsiteX16" fmla="*/ 786418 w 1762934"/>
                  <a:gd name="connsiteY16" fmla="*/ 8429 h 586189"/>
                  <a:gd name="connsiteX17" fmla="*/ 801087 w 1762934"/>
                  <a:gd name="connsiteY17" fmla="*/ 37768 h 586189"/>
                  <a:gd name="connsiteX18" fmla="*/ 832871 w 1762934"/>
                  <a:gd name="connsiteY18" fmla="*/ 35324 h 586189"/>
                  <a:gd name="connsiteX19" fmla="*/ 862210 w 1762934"/>
                  <a:gd name="connsiteY19" fmla="*/ 184463 h 586189"/>
                  <a:gd name="connsiteX20" fmla="*/ 871990 w 1762934"/>
                  <a:gd name="connsiteY20" fmla="*/ 248031 h 586189"/>
                  <a:gd name="connsiteX21" fmla="*/ 999126 w 1762934"/>
                  <a:gd name="connsiteY21" fmla="*/ 277370 h 586189"/>
                  <a:gd name="connsiteX22" fmla="*/ 996681 w 1762934"/>
                  <a:gd name="connsiteY22" fmla="*/ 304264 h 586189"/>
                  <a:gd name="connsiteX23" fmla="*/ 1038244 w 1762934"/>
                  <a:gd name="connsiteY23" fmla="*/ 309154 h 586189"/>
                  <a:gd name="connsiteX24" fmla="*/ 1133596 w 1762934"/>
                  <a:gd name="connsiteY24" fmla="*/ 340938 h 586189"/>
                  <a:gd name="connsiteX25" fmla="*/ 1177605 w 1762934"/>
                  <a:gd name="connsiteY25" fmla="*/ 370277 h 586189"/>
                  <a:gd name="connsiteX26" fmla="*/ 1287626 w 1762934"/>
                  <a:gd name="connsiteY26" fmla="*/ 414285 h 586189"/>
                  <a:gd name="connsiteX27" fmla="*/ 1400093 w 1762934"/>
                  <a:gd name="connsiteY27" fmla="*/ 409396 h 586189"/>
                  <a:gd name="connsiteX28" fmla="*/ 1436766 w 1762934"/>
                  <a:gd name="connsiteY28" fmla="*/ 416730 h 586189"/>
                  <a:gd name="connsiteX29" fmla="*/ 1527228 w 1762934"/>
                  <a:gd name="connsiteY29" fmla="*/ 414285 h 586189"/>
                  <a:gd name="connsiteX30" fmla="*/ 1554121 w 1762934"/>
                  <a:gd name="connsiteY30" fmla="*/ 573205 h 586189"/>
                  <a:gd name="connsiteX31" fmla="*/ 1762934 w 1762934"/>
                  <a:gd name="connsiteY31" fmla="*/ 586189 h 586189"/>
                  <a:gd name="connsiteX0" fmla="*/ 0 w 1679806"/>
                  <a:gd name="connsiteY0" fmla="*/ 546196 h 573205"/>
                  <a:gd name="connsiteX1" fmla="*/ 46264 w 1679806"/>
                  <a:gd name="connsiteY1" fmla="*/ 499931 h 573205"/>
                  <a:gd name="connsiteX2" fmla="*/ 117021 w 1679806"/>
                  <a:gd name="connsiteY2" fmla="*/ 412846 h 573205"/>
                  <a:gd name="connsiteX3" fmla="*/ 329292 w 1679806"/>
                  <a:gd name="connsiteY3" fmla="*/ 282217 h 573205"/>
                  <a:gd name="connsiteX4" fmla="*/ 326570 w 1679806"/>
                  <a:gd name="connsiteY4" fmla="*/ 238674 h 573205"/>
                  <a:gd name="connsiteX5" fmla="*/ 364670 w 1679806"/>
                  <a:gd name="connsiteY5" fmla="*/ 274053 h 573205"/>
                  <a:gd name="connsiteX6" fmla="*/ 427263 w 1679806"/>
                  <a:gd name="connsiteY6" fmla="*/ 208739 h 573205"/>
                  <a:gd name="connsiteX7" fmla="*/ 449034 w 1679806"/>
                  <a:gd name="connsiteY7" fmla="*/ 121653 h 573205"/>
                  <a:gd name="connsiteX8" fmla="*/ 470806 w 1679806"/>
                  <a:gd name="connsiteY8" fmla="*/ 91717 h 573205"/>
                  <a:gd name="connsiteX9" fmla="*/ 506183 w 1679806"/>
                  <a:gd name="connsiteY9" fmla="*/ 108046 h 573205"/>
                  <a:gd name="connsiteX10" fmla="*/ 557890 w 1679806"/>
                  <a:gd name="connsiteY10" fmla="*/ 105324 h 573205"/>
                  <a:gd name="connsiteX11" fmla="*/ 568776 w 1679806"/>
                  <a:gd name="connsiteY11" fmla="*/ 72667 h 573205"/>
                  <a:gd name="connsiteX12" fmla="*/ 631369 w 1679806"/>
                  <a:gd name="connsiteY12" fmla="*/ 64502 h 573205"/>
                  <a:gd name="connsiteX13" fmla="*/ 710290 w 1679806"/>
                  <a:gd name="connsiteY13" fmla="*/ 88995 h 573205"/>
                  <a:gd name="connsiteX14" fmla="*/ 705735 w 1679806"/>
                  <a:gd name="connsiteY14" fmla="*/ 18208 h 573205"/>
                  <a:gd name="connsiteX15" fmla="*/ 725295 w 1679806"/>
                  <a:gd name="connsiteY15" fmla="*/ 1095 h 573205"/>
                  <a:gd name="connsiteX16" fmla="*/ 786418 w 1679806"/>
                  <a:gd name="connsiteY16" fmla="*/ 8429 h 573205"/>
                  <a:gd name="connsiteX17" fmla="*/ 801087 w 1679806"/>
                  <a:gd name="connsiteY17" fmla="*/ 37768 h 573205"/>
                  <a:gd name="connsiteX18" fmla="*/ 832871 w 1679806"/>
                  <a:gd name="connsiteY18" fmla="*/ 35324 h 573205"/>
                  <a:gd name="connsiteX19" fmla="*/ 862210 w 1679806"/>
                  <a:gd name="connsiteY19" fmla="*/ 184463 h 573205"/>
                  <a:gd name="connsiteX20" fmla="*/ 871990 w 1679806"/>
                  <a:gd name="connsiteY20" fmla="*/ 248031 h 573205"/>
                  <a:gd name="connsiteX21" fmla="*/ 999126 w 1679806"/>
                  <a:gd name="connsiteY21" fmla="*/ 277370 h 573205"/>
                  <a:gd name="connsiteX22" fmla="*/ 996681 w 1679806"/>
                  <a:gd name="connsiteY22" fmla="*/ 304264 h 573205"/>
                  <a:gd name="connsiteX23" fmla="*/ 1038244 w 1679806"/>
                  <a:gd name="connsiteY23" fmla="*/ 309154 h 573205"/>
                  <a:gd name="connsiteX24" fmla="*/ 1133596 w 1679806"/>
                  <a:gd name="connsiteY24" fmla="*/ 340938 h 573205"/>
                  <a:gd name="connsiteX25" fmla="*/ 1177605 w 1679806"/>
                  <a:gd name="connsiteY25" fmla="*/ 370277 h 573205"/>
                  <a:gd name="connsiteX26" fmla="*/ 1287626 w 1679806"/>
                  <a:gd name="connsiteY26" fmla="*/ 414285 h 573205"/>
                  <a:gd name="connsiteX27" fmla="*/ 1400093 w 1679806"/>
                  <a:gd name="connsiteY27" fmla="*/ 409396 h 573205"/>
                  <a:gd name="connsiteX28" fmla="*/ 1436766 w 1679806"/>
                  <a:gd name="connsiteY28" fmla="*/ 416730 h 573205"/>
                  <a:gd name="connsiteX29" fmla="*/ 1527228 w 1679806"/>
                  <a:gd name="connsiteY29" fmla="*/ 414285 h 573205"/>
                  <a:gd name="connsiteX30" fmla="*/ 1554121 w 1679806"/>
                  <a:gd name="connsiteY30" fmla="*/ 573205 h 573205"/>
                  <a:gd name="connsiteX31" fmla="*/ 1679806 w 1679806"/>
                  <a:gd name="connsiteY31" fmla="*/ 419934 h 573205"/>
                  <a:gd name="connsiteX0" fmla="*/ 0 w 1679806"/>
                  <a:gd name="connsiteY0" fmla="*/ 546196 h 580680"/>
                  <a:gd name="connsiteX1" fmla="*/ 46264 w 1679806"/>
                  <a:gd name="connsiteY1" fmla="*/ 499931 h 580680"/>
                  <a:gd name="connsiteX2" fmla="*/ 117021 w 1679806"/>
                  <a:gd name="connsiteY2" fmla="*/ 412846 h 580680"/>
                  <a:gd name="connsiteX3" fmla="*/ 329292 w 1679806"/>
                  <a:gd name="connsiteY3" fmla="*/ 282217 h 580680"/>
                  <a:gd name="connsiteX4" fmla="*/ 326570 w 1679806"/>
                  <a:gd name="connsiteY4" fmla="*/ 238674 h 580680"/>
                  <a:gd name="connsiteX5" fmla="*/ 364670 w 1679806"/>
                  <a:gd name="connsiteY5" fmla="*/ 274053 h 580680"/>
                  <a:gd name="connsiteX6" fmla="*/ 427263 w 1679806"/>
                  <a:gd name="connsiteY6" fmla="*/ 208739 h 580680"/>
                  <a:gd name="connsiteX7" fmla="*/ 449034 w 1679806"/>
                  <a:gd name="connsiteY7" fmla="*/ 121653 h 580680"/>
                  <a:gd name="connsiteX8" fmla="*/ 470806 w 1679806"/>
                  <a:gd name="connsiteY8" fmla="*/ 91717 h 580680"/>
                  <a:gd name="connsiteX9" fmla="*/ 506183 w 1679806"/>
                  <a:gd name="connsiteY9" fmla="*/ 108046 h 580680"/>
                  <a:gd name="connsiteX10" fmla="*/ 557890 w 1679806"/>
                  <a:gd name="connsiteY10" fmla="*/ 105324 h 580680"/>
                  <a:gd name="connsiteX11" fmla="*/ 568776 w 1679806"/>
                  <a:gd name="connsiteY11" fmla="*/ 72667 h 580680"/>
                  <a:gd name="connsiteX12" fmla="*/ 631369 w 1679806"/>
                  <a:gd name="connsiteY12" fmla="*/ 64502 h 580680"/>
                  <a:gd name="connsiteX13" fmla="*/ 710290 w 1679806"/>
                  <a:gd name="connsiteY13" fmla="*/ 88995 h 580680"/>
                  <a:gd name="connsiteX14" fmla="*/ 705735 w 1679806"/>
                  <a:gd name="connsiteY14" fmla="*/ 18208 h 580680"/>
                  <a:gd name="connsiteX15" fmla="*/ 725295 w 1679806"/>
                  <a:gd name="connsiteY15" fmla="*/ 1095 h 580680"/>
                  <a:gd name="connsiteX16" fmla="*/ 786418 w 1679806"/>
                  <a:gd name="connsiteY16" fmla="*/ 8429 h 580680"/>
                  <a:gd name="connsiteX17" fmla="*/ 801087 w 1679806"/>
                  <a:gd name="connsiteY17" fmla="*/ 37768 h 580680"/>
                  <a:gd name="connsiteX18" fmla="*/ 832871 w 1679806"/>
                  <a:gd name="connsiteY18" fmla="*/ 35324 h 580680"/>
                  <a:gd name="connsiteX19" fmla="*/ 862210 w 1679806"/>
                  <a:gd name="connsiteY19" fmla="*/ 184463 h 580680"/>
                  <a:gd name="connsiteX20" fmla="*/ 871990 w 1679806"/>
                  <a:gd name="connsiteY20" fmla="*/ 248031 h 580680"/>
                  <a:gd name="connsiteX21" fmla="*/ 999126 w 1679806"/>
                  <a:gd name="connsiteY21" fmla="*/ 277370 h 580680"/>
                  <a:gd name="connsiteX22" fmla="*/ 996681 w 1679806"/>
                  <a:gd name="connsiteY22" fmla="*/ 304264 h 580680"/>
                  <a:gd name="connsiteX23" fmla="*/ 1038244 w 1679806"/>
                  <a:gd name="connsiteY23" fmla="*/ 309154 h 580680"/>
                  <a:gd name="connsiteX24" fmla="*/ 1133596 w 1679806"/>
                  <a:gd name="connsiteY24" fmla="*/ 340938 h 580680"/>
                  <a:gd name="connsiteX25" fmla="*/ 1177605 w 1679806"/>
                  <a:gd name="connsiteY25" fmla="*/ 370277 h 580680"/>
                  <a:gd name="connsiteX26" fmla="*/ 1287626 w 1679806"/>
                  <a:gd name="connsiteY26" fmla="*/ 414285 h 580680"/>
                  <a:gd name="connsiteX27" fmla="*/ 1400093 w 1679806"/>
                  <a:gd name="connsiteY27" fmla="*/ 409396 h 580680"/>
                  <a:gd name="connsiteX28" fmla="*/ 1436766 w 1679806"/>
                  <a:gd name="connsiteY28" fmla="*/ 416730 h 580680"/>
                  <a:gd name="connsiteX29" fmla="*/ 1527228 w 1679806"/>
                  <a:gd name="connsiteY29" fmla="*/ 414285 h 580680"/>
                  <a:gd name="connsiteX30" fmla="*/ 1554121 w 1679806"/>
                  <a:gd name="connsiteY30" fmla="*/ 573205 h 580680"/>
                  <a:gd name="connsiteX31" fmla="*/ 1637249 w 1679806"/>
                  <a:gd name="connsiteY31" fmla="*/ 578095 h 580680"/>
                  <a:gd name="connsiteX32" fmla="*/ 1679806 w 1679806"/>
                  <a:gd name="connsiteY32" fmla="*/ 419934 h 580680"/>
                  <a:gd name="connsiteX0" fmla="*/ 0 w 1833836"/>
                  <a:gd name="connsiteY0" fmla="*/ 546196 h 823346"/>
                  <a:gd name="connsiteX1" fmla="*/ 46264 w 1833836"/>
                  <a:gd name="connsiteY1" fmla="*/ 499931 h 823346"/>
                  <a:gd name="connsiteX2" fmla="*/ 117021 w 1833836"/>
                  <a:gd name="connsiteY2" fmla="*/ 412846 h 823346"/>
                  <a:gd name="connsiteX3" fmla="*/ 329292 w 1833836"/>
                  <a:gd name="connsiteY3" fmla="*/ 282217 h 823346"/>
                  <a:gd name="connsiteX4" fmla="*/ 326570 w 1833836"/>
                  <a:gd name="connsiteY4" fmla="*/ 238674 h 823346"/>
                  <a:gd name="connsiteX5" fmla="*/ 364670 w 1833836"/>
                  <a:gd name="connsiteY5" fmla="*/ 274053 h 823346"/>
                  <a:gd name="connsiteX6" fmla="*/ 427263 w 1833836"/>
                  <a:gd name="connsiteY6" fmla="*/ 208739 h 823346"/>
                  <a:gd name="connsiteX7" fmla="*/ 449034 w 1833836"/>
                  <a:gd name="connsiteY7" fmla="*/ 121653 h 823346"/>
                  <a:gd name="connsiteX8" fmla="*/ 470806 w 1833836"/>
                  <a:gd name="connsiteY8" fmla="*/ 91717 h 823346"/>
                  <a:gd name="connsiteX9" fmla="*/ 506183 w 1833836"/>
                  <a:gd name="connsiteY9" fmla="*/ 108046 h 823346"/>
                  <a:gd name="connsiteX10" fmla="*/ 557890 w 1833836"/>
                  <a:gd name="connsiteY10" fmla="*/ 105324 h 823346"/>
                  <a:gd name="connsiteX11" fmla="*/ 568776 w 1833836"/>
                  <a:gd name="connsiteY11" fmla="*/ 72667 h 823346"/>
                  <a:gd name="connsiteX12" fmla="*/ 631369 w 1833836"/>
                  <a:gd name="connsiteY12" fmla="*/ 64502 h 823346"/>
                  <a:gd name="connsiteX13" fmla="*/ 710290 w 1833836"/>
                  <a:gd name="connsiteY13" fmla="*/ 88995 h 823346"/>
                  <a:gd name="connsiteX14" fmla="*/ 705735 w 1833836"/>
                  <a:gd name="connsiteY14" fmla="*/ 18208 h 823346"/>
                  <a:gd name="connsiteX15" fmla="*/ 725295 w 1833836"/>
                  <a:gd name="connsiteY15" fmla="*/ 1095 h 823346"/>
                  <a:gd name="connsiteX16" fmla="*/ 786418 w 1833836"/>
                  <a:gd name="connsiteY16" fmla="*/ 8429 h 823346"/>
                  <a:gd name="connsiteX17" fmla="*/ 801087 w 1833836"/>
                  <a:gd name="connsiteY17" fmla="*/ 37768 h 823346"/>
                  <a:gd name="connsiteX18" fmla="*/ 832871 w 1833836"/>
                  <a:gd name="connsiteY18" fmla="*/ 35324 h 823346"/>
                  <a:gd name="connsiteX19" fmla="*/ 862210 w 1833836"/>
                  <a:gd name="connsiteY19" fmla="*/ 184463 h 823346"/>
                  <a:gd name="connsiteX20" fmla="*/ 871990 w 1833836"/>
                  <a:gd name="connsiteY20" fmla="*/ 248031 h 823346"/>
                  <a:gd name="connsiteX21" fmla="*/ 999126 w 1833836"/>
                  <a:gd name="connsiteY21" fmla="*/ 277370 h 823346"/>
                  <a:gd name="connsiteX22" fmla="*/ 996681 w 1833836"/>
                  <a:gd name="connsiteY22" fmla="*/ 304264 h 823346"/>
                  <a:gd name="connsiteX23" fmla="*/ 1038244 w 1833836"/>
                  <a:gd name="connsiteY23" fmla="*/ 309154 h 823346"/>
                  <a:gd name="connsiteX24" fmla="*/ 1133596 w 1833836"/>
                  <a:gd name="connsiteY24" fmla="*/ 340938 h 823346"/>
                  <a:gd name="connsiteX25" fmla="*/ 1177605 w 1833836"/>
                  <a:gd name="connsiteY25" fmla="*/ 370277 h 823346"/>
                  <a:gd name="connsiteX26" fmla="*/ 1287626 w 1833836"/>
                  <a:gd name="connsiteY26" fmla="*/ 414285 h 823346"/>
                  <a:gd name="connsiteX27" fmla="*/ 1400093 w 1833836"/>
                  <a:gd name="connsiteY27" fmla="*/ 409396 h 823346"/>
                  <a:gd name="connsiteX28" fmla="*/ 1436766 w 1833836"/>
                  <a:gd name="connsiteY28" fmla="*/ 416730 h 823346"/>
                  <a:gd name="connsiteX29" fmla="*/ 1527228 w 1833836"/>
                  <a:gd name="connsiteY29" fmla="*/ 414285 h 823346"/>
                  <a:gd name="connsiteX30" fmla="*/ 1554121 w 1833836"/>
                  <a:gd name="connsiteY30" fmla="*/ 573205 h 823346"/>
                  <a:gd name="connsiteX31" fmla="*/ 1637249 w 1833836"/>
                  <a:gd name="connsiteY31" fmla="*/ 578095 h 823346"/>
                  <a:gd name="connsiteX32" fmla="*/ 1833836 w 1833836"/>
                  <a:gd name="connsiteY32" fmla="*/ 823346 h 823346"/>
                  <a:gd name="connsiteX0" fmla="*/ 0 w 1833836"/>
                  <a:gd name="connsiteY0" fmla="*/ 546196 h 823346"/>
                  <a:gd name="connsiteX1" fmla="*/ 46264 w 1833836"/>
                  <a:gd name="connsiteY1" fmla="*/ 499931 h 823346"/>
                  <a:gd name="connsiteX2" fmla="*/ 117021 w 1833836"/>
                  <a:gd name="connsiteY2" fmla="*/ 412846 h 823346"/>
                  <a:gd name="connsiteX3" fmla="*/ 329292 w 1833836"/>
                  <a:gd name="connsiteY3" fmla="*/ 282217 h 823346"/>
                  <a:gd name="connsiteX4" fmla="*/ 326570 w 1833836"/>
                  <a:gd name="connsiteY4" fmla="*/ 238674 h 823346"/>
                  <a:gd name="connsiteX5" fmla="*/ 364670 w 1833836"/>
                  <a:gd name="connsiteY5" fmla="*/ 274053 h 823346"/>
                  <a:gd name="connsiteX6" fmla="*/ 427263 w 1833836"/>
                  <a:gd name="connsiteY6" fmla="*/ 208739 h 823346"/>
                  <a:gd name="connsiteX7" fmla="*/ 449034 w 1833836"/>
                  <a:gd name="connsiteY7" fmla="*/ 121653 h 823346"/>
                  <a:gd name="connsiteX8" fmla="*/ 470806 w 1833836"/>
                  <a:gd name="connsiteY8" fmla="*/ 91717 h 823346"/>
                  <a:gd name="connsiteX9" fmla="*/ 506183 w 1833836"/>
                  <a:gd name="connsiteY9" fmla="*/ 108046 h 823346"/>
                  <a:gd name="connsiteX10" fmla="*/ 557890 w 1833836"/>
                  <a:gd name="connsiteY10" fmla="*/ 105324 h 823346"/>
                  <a:gd name="connsiteX11" fmla="*/ 568776 w 1833836"/>
                  <a:gd name="connsiteY11" fmla="*/ 72667 h 823346"/>
                  <a:gd name="connsiteX12" fmla="*/ 631369 w 1833836"/>
                  <a:gd name="connsiteY12" fmla="*/ 64502 h 823346"/>
                  <a:gd name="connsiteX13" fmla="*/ 710290 w 1833836"/>
                  <a:gd name="connsiteY13" fmla="*/ 88995 h 823346"/>
                  <a:gd name="connsiteX14" fmla="*/ 705735 w 1833836"/>
                  <a:gd name="connsiteY14" fmla="*/ 18208 h 823346"/>
                  <a:gd name="connsiteX15" fmla="*/ 725295 w 1833836"/>
                  <a:gd name="connsiteY15" fmla="*/ 1095 h 823346"/>
                  <a:gd name="connsiteX16" fmla="*/ 786418 w 1833836"/>
                  <a:gd name="connsiteY16" fmla="*/ 8429 h 823346"/>
                  <a:gd name="connsiteX17" fmla="*/ 801087 w 1833836"/>
                  <a:gd name="connsiteY17" fmla="*/ 37768 h 823346"/>
                  <a:gd name="connsiteX18" fmla="*/ 832871 w 1833836"/>
                  <a:gd name="connsiteY18" fmla="*/ 35324 h 823346"/>
                  <a:gd name="connsiteX19" fmla="*/ 862210 w 1833836"/>
                  <a:gd name="connsiteY19" fmla="*/ 184463 h 823346"/>
                  <a:gd name="connsiteX20" fmla="*/ 871990 w 1833836"/>
                  <a:gd name="connsiteY20" fmla="*/ 248031 h 823346"/>
                  <a:gd name="connsiteX21" fmla="*/ 999126 w 1833836"/>
                  <a:gd name="connsiteY21" fmla="*/ 277370 h 823346"/>
                  <a:gd name="connsiteX22" fmla="*/ 996681 w 1833836"/>
                  <a:gd name="connsiteY22" fmla="*/ 304264 h 823346"/>
                  <a:gd name="connsiteX23" fmla="*/ 1038244 w 1833836"/>
                  <a:gd name="connsiteY23" fmla="*/ 309154 h 823346"/>
                  <a:gd name="connsiteX24" fmla="*/ 1133596 w 1833836"/>
                  <a:gd name="connsiteY24" fmla="*/ 340938 h 823346"/>
                  <a:gd name="connsiteX25" fmla="*/ 1177605 w 1833836"/>
                  <a:gd name="connsiteY25" fmla="*/ 370277 h 823346"/>
                  <a:gd name="connsiteX26" fmla="*/ 1287626 w 1833836"/>
                  <a:gd name="connsiteY26" fmla="*/ 414285 h 823346"/>
                  <a:gd name="connsiteX27" fmla="*/ 1400093 w 1833836"/>
                  <a:gd name="connsiteY27" fmla="*/ 409396 h 823346"/>
                  <a:gd name="connsiteX28" fmla="*/ 1436766 w 1833836"/>
                  <a:gd name="connsiteY28" fmla="*/ 416730 h 823346"/>
                  <a:gd name="connsiteX29" fmla="*/ 1527228 w 1833836"/>
                  <a:gd name="connsiteY29" fmla="*/ 414285 h 823346"/>
                  <a:gd name="connsiteX30" fmla="*/ 1554121 w 1833836"/>
                  <a:gd name="connsiteY30" fmla="*/ 573205 h 823346"/>
                  <a:gd name="connsiteX31" fmla="*/ 1637249 w 1833836"/>
                  <a:gd name="connsiteY31" fmla="*/ 578095 h 823346"/>
                  <a:gd name="connsiteX32" fmla="*/ 1642139 w 1833836"/>
                  <a:gd name="connsiteY32" fmla="*/ 712565 h 823346"/>
                  <a:gd name="connsiteX33" fmla="*/ 1833836 w 1833836"/>
                  <a:gd name="connsiteY33" fmla="*/ 823346 h 823346"/>
                  <a:gd name="connsiteX0" fmla="*/ 0 w 1643060"/>
                  <a:gd name="connsiteY0" fmla="*/ 546196 h 926033"/>
                  <a:gd name="connsiteX1" fmla="*/ 46264 w 1643060"/>
                  <a:gd name="connsiteY1" fmla="*/ 499931 h 926033"/>
                  <a:gd name="connsiteX2" fmla="*/ 117021 w 1643060"/>
                  <a:gd name="connsiteY2" fmla="*/ 412846 h 926033"/>
                  <a:gd name="connsiteX3" fmla="*/ 329292 w 1643060"/>
                  <a:gd name="connsiteY3" fmla="*/ 282217 h 926033"/>
                  <a:gd name="connsiteX4" fmla="*/ 326570 w 1643060"/>
                  <a:gd name="connsiteY4" fmla="*/ 238674 h 926033"/>
                  <a:gd name="connsiteX5" fmla="*/ 364670 w 1643060"/>
                  <a:gd name="connsiteY5" fmla="*/ 274053 h 926033"/>
                  <a:gd name="connsiteX6" fmla="*/ 427263 w 1643060"/>
                  <a:gd name="connsiteY6" fmla="*/ 208739 h 926033"/>
                  <a:gd name="connsiteX7" fmla="*/ 449034 w 1643060"/>
                  <a:gd name="connsiteY7" fmla="*/ 121653 h 926033"/>
                  <a:gd name="connsiteX8" fmla="*/ 470806 w 1643060"/>
                  <a:gd name="connsiteY8" fmla="*/ 91717 h 926033"/>
                  <a:gd name="connsiteX9" fmla="*/ 506183 w 1643060"/>
                  <a:gd name="connsiteY9" fmla="*/ 108046 h 926033"/>
                  <a:gd name="connsiteX10" fmla="*/ 557890 w 1643060"/>
                  <a:gd name="connsiteY10" fmla="*/ 105324 h 926033"/>
                  <a:gd name="connsiteX11" fmla="*/ 568776 w 1643060"/>
                  <a:gd name="connsiteY11" fmla="*/ 72667 h 926033"/>
                  <a:gd name="connsiteX12" fmla="*/ 631369 w 1643060"/>
                  <a:gd name="connsiteY12" fmla="*/ 64502 h 926033"/>
                  <a:gd name="connsiteX13" fmla="*/ 710290 w 1643060"/>
                  <a:gd name="connsiteY13" fmla="*/ 88995 h 926033"/>
                  <a:gd name="connsiteX14" fmla="*/ 705735 w 1643060"/>
                  <a:gd name="connsiteY14" fmla="*/ 18208 h 926033"/>
                  <a:gd name="connsiteX15" fmla="*/ 725295 w 1643060"/>
                  <a:gd name="connsiteY15" fmla="*/ 1095 h 926033"/>
                  <a:gd name="connsiteX16" fmla="*/ 786418 w 1643060"/>
                  <a:gd name="connsiteY16" fmla="*/ 8429 h 926033"/>
                  <a:gd name="connsiteX17" fmla="*/ 801087 w 1643060"/>
                  <a:gd name="connsiteY17" fmla="*/ 37768 h 926033"/>
                  <a:gd name="connsiteX18" fmla="*/ 832871 w 1643060"/>
                  <a:gd name="connsiteY18" fmla="*/ 35324 h 926033"/>
                  <a:gd name="connsiteX19" fmla="*/ 862210 w 1643060"/>
                  <a:gd name="connsiteY19" fmla="*/ 184463 h 926033"/>
                  <a:gd name="connsiteX20" fmla="*/ 871990 w 1643060"/>
                  <a:gd name="connsiteY20" fmla="*/ 248031 h 926033"/>
                  <a:gd name="connsiteX21" fmla="*/ 999126 w 1643060"/>
                  <a:gd name="connsiteY21" fmla="*/ 277370 h 926033"/>
                  <a:gd name="connsiteX22" fmla="*/ 996681 w 1643060"/>
                  <a:gd name="connsiteY22" fmla="*/ 304264 h 926033"/>
                  <a:gd name="connsiteX23" fmla="*/ 1038244 w 1643060"/>
                  <a:gd name="connsiteY23" fmla="*/ 309154 h 926033"/>
                  <a:gd name="connsiteX24" fmla="*/ 1133596 w 1643060"/>
                  <a:gd name="connsiteY24" fmla="*/ 340938 h 926033"/>
                  <a:gd name="connsiteX25" fmla="*/ 1177605 w 1643060"/>
                  <a:gd name="connsiteY25" fmla="*/ 370277 h 926033"/>
                  <a:gd name="connsiteX26" fmla="*/ 1287626 w 1643060"/>
                  <a:gd name="connsiteY26" fmla="*/ 414285 h 926033"/>
                  <a:gd name="connsiteX27" fmla="*/ 1400093 w 1643060"/>
                  <a:gd name="connsiteY27" fmla="*/ 409396 h 926033"/>
                  <a:gd name="connsiteX28" fmla="*/ 1436766 w 1643060"/>
                  <a:gd name="connsiteY28" fmla="*/ 416730 h 926033"/>
                  <a:gd name="connsiteX29" fmla="*/ 1527228 w 1643060"/>
                  <a:gd name="connsiteY29" fmla="*/ 414285 h 926033"/>
                  <a:gd name="connsiteX30" fmla="*/ 1554121 w 1643060"/>
                  <a:gd name="connsiteY30" fmla="*/ 573205 h 926033"/>
                  <a:gd name="connsiteX31" fmla="*/ 1637249 w 1643060"/>
                  <a:gd name="connsiteY31" fmla="*/ 578095 h 926033"/>
                  <a:gd name="connsiteX32" fmla="*/ 1642139 w 1643060"/>
                  <a:gd name="connsiteY32" fmla="*/ 712565 h 926033"/>
                  <a:gd name="connsiteX33" fmla="*/ 1344852 w 1643060"/>
                  <a:gd name="connsiteY33" fmla="*/ 926033 h 926033"/>
                  <a:gd name="connsiteX0" fmla="*/ 0 w 1643060"/>
                  <a:gd name="connsiteY0" fmla="*/ 546196 h 926033"/>
                  <a:gd name="connsiteX1" fmla="*/ 46264 w 1643060"/>
                  <a:gd name="connsiteY1" fmla="*/ 499931 h 926033"/>
                  <a:gd name="connsiteX2" fmla="*/ 117021 w 1643060"/>
                  <a:gd name="connsiteY2" fmla="*/ 412846 h 926033"/>
                  <a:gd name="connsiteX3" fmla="*/ 329292 w 1643060"/>
                  <a:gd name="connsiteY3" fmla="*/ 282217 h 926033"/>
                  <a:gd name="connsiteX4" fmla="*/ 326570 w 1643060"/>
                  <a:gd name="connsiteY4" fmla="*/ 238674 h 926033"/>
                  <a:gd name="connsiteX5" fmla="*/ 364670 w 1643060"/>
                  <a:gd name="connsiteY5" fmla="*/ 274053 h 926033"/>
                  <a:gd name="connsiteX6" fmla="*/ 427263 w 1643060"/>
                  <a:gd name="connsiteY6" fmla="*/ 208739 h 926033"/>
                  <a:gd name="connsiteX7" fmla="*/ 449034 w 1643060"/>
                  <a:gd name="connsiteY7" fmla="*/ 121653 h 926033"/>
                  <a:gd name="connsiteX8" fmla="*/ 470806 w 1643060"/>
                  <a:gd name="connsiteY8" fmla="*/ 91717 h 926033"/>
                  <a:gd name="connsiteX9" fmla="*/ 506183 w 1643060"/>
                  <a:gd name="connsiteY9" fmla="*/ 108046 h 926033"/>
                  <a:gd name="connsiteX10" fmla="*/ 557890 w 1643060"/>
                  <a:gd name="connsiteY10" fmla="*/ 105324 h 926033"/>
                  <a:gd name="connsiteX11" fmla="*/ 568776 w 1643060"/>
                  <a:gd name="connsiteY11" fmla="*/ 72667 h 926033"/>
                  <a:gd name="connsiteX12" fmla="*/ 631369 w 1643060"/>
                  <a:gd name="connsiteY12" fmla="*/ 64502 h 926033"/>
                  <a:gd name="connsiteX13" fmla="*/ 710290 w 1643060"/>
                  <a:gd name="connsiteY13" fmla="*/ 88995 h 926033"/>
                  <a:gd name="connsiteX14" fmla="*/ 705735 w 1643060"/>
                  <a:gd name="connsiteY14" fmla="*/ 18208 h 926033"/>
                  <a:gd name="connsiteX15" fmla="*/ 725295 w 1643060"/>
                  <a:gd name="connsiteY15" fmla="*/ 1095 h 926033"/>
                  <a:gd name="connsiteX16" fmla="*/ 786418 w 1643060"/>
                  <a:gd name="connsiteY16" fmla="*/ 8429 h 926033"/>
                  <a:gd name="connsiteX17" fmla="*/ 801087 w 1643060"/>
                  <a:gd name="connsiteY17" fmla="*/ 37768 h 926033"/>
                  <a:gd name="connsiteX18" fmla="*/ 832871 w 1643060"/>
                  <a:gd name="connsiteY18" fmla="*/ 35324 h 926033"/>
                  <a:gd name="connsiteX19" fmla="*/ 862210 w 1643060"/>
                  <a:gd name="connsiteY19" fmla="*/ 184463 h 926033"/>
                  <a:gd name="connsiteX20" fmla="*/ 871990 w 1643060"/>
                  <a:gd name="connsiteY20" fmla="*/ 248031 h 926033"/>
                  <a:gd name="connsiteX21" fmla="*/ 999126 w 1643060"/>
                  <a:gd name="connsiteY21" fmla="*/ 277370 h 926033"/>
                  <a:gd name="connsiteX22" fmla="*/ 996681 w 1643060"/>
                  <a:gd name="connsiteY22" fmla="*/ 304264 h 926033"/>
                  <a:gd name="connsiteX23" fmla="*/ 1038244 w 1643060"/>
                  <a:gd name="connsiteY23" fmla="*/ 309154 h 926033"/>
                  <a:gd name="connsiteX24" fmla="*/ 1133596 w 1643060"/>
                  <a:gd name="connsiteY24" fmla="*/ 340938 h 926033"/>
                  <a:gd name="connsiteX25" fmla="*/ 1177605 w 1643060"/>
                  <a:gd name="connsiteY25" fmla="*/ 370277 h 926033"/>
                  <a:gd name="connsiteX26" fmla="*/ 1287626 w 1643060"/>
                  <a:gd name="connsiteY26" fmla="*/ 414285 h 926033"/>
                  <a:gd name="connsiteX27" fmla="*/ 1400093 w 1643060"/>
                  <a:gd name="connsiteY27" fmla="*/ 409396 h 926033"/>
                  <a:gd name="connsiteX28" fmla="*/ 1436766 w 1643060"/>
                  <a:gd name="connsiteY28" fmla="*/ 416730 h 926033"/>
                  <a:gd name="connsiteX29" fmla="*/ 1527228 w 1643060"/>
                  <a:gd name="connsiteY29" fmla="*/ 414285 h 926033"/>
                  <a:gd name="connsiteX30" fmla="*/ 1554121 w 1643060"/>
                  <a:gd name="connsiteY30" fmla="*/ 573205 h 926033"/>
                  <a:gd name="connsiteX31" fmla="*/ 1637249 w 1643060"/>
                  <a:gd name="connsiteY31" fmla="*/ 578095 h 926033"/>
                  <a:gd name="connsiteX32" fmla="*/ 1642139 w 1643060"/>
                  <a:gd name="connsiteY32" fmla="*/ 712565 h 926033"/>
                  <a:gd name="connsiteX33" fmla="*/ 1546787 w 1643060"/>
                  <a:gd name="connsiteY33" fmla="*/ 717455 h 926033"/>
                  <a:gd name="connsiteX34" fmla="*/ 1344852 w 1643060"/>
                  <a:gd name="connsiteY34" fmla="*/ 926033 h 926033"/>
                  <a:gd name="connsiteX0" fmla="*/ 0 w 1716480"/>
                  <a:gd name="connsiteY0" fmla="*/ 546196 h 979821"/>
                  <a:gd name="connsiteX1" fmla="*/ 46264 w 1716480"/>
                  <a:gd name="connsiteY1" fmla="*/ 499931 h 979821"/>
                  <a:gd name="connsiteX2" fmla="*/ 117021 w 1716480"/>
                  <a:gd name="connsiteY2" fmla="*/ 412846 h 979821"/>
                  <a:gd name="connsiteX3" fmla="*/ 329292 w 1716480"/>
                  <a:gd name="connsiteY3" fmla="*/ 282217 h 979821"/>
                  <a:gd name="connsiteX4" fmla="*/ 326570 w 1716480"/>
                  <a:gd name="connsiteY4" fmla="*/ 238674 h 979821"/>
                  <a:gd name="connsiteX5" fmla="*/ 364670 w 1716480"/>
                  <a:gd name="connsiteY5" fmla="*/ 274053 h 979821"/>
                  <a:gd name="connsiteX6" fmla="*/ 427263 w 1716480"/>
                  <a:gd name="connsiteY6" fmla="*/ 208739 h 979821"/>
                  <a:gd name="connsiteX7" fmla="*/ 449034 w 1716480"/>
                  <a:gd name="connsiteY7" fmla="*/ 121653 h 979821"/>
                  <a:gd name="connsiteX8" fmla="*/ 470806 w 1716480"/>
                  <a:gd name="connsiteY8" fmla="*/ 91717 h 979821"/>
                  <a:gd name="connsiteX9" fmla="*/ 506183 w 1716480"/>
                  <a:gd name="connsiteY9" fmla="*/ 108046 h 979821"/>
                  <a:gd name="connsiteX10" fmla="*/ 557890 w 1716480"/>
                  <a:gd name="connsiteY10" fmla="*/ 105324 h 979821"/>
                  <a:gd name="connsiteX11" fmla="*/ 568776 w 1716480"/>
                  <a:gd name="connsiteY11" fmla="*/ 72667 h 979821"/>
                  <a:gd name="connsiteX12" fmla="*/ 631369 w 1716480"/>
                  <a:gd name="connsiteY12" fmla="*/ 64502 h 979821"/>
                  <a:gd name="connsiteX13" fmla="*/ 710290 w 1716480"/>
                  <a:gd name="connsiteY13" fmla="*/ 88995 h 979821"/>
                  <a:gd name="connsiteX14" fmla="*/ 705735 w 1716480"/>
                  <a:gd name="connsiteY14" fmla="*/ 18208 h 979821"/>
                  <a:gd name="connsiteX15" fmla="*/ 725295 w 1716480"/>
                  <a:gd name="connsiteY15" fmla="*/ 1095 h 979821"/>
                  <a:gd name="connsiteX16" fmla="*/ 786418 w 1716480"/>
                  <a:gd name="connsiteY16" fmla="*/ 8429 h 979821"/>
                  <a:gd name="connsiteX17" fmla="*/ 801087 w 1716480"/>
                  <a:gd name="connsiteY17" fmla="*/ 37768 h 979821"/>
                  <a:gd name="connsiteX18" fmla="*/ 832871 w 1716480"/>
                  <a:gd name="connsiteY18" fmla="*/ 35324 h 979821"/>
                  <a:gd name="connsiteX19" fmla="*/ 862210 w 1716480"/>
                  <a:gd name="connsiteY19" fmla="*/ 184463 h 979821"/>
                  <a:gd name="connsiteX20" fmla="*/ 871990 w 1716480"/>
                  <a:gd name="connsiteY20" fmla="*/ 248031 h 979821"/>
                  <a:gd name="connsiteX21" fmla="*/ 999126 w 1716480"/>
                  <a:gd name="connsiteY21" fmla="*/ 277370 h 979821"/>
                  <a:gd name="connsiteX22" fmla="*/ 996681 w 1716480"/>
                  <a:gd name="connsiteY22" fmla="*/ 304264 h 979821"/>
                  <a:gd name="connsiteX23" fmla="*/ 1038244 w 1716480"/>
                  <a:gd name="connsiteY23" fmla="*/ 309154 h 979821"/>
                  <a:gd name="connsiteX24" fmla="*/ 1133596 w 1716480"/>
                  <a:gd name="connsiteY24" fmla="*/ 340938 h 979821"/>
                  <a:gd name="connsiteX25" fmla="*/ 1177605 w 1716480"/>
                  <a:gd name="connsiteY25" fmla="*/ 370277 h 979821"/>
                  <a:gd name="connsiteX26" fmla="*/ 1287626 w 1716480"/>
                  <a:gd name="connsiteY26" fmla="*/ 414285 h 979821"/>
                  <a:gd name="connsiteX27" fmla="*/ 1400093 w 1716480"/>
                  <a:gd name="connsiteY27" fmla="*/ 409396 h 979821"/>
                  <a:gd name="connsiteX28" fmla="*/ 1436766 w 1716480"/>
                  <a:gd name="connsiteY28" fmla="*/ 416730 h 979821"/>
                  <a:gd name="connsiteX29" fmla="*/ 1527228 w 1716480"/>
                  <a:gd name="connsiteY29" fmla="*/ 414285 h 979821"/>
                  <a:gd name="connsiteX30" fmla="*/ 1554121 w 1716480"/>
                  <a:gd name="connsiteY30" fmla="*/ 573205 h 979821"/>
                  <a:gd name="connsiteX31" fmla="*/ 1637249 w 1716480"/>
                  <a:gd name="connsiteY31" fmla="*/ 578095 h 979821"/>
                  <a:gd name="connsiteX32" fmla="*/ 1642139 w 1716480"/>
                  <a:gd name="connsiteY32" fmla="*/ 712565 h 979821"/>
                  <a:gd name="connsiteX33" fmla="*/ 1546787 w 1716480"/>
                  <a:gd name="connsiteY33" fmla="*/ 717455 h 979821"/>
                  <a:gd name="connsiteX34" fmla="*/ 1716480 w 1716480"/>
                  <a:gd name="connsiteY34" fmla="*/ 979821 h 979821"/>
                  <a:gd name="connsiteX0" fmla="*/ 0 w 1716480"/>
                  <a:gd name="connsiteY0" fmla="*/ 546196 h 979821"/>
                  <a:gd name="connsiteX1" fmla="*/ 46264 w 1716480"/>
                  <a:gd name="connsiteY1" fmla="*/ 499931 h 979821"/>
                  <a:gd name="connsiteX2" fmla="*/ 117021 w 1716480"/>
                  <a:gd name="connsiteY2" fmla="*/ 412846 h 979821"/>
                  <a:gd name="connsiteX3" fmla="*/ 329292 w 1716480"/>
                  <a:gd name="connsiteY3" fmla="*/ 282217 h 979821"/>
                  <a:gd name="connsiteX4" fmla="*/ 326570 w 1716480"/>
                  <a:gd name="connsiteY4" fmla="*/ 238674 h 979821"/>
                  <a:gd name="connsiteX5" fmla="*/ 364670 w 1716480"/>
                  <a:gd name="connsiteY5" fmla="*/ 274053 h 979821"/>
                  <a:gd name="connsiteX6" fmla="*/ 427263 w 1716480"/>
                  <a:gd name="connsiteY6" fmla="*/ 208739 h 979821"/>
                  <a:gd name="connsiteX7" fmla="*/ 449034 w 1716480"/>
                  <a:gd name="connsiteY7" fmla="*/ 121653 h 979821"/>
                  <a:gd name="connsiteX8" fmla="*/ 470806 w 1716480"/>
                  <a:gd name="connsiteY8" fmla="*/ 91717 h 979821"/>
                  <a:gd name="connsiteX9" fmla="*/ 506183 w 1716480"/>
                  <a:gd name="connsiteY9" fmla="*/ 108046 h 979821"/>
                  <a:gd name="connsiteX10" fmla="*/ 557890 w 1716480"/>
                  <a:gd name="connsiteY10" fmla="*/ 105324 h 979821"/>
                  <a:gd name="connsiteX11" fmla="*/ 568776 w 1716480"/>
                  <a:gd name="connsiteY11" fmla="*/ 72667 h 979821"/>
                  <a:gd name="connsiteX12" fmla="*/ 631369 w 1716480"/>
                  <a:gd name="connsiteY12" fmla="*/ 64502 h 979821"/>
                  <a:gd name="connsiteX13" fmla="*/ 710290 w 1716480"/>
                  <a:gd name="connsiteY13" fmla="*/ 88995 h 979821"/>
                  <a:gd name="connsiteX14" fmla="*/ 705735 w 1716480"/>
                  <a:gd name="connsiteY14" fmla="*/ 18208 h 979821"/>
                  <a:gd name="connsiteX15" fmla="*/ 725295 w 1716480"/>
                  <a:gd name="connsiteY15" fmla="*/ 1095 h 979821"/>
                  <a:gd name="connsiteX16" fmla="*/ 786418 w 1716480"/>
                  <a:gd name="connsiteY16" fmla="*/ 8429 h 979821"/>
                  <a:gd name="connsiteX17" fmla="*/ 801087 w 1716480"/>
                  <a:gd name="connsiteY17" fmla="*/ 37768 h 979821"/>
                  <a:gd name="connsiteX18" fmla="*/ 832871 w 1716480"/>
                  <a:gd name="connsiteY18" fmla="*/ 35324 h 979821"/>
                  <a:gd name="connsiteX19" fmla="*/ 862210 w 1716480"/>
                  <a:gd name="connsiteY19" fmla="*/ 184463 h 979821"/>
                  <a:gd name="connsiteX20" fmla="*/ 871990 w 1716480"/>
                  <a:gd name="connsiteY20" fmla="*/ 248031 h 979821"/>
                  <a:gd name="connsiteX21" fmla="*/ 999126 w 1716480"/>
                  <a:gd name="connsiteY21" fmla="*/ 277370 h 979821"/>
                  <a:gd name="connsiteX22" fmla="*/ 996681 w 1716480"/>
                  <a:gd name="connsiteY22" fmla="*/ 304264 h 979821"/>
                  <a:gd name="connsiteX23" fmla="*/ 1038244 w 1716480"/>
                  <a:gd name="connsiteY23" fmla="*/ 309154 h 979821"/>
                  <a:gd name="connsiteX24" fmla="*/ 1133596 w 1716480"/>
                  <a:gd name="connsiteY24" fmla="*/ 340938 h 979821"/>
                  <a:gd name="connsiteX25" fmla="*/ 1177605 w 1716480"/>
                  <a:gd name="connsiteY25" fmla="*/ 370277 h 979821"/>
                  <a:gd name="connsiteX26" fmla="*/ 1287626 w 1716480"/>
                  <a:gd name="connsiteY26" fmla="*/ 414285 h 979821"/>
                  <a:gd name="connsiteX27" fmla="*/ 1400093 w 1716480"/>
                  <a:gd name="connsiteY27" fmla="*/ 409396 h 979821"/>
                  <a:gd name="connsiteX28" fmla="*/ 1436766 w 1716480"/>
                  <a:gd name="connsiteY28" fmla="*/ 416730 h 979821"/>
                  <a:gd name="connsiteX29" fmla="*/ 1527228 w 1716480"/>
                  <a:gd name="connsiteY29" fmla="*/ 414285 h 979821"/>
                  <a:gd name="connsiteX30" fmla="*/ 1554121 w 1716480"/>
                  <a:gd name="connsiteY30" fmla="*/ 573205 h 979821"/>
                  <a:gd name="connsiteX31" fmla="*/ 1637249 w 1716480"/>
                  <a:gd name="connsiteY31" fmla="*/ 578095 h 979821"/>
                  <a:gd name="connsiteX32" fmla="*/ 1642139 w 1716480"/>
                  <a:gd name="connsiteY32" fmla="*/ 712565 h 979821"/>
                  <a:gd name="connsiteX33" fmla="*/ 1546787 w 1716480"/>
                  <a:gd name="connsiteY33" fmla="*/ 717455 h 979821"/>
                  <a:gd name="connsiteX34" fmla="*/ 1546787 w 1716480"/>
                  <a:gd name="connsiteY34" fmla="*/ 788357 h 979821"/>
                  <a:gd name="connsiteX35" fmla="*/ 1716480 w 1716480"/>
                  <a:gd name="connsiteY35" fmla="*/ 979821 h 979821"/>
                  <a:gd name="connsiteX0" fmla="*/ 0 w 1643060"/>
                  <a:gd name="connsiteY0" fmla="*/ 546196 h 955372"/>
                  <a:gd name="connsiteX1" fmla="*/ 46264 w 1643060"/>
                  <a:gd name="connsiteY1" fmla="*/ 499931 h 955372"/>
                  <a:gd name="connsiteX2" fmla="*/ 117021 w 1643060"/>
                  <a:gd name="connsiteY2" fmla="*/ 412846 h 955372"/>
                  <a:gd name="connsiteX3" fmla="*/ 329292 w 1643060"/>
                  <a:gd name="connsiteY3" fmla="*/ 282217 h 955372"/>
                  <a:gd name="connsiteX4" fmla="*/ 326570 w 1643060"/>
                  <a:gd name="connsiteY4" fmla="*/ 238674 h 955372"/>
                  <a:gd name="connsiteX5" fmla="*/ 364670 w 1643060"/>
                  <a:gd name="connsiteY5" fmla="*/ 274053 h 955372"/>
                  <a:gd name="connsiteX6" fmla="*/ 427263 w 1643060"/>
                  <a:gd name="connsiteY6" fmla="*/ 208739 h 955372"/>
                  <a:gd name="connsiteX7" fmla="*/ 449034 w 1643060"/>
                  <a:gd name="connsiteY7" fmla="*/ 121653 h 955372"/>
                  <a:gd name="connsiteX8" fmla="*/ 470806 w 1643060"/>
                  <a:gd name="connsiteY8" fmla="*/ 91717 h 955372"/>
                  <a:gd name="connsiteX9" fmla="*/ 506183 w 1643060"/>
                  <a:gd name="connsiteY9" fmla="*/ 108046 h 955372"/>
                  <a:gd name="connsiteX10" fmla="*/ 557890 w 1643060"/>
                  <a:gd name="connsiteY10" fmla="*/ 105324 h 955372"/>
                  <a:gd name="connsiteX11" fmla="*/ 568776 w 1643060"/>
                  <a:gd name="connsiteY11" fmla="*/ 72667 h 955372"/>
                  <a:gd name="connsiteX12" fmla="*/ 631369 w 1643060"/>
                  <a:gd name="connsiteY12" fmla="*/ 64502 h 955372"/>
                  <a:gd name="connsiteX13" fmla="*/ 710290 w 1643060"/>
                  <a:gd name="connsiteY13" fmla="*/ 88995 h 955372"/>
                  <a:gd name="connsiteX14" fmla="*/ 705735 w 1643060"/>
                  <a:gd name="connsiteY14" fmla="*/ 18208 h 955372"/>
                  <a:gd name="connsiteX15" fmla="*/ 725295 w 1643060"/>
                  <a:gd name="connsiteY15" fmla="*/ 1095 h 955372"/>
                  <a:gd name="connsiteX16" fmla="*/ 786418 w 1643060"/>
                  <a:gd name="connsiteY16" fmla="*/ 8429 h 955372"/>
                  <a:gd name="connsiteX17" fmla="*/ 801087 w 1643060"/>
                  <a:gd name="connsiteY17" fmla="*/ 37768 h 955372"/>
                  <a:gd name="connsiteX18" fmla="*/ 832871 w 1643060"/>
                  <a:gd name="connsiteY18" fmla="*/ 35324 h 955372"/>
                  <a:gd name="connsiteX19" fmla="*/ 862210 w 1643060"/>
                  <a:gd name="connsiteY19" fmla="*/ 184463 h 955372"/>
                  <a:gd name="connsiteX20" fmla="*/ 871990 w 1643060"/>
                  <a:gd name="connsiteY20" fmla="*/ 248031 h 955372"/>
                  <a:gd name="connsiteX21" fmla="*/ 999126 w 1643060"/>
                  <a:gd name="connsiteY21" fmla="*/ 277370 h 955372"/>
                  <a:gd name="connsiteX22" fmla="*/ 996681 w 1643060"/>
                  <a:gd name="connsiteY22" fmla="*/ 304264 h 955372"/>
                  <a:gd name="connsiteX23" fmla="*/ 1038244 w 1643060"/>
                  <a:gd name="connsiteY23" fmla="*/ 309154 h 955372"/>
                  <a:gd name="connsiteX24" fmla="*/ 1133596 w 1643060"/>
                  <a:gd name="connsiteY24" fmla="*/ 340938 h 955372"/>
                  <a:gd name="connsiteX25" fmla="*/ 1177605 w 1643060"/>
                  <a:gd name="connsiteY25" fmla="*/ 370277 h 955372"/>
                  <a:gd name="connsiteX26" fmla="*/ 1287626 w 1643060"/>
                  <a:gd name="connsiteY26" fmla="*/ 414285 h 955372"/>
                  <a:gd name="connsiteX27" fmla="*/ 1400093 w 1643060"/>
                  <a:gd name="connsiteY27" fmla="*/ 409396 h 955372"/>
                  <a:gd name="connsiteX28" fmla="*/ 1436766 w 1643060"/>
                  <a:gd name="connsiteY28" fmla="*/ 416730 h 955372"/>
                  <a:gd name="connsiteX29" fmla="*/ 1527228 w 1643060"/>
                  <a:gd name="connsiteY29" fmla="*/ 414285 h 955372"/>
                  <a:gd name="connsiteX30" fmla="*/ 1554121 w 1643060"/>
                  <a:gd name="connsiteY30" fmla="*/ 573205 h 955372"/>
                  <a:gd name="connsiteX31" fmla="*/ 1637249 w 1643060"/>
                  <a:gd name="connsiteY31" fmla="*/ 578095 h 955372"/>
                  <a:gd name="connsiteX32" fmla="*/ 1642139 w 1643060"/>
                  <a:gd name="connsiteY32" fmla="*/ 712565 h 955372"/>
                  <a:gd name="connsiteX33" fmla="*/ 1546787 w 1643060"/>
                  <a:gd name="connsiteY33" fmla="*/ 717455 h 955372"/>
                  <a:gd name="connsiteX34" fmla="*/ 1546787 w 1643060"/>
                  <a:gd name="connsiteY34" fmla="*/ 788357 h 955372"/>
                  <a:gd name="connsiteX35" fmla="*/ 1339962 w 1643060"/>
                  <a:gd name="connsiteY35" fmla="*/ 955372 h 955372"/>
                  <a:gd name="connsiteX0" fmla="*/ 0 w 1643060"/>
                  <a:gd name="connsiteY0" fmla="*/ 546196 h 955372"/>
                  <a:gd name="connsiteX1" fmla="*/ 46264 w 1643060"/>
                  <a:gd name="connsiteY1" fmla="*/ 499931 h 955372"/>
                  <a:gd name="connsiteX2" fmla="*/ 117021 w 1643060"/>
                  <a:gd name="connsiteY2" fmla="*/ 412846 h 955372"/>
                  <a:gd name="connsiteX3" fmla="*/ 329292 w 1643060"/>
                  <a:gd name="connsiteY3" fmla="*/ 282217 h 955372"/>
                  <a:gd name="connsiteX4" fmla="*/ 326570 w 1643060"/>
                  <a:gd name="connsiteY4" fmla="*/ 238674 h 955372"/>
                  <a:gd name="connsiteX5" fmla="*/ 364670 w 1643060"/>
                  <a:gd name="connsiteY5" fmla="*/ 274053 h 955372"/>
                  <a:gd name="connsiteX6" fmla="*/ 427263 w 1643060"/>
                  <a:gd name="connsiteY6" fmla="*/ 208739 h 955372"/>
                  <a:gd name="connsiteX7" fmla="*/ 449034 w 1643060"/>
                  <a:gd name="connsiteY7" fmla="*/ 121653 h 955372"/>
                  <a:gd name="connsiteX8" fmla="*/ 470806 w 1643060"/>
                  <a:gd name="connsiteY8" fmla="*/ 91717 h 955372"/>
                  <a:gd name="connsiteX9" fmla="*/ 506183 w 1643060"/>
                  <a:gd name="connsiteY9" fmla="*/ 108046 h 955372"/>
                  <a:gd name="connsiteX10" fmla="*/ 557890 w 1643060"/>
                  <a:gd name="connsiteY10" fmla="*/ 105324 h 955372"/>
                  <a:gd name="connsiteX11" fmla="*/ 568776 w 1643060"/>
                  <a:gd name="connsiteY11" fmla="*/ 72667 h 955372"/>
                  <a:gd name="connsiteX12" fmla="*/ 631369 w 1643060"/>
                  <a:gd name="connsiteY12" fmla="*/ 64502 h 955372"/>
                  <a:gd name="connsiteX13" fmla="*/ 710290 w 1643060"/>
                  <a:gd name="connsiteY13" fmla="*/ 88995 h 955372"/>
                  <a:gd name="connsiteX14" fmla="*/ 705735 w 1643060"/>
                  <a:gd name="connsiteY14" fmla="*/ 18208 h 955372"/>
                  <a:gd name="connsiteX15" fmla="*/ 725295 w 1643060"/>
                  <a:gd name="connsiteY15" fmla="*/ 1095 h 955372"/>
                  <a:gd name="connsiteX16" fmla="*/ 786418 w 1643060"/>
                  <a:gd name="connsiteY16" fmla="*/ 8429 h 955372"/>
                  <a:gd name="connsiteX17" fmla="*/ 801087 w 1643060"/>
                  <a:gd name="connsiteY17" fmla="*/ 37768 h 955372"/>
                  <a:gd name="connsiteX18" fmla="*/ 832871 w 1643060"/>
                  <a:gd name="connsiteY18" fmla="*/ 35324 h 955372"/>
                  <a:gd name="connsiteX19" fmla="*/ 862210 w 1643060"/>
                  <a:gd name="connsiteY19" fmla="*/ 184463 h 955372"/>
                  <a:gd name="connsiteX20" fmla="*/ 871990 w 1643060"/>
                  <a:gd name="connsiteY20" fmla="*/ 248031 h 955372"/>
                  <a:gd name="connsiteX21" fmla="*/ 999126 w 1643060"/>
                  <a:gd name="connsiteY21" fmla="*/ 277370 h 955372"/>
                  <a:gd name="connsiteX22" fmla="*/ 996681 w 1643060"/>
                  <a:gd name="connsiteY22" fmla="*/ 304264 h 955372"/>
                  <a:gd name="connsiteX23" fmla="*/ 1038244 w 1643060"/>
                  <a:gd name="connsiteY23" fmla="*/ 309154 h 955372"/>
                  <a:gd name="connsiteX24" fmla="*/ 1133596 w 1643060"/>
                  <a:gd name="connsiteY24" fmla="*/ 340938 h 955372"/>
                  <a:gd name="connsiteX25" fmla="*/ 1177605 w 1643060"/>
                  <a:gd name="connsiteY25" fmla="*/ 370277 h 955372"/>
                  <a:gd name="connsiteX26" fmla="*/ 1287626 w 1643060"/>
                  <a:gd name="connsiteY26" fmla="*/ 414285 h 955372"/>
                  <a:gd name="connsiteX27" fmla="*/ 1400093 w 1643060"/>
                  <a:gd name="connsiteY27" fmla="*/ 409396 h 955372"/>
                  <a:gd name="connsiteX28" fmla="*/ 1436766 w 1643060"/>
                  <a:gd name="connsiteY28" fmla="*/ 416730 h 955372"/>
                  <a:gd name="connsiteX29" fmla="*/ 1527228 w 1643060"/>
                  <a:gd name="connsiteY29" fmla="*/ 414285 h 955372"/>
                  <a:gd name="connsiteX30" fmla="*/ 1554121 w 1643060"/>
                  <a:gd name="connsiteY30" fmla="*/ 573205 h 955372"/>
                  <a:gd name="connsiteX31" fmla="*/ 1637249 w 1643060"/>
                  <a:gd name="connsiteY31" fmla="*/ 578095 h 955372"/>
                  <a:gd name="connsiteX32" fmla="*/ 1642139 w 1643060"/>
                  <a:gd name="connsiteY32" fmla="*/ 712565 h 955372"/>
                  <a:gd name="connsiteX33" fmla="*/ 1546787 w 1643060"/>
                  <a:gd name="connsiteY33" fmla="*/ 717455 h 955372"/>
                  <a:gd name="connsiteX34" fmla="*/ 1546787 w 1643060"/>
                  <a:gd name="connsiteY34" fmla="*/ 788357 h 955372"/>
                  <a:gd name="connsiteX35" fmla="*/ 1502778 w 1643060"/>
                  <a:gd name="connsiteY35" fmla="*/ 788357 h 955372"/>
                  <a:gd name="connsiteX36" fmla="*/ 1339962 w 1643060"/>
                  <a:gd name="connsiteY36" fmla="*/ 955372 h 955372"/>
                  <a:gd name="connsiteX0" fmla="*/ 0 w 1643060"/>
                  <a:gd name="connsiteY0" fmla="*/ 546196 h 828236"/>
                  <a:gd name="connsiteX1" fmla="*/ 46264 w 1643060"/>
                  <a:gd name="connsiteY1" fmla="*/ 499931 h 828236"/>
                  <a:gd name="connsiteX2" fmla="*/ 117021 w 1643060"/>
                  <a:gd name="connsiteY2" fmla="*/ 412846 h 828236"/>
                  <a:gd name="connsiteX3" fmla="*/ 329292 w 1643060"/>
                  <a:gd name="connsiteY3" fmla="*/ 282217 h 828236"/>
                  <a:gd name="connsiteX4" fmla="*/ 326570 w 1643060"/>
                  <a:gd name="connsiteY4" fmla="*/ 238674 h 828236"/>
                  <a:gd name="connsiteX5" fmla="*/ 364670 w 1643060"/>
                  <a:gd name="connsiteY5" fmla="*/ 274053 h 828236"/>
                  <a:gd name="connsiteX6" fmla="*/ 427263 w 1643060"/>
                  <a:gd name="connsiteY6" fmla="*/ 208739 h 828236"/>
                  <a:gd name="connsiteX7" fmla="*/ 449034 w 1643060"/>
                  <a:gd name="connsiteY7" fmla="*/ 121653 h 828236"/>
                  <a:gd name="connsiteX8" fmla="*/ 470806 w 1643060"/>
                  <a:gd name="connsiteY8" fmla="*/ 91717 h 828236"/>
                  <a:gd name="connsiteX9" fmla="*/ 506183 w 1643060"/>
                  <a:gd name="connsiteY9" fmla="*/ 108046 h 828236"/>
                  <a:gd name="connsiteX10" fmla="*/ 557890 w 1643060"/>
                  <a:gd name="connsiteY10" fmla="*/ 105324 h 828236"/>
                  <a:gd name="connsiteX11" fmla="*/ 568776 w 1643060"/>
                  <a:gd name="connsiteY11" fmla="*/ 72667 h 828236"/>
                  <a:gd name="connsiteX12" fmla="*/ 631369 w 1643060"/>
                  <a:gd name="connsiteY12" fmla="*/ 64502 h 828236"/>
                  <a:gd name="connsiteX13" fmla="*/ 710290 w 1643060"/>
                  <a:gd name="connsiteY13" fmla="*/ 88995 h 828236"/>
                  <a:gd name="connsiteX14" fmla="*/ 705735 w 1643060"/>
                  <a:gd name="connsiteY14" fmla="*/ 18208 h 828236"/>
                  <a:gd name="connsiteX15" fmla="*/ 725295 w 1643060"/>
                  <a:gd name="connsiteY15" fmla="*/ 1095 h 828236"/>
                  <a:gd name="connsiteX16" fmla="*/ 786418 w 1643060"/>
                  <a:gd name="connsiteY16" fmla="*/ 8429 h 828236"/>
                  <a:gd name="connsiteX17" fmla="*/ 801087 w 1643060"/>
                  <a:gd name="connsiteY17" fmla="*/ 37768 h 828236"/>
                  <a:gd name="connsiteX18" fmla="*/ 832871 w 1643060"/>
                  <a:gd name="connsiteY18" fmla="*/ 35324 h 828236"/>
                  <a:gd name="connsiteX19" fmla="*/ 862210 w 1643060"/>
                  <a:gd name="connsiteY19" fmla="*/ 184463 h 828236"/>
                  <a:gd name="connsiteX20" fmla="*/ 871990 w 1643060"/>
                  <a:gd name="connsiteY20" fmla="*/ 248031 h 828236"/>
                  <a:gd name="connsiteX21" fmla="*/ 999126 w 1643060"/>
                  <a:gd name="connsiteY21" fmla="*/ 277370 h 828236"/>
                  <a:gd name="connsiteX22" fmla="*/ 996681 w 1643060"/>
                  <a:gd name="connsiteY22" fmla="*/ 304264 h 828236"/>
                  <a:gd name="connsiteX23" fmla="*/ 1038244 w 1643060"/>
                  <a:gd name="connsiteY23" fmla="*/ 309154 h 828236"/>
                  <a:gd name="connsiteX24" fmla="*/ 1133596 w 1643060"/>
                  <a:gd name="connsiteY24" fmla="*/ 340938 h 828236"/>
                  <a:gd name="connsiteX25" fmla="*/ 1177605 w 1643060"/>
                  <a:gd name="connsiteY25" fmla="*/ 370277 h 828236"/>
                  <a:gd name="connsiteX26" fmla="*/ 1287626 w 1643060"/>
                  <a:gd name="connsiteY26" fmla="*/ 414285 h 828236"/>
                  <a:gd name="connsiteX27" fmla="*/ 1400093 w 1643060"/>
                  <a:gd name="connsiteY27" fmla="*/ 409396 h 828236"/>
                  <a:gd name="connsiteX28" fmla="*/ 1436766 w 1643060"/>
                  <a:gd name="connsiteY28" fmla="*/ 416730 h 828236"/>
                  <a:gd name="connsiteX29" fmla="*/ 1527228 w 1643060"/>
                  <a:gd name="connsiteY29" fmla="*/ 414285 h 828236"/>
                  <a:gd name="connsiteX30" fmla="*/ 1554121 w 1643060"/>
                  <a:gd name="connsiteY30" fmla="*/ 573205 h 828236"/>
                  <a:gd name="connsiteX31" fmla="*/ 1637249 w 1643060"/>
                  <a:gd name="connsiteY31" fmla="*/ 578095 h 828236"/>
                  <a:gd name="connsiteX32" fmla="*/ 1642139 w 1643060"/>
                  <a:gd name="connsiteY32" fmla="*/ 712565 h 828236"/>
                  <a:gd name="connsiteX33" fmla="*/ 1546787 w 1643060"/>
                  <a:gd name="connsiteY33" fmla="*/ 717455 h 828236"/>
                  <a:gd name="connsiteX34" fmla="*/ 1546787 w 1643060"/>
                  <a:gd name="connsiteY34" fmla="*/ 788357 h 828236"/>
                  <a:gd name="connsiteX35" fmla="*/ 1502778 w 1643060"/>
                  <a:gd name="connsiteY35" fmla="*/ 788357 h 828236"/>
                  <a:gd name="connsiteX36" fmla="*/ 1264170 w 1643060"/>
                  <a:gd name="connsiteY36" fmla="*/ 828236 h 828236"/>
                  <a:gd name="connsiteX0" fmla="*/ 0 w 1643060"/>
                  <a:gd name="connsiteY0" fmla="*/ 546196 h 828236"/>
                  <a:gd name="connsiteX1" fmla="*/ 46264 w 1643060"/>
                  <a:gd name="connsiteY1" fmla="*/ 499931 h 828236"/>
                  <a:gd name="connsiteX2" fmla="*/ 117021 w 1643060"/>
                  <a:gd name="connsiteY2" fmla="*/ 412846 h 828236"/>
                  <a:gd name="connsiteX3" fmla="*/ 329292 w 1643060"/>
                  <a:gd name="connsiteY3" fmla="*/ 282217 h 828236"/>
                  <a:gd name="connsiteX4" fmla="*/ 326570 w 1643060"/>
                  <a:gd name="connsiteY4" fmla="*/ 238674 h 828236"/>
                  <a:gd name="connsiteX5" fmla="*/ 364670 w 1643060"/>
                  <a:gd name="connsiteY5" fmla="*/ 274053 h 828236"/>
                  <a:gd name="connsiteX6" fmla="*/ 427263 w 1643060"/>
                  <a:gd name="connsiteY6" fmla="*/ 208739 h 828236"/>
                  <a:gd name="connsiteX7" fmla="*/ 449034 w 1643060"/>
                  <a:gd name="connsiteY7" fmla="*/ 121653 h 828236"/>
                  <a:gd name="connsiteX8" fmla="*/ 470806 w 1643060"/>
                  <a:gd name="connsiteY8" fmla="*/ 91717 h 828236"/>
                  <a:gd name="connsiteX9" fmla="*/ 506183 w 1643060"/>
                  <a:gd name="connsiteY9" fmla="*/ 108046 h 828236"/>
                  <a:gd name="connsiteX10" fmla="*/ 557890 w 1643060"/>
                  <a:gd name="connsiteY10" fmla="*/ 105324 h 828236"/>
                  <a:gd name="connsiteX11" fmla="*/ 568776 w 1643060"/>
                  <a:gd name="connsiteY11" fmla="*/ 72667 h 828236"/>
                  <a:gd name="connsiteX12" fmla="*/ 631369 w 1643060"/>
                  <a:gd name="connsiteY12" fmla="*/ 64502 h 828236"/>
                  <a:gd name="connsiteX13" fmla="*/ 710290 w 1643060"/>
                  <a:gd name="connsiteY13" fmla="*/ 88995 h 828236"/>
                  <a:gd name="connsiteX14" fmla="*/ 705735 w 1643060"/>
                  <a:gd name="connsiteY14" fmla="*/ 18208 h 828236"/>
                  <a:gd name="connsiteX15" fmla="*/ 725295 w 1643060"/>
                  <a:gd name="connsiteY15" fmla="*/ 1095 h 828236"/>
                  <a:gd name="connsiteX16" fmla="*/ 786418 w 1643060"/>
                  <a:gd name="connsiteY16" fmla="*/ 8429 h 828236"/>
                  <a:gd name="connsiteX17" fmla="*/ 801087 w 1643060"/>
                  <a:gd name="connsiteY17" fmla="*/ 37768 h 828236"/>
                  <a:gd name="connsiteX18" fmla="*/ 832871 w 1643060"/>
                  <a:gd name="connsiteY18" fmla="*/ 35324 h 828236"/>
                  <a:gd name="connsiteX19" fmla="*/ 862210 w 1643060"/>
                  <a:gd name="connsiteY19" fmla="*/ 184463 h 828236"/>
                  <a:gd name="connsiteX20" fmla="*/ 871990 w 1643060"/>
                  <a:gd name="connsiteY20" fmla="*/ 248031 h 828236"/>
                  <a:gd name="connsiteX21" fmla="*/ 999126 w 1643060"/>
                  <a:gd name="connsiteY21" fmla="*/ 277370 h 828236"/>
                  <a:gd name="connsiteX22" fmla="*/ 996681 w 1643060"/>
                  <a:gd name="connsiteY22" fmla="*/ 304264 h 828236"/>
                  <a:gd name="connsiteX23" fmla="*/ 1038244 w 1643060"/>
                  <a:gd name="connsiteY23" fmla="*/ 309154 h 828236"/>
                  <a:gd name="connsiteX24" fmla="*/ 1133596 w 1643060"/>
                  <a:gd name="connsiteY24" fmla="*/ 340938 h 828236"/>
                  <a:gd name="connsiteX25" fmla="*/ 1177605 w 1643060"/>
                  <a:gd name="connsiteY25" fmla="*/ 370277 h 828236"/>
                  <a:gd name="connsiteX26" fmla="*/ 1287626 w 1643060"/>
                  <a:gd name="connsiteY26" fmla="*/ 414285 h 828236"/>
                  <a:gd name="connsiteX27" fmla="*/ 1400093 w 1643060"/>
                  <a:gd name="connsiteY27" fmla="*/ 409396 h 828236"/>
                  <a:gd name="connsiteX28" fmla="*/ 1436766 w 1643060"/>
                  <a:gd name="connsiteY28" fmla="*/ 416730 h 828236"/>
                  <a:gd name="connsiteX29" fmla="*/ 1527228 w 1643060"/>
                  <a:gd name="connsiteY29" fmla="*/ 414285 h 828236"/>
                  <a:gd name="connsiteX30" fmla="*/ 1554121 w 1643060"/>
                  <a:gd name="connsiteY30" fmla="*/ 573205 h 828236"/>
                  <a:gd name="connsiteX31" fmla="*/ 1637249 w 1643060"/>
                  <a:gd name="connsiteY31" fmla="*/ 578095 h 828236"/>
                  <a:gd name="connsiteX32" fmla="*/ 1642139 w 1643060"/>
                  <a:gd name="connsiteY32" fmla="*/ 712565 h 828236"/>
                  <a:gd name="connsiteX33" fmla="*/ 1546787 w 1643060"/>
                  <a:gd name="connsiteY33" fmla="*/ 717455 h 828236"/>
                  <a:gd name="connsiteX34" fmla="*/ 1546787 w 1643060"/>
                  <a:gd name="connsiteY34" fmla="*/ 788357 h 828236"/>
                  <a:gd name="connsiteX35" fmla="*/ 1502778 w 1643060"/>
                  <a:gd name="connsiteY35" fmla="*/ 788357 h 828236"/>
                  <a:gd name="connsiteX36" fmla="*/ 1490554 w 1643060"/>
                  <a:gd name="connsiteY36" fmla="*/ 820141 h 828236"/>
                  <a:gd name="connsiteX37" fmla="*/ 1264170 w 1643060"/>
                  <a:gd name="connsiteY37" fmla="*/ 828236 h 828236"/>
                  <a:gd name="connsiteX0" fmla="*/ 0 w 1643060"/>
                  <a:gd name="connsiteY0" fmla="*/ 546196 h 1148520"/>
                  <a:gd name="connsiteX1" fmla="*/ 46264 w 1643060"/>
                  <a:gd name="connsiteY1" fmla="*/ 499931 h 1148520"/>
                  <a:gd name="connsiteX2" fmla="*/ 117021 w 1643060"/>
                  <a:gd name="connsiteY2" fmla="*/ 412846 h 1148520"/>
                  <a:gd name="connsiteX3" fmla="*/ 329292 w 1643060"/>
                  <a:gd name="connsiteY3" fmla="*/ 282217 h 1148520"/>
                  <a:gd name="connsiteX4" fmla="*/ 326570 w 1643060"/>
                  <a:gd name="connsiteY4" fmla="*/ 238674 h 1148520"/>
                  <a:gd name="connsiteX5" fmla="*/ 364670 w 1643060"/>
                  <a:gd name="connsiteY5" fmla="*/ 274053 h 1148520"/>
                  <a:gd name="connsiteX6" fmla="*/ 427263 w 1643060"/>
                  <a:gd name="connsiteY6" fmla="*/ 208739 h 1148520"/>
                  <a:gd name="connsiteX7" fmla="*/ 449034 w 1643060"/>
                  <a:gd name="connsiteY7" fmla="*/ 121653 h 1148520"/>
                  <a:gd name="connsiteX8" fmla="*/ 470806 w 1643060"/>
                  <a:gd name="connsiteY8" fmla="*/ 91717 h 1148520"/>
                  <a:gd name="connsiteX9" fmla="*/ 506183 w 1643060"/>
                  <a:gd name="connsiteY9" fmla="*/ 108046 h 1148520"/>
                  <a:gd name="connsiteX10" fmla="*/ 557890 w 1643060"/>
                  <a:gd name="connsiteY10" fmla="*/ 105324 h 1148520"/>
                  <a:gd name="connsiteX11" fmla="*/ 568776 w 1643060"/>
                  <a:gd name="connsiteY11" fmla="*/ 72667 h 1148520"/>
                  <a:gd name="connsiteX12" fmla="*/ 631369 w 1643060"/>
                  <a:gd name="connsiteY12" fmla="*/ 64502 h 1148520"/>
                  <a:gd name="connsiteX13" fmla="*/ 710290 w 1643060"/>
                  <a:gd name="connsiteY13" fmla="*/ 88995 h 1148520"/>
                  <a:gd name="connsiteX14" fmla="*/ 705735 w 1643060"/>
                  <a:gd name="connsiteY14" fmla="*/ 18208 h 1148520"/>
                  <a:gd name="connsiteX15" fmla="*/ 725295 w 1643060"/>
                  <a:gd name="connsiteY15" fmla="*/ 1095 h 1148520"/>
                  <a:gd name="connsiteX16" fmla="*/ 786418 w 1643060"/>
                  <a:gd name="connsiteY16" fmla="*/ 8429 h 1148520"/>
                  <a:gd name="connsiteX17" fmla="*/ 801087 w 1643060"/>
                  <a:gd name="connsiteY17" fmla="*/ 37768 h 1148520"/>
                  <a:gd name="connsiteX18" fmla="*/ 832871 w 1643060"/>
                  <a:gd name="connsiteY18" fmla="*/ 35324 h 1148520"/>
                  <a:gd name="connsiteX19" fmla="*/ 862210 w 1643060"/>
                  <a:gd name="connsiteY19" fmla="*/ 184463 h 1148520"/>
                  <a:gd name="connsiteX20" fmla="*/ 871990 w 1643060"/>
                  <a:gd name="connsiteY20" fmla="*/ 248031 h 1148520"/>
                  <a:gd name="connsiteX21" fmla="*/ 999126 w 1643060"/>
                  <a:gd name="connsiteY21" fmla="*/ 277370 h 1148520"/>
                  <a:gd name="connsiteX22" fmla="*/ 996681 w 1643060"/>
                  <a:gd name="connsiteY22" fmla="*/ 304264 h 1148520"/>
                  <a:gd name="connsiteX23" fmla="*/ 1038244 w 1643060"/>
                  <a:gd name="connsiteY23" fmla="*/ 309154 h 1148520"/>
                  <a:gd name="connsiteX24" fmla="*/ 1133596 w 1643060"/>
                  <a:gd name="connsiteY24" fmla="*/ 340938 h 1148520"/>
                  <a:gd name="connsiteX25" fmla="*/ 1177605 w 1643060"/>
                  <a:gd name="connsiteY25" fmla="*/ 370277 h 1148520"/>
                  <a:gd name="connsiteX26" fmla="*/ 1287626 w 1643060"/>
                  <a:gd name="connsiteY26" fmla="*/ 414285 h 1148520"/>
                  <a:gd name="connsiteX27" fmla="*/ 1400093 w 1643060"/>
                  <a:gd name="connsiteY27" fmla="*/ 409396 h 1148520"/>
                  <a:gd name="connsiteX28" fmla="*/ 1436766 w 1643060"/>
                  <a:gd name="connsiteY28" fmla="*/ 416730 h 1148520"/>
                  <a:gd name="connsiteX29" fmla="*/ 1527228 w 1643060"/>
                  <a:gd name="connsiteY29" fmla="*/ 414285 h 1148520"/>
                  <a:gd name="connsiteX30" fmla="*/ 1554121 w 1643060"/>
                  <a:gd name="connsiteY30" fmla="*/ 573205 h 1148520"/>
                  <a:gd name="connsiteX31" fmla="*/ 1637249 w 1643060"/>
                  <a:gd name="connsiteY31" fmla="*/ 578095 h 1148520"/>
                  <a:gd name="connsiteX32" fmla="*/ 1642139 w 1643060"/>
                  <a:gd name="connsiteY32" fmla="*/ 712565 h 1148520"/>
                  <a:gd name="connsiteX33" fmla="*/ 1546787 w 1643060"/>
                  <a:gd name="connsiteY33" fmla="*/ 717455 h 1148520"/>
                  <a:gd name="connsiteX34" fmla="*/ 1546787 w 1643060"/>
                  <a:gd name="connsiteY34" fmla="*/ 788357 h 1148520"/>
                  <a:gd name="connsiteX35" fmla="*/ 1502778 w 1643060"/>
                  <a:gd name="connsiteY35" fmla="*/ 788357 h 1148520"/>
                  <a:gd name="connsiteX36" fmla="*/ 1490554 w 1643060"/>
                  <a:gd name="connsiteY36" fmla="*/ 820141 h 1148520"/>
                  <a:gd name="connsiteX37" fmla="*/ 1491547 w 1643060"/>
                  <a:gd name="connsiteY37" fmla="*/ 1148520 h 1148520"/>
                  <a:gd name="connsiteX0" fmla="*/ 0 w 1643060"/>
                  <a:gd name="connsiteY0" fmla="*/ 546196 h 1148520"/>
                  <a:gd name="connsiteX1" fmla="*/ 46264 w 1643060"/>
                  <a:gd name="connsiteY1" fmla="*/ 499931 h 1148520"/>
                  <a:gd name="connsiteX2" fmla="*/ 117021 w 1643060"/>
                  <a:gd name="connsiteY2" fmla="*/ 412846 h 1148520"/>
                  <a:gd name="connsiteX3" fmla="*/ 329292 w 1643060"/>
                  <a:gd name="connsiteY3" fmla="*/ 282217 h 1148520"/>
                  <a:gd name="connsiteX4" fmla="*/ 326570 w 1643060"/>
                  <a:gd name="connsiteY4" fmla="*/ 238674 h 1148520"/>
                  <a:gd name="connsiteX5" fmla="*/ 364670 w 1643060"/>
                  <a:gd name="connsiteY5" fmla="*/ 274053 h 1148520"/>
                  <a:gd name="connsiteX6" fmla="*/ 427263 w 1643060"/>
                  <a:gd name="connsiteY6" fmla="*/ 208739 h 1148520"/>
                  <a:gd name="connsiteX7" fmla="*/ 449034 w 1643060"/>
                  <a:gd name="connsiteY7" fmla="*/ 121653 h 1148520"/>
                  <a:gd name="connsiteX8" fmla="*/ 470806 w 1643060"/>
                  <a:gd name="connsiteY8" fmla="*/ 91717 h 1148520"/>
                  <a:gd name="connsiteX9" fmla="*/ 506183 w 1643060"/>
                  <a:gd name="connsiteY9" fmla="*/ 108046 h 1148520"/>
                  <a:gd name="connsiteX10" fmla="*/ 557890 w 1643060"/>
                  <a:gd name="connsiteY10" fmla="*/ 105324 h 1148520"/>
                  <a:gd name="connsiteX11" fmla="*/ 568776 w 1643060"/>
                  <a:gd name="connsiteY11" fmla="*/ 72667 h 1148520"/>
                  <a:gd name="connsiteX12" fmla="*/ 631369 w 1643060"/>
                  <a:gd name="connsiteY12" fmla="*/ 64502 h 1148520"/>
                  <a:gd name="connsiteX13" fmla="*/ 710290 w 1643060"/>
                  <a:gd name="connsiteY13" fmla="*/ 88995 h 1148520"/>
                  <a:gd name="connsiteX14" fmla="*/ 705735 w 1643060"/>
                  <a:gd name="connsiteY14" fmla="*/ 18208 h 1148520"/>
                  <a:gd name="connsiteX15" fmla="*/ 725295 w 1643060"/>
                  <a:gd name="connsiteY15" fmla="*/ 1095 h 1148520"/>
                  <a:gd name="connsiteX16" fmla="*/ 786418 w 1643060"/>
                  <a:gd name="connsiteY16" fmla="*/ 8429 h 1148520"/>
                  <a:gd name="connsiteX17" fmla="*/ 801087 w 1643060"/>
                  <a:gd name="connsiteY17" fmla="*/ 37768 h 1148520"/>
                  <a:gd name="connsiteX18" fmla="*/ 832871 w 1643060"/>
                  <a:gd name="connsiteY18" fmla="*/ 35324 h 1148520"/>
                  <a:gd name="connsiteX19" fmla="*/ 862210 w 1643060"/>
                  <a:gd name="connsiteY19" fmla="*/ 184463 h 1148520"/>
                  <a:gd name="connsiteX20" fmla="*/ 871990 w 1643060"/>
                  <a:gd name="connsiteY20" fmla="*/ 248031 h 1148520"/>
                  <a:gd name="connsiteX21" fmla="*/ 999126 w 1643060"/>
                  <a:gd name="connsiteY21" fmla="*/ 277370 h 1148520"/>
                  <a:gd name="connsiteX22" fmla="*/ 996681 w 1643060"/>
                  <a:gd name="connsiteY22" fmla="*/ 304264 h 1148520"/>
                  <a:gd name="connsiteX23" fmla="*/ 1038244 w 1643060"/>
                  <a:gd name="connsiteY23" fmla="*/ 309154 h 1148520"/>
                  <a:gd name="connsiteX24" fmla="*/ 1133596 w 1643060"/>
                  <a:gd name="connsiteY24" fmla="*/ 340938 h 1148520"/>
                  <a:gd name="connsiteX25" fmla="*/ 1177605 w 1643060"/>
                  <a:gd name="connsiteY25" fmla="*/ 370277 h 1148520"/>
                  <a:gd name="connsiteX26" fmla="*/ 1287626 w 1643060"/>
                  <a:gd name="connsiteY26" fmla="*/ 414285 h 1148520"/>
                  <a:gd name="connsiteX27" fmla="*/ 1400093 w 1643060"/>
                  <a:gd name="connsiteY27" fmla="*/ 409396 h 1148520"/>
                  <a:gd name="connsiteX28" fmla="*/ 1436766 w 1643060"/>
                  <a:gd name="connsiteY28" fmla="*/ 416730 h 1148520"/>
                  <a:gd name="connsiteX29" fmla="*/ 1527228 w 1643060"/>
                  <a:gd name="connsiteY29" fmla="*/ 414285 h 1148520"/>
                  <a:gd name="connsiteX30" fmla="*/ 1554121 w 1643060"/>
                  <a:gd name="connsiteY30" fmla="*/ 573205 h 1148520"/>
                  <a:gd name="connsiteX31" fmla="*/ 1637249 w 1643060"/>
                  <a:gd name="connsiteY31" fmla="*/ 578095 h 1148520"/>
                  <a:gd name="connsiteX32" fmla="*/ 1642139 w 1643060"/>
                  <a:gd name="connsiteY32" fmla="*/ 712565 h 1148520"/>
                  <a:gd name="connsiteX33" fmla="*/ 1546787 w 1643060"/>
                  <a:gd name="connsiteY33" fmla="*/ 717455 h 1148520"/>
                  <a:gd name="connsiteX34" fmla="*/ 1546787 w 1643060"/>
                  <a:gd name="connsiteY34" fmla="*/ 788357 h 1148520"/>
                  <a:gd name="connsiteX35" fmla="*/ 1502778 w 1643060"/>
                  <a:gd name="connsiteY35" fmla="*/ 788357 h 1148520"/>
                  <a:gd name="connsiteX36" fmla="*/ 1490554 w 1643060"/>
                  <a:gd name="connsiteY36" fmla="*/ 820141 h 1148520"/>
                  <a:gd name="connsiteX37" fmla="*/ 1632359 w 1643060"/>
                  <a:gd name="connsiteY37" fmla="*/ 829921 h 1148520"/>
                  <a:gd name="connsiteX38" fmla="*/ 1491547 w 1643060"/>
                  <a:gd name="connsiteY38" fmla="*/ 1148520 h 1148520"/>
                  <a:gd name="connsiteX0" fmla="*/ 0 w 1643060"/>
                  <a:gd name="connsiteY0" fmla="*/ 546196 h 1148520"/>
                  <a:gd name="connsiteX1" fmla="*/ 46264 w 1643060"/>
                  <a:gd name="connsiteY1" fmla="*/ 499931 h 1148520"/>
                  <a:gd name="connsiteX2" fmla="*/ 117021 w 1643060"/>
                  <a:gd name="connsiteY2" fmla="*/ 412846 h 1148520"/>
                  <a:gd name="connsiteX3" fmla="*/ 329292 w 1643060"/>
                  <a:gd name="connsiteY3" fmla="*/ 282217 h 1148520"/>
                  <a:gd name="connsiteX4" fmla="*/ 326570 w 1643060"/>
                  <a:gd name="connsiteY4" fmla="*/ 238674 h 1148520"/>
                  <a:gd name="connsiteX5" fmla="*/ 364670 w 1643060"/>
                  <a:gd name="connsiteY5" fmla="*/ 274053 h 1148520"/>
                  <a:gd name="connsiteX6" fmla="*/ 427263 w 1643060"/>
                  <a:gd name="connsiteY6" fmla="*/ 208739 h 1148520"/>
                  <a:gd name="connsiteX7" fmla="*/ 449034 w 1643060"/>
                  <a:gd name="connsiteY7" fmla="*/ 121653 h 1148520"/>
                  <a:gd name="connsiteX8" fmla="*/ 470806 w 1643060"/>
                  <a:gd name="connsiteY8" fmla="*/ 91717 h 1148520"/>
                  <a:gd name="connsiteX9" fmla="*/ 506183 w 1643060"/>
                  <a:gd name="connsiteY9" fmla="*/ 108046 h 1148520"/>
                  <a:gd name="connsiteX10" fmla="*/ 557890 w 1643060"/>
                  <a:gd name="connsiteY10" fmla="*/ 105324 h 1148520"/>
                  <a:gd name="connsiteX11" fmla="*/ 568776 w 1643060"/>
                  <a:gd name="connsiteY11" fmla="*/ 72667 h 1148520"/>
                  <a:gd name="connsiteX12" fmla="*/ 631369 w 1643060"/>
                  <a:gd name="connsiteY12" fmla="*/ 64502 h 1148520"/>
                  <a:gd name="connsiteX13" fmla="*/ 710290 w 1643060"/>
                  <a:gd name="connsiteY13" fmla="*/ 88995 h 1148520"/>
                  <a:gd name="connsiteX14" fmla="*/ 705735 w 1643060"/>
                  <a:gd name="connsiteY14" fmla="*/ 18208 h 1148520"/>
                  <a:gd name="connsiteX15" fmla="*/ 725295 w 1643060"/>
                  <a:gd name="connsiteY15" fmla="*/ 1095 h 1148520"/>
                  <a:gd name="connsiteX16" fmla="*/ 786418 w 1643060"/>
                  <a:gd name="connsiteY16" fmla="*/ 8429 h 1148520"/>
                  <a:gd name="connsiteX17" fmla="*/ 801087 w 1643060"/>
                  <a:gd name="connsiteY17" fmla="*/ 37768 h 1148520"/>
                  <a:gd name="connsiteX18" fmla="*/ 832871 w 1643060"/>
                  <a:gd name="connsiteY18" fmla="*/ 35324 h 1148520"/>
                  <a:gd name="connsiteX19" fmla="*/ 862210 w 1643060"/>
                  <a:gd name="connsiteY19" fmla="*/ 184463 h 1148520"/>
                  <a:gd name="connsiteX20" fmla="*/ 871990 w 1643060"/>
                  <a:gd name="connsiteY20" fmla="*/ 248031 h 1148520"/>
                  <a:gd name="connsiteX21" fmla="*/ 999126 w 1643060"/>
                  <a:gd name="connsiteY21" fmla="*/ 277370 h 1148520"/>
                  <a:gd name="connsiteX22" fmla="*/ 996681 w 1643060"/>
                  <a:gd name="connsiteY22" fmla="*/ 304264 h 1148520"/>
                  <a:gd name="connsiteX23" fmla="*/ 1038244 w 1643060"/>
                  <a:gd name="connsiteY23" fmla="*/ 309154 h 1148520"/>
                  <a:gd name="connsiteX24" fmla="*/ 1133596 w 1643060"/>
                  <a:gd name="connsiteY24" fmla="*/ 340938 h 1148520"/>
                  <a:gd name="connsiteX25" fmla="*/ 1177605 w 1643060"/>
                  <a:gd name="connsiteY25" fmla="*/ 370277 h 1148520"/>
                  <a:gd name="connsiteX26" fmla="*/ 1287626 w 1643060"/>
                  <a:gd name="connsiteY26" fmla="*/ 414285 h 1148520"/>
                  <a:gd name="connsiteX27" fmla="*/ 1400093 w 1643060"/>
                  <a:gd name="connsiteY27" fmla="*/ 409396 h 1148520"/>
                  <a:gd name="connsiteX28" fmla="*/ 1436766 w 1643060"/>
                  <a:gd name="connsiteY28" fmla="*/ 416730 h 1148520"/>
                  <a:gd name="connsiteX29" fmla="*/ 1527228 w 1643060"/>
                  <a:gd name="connsiteY29" fmla="*/ 414285 h 1148520"/>
                  <a:gd name="connsiteX30" fmla="*/ 1554121 w 1643060"/>
                  <a:gd name="connsiteY30" fmla="*/ 573205 h 1148520"/>
                  <a:gd name="connsiteX31" fmla="*/ 1637249 w 1643060"/>
                  <a:gd name="connsiteY31" fmla="*/ 578095 h 1148520"/>
                  <a:gd name="connsiteX32" fmla="*/ 1642139 w 1643060"/>
                  <a:gd name="connsiteY32" fmla="*/ 712565 h 1148520"/>
                  <a:gd name="connsiteX33" fmla="*/ 1546787 w 1643060"/>
                  <a:gd name="connsiteY33" fmla="*/ 717455 h 1148520"/>
                  <a:gd name="connsiteX34" fmla="*/ 1546787 w 1643060"/>
                  <a:gd name="connsiteY34" fmla="*/ 788357 h 1148520"/>
                  <a:gd name="connsiteX35" fmla="*/ 1502778 w 1643060"/>
                  <a:gd name="connsiteY35" fmla="*/ 788357 h 1148520"/>
                  <a:gd name="connsiteX36" fmla="*/ 1490554 w 1643060"/>
                  <a:gd name="connsiteY36" fmla="*/ 820141 h 1148520"/>
                  <a:gd name="connsiteX37" fmla="*/ 1632359 w 1643060"/>
                  <a:gd name="connsiteY37" fmla="*/ 829921 h 1148520"/>
                  <a:gd name="connsiteX38" fmla="*/ 1634804 w 1643060"/>
                  <a:gd name="connsiteY38" fmla="*/ 971726 h 1148520"/>
                  <a:gd name="connsiteX39" fmla="*/ 1491547 w 1643060"/>
                  <a:gd name="connsiteY39" fmla="*/ 1148520 h 1148520"/>
                  <a:gd name="connsiteX0" fmla="*/ 0 w 1682250"/>
                  <a:gd name="connsiteY0" fmla="*/ 546196 h 1202309"/>
                  <a:gd name="connsiteX1" fmla="*/ 46264 w 1682250"/>
                  <a:gd name="connsiteY1" fmla="*/ 499931 h 1202309"/>
                  <a:gd name="connsiteX2" fmla="*/ 117021 w 1682250"/>
                  <a:gd name="connsiteY2" fmla="*/ 412846 h 1202309"/>
                  <a:gd name="connsiteX3" fmla="*/ 329292 w 1682250"/>
                  <a:gd name="connsiteY3" fmla="*/ 282217 h 1202309"/>
                  <a:gd name="connsiteX4" fmla="*/ 326570 w 1682250"/>
                  <a:gd name="connsiteY4" fmla="*/ 238674 h 1202309"/>
                  <a:gd name="connsiteX5" fmla="*/ 364670 w 1682250"/>
                  <a:gd name="connsiteY5" fmla="*/ 274053 h 1202309"/>
                  <a:gd name="connsiteX6" fmla="*/ 427263 w 1682250"/>
                  <a:gd name="connsiteY6" fmla="*/ 208739 h 1202309"/>
                  <a:gd name="connsiteX7" fmla="*/ 449034 w 1682250"/>
                  <a:gd name="connsiteY7" fmla="*/ 121653 h 1202309"/>
                  <a:gd name="connsiteX8" fmla="*/ 470806 w 1682250"/>
                  <a:gd name="connsiteY8" fmla="*/ 91717 h 1202309"/>
                  <a:gd name="connsiteX9" fmla="*/ 506183 w 1682250"/>
                  <a:gd name="connsiteY9" fmla="*/ 108046 h 1202309"/>
                  <a:gd name="connsiteX10" fmla="*/ 557890 w 1682250"/>
                  <a:gd name="connsiteY10" fmla="*/ 105324 h 1202309"/>
                  <a:gd name="connsiteX11" fmla="*/ 568776 w 1682250"/>
                  <a:gd name="connsiteY11" fmla="*/ 72667 h 1202309"/>
                  <a:gd name="connsiteX12" fmla="*/ 631369 w 1682250"/>
                  <a:gd name="connsiteY12" fmla="*/ 64502 h 1202309"/>
                  <a:gd name="connsiteX13" fmla="*/ 710290 w 1682250"/>
                  <a:gd name="connsiteY13" fmla="*/ 88995 h 1202309"/>
                  <a:gd name="connsiteX14" fmla="*/ 705735 w 1682250"/>
                  <a:gd name="connsiteY14" fmla="*/ 18208 h 1202309"/>
                  <a:gd name="connsiteX15" fmla="*/ 725295 w 1682250"/>
                  <a:gd name="connsiteY15" fmla="*/ 1095 h 1202309"/>
                  <a:gd name="connsiteX16" fmla="*/ 786418 w 1682250"/>
                  <a:gd name="connsiteY16" fmla="*/ 8429 h 1202309"/>
                  <a:gd name="connsiteX17" fmla="*/ 801087 w 1682250"/>
                  <a:gd name="connsiteY17" fmla="*/ 37768 h 1202309"/>
                  <a:gd name="connsiteX18" fmla="*/ 832871 w 1682250"/>
                  <a:gd name="connsiteY18" fmla="*/ 35324 h 1202309"/>
                  <a:gd name="connsiteX19" fmla="*/ 862210 w 1682250"/>
                  <a:gd name="connsiteY19" fmla="*/ 184463 h 1202309"/>
                  <a:gd name="connsiteX20" fmla="*/ 871990 w 1682250"/>
                  <a:gd name="connsiteY20" fmla="*/ 248031 h 1202309"/>
                  <a:gd name="connsiteX21" fmla="*/ 999126 w 1682250"/>
                  <a:gd name="connsiteY21" fmla="*/ 277370 h 1202309"/>
                  <a:gd name="connsiteX22" fmla="*/ 996681 w 1682250"/>
                  <a:gd name="connsiteY22" fmla="*/ 304264 h 1202309"/>
                  <a:gd name="connsiteX23" fmla="*/ 1038244 w 1682250"/>
                  <a:gd name="connsiteY23" fmla="*/ 309154 h 1202309"/>
                  <a:gd name="connsiteX24" fmla="*/ 1133596 w 1682250"/>
                  <a:gd name="connsiteY24" fmla="*/ 340938 h 1202309"/>
                  <a:gd name="connsiteX25" fmla="*/ 1177605 w 1682250"/>
                  <a:gd name="connsiteY25" fmla="*/ 370277 h 1202309"/>
                  <a:gd name="connsiteX26" fmla="*/ 1287626 w 1682250"/>
                  <a:gd name="connsiteY26" fmla="*/ 414285 h 1202309"/>
                  <a:gd name="connsiteX27" fmla="*/ 1400093 w 1682250"/>
                  <a:gd name="connsiteY27" fmla="*/ 409396 h 1202309"/>
                  <a:gd name="connsiteX28" fmla="*/ 1436766 w 1682250"/>
                  <a:gd name="connsiteY28" fmla="*/ 416730 h 1202309"/>
                  <a:gd name="connsiteX29" fmla="*/ 1527228 w 1682250"/>
                  <a:gd name="connsiteY29" fmla="*/ 414285 h 1202309"/>
                  <a:gd name="connsiteX30" fmla="*/ 1554121 w 1682250"/>
                  <a:gd name="connsiteY30" fmla="*/ 573205 h 1202309"/>
                  <a:gd name="connsiteX31" fmla="*/ 1637249 w 1682250"/>
                  <a:gd name="connsiteY31" fmla="*/ 578095 h 1202309"/>
                  <a:gd name="connsiteX32" fmla="*/ 1642139 w 1682250"/>
                  <a:gd name="connsiteY32" fmla="*/ 712565 h 1202309"/>
                  <a:gd name="connsiteX33" fmla="*/ 1546787 w 1682250"/>
                  <a:gd name="connsiteY33" fmla="*/ 717455 h 1202309"/>
                  <a:gd name="connsiteX34" fmla="*/ 1546787 w 1682250"/>
                  <a:gd name="connsiteY34" fmla="*/ 788357 h 1202309"/>
                  <a:gd name="connsiteX35" fmla="*/ 1502778 w 1682250"/>
                  <a:gd name="connsiteY35" fmla="*/ 788357 h 1202309"/>
                  <a:gd name="connsiteX36" fmla="*/ 1490554 w 1682250"/>
                  <a:gd name="connsiteY36" fmla="*/ 820141 h 1202309"/>
                  <a:gd name="connsiteX37" fmla="*/ 1632359 w 1682250"/>
                  <a:gd name="connsiteY37" fmla="*/ 829921 h 1202309"/>
                  <a:gd name="connsiteX38" fmla="*/ 1634804 w 1682250"/>
                  <a:gd name="connsiteY38" fmla="*/ 971726 h 1202309"/>
                  <a:gd name="connsiteX39" fmla="*/ 1682250 w 1682250"/>
                  <a:gd name="connsiteY39" fmla="*/ 1202309 h 1202309"/>
                  <a:gd name="connsiteX0" fmla="*/ 0 w 1682250"/>
                  <a:gd name="connsiteY0" fmla="*/ 546196 h 1202309"/>
                  <a:gd name="connsiteX1" fmla="*/ 46264 w 1682250"/>
                  <a:gd name="connsiteY1" fmla="*/ 499931 h 1202309"/>
                  <a:gd name="connsiteX2" fmla="*/ 117021 w 1682250"/>
                  <a:gd name="connsiteY2" fmla="*/ 412846 h 1202309"/>
                  <a:gd name="connsiteX3" fmla="*/ 329292 w 1682250"/>
                  <a:gd name="connsiteY3" fmla="*/ 282217 h 1202309"/>
                  <a:gd name="connsiteX4" fmla="*/ 326570 w 1682250"/>
                  <a:gd name="connsiteY4" fmla="*/ 238674 h 1202309"/>
                  <a:gd name="connsiteX5" fmla="*/ 364670 w 1682250"/>
                  <a:gd name="connsiteY5" fmla="*/ 274053 h 1202309"/>
                  <a:gd name="connsiteX6" fmla="*/ 427263 w 1682250"/>
                  <a:gd name="connsiteY6" fmla="*/ 208739 h 1202309"/>
                  <a:gd name="connsiteX7" fmla="*/ 449034 w 1682250"/>
                  <a:gd name="connsiteY7" fmla="*/ 121653 h 1202309"/>
                  <a:gd name="connsiteX8" fmla="*/ 470806 w 1682250"/>
                  <a:gd name="connsiteY8" fmla="*/ 91717 h 1202309"/>
                  <a:gd name="connsiteX9" fmla="*/ 506183 w 1682250"/>
                  <a:gd name="connsiteY9" fmla="*/ 108046 h 1202309"/>
                  <a:gd name="connsiteX10" fmla="*/ 557890 w 1682250"/>
                  <a:gd name="connsiteY10" fmla="*/ 105324 h 1202309"/>
                  <a:gd name="connsiteX11" fmla="*/ 568776 w 1682250"/>
                  <a:gd name="connsiteY11" fmla="*/ 72667 h 1202309"/>
                  <a:gd name="connsiteX12" fmla="*/ 631369 w 1682250"/>
                  <a:gd name="connsiteY12" fmla="*/ 64502 h 1202309"/>
                  <a:gd name="connsiteX13" fmla="*/ 710290 w 1682250"/>
                  <a:gd name="connsiteY13" fmla="*/ 88995 h 1202309"/>
                  <a:gd name="connsiteX14" fmla="*/ 705735 w 1682250"/>
                  <a:gd name="connsiteY14" fmla="*/ 18208 h 1202309"/>
                  <a:gd name="connsiteX15" fmla="*/ 725295 w 1682250"/>
                  <a:gd name="connsiteY15" fmla="*/ 1095 h 1202309"/>
                  <a:gd name="connsiteX16" fmla="*/ 786418 w 1682250"/>
                  <a:gd name="connsiteY16" fmla="*/ 8429 h 1202309"/>
                  <a:gd name="connsiteX17" fmla="*/ 801087 w 1682250"/>
                  <a:gd name="connsiteY17" fmla="*/ 37768 h 1202309"/>
                  <a:gd name="connsiteX18" fmla="*/ 832871 w 1682250"/>
                  <a:gd name="connsiteY18" fmla="*/ 35324 h 1202309"/>
                  <a:gd name="connsiteX19" fmla="*/ 862210 w 1682250"/>
                  <a:gd name="connsiteY19" fmla="*/ 184463 h 1202309"/>
                  <a:gd name="connsiteX20" fmla="*/ 871990 w 1682250"/>
                  <a:gd name="connsiteY20" fmla="*/ 248031 h 1202309"/>
                  <a:gd name="connsiteX21" fmla="*/ 999126 w 1682250"/>
                  <a:gd name="connsiteY21" fmla="*/ 277370 h 1202309"/>
                  <a:gd name="connsiteX22" fmla="*/ 996681 w 1682250"/>
                  <a:gd name="connsiteY22" fmla="*/ 304264 h 1202309"/>
                  <a:gd name="connsiteX23" fmla="*/ 1038244 w 1682250"/>
                  <a:gd name="connsiteY23" fmla="*/ 309154 h 1202309"/>
                  <a:gd name="connsiteX24" fmla="*/ 1133596 w 1682250"/>
                  <a:gd name="connsiteY24" fmla="*/ 340938 h 1202309"/>
                  <a:gd name="connsiteX25" fmla="*/ 1177605 w 1682250"/>
                  <a:gd name="connsiteY25" fmla="*/ 370277 h 1202309"/>
                  <a:gd name="connsiteX26" fmla="*/ 1287626 w 1682250"/>
                  <a:gd name="connsiteY26" fmla="*/ 414285 h 1202309"/>
                  <a:gd name="connsiteX27" fmla="*/ 1400093 w 1682250"/>
                  <a:gd name="connsiteY27" fmla="*/ 409396 h 1202309"/>
                  <a:gd name="connsiteX28" fmla="*/ 1436766 w 1682250"/>
                  <a:gd name="connsiteY28" fmla="*/ 416730 h 1202309"/>
                  <a:gd name="connsiteX29" fmla="*/ 1527228 w 1682250"/>
                  <a:gd name="connsiteY29" fmla="*/ 414285 h 1202309"/>
                  <a:gd name="connsiteX30" fmla="*/ 1554121 w 1682250"/>
                  <a:gd name="connsiteY30" fmla="*/ 573205 h 1202309"/>
                  <a:gd name="connsiteX31" fmla="*/ 1637249 w 1682250"/>
                  <a:gd name="connsiteY31" fmla="*/ 578095 h 1202309"/>
                  <a:gd name="connsiteX32" fmla="*/ 1642139 w 1682250"/>
                  <a:gd name="connsiteY32" fmla="*/ 712565 h 1202309"/>
                  <a:gd name="connsiteX33" fmla="*/ 1546787 w 1682250"/>
                  <a:gd name="connsiteY33" fmla="*/ 717455 h 1202309"/>
                  <a:gd name="connsiteX34" fmla="*/ 1546787 w 1682250"/>
                  <a:gd name="connsiteY34" fmla="*/ 788357 h 1202309"/>
                  <a:gd name="connsiteX35" fmla="*/ 1502778 w 1682250"/>
                  <a:gd name="connsiteY35" fmla="*/ 788357 h 1202309"/>
                  <a:gd name="connsiteX36" fmla="*/ 1490554 w 1682250"/>
                  <a:gd name="connsiteY36" fmla="*/ 820141 h 1202309"/>
                  <a:gd name="connsiteX37" fmla="*/ 1632359 w 1682250"/>
                  <a:gd name="connsiteY37" fmla="*/ 829921 h 1202309"/>
                  <a:gd name="connsiteX38" fmla="*/ 1634804 w 1682250"/>
                  <a:gd name="connsiteY38" fmla="*/ 971726 h 1202309"/>
                  <a:gd name="connsiteX39" fmla="*/ 1664143 w 1682250"/>
                  <a:gd name="connsiteY39" fmla="*/ 983951 h 1202309"/>
                  <a:gd name="connsiteX40" fmla="*/ 1682250 w 1682250"/>
                  <a:gd name="connsiteY40" fmla="*/ 1202309 h 1202309"/>
                  <a:gd name="connsiteX0" fmla="*/ 0 w 1738483"/>
                  <a:gd name="connsiteY0" fmla="*/ 546196 h 1187639"/>
                  <a:gd name="connsiteX1" fmla="*/ 46264 w 1738483"/>
                  <a:gd name="connsiteY1" fmla="*/ 499931 h 1187639"/>
                  <a:gd name="connsiteX2" fmla="*/ 117021 w 1738483"/>
                  <a:gd name="connsiteY2" fmla="*/ 412846 h 1187639"/>
                  <a:gd name="connsiteX3" fmla="*/ 329292 w 1738483"/>
                  <a:gd name="connsiteY3" fmla="*/ 282217 h 1187639"/>
                  <a:gd name="connsiteX4" fmla="*/ 326570 w 1738483"/>
                  <a:gd name="connsiteY4" fmla="*/ 238674 h 1187639"/>
                  <a:gd name="connsiteX5" fmla="*/ 364670 w 1738483"/>
                  <a:gd name="connsiteY5" fmla="*/ 274053 h 1187639"/>
                  <a:gd name="connsiteX6" fmla="*/ 427263 w 1738483"/>
                  <a:gd name="connsiteY6" fmla="*/ 208739 h 1187639"/>
                  <a:gd name="connsiteX7" fmla="*/ 449034 w 1738483"/>
                  <a:gd name="connsiteY7" fmla="*/ 121653 h 1187639"/>
                  <a:gd name="connsiteX8" fmla="*/ 470806 w 1738483"/>
                  <a:gd name="connsiteY8" fmla="*/ 91717 h 1187639"/>
                  <a:gd name="connsiteX9" fmla="*/ 506183 w 1738483"/>
                  <a:gd name="connsiteY9" fmla="*/ 108046 h 1187639"/>
                  <a:gd name="connsiteX10" fmla="*/ 557890 w 1738483"/>
                  <a:gd name="connsiteY10" fmla="*/ 105324 h 1187639"/>
                  <a:gd name="connsiteX11" fmla="*/ 568776 w 1738483"/>
                  <a:gd name="connsiteY11" fmla="*/ 72667 h 1187639"/>
                  <a:gd name="connsiteX12" fmla="*/ 631369 w 1738483"/>
                  <a:gd name="connsiteY12" fmla="*/ 64502 h 1187639"/>
                  <a:gd name="connsiteX13" fmla="*/ 710290 w 1738483"/>
                  <a:gd name="connsiteY13" fmla="*/ 88995 h 1187639"/>
                  <a:gd name="connsiteX14" fmla="*/ 705735 w 1738483"/>
                  <a:gd name="connsiteY14" fmla="*/ 18208 h 1187639"/>
                  <a:gd name="connsiteX15" fmla="*/ 725295 w 1738483"/>
                  <a:gd name="connsiteY15" fmla="*/ 1095 h 1187639"/>
                  <a:gd name="connsiteX16" fmla="*/ 786418 w 1738483"/>
                  <a:gd name="connsiteY16" fmla="*/ 8429 h 1187639"/>
                  <a:gd name="connsiteX17" fmla="*/ 801087 w 1738483"/>
                  <a:gd name="connsiteY17" fmla="*/ 37768 h 1187639"/>
                  <a:gd name="connsiteX18" fmla="*/ 832871 w 1738483"/>
                  <a:gd name="connsiteY18" fmla="*/ 35324 h 1187639"/>
                  <a:gd name="connsiteX19" fmla="*/ 862210 w 1738483"/>
                  <a:gd name="connsiteY19" fmla="*/ 184463 h 1187639"/>
                  <a:gd name="connsiteX20" fmla="*/ 871990 w 1738483"/>
                  <a:gd name="connsiteY20" fmla="*/ 248031 h 1187639"/>
                  <a:gd name="connsiteX21" fmla="*/ 999126 w 1738483"/>
                  <a:gd name="connsiteY21" fmla="*/ 277370 h 1187639"/>
                  <a:gd name="connsiteX22" fmla="*/ 996681 w 1738483"/>
                  <a:gd name="connsiteY22" fmla="*/ 304264 h 1187639"/>
                  <a:gd name="connsiteX23" fmla="*/ 1038244 w 1738483"/>
                  <a:gd name="connsiteY23" fmla="*/ 309154 h 1187639"/>
                  <a:gd name="connsiteX24" fmla="*/ 1133596 w 1738483"/>
                  <a:gd name="connsiteY24" fmla="*/ 340938 h 1187639"/>
                  <a:gd name="connsiteX25" fmla="*/ 1177605 w 1738483"/>
                  <a:gd name="connsiteY25" fmla="*/ 370277 h 1187639"/>
                  <a:gd name="connsiteX26" fmla="*/ 1287626 w 1738483"/>
                  <a:gd name="connsiteY26" fmla="*/ 414285 h 1187639"/>
                  <a:gd name="connsiteX27" fmla="*/ 1400093 w 1738483"/>
                  <a:gd name="connsiteY27" fmla="*/ 409396 h 1187639"/>
                  <a:gd name="connsiteX28" fmla="*/ 1436766 w 1738483"/>
                  <a:gd name="connsiteY28" fmla="*/ 416730 h 1187639"/>
                  <a:gd name="connsiteX29" fmla="*/ 1527228 w 1738483"/>
                  <a:gd name="connsiteY29" fmla="*/ 414285 h 1187639"/>
                  <a:gd name="connsiteX30" fmla="*/ 1554121 w 1738483"/>
                  <a:gd name="connsiteY30" fmla="*/ 573205 h 1187639"/>
                  <a:gd name="connsiteX31" fmla="*/ 1637249 w 1738483"/>
                  <a:gd name="connsiteY31" fmla="*/ 578095 h 1187639"/>
                  <a:gd name="connsiteX32" fmla="*/ 1642139 w 1738483"/>
                  <a:gd name="connsiteY32" fmla="*/ 712565 h 1187639"/>
                  <a:gd name="connsiteX33" fmla="*/ 1546787 w 1738483"/>
                  <a:gd name="connsiteY33" fmla="*/ 717455 h 1187639"/>
                  <a:gd name="connsiteX34" fmla="*/ 1546787 w 1738483"/>
                  <a:gd name="connsiteY34" fmla="*/ 788357 h 1187639"/>
                  <a:gd name="connsiteX35" fmla="*/ 1502778 w 1738483"/>
                  <a:gd name="connsiteY35" fmla="*/ 788357 h 1187639"/>
                  <a:gd name="connsiteX36" fmla="*/ 1490554 w 1738483"/>
                  <a:gd name="connsiteY36" fmla="*/ 820141 h 1187639"/>
                  <a:gd name="connsiteX37" fmla="*/ 1632359 w 1738483"/>
                  <a:gd name="connsiteY37" fmla="*/ 829921 h 1187639"/>
                  <a:gd name="connsiteX38" fmla="*/ 1634804 w 1738483"/>
                  <a:gd name="connsiteY38" fmla="*/ 971726 h 1187639"/>
                  <a:gd name="connsiteX39" fmla="*/ 1664143 w 1738483"/>
                  <a:gd name="connsiteY39" fmla="*/ 983951 h 1187639"/>
                  <a:gd name="connsiteX40" fmla="*/ 1738483 w 1738483"/>
                  <a:gd name="connsiteY40" fmla="*/ 1187639 h 1187639"/>
                  <a:gd name="connsiteX0" fmla="*/ 0 w 1738483"/>
                  <a:gd name="connsiteY0" fmla="*/ 546196 h 1187639"/>
                  <a:gd name="connsiteX1" fmla="*/ 46264 w 1738483"/>
                  <a:gd name="connsiteY1" fmla="*/ 499931 h 1187639"/>
                  <a:gd name="connsiteX2" fmla="*/ 117021 w 1738483"/>
                  <a:gd name="connsiteY2" fmla="*/ 412846 h 1187639"/>
                  <a:gd name="connsiteX3" fmla="*/ 329292 w 1738483"/>
                  <a:gd name="connsiteY3" fmla="*/ 282217 h 1187639"/>
                  <a:gd name="connsiteX4" fmla="*/ 326570 w 1738483"/>
                  <a:gd name="connsiteY4" fmla="*/ 238674 h 1187639"/>
                  <a:gd name="connsiteX5" fmla="*/ 364670 w 1738483"/>
                  <a:gd name="connsiteY5" fmla="*/ 274053 h 1187639"/>
                  <a:gd name="connsiteX6" fmla="*/ 427263 w 1738483"/>
                  <a:gd name="connsiteY6" fmla="*/ 208739 h 1187639"/>
                  <a:gd name="connsiteX7" fmla="*/ 449034 w 1738483"/>
                  <a:gd name="connsiteY7" fmla="*/ 121653 h 1187639"/>
                  <a:gd name="connsiteX8" fmla="*/ 470806 w 1738483"/>
                  <a:gd name="connsiteY8" fmla="*/ 91717 h 1187639"/>
                  <a:gd name="connsiteX9" fmla="*/ 506183 w 1738483"/>
                  <a:gd name="connsiteY9" fmla="*/ 108046 h 1187639"/>
                  <a:gd name="connsiteX10" fmla="*/ 557890 w 1738483"/>
                  <a:gd name="connsiteY10" fmla="*/ 105324 h 1187639"/>
                  <a:gd name="connsiteX11" fmla="*/ 568776 w 1738483"/>
                  <a:gd name="connsiteY11" fmla="*/ 72667 h 1187639"/>
                  <a:gd name="connsiteX12" fmla="*/ 631369 w 1738483"/>
                  <a:gd name="connsiteY12" fmla="*/ 64502 h 1187639"/>
                  <a:gd name="connsiteX13" fmla="*/ 710290 w 1738483"/>
                  <a:gd name="connsiteY13" fmla="*/ 88995 h 1187639"/>
                  <a:gd name="connsiteX14" fmla="*/ 705735 w 1738483"/>
                  <a:gd name="connsiteY14" fmla="*/ 18208 h 1187639"/>
                  <a:gd name="connsiteX15" fmla="*/ 725295 w 1738483"/>
                  <a:gd name="connsiteY15" fmla="*/ 1095 h 1187639"/>
                  <a:gd name="connsiteX16" fmla="*/ 786418 w 1738483"/>
                  <a:gd name="connsiteY16" fmla="*/ 8429 h 1187639"/>
                  <a:gd name="connsiteX17" fmla="*/ 801087 w 1738483"/>
                  <a:gd name="connsiteY17" fmla="*/ 37768 h 1187639"/>
                  <a:gd name="connsiteX18" fmla="*/ 832871 w 1738483"/>
                  <a:gd name="connsiteY18" fmla="*/ 35324 h 1187639"/>
                  <a:gd name="connsiteX19" fmla="*/ 862210 w 1738483"/>
                  <a:gd name="connsiteY19" fmla="*/ 184463 h 1187639"/>
                  <a:gd name="connsiteX20" fmla="*/ 871990 w 1738483"/>
                  <a:gd name="connsiteY20" fmla="*/ 248031 h 1187639"/>
                  <a:gd name="connsiteX21" fmla="*/ 999126 w 1738483"/>
                  <a:gd name="connsiteY21" fmla="*/ 277370 h 1187639"/>
                  <a:gd name="connsiteX22" fmla="*/ 996681 w 1738483"/>
                  <a:gd name="connsiteY22" fmla="*/ 304264 h 1187639"/>
                  <a:gd name="connsiteX23" fmla="*/ 1038244 w 1738483"/>
                  <a:gd name="connsiteY23" fmla="*/ 309154 h 1187639"/>
                  <a:gd name="connsiteX24" fmla="*/ 1133596 w 1738483"/>
                  <a:gd name="connsiteY24" fmla="*/ 340938 h 1187639"/>
                  <a:gd name="connsiteX25" fmla="*/ 1177605 w 1738483"/>
                  <a:gd name="connsiteY25" fmla="*/ 370277 h 1187639"/>
                  <a:gd name="connsiteX26" fmla="*/ 1287626 w 1738483"/>
                  <a:gd name="connsiteY26" fmla="*/ 414285 h 1187639"/>
                  <a:gd name="connsiteX27" fmla="*/ 1400093 w 1738483"/>
                  <a:gd name="connsiteY27" fmla="*/ 409396 h 1187639"/>
                  <a:gd name="connsiteX28" fmla="*/ 1436766 w 1738483"/>
                  <a:gd name="connsiteY28" fmla="*/ 416730 h 1187639"/>
                  <a:gd name="connsiteX29" fmla="*/ 1527228 w 1738483"/>
                  <a:gd name="connsiteY29" fmla="*/ 414285 h 1187639"/>
                  <a:gd name="connsiteX30" fmla="*/ 1554121 w 1738483"/>
                  <a:gd name="connsiteY30" fmla="*/ 573205 h 1187639"/>
                  <a:gd name="connsiteX31" fmla="*/ 1637249 w 1738483"/>
                  <a:gd name="connsiteY31" fmla="*/ 578095 h 1187639"/>
                  <a:gd name="connsiteX32" fmla="*/ 1642139 w 1738483"/>
                  <a:gd name="connsiteY32" fmla="*/ 712565 h 1187639"/>
                  <a:gd name="connsiteX33" fmla="*/ 1546787 w 1738483"/>
                  <a:gd name="connsiteY33" fmla="*/ 717455 h 1187639"/>
                  <a:gd name="connsiteX34" fmla="*/ 1546787 w 1738483"/>
                  <a:gd name="connsiteY34" fmla="*/ 788357 h 1187639"/>
                  <a:gd name="connsiteX35" fmla="*/ 1502778 w 1738483"/>
                  <a:gd name="connsiteY35" fmla="*/ 788357 h 1187639"/>
                  <a:gd name="connsiteX36" fmla="*/ 1490554 w 1738483"/>
                  <a:gd name="connsiteY36" fmla="*/ 820141 h 1187639"/>
                  <a:gd name="connsiteX37" fmla="*/ 1632359 w 1738483"/>
                  <a:gd name="connsiteY37" fmla="*/ 829921 h 1187639"/>
                  <a:gd name="connsiteX38" fmla="*/ 1634804 w 1738483"/>
                  <a:gd name="connsiteY38" fmla="*/ 971726 h 1187639"/>
                  <a:gd name="connsiteX39" fmla="*/ 1664143 w 1738483"/>
                  <a:gd name="connsiteY39" fmla="*/ 983951 h 1187639"/>
                  <a:gd name="connsiteX40" fmla="*/ 1647028 w 1738483"/>
                  <a:gd name="connsiteY40" fmla="*/ 1128201 h 1187639"/>
                  <a:gd name="connsiteX41" fmla="*/ 1738483 w 1738483"/>
                  <a:gd name="connsiteY41" fmla="*/ 1187639 h 1187639"/>
                  <a:gd name="connsiteX0" fmla="*/ 0 w 1970751"/>
                  <a:gd name="connsiteY0" fmla="*/ 546196 h 1351449"/>
                  <a:gd name="connsiteX1" fmla="*/ 46264 w 1970751"/>
                  <a:gd name="connsiteY1" fmla="*/ 499931 h 1351449"/>
                  <a:gd name="connsiteX2" fmla="*/ 117021 w 1970751"/>
                  <a:gd name="connsiteY2" fmla="*/ 412846 h 1351449"/>
                  <a:gd name="connsiteX3" fmla="*/ 329292 w 1970751"/>
                  <a:gd name="connsiteY3" fmla="*/ 282217 h 1351449"/>
                  <a:gd name="connsiteX4" fmla="*/ 326570 w 1970751"/>
                  <a:gd name="connsiteY4" fmla="*/ 238674 h 1351449"/>
                  <a:gd name="connsiteX5" fmla="*/ 364670 w 1970751"/>
                  <a:gd name="connsiteY5" fmla="*/ 274053 h 1351449"/>
                  <a:gd name="connsiteX6" fmla="*/ 427263 w 1970751"/>
                  <a:gd name="connsiteY6" fmla="*/ 208739 h 1351449"/>
                  <a:gd name="connsiteX7" fmla="*/ 449034 w 1970751"/>
                  <a:gd name="connsiteY7" fmla="*/ 121653 h 1351449"/>
                  <a:gd name="connsiteX8" fmla="*/ 470806 w 1970751"/>
                  <a:gd name="connsiteY8" fmla="*/ 91717 h 1351449"/>
                  <a:gd name="connsiteX9" fmla="*/ 506183 w 1970751"/>
                  <a:gd name="connsiteY9" fmla="*/ 108046 h 1351449"/>
                  <a:gd name="connsiteX10" fmla="*/ 557890 w 1970751"/>
                  <a:gd name="connsiteY10" fmla="*/ 105324 h 1351449"/>
                  <a:gd name="connsiteX11" fmla="*/ 568776 w 1970751"/>
                  <a:gd name="connsiteY11" fmla="*/ 72667 h 1351449"/>
                  <a:gd name="connsiteX12" fmla="*/ 631369 w 1970751"/>
                  <a:gd name="connsiteY12" fmla="*/ 64502 h 1351449"/>
                  <a:gd name="connsiteX13" fmla="*/ 710290 w 1970751"/>
                  <a:gd name="connsiteY13" fmla="*/ 88995 h 1351449"/>
                  <a:gd name="connsiteX14" fmla="*/ 705735 w 1970751"/>
                  <a:gd name="connsiteY14" fmla="*/ 18208 h 1351449"/>
                  <a:gd name="connsiteX15" fmla="*/ 725295 w 1970751"/>
                  <a:gd name="connsiteY15" fmla="*/ 1095 h 1351449"/>
                  <a:gd name="connsiteX16" fmla="*/ 786418 w 1970751"/>
                  <a:gd name="connsiteY16" fmla="*/ 8429 h 1351449"/>
                  <a:gd name="connsiteX17" fmla="*/ 801087 w 1970751"/>
                  <a:gd name="connsiteY17" fmla="*/ 37768 h 1351449"/>
                  <a:gd name="connsiteX18" fmla="*/ 832871 w 1970751"/>
                  <a:gd name="connsiteY18" fmla="*/ 35324 h 1351449"/>
                  <a:gd name="connsiteX19" fmla="*/ 862210 w 1970751"/>
                  <a:gd name="connsiteY19" fmla="*/ 184463 h 1351449"/>
                  <a:gd name="connsiteX20" fmla="*/ 871990 w 1970751"/>
                  <a:gd name="connsiteY20" fmla="*/ 248031 h 1351449"/>
                  <a:gd name="connsiteX21" fmla="*/ 999126 w 1970751"/>
                  <a:gd name="connsiteY21" fmla="*/ 277370 h 1351449"/>
                  <a:gd name="connsiteX22" fmla="*/ 996681 w 1970751"/>
                  <a:gd name="connsiteY22" fmla="*/ 304264 h 1351449"/>
                  <a:gd name="connsiteX23" fmla="*/ 1038244 w 1970751"/>
                  <a:gd name="connsiteY23" fmla="*/ 309154 h 1351449"/>
                  <a:gd name="connsiteX24" fmla="*/ 1133596 w 1970751"/>
                  <a:gd name="connsiteY24" fmla="*/ 340938 h 1351449"/>
                  <a:gd name="connsiteX25" fmla="*/ 1177605 w 1970751"/>
                  <a:gd name="connsiteY25" fmla="*/ 370277 h 1351449"/>
                  <a:gd name="connsiteX26" fmla="*/ 1287626 w 1970751"/>
                  <a:gd name="connsiteY26" fmla="*/ 414285 h 1351449"/>
                  <a:gd name="connsiteX27" fmla="*/ 1400093 w 1970751"/>
                  <a:gd name="connsiteY27" fmla="*/ 409396 h 1351449"/>
                  <a:gd name="connsiteX28" fmla="*/ 1436766 w 1970751"/>
                  <a:gd name="connsiteY28" fmla="*/ 416730 h 1351449"/>
                  <a:gd name="connsiteX29" fmla="*/ 1527228 w 1970751"/>
                  <a:gd name="connsiteY29" fmla="*/ 414285 h 1351449"/>
                  <a:gd name="connsiteX30" fmla="*/ 1554121 w 1970751"/>
                  <a:gd name="connsiteY30" fmla="*/ 573205 h 1351449"/>
                  <a:gd name="connsiteX31" fmla="*/ 1637249 w 1970751"/>
                  <a:gd name="connsiteY31" fmla="*/ 578095 h 1351449"/>
                  <a:gd name="connsiteX32" fmla="*/ 1642139 w 1970751"/>
                  <a:gd name="connsiteY32" fmla="*/ 712565 h 1351449"/>
                  <a:gd name="connsiteX33" fmla="*/ 1546787 w 1970751"/>
                  <a:gd name="connsiteY33" fmla="*/ 717455 h 1351449"/>
                  <a:gd name="connsiteX34" fmla="*/ 1546787 w 1970751"/>
                  <a:gd name="connsiteY34" fmla="*/ 788357 h 1351449"/>
                  <a:gd name="connsiteX35" fmla="*/ 1502778 w 1970751"/>
                  <a:gd name="connsiteY35" fmla="*/ 788357 h 1351449"/>
                  <a:gd name="connsiteX36" fmla="*/ 1490554 w 1970751"/>
                  <a:gd name="connsiteY36" fmla="*/ 820141 h 1351449"/>
                  <a:gd name="connsiteX37" fmla="*/ 1632359 w 1970751"/>
                  <a:gd name="connsiteY37" fmla="*/ 829921 h 1351449"/>
                  <a:gd name="connsiteX38" fmla="*/ 1634804 w 1970751"/>
                  <a:gd name="connsiteY38" fmla="*/ 971726 h 1351449"/>
                  <a:gd name="connsiteX39" fmla="*/ 1664143 w 1970751"/>
                  <a:gd name="connsiteY39" fmla="*/ 983951 h 1351449"/>
                  <a:gd name="connsiteX40" fmla="*/ 1647028 w 1970751"/>
                  <a:gd name="connsiteY40" fmla="*/ 1128201 h 1351449"/>
                  <a:gd name="connsiteX41" fmla="*/ 1970751 w 1970751"/>
                  <a:gd name="connsiteY41" fmla="*/ 1351449 h 1351449"/>
                  <a:gd name="connsiteX0" fmla="*/ 0 w 1970751"/>
                  <a:gd name="connsiteY0" fmla="*/ 546196 h 1402032"/>
                  <a:gd name="connsiteX1" fmla="*/ 46264 w 1970751"/>
                  <a:gd name="connsiteY1" fmla="*/ 499931 h 1402032"/>
                  <a:gd name="connsiteX2" fmla="*/ 117021 w 1970751"/>
                  <a:gd name="connsiteY2" fmla="*/ 412846 h 1402032"/>
                  <a:gd name="connsiteX3" fmla="*/ 329292 w 1970751"/>
                  <a:gd name="connsiteY3" fmla="*/ 282217 h 1402032"/>
                  <a:gd name="connsiteX4" fmla="*/ 326570 w 1970751"/>
                  <a:gd name="connsiteY4" fmla="*/ 238674 h 1402032"/>
                  <a:gd name="connsiteX5" fmla="*/ 364670 w 1970751"/>
                  <a:gd name="connsiteY5" fmla="*/ 274053 h 1402032"/>
                  <a:gd name="connsiteX6" fmla="*/ 427263 w 1970751"/>
                  <a:gd name="connsiteY6" fmla="*/ 208739 h 1402032"/>
                  <a:gd name="connsiteX7" fmla="*/ 449034 w 1970751"/>
                  <a:gd name="connsiteY7" fmla="*/ 121653 h 1402032"/>
                  <a:gd name="connsiteX8" fmla="*/ 470806 w 1970751"/>
                  <a:gd name="connsiteY8" fmla="*/ 91717 h 1402032"/>
                  <a:gd name="connsiteX9" fmla="*/ 506183 w 1970751"/>
                  <a:gd name="connsiteY9" fmla="*/ 108046 h 1402032"/>
                  <a:gd name="connsiteX10" fmla="*/ 557890 w 1970751"/>
                  <a:gd name="connsiteY10" fmla="*/ 105324 h 1402032"/>
                  <a:gd name="connsiteX11" fmla="*/ 568776 w 1970751"/>
                  <a:gd name="connsiteY11" fmla="*/ 72667 h 1402032"/>
                  <a:gd name="connsiteX12" fmla="*/ 631369 w 1970751"/>
                  <a:gd name="connsiteY12" fmla="*/ 64502 h 1402032"/>
                  <a:gd name="connsiteX13" fmla="*/ 710290 w 1970751"/>
                  <a:gd name="connsiteY13" fmla="*/ 88995 h 1402032"/>
                  <a:gd name="connsiteX14" fmla="*/ 705735 w 1970751"/>
                  <a:gd name="connsiteY14" fmla="*/ 18208 h 1402032"/>
                  <a:gd name="connsiteX15" fmla="*/ 725295 w 1970751"/>
                  <a:gd name="connsiteY15" fmla="*/ 1095 h 1402032"/>
                  <a:gd name="connsiteX16" fmla="*/ 786418 w 1970751"/>
                  <a:gd name="connsiteY16" fmla="*/ 8429 h 1402032"/>
                  <a:gd name="connsiteX17" fmla="*/ 801087 w 1970751"/>
                  <a:gd name="connsiteY17" fmla="*/ 37768 h 1402032"/>
                  <a:gd name="connsiteX18" fmla="*/ 832871 w 1970751"/>
                  <a:gd name="connsiteY18" fmla="*/ 35324 h 1402032"/>
                  <a:gd name="connsiteX19" fmla="*/ 862210 w 1970751"/>
                  <a:gd name="connsiteY19" fmla="*/ 184463 h 1402032"/>
                  <a:gd name="connsiteX20" fmla="*/ 871990 w 1970751"/>
                  <a:gd name="connsiteY20" fmla="*/ 248031 h 1402032"/>
                  <a:gd name="connsiteX21" fmla="*/ 999126 w 1970751"/>
                  <a:gd name="connsiteY21" fmla="*/ 277370 h 1402032"/>
                  <a:gd name="connsiteX22" fmla="*/ 996681 w 1970751"/>
                  <a:gd name="connsiteY22" fmla="*/ 304264 h 1402032"/>
                  <a:gd name="connsiteX23" fmla="*/ 1038244 w 1970751"/>
                  <a:gd name="connsiteY23" fmla="*/ 309154 h 1402032"/>
                  <a:gd name="connsiteX24" fmla="*/ 1133596 w 1970751"/>
                  <a:gd name="connsiteY24" fmla="*/ 340938 h 1402032"/>
                  <a:gd name="connsiteX25" fmla="*/ 1177605 w 1970751"/>
                  <a:gd name="connsiteY25" fmla="*/ 370277 h 1402032"/>
                  <a:gd name="connsiteX26" fmla="*/ 1287626 w 1970751"/>
                  <a:gd name="connsiteY26" fmla="*/ 414285 h 1402032"/>
                  <a:gd name="connsiteX27" fmla="*/ 1400093 w 1970751"/>
                  <a:gd name="connsiteY27" fmla="*/ 409396 h 1402032"/>
                  <a:gd name="connsiteX28" fmla="*/ 1436766 w 1970751"/>
                  <a:gd name="connsiteY28" fmla="*/ 416730 h 1402032"/>
                  <a:gd name="connsiteX29" fmla="*/ 1527228 w 1970751"/>
                  <a:gd name="connsiteY29" fmla="*/ 414285 h 1402032"/>
                  <a:gd name="connsiteX30" fmla="*/ 1554121 w 1970751"/>
                  <a:gd name="connsiteY30" fmla="*/ 573205 h 1402032"/>
                  <a:gd name="connsiteX31" fmla="*/ 1637249 w 1970751"/>
                  <a:gd name="connsiteY31" fmla="*/ 578095 h 1402032"/>
                  <a:gd name="connsiteX32" fmla="*/ 1642139 w 1970751"/>
                  <a:gd name="connsiteY32" fmla="*/ 712565 h 1402032"/>
                  <a:gd name="connsiteX33" fmla="*/ 1546787 w 1970751"/>
                  <a:gd name="connsiteY33" fmla="*/ 717455 h 1402032"/>
                  <a:gd name="connsiteX34" fmla="*/ 1546787 w 1970751"/>
                  <a:gd name="connsiteY34" fmla="*/ 788357 h 1402032"/>
                  <a:gd name="connsiteX35" fmla="*/ 1502778 w 1970751"/>
                  <a:gd name="connsiteY35" fmla="*/ 788357 h 1402032"/>
                  <a:gd name="connsiteX36" fmla="*/ 1490554 w 1970751"/>
                  <a:gd name="connsiteY36" fmla="*/ 820141 h 1402032"/>
                  <a:gd name="connsiteX37" fmla="*/ 1632359 w 1970751"/>
                  <a:gd name="connsiteY37" fmla="*/ 829921 h 1402032"/>
                  <a:gd name="connsiteX38" fmla="*/ 1634804 w 1970751"/>
                  <a:gd name="connsiteY38" fmla="*/ 971726 h 1402032"/>
                  <a:gd name="connsiteX39" fmla="*/ 1664143 w 1970751"/>
                  <a:gd name="connsiteY39" fmla="*/ 983951 h 1402032"/>
                  <a:gd name="connsiteX40" fmla="*/ 1647028 w 1970751"/>
                  <a:gd name="connsiteY40" fmla="*/ 1128201 h 1402032"/>
                  <a:gd name="connsiteX41" fmla="*/ 1593240 w 1970751"/>
                  <a:gd name="connsiteY41" fmla="*/ 1402032 h 1402032"/>
                  <a:gd name="connsiteX42" fmla="*/ 1970751 w 1970751"/>
                  <a:gd name="connsiteY42" fmla="*/ 1351449 h 1402032"/>
                  <a:gd name="connsiteX0" fmla="*/ 0 w 1970751"/>
                  <a:gd name="connsiteY0" fmla="*/ 546196 h 1402032"/>
                  <a:gd name="connsiteX1" fmla="*/ 46264 w 1970751"/>
                  <a:gd name="connsiteY1" fmla="*/ 499931 h 1402032"/>
                  <a:gd name="connsiteX2" fmla="*/ 117021 w 1970751"/>
                  <a:gd name="connsiteY2" fmla="*/ 412846 h 1402032"/>
                  <a:gd name="connsiteX3" fmla="*/ 329292 w 1970751"/>
                  <a:gd name="connsiteY3" fmla="*/ 282217 h 1402032"/>
                  <a:gd name="connsiteX4" fmla="*/ 326570 w 1970751"/>
                  <a:gd name="connsiteY4" fmla="*/ 238674 h 1402032"/>
                  <a:gd name="connsiteX5" fmla="*/ 364670 w 1970751"/>
                  <a:gd name="connsiteY5" fmla="*/ 274053 h 1402032"/>
                  <a:gd name="connsiteX6" fmla="*/ 427263 w 1970751"/>
                  <a:gd name="connsiteY6" fmla="*/ 208739 h 1402032"/>
                  <a:gd name="connsiteX7" fmla="*/ 449034 w 1970751"/>
                  <a:gd name="connsiteY7" fmla="*/ 121653 h 1402032"/>
                  <a:gd name="connsiteX8" fmla="*/ 470806 w 1970751"/>
                  <a:gd name="connsiteY8" fmla="*/ 91717 h 1402032"/>
                  <a:gd name="connsiteX9" fmla="*/ 506183 w 1970751"/>
                  <a:gd name="connsiteY9" fmla="*/ 108046 h 1402032"/>
                  <a:gd name="connsiteX10" fmla="*/ 557890 w 1970751"/>
                  <a:gd name="connsiteY10" fmla="*/ 105324 h 1402032"/>
                  <a:gd name="connsiteX11" fmla="*/ 568776 w 1970751"/>
                  <a:gd name="connsiteY11" fmla="*/ 72667 h 1402032"/>
                  <a:gd name="connsiteX12" fmla="*/ 631369 w 1970751"/>
                  <a:gd name="connsiteY12" fmla="*/ 64502 h 1402032"/>
                  <a:gd name="connsiteX13" fmla="*/ 710290 w 1970751"/>
                  <a:gd name="connsiteY13" fmla="*/ 88995 h 1402032"/>
                  <a:gd name="connsiteX14" fmla="*/ 705735 w 1970751"/>
                  <a:gd name="connsiteY14" fmla="*/ 18208 h 1402032"/>
                  <a:gd name="connsiteX15" fmla="*/ 725295 w 1970751"/>
                  <a:gd name="connsiteY15" fmla="*/ 1095 h 1402032"/>
                  <a:gd name="connsiteX16" fmla="*/ 786418 w 1970751"/>
                  <a:gd name="connsiteY16" fmla="*/ 8429 h 1402032"/>
                  <a:gd name="connsiteX17" fmla="*/ 801087 w 1970751"/>
                  <a:gd name="connsiteY17" fmla="*/ 37768 h 1402032"/>
                  <a:gd name="connsiteX18" fmla="*/ 832871 w 1970751"/>
                  <a:gd name="connsiteY18" fmla="*/ 35324 h 1402032"/>
                  <a:gd name="connsiteX19" fmla="*/ 862210 w 1970751"/>
                  <a:gd name="connsiteY19" fmla="*/ 184463 h 1402032"/>
                  <a:gd name="connsiteX20" fmla="*/ 871990 w 1970751"/>
                  <a:gd name="connsiteY20" fmla="*/ 248031 h 1402032"/>
                  <a:gd name="connsiteX21" fmla="*/ 999126 w 1970751"/>
                  <a:gd name="connsiteY21" fmla="*/ 277370 h 1402032"/>
                  <a:gd name="connsiteX22" fmla="*/ 996681 w 1970751"/>
                  <a:gd name="connsiteY22" fmla="*/ 304264 h 1402032"/>
                  <a:gd name="connsiteX23" fmla="*/ 1038244 w 1970751"/>
                  <a:gd name="connsiteY23" fmla="*/ 309154 h 1402032"/>
                  <a:gd name="connsiteX24" fmla="*/ 1133596 w 1970751"/>
                  <a:gd name="connsiteY24" fmla="*/ 340938 h 1402032"/>
                  <a:gd name="connsiteX25" fmla="*/ 1177605 w 1970751"/>
                  <a:gd name="connsiteY25" fmla="*/ 370277 h 1402032"/>
                  <a:gd name="connsiteX26" fmla="*/ 1287626 w 1970751"/>
                  <a:gd name="connsiteY26" fmla="*/ 414285 h 1402032"/>
                  <a:gd name="connsiteX27" fmla="*/ 1400093 w 1970751"/>
                  <a:gd name="connsiteY27" fmla="*/ 409396 h 1402032"/>
                  <a:gd name="connsiteX28" fmla="*/ 1436766 w 1970751"/>
                  <a:gd name="connsiteY28" fmla="*/ 416730 h 1402032"/>
                  <a:gd name="connsiteX29" fmla="*/ 1527228 w 1970751"/>
                  <a:gd name="connsiteY29" fmla="*/ 414285 h 1402032"/>
                  <a:gd name="connsiteX30" fmla="*/ 1554121 w 1970751"/>
                  <a:gd name="connsiteY30" fmla="*/ 573205 h 1402032"/>
                  <a:gd name="connsiteX31" fmla="*/ 1637249 w 1970751"/>
                  <a:gd name="connsiteY31" fmla="*/ 578095 h 1402032"/>
                  <a:gd name="connsiteX32" fmla="*/ 1642139 w 1970751"/>
                  <a:gd name="connsiteY32" fmla="*/ 712565 h 1402032"/>
                  <a:gd name="connsiteX33" fmla="*/ 1546787 w 1970751"/>
                  <a:gd name="connsiteY33" fmla="*/ 717455 h 1402032"/>
                  <a:gd name="connsiteX34" fmla="*/ 1546787 w 1970751"/>
                  <a:gd name="connsiteY34" fmla="*/ 788357 h 1402032"/>
                  <a:gd name="connsiteX35" fmla="*/ 1502778 w 1970751"/>
                  <a:gd name="connsiteY35" fmla="*/ 788357 h 1402032"/>
                  <a:gd name="connsiteX36" fmla="*/ 1490554 w 1970751"/>
                  <a:gd name="connsiteY36" fmla="*/ 820141 h 1402032"/>
                  <a:gd name="connsiteX37" fmla="*/ 1632359 w 1970751"/>
                  <a:gd name="connsiteY37" fmla="*/ 829921 h 1402032"/>
                  <a:gd name="connsiteX38" fmla="*/ 1634804 w 1970751"/>
                  <a:gd name="connsiteY38" fmla="*/ 971726 h 1402032"/>
                  <a:gd name="connsiteX39" fmla="*/ 1664143 w 1970751"/>
                  <a:gd name="connsiteY39" fmla="*/ 983951 h 1402032"/>
                  <a:gd name="connsiteX40" fmla="*/ 1647028 w 1970751"/>
                  <a:gd name="connsiteY40" fmla="*/ 1128201 h 1402032"/>
                  <a:gd name="connsiteX41" fmla="*/ 1603020 w 1970751"/>
                  <a:gd name="connsiteY41" fmla="*/ 1340908 h 1402032"/>
                  <a:gd name="connsiteX42" fmla="*/ 1593240 w 1970751"/>
                  <a:gd name="connsiteY42" fmla="*/ 1402032 h 1402032"/>
                  <a:gd name="connsiteX43" fmla="*/ 1970751 w 1970751"/>
                  <a:gd name="connsiteY43" fmla="*/ 1351449 h 1402032"/>
                  <a:gd name="connsiteX0" fmla="*/ 0 w 1931632"/>
                  <a:gd name="connsiteY0" fmla="*/ 546196 h 1654619"/>
                  <a:gd name="connsiteX1" fmla="*/ 46264 w 1931632"/>
                  <a:gd name="connsiteY1" fmla="*/ 499931 h 1654619"/>
                  <a:gd name="connsiteX2" fmla="*/ 117021 w 1931632"/>
                  <a:gd name="connsiteY2" fmla="*/ 412846 h 1654619"/>
                  <a:gd name="connsiteX3" fmla="*/ 329292 w 1931632"/>
                  <a:gd name="connsiteY3" fmla="*/ 282217 h 1654619"/>
                  <a:gd name="connsiteX4" fmla="*/ 326570 w 1931632"/>
                  <a:gd name="connsiteY4" fmla="*/ 238674 h 1654619"/>
                  <a:gd name="connsiteX5" fmla="*/ 364670 w 1931632"/>
                  <a:gd name="connsiteY5" fmla="*/ 274053 h 1654619"/>
                  <a:gd name="connsiteX6" fmla="*/ 427263 w 1931632"/>
                  <a:gd name="connsiteY6" fmla="*/ 208739 h 1654619"/>
                  <a:gd name="connsiteX7" fmla="*/ 449034 w 1931632"/>
                  <a:gd name="connsiteY7" fmla="*/ 121653 h 1654619"/>
                  <a:gd name="connsiteX8" fmla="*/ 470806 w 1931632"/>
                  <a:gd name="connsiteY8" fmla="*/ 91717 h 1654619"/>
                  <a:gd name="connsiteX9" fmla="*/ 506183 w 1931632"/>
                  <a:gd name="connsiteY9" fmla="*/ 108046 h 1654619"/>
                  <a:gd name="connsiteX10" fmla="*/ 557890 w 1931632"/>
                  <a:gd name="connsiteY10" fmla="*/ 105324 h 1654619"/>
                  <a:gd name="connsiteX11" fmla="*/ 568776 w 1931632"/>
                  <a:gd name="connsiteY11" fmla="*/ 72667 h 1654619"/>
                  <a:gd name="connsiteX12" fmla="*/ 631369 w 1931632"/>
                  <a:gd name="connsiteY12" fmla="*/ 64502 h 1654619"/>
                  <a:gd name="connsiteX13" fmla="*/ 710290 w 1931632"/>
                  <a:gd name="connsiteY13" fmla="*/ 88995 h 1654619"/>
                  <a:gd name="connsiteX14" fmla="*/ 705735 w 1931632"/>
                  <a:gd name="connsiteY14" fmla="*/ 18208 h 1654619"/>
                  <a:gd name="connsiteX15" fmla="*/ 725295 w 1931632"/>
                  <a:gd name="connsiteY15" fmla="*/ 1095 h 1654619"/>
                  <a:gd name="connsiteX16" fmla="*/ 786418 w 1931632"/>
                  <a:gd name="connsiteY16" fmla="*/ 8429 h 1654619"/>
                  <a:gd name="connsiteX17" fmla="*/ 801087 w 1931632"/>
                  <a:gd name="connsiteY17" fmla="*/ 37768 h 1654619"/>
                  <a:gd name="connsiteX18" fmla="*/ 832871 w 1931632"/>
                  <a:gd name="connsiteY18" fmla="*/ 35324 h 1654619"/>
                  <a:gd name="connsiteX19" fmla="*/ 862210 w 1931632"/>
                  <a:gd name="connsiteY19" fmla="*/ 184463 h 1654619"/>
                  <a:gd name="connsiteX20" fmla="*/ 871990 w 1931632"/>
                  <a:gd name="connsiteY20" fmla="*/ 248031 h 1654619"/>
                  <a:gd name="connsiteX21" fmla="*/ 999126 w 1931632"/>
                  <a:gd name="connsiteY21" fmla="*/ 277370 h 1654619"/>
                  <a:gd name="connsiteX22" fmla="*/ 996681 w 1931632"/>
                  <a:gd name="connsiteY22" fmla="*/ 304264 h 1654619"/>
                  <a:gd name="connsiteX23" fmla="*/ 1038244 w 1931632"/>
                  <a:gd name="connsiteY23" fmla="*/ 309154 h 1654619"/>
                  <a:gd name="connsiteX24" fmla="*/ 1133596 w 1931632"/>
                  <a:gd name="connsiteY24" fmla="*/ 340938 h 1654619"/>
                  <a:gd name="connsiteX25" fmla="*/ 1177605 w 1931632"/>
                  <a:gd name="connsiteY25" fmla="*/ 370277 h 1654619"/>
                  <a:gd name="connsiteX26" fmla="*/ 1287626 w 1931632"/>
                  <a:gd name="connsiteY26" fmla="*/ 414285 h 1654619"/>
                  <a:gd name="connsiteX27" fmla="*/ 1400093 w 1931632"/>
                  <a:gd name="connsiteY27" fmla="*/ 409396 h 1654619"/>
                  <a:gd name="connsiteX28" fmla="*/ 1436766 w 1931632"/>
                  <a:gd name="connsiteY28" fmla="*/ 416730 h 1654619"/>
                  <a:gd name="connsiteX29" fmla="*/ 1527228 w 1931632"/>
                  <a:gd name="connsiteY29" fmla="*/ 414285 h 1654619"/>
                  <a:gd name="connsiteX30" fmla="*/ 1554121 w 1931632"/>
                  <a:gd name="connsiteY30" fmla="*/ 573205 h 1654619"/>
                  <a:gd name="connsiteX31" fmla="*/ 1637249 w 1931632"/>
                  <a:gd name="connsiteY31" fmla="*/ 578095 h 1654619"/>
                  <a:gd name="connsiteX32" fmla="*/ 1642139 w 1931632"/>
                  <a:gd name="connsiteY32" fmla="*/ 712565 h 1654619"/>
                  <a:gd name="connsiteX33" fmla="*/ 1546787 w 1931632"/>
                  <a:gd name="connsiteY33" fmla="*/ 717455 h 1654619"/>
                  <a:gd name="connsiteX34" fmla="*/ 1546787 w 1931632"/>
                  <a:gd name="connsiteY34" fmla="*/ 788357 h 1654619"/>
                  <a:gd name="connsiteX35" fmla="*/ 1502778 w 1931632"/>
                  <a:gd name="connsiteY35" fmla="*/ 788357 h 1654619"/>
                  <a:gd name="connsiteX36" fmla="*/ 1490554 w 1931632"/>
                  <a:gd name="connsiteY36" fmla="*/ 820141 h 1654619"/>
                  <a:gd name="connsiteX37" fmla="*/ 1632359 w 1931632"/>
                  <a:gd name="connsiteY37" fmla="*/ 829921 h 1654619"/>
                  <a:gd name="connsiteX38" fmla="*/ 1634804 w 1931632"/>
                  <a:gd name="connsiteY38" fmla="*/ 971726 h 1654619"/>
                  <a:gd name="connsiteX39" fmla="*/ 1664143 w 1931632"/>
                  <a:gd name="connsiteY39" fmla="*/ 983951 h 1654619"/>
                  <a:gd name="connsiteX40" fmla="*/ 1647028 w 1931632"/>
                  <a:gd name="connsiteY40" fmla="*/ 1128201 h 1654619"/>
                  <a:gd name="connsiteX41" fmla="*/ 1603020 w 1931632"/>
                  <a:gd name="connsiteY41" fmla="*/ 1340908 h 1654619"/>
                  <a:gd name="connsiteX42" fmla="*/ 1593240 w 1931632"/>
                  <a:gd name="connsiteY42" fmla="*/ 1402032 h 1654619"/>
                  <a:gd name="connsiteX43" fmla="*/ 1931632 w 1931632"/>
                  <a:gd name="connsiteY43" fmla="*/ 1654619 h 1654619"/>
                  <a:gd name="connsiteX0" fmla="*/ 0 w 1931632"/>
                  <a:gd name="connsiteY0" fmla="*/ 546196 h 1654619"/>
                  <a:gd name="connsiteX1" fmla="*/ 46264 w 1931632"/>
                  <a:gd name="connsiteY1" fmla="*/ 499931 h 1654619"/>
                  <a:gd name="connsiteX2" fmla="*/ 117021 w 1931632"/>
                  <a:gd name="connsiteY2" fmla="*/ 412846 h 1654619"/>
                  <a:gd name="connsiteX3" fmla="*/ 329292 w 1931632"/>
                  <a:gd name="connsiteY3" fmla="*/ 282217 h 1654619"/>
                  <a:gd name="connsiteX4" fmla="*/ 326570 w 1931632"/>
                  <a:gd name="connsiteY4" fmla="*/ 238674 h 1654619"/>
                  <a:gd name="connsiteX5" fmla="*/ 364670 w 1931632"/>
                  <a:gd name="connsiteY5" fmla="*/ 274053 h 1654619"/>
                  <a:gd name="connsiteX6" fmla="*/ 427263 w 1931632"/>
                  <a:gd name="connsiteY6" fmla="*/ 208739 h 1654619"/>
                  <a:gd name="connsiteX7" fmla="*/ 449034 w 1931632"/>
                  <a:gd name="connsiteY7" fmla="*/ 121653 h 1654619"/>
                  <a:gd name="connsiteX8" fmla="*/ 470806 w 1931632"/>
                  <a:gd name="connsiteY8" fmla="*/ 91717 h 1654619"/>
                  <a:gd name="connsiteX9" fmla="*/ 506183 w 1931632"/>
                  <a:gd name="connsiteY9" fmla="*/ 108046 h 1654619"/>
                  <a:gd name="connsiteX10" fmla="*/ 557890 w 1931632"/>
                  <a:gd name="connsiteY10" fmla="*/ 105324 h 1654619"/>
                  <a:gd name="connsiteX11" fmla="*/ 568776 w 1931632"/>
                  <a:gd name="connsiteY11" fmla="*/ 72667 h 1654619"/>
                  <a:gd name="connsiteX12" fmla="*/ 631369 w 1931632"/>
                  <a:gd name="connsiteY12" fmla="*/ 64502 h 1654619"/>
                  <a:gd name="connsiteX13" fmla="*/ 710290 w 1931632"/>
                  <a:gd name="connsiteY13" fmla="*/ 88995 h 1654619"/>
                  <a:gd name="connsiteX14" fmla="*/ 705735 w 1931632"/>
                  <a:gd name="connsiteY14" fmla="*/ 18208 h 1654619"/>
                  <a:gd name="connsiteX15" fmla="*/ 725295 w 1931632"/>
                  <a:gd name="connsiteY15" fmla="*/ 1095 h 1654619"/>
                  <a:gd name="connsiteX16" fmla="*/ 786418 w 1931632"/>
                  <a:gd name="connsiteY16" fmla="*/ 8429 h 1654619"/>
                  <a:gd name="connsiteX17" fmla="*/ 801087 w 1931632"/>
                  <a:gd name="connsiteY17" fmla="*/ 37768 h 1654619"/>
                  <a:gd name="connsiteX18" fmla="*/ 832871 w 1931632"/>
                  <a:gd name="connsiteY18" fmla="*/ 35324 h 1654619"/>
                  <a:gd name="connsiteX19" fmla="*/ 862210 w 1931632"/>
                  <a:gd name="connsiteY19" fmla="*/ 184463 h 1654619"/>
                  <a:gd name="connsiteX20" fmla="*/ 871990 w 1931632"/>
                  <a:gd name="connsiteY20" fmla="*/ 248031 h 1654619"/>
                  <a:gd name="connsiteX21" fmla="*/ 999126 w 1931632"/>
                  <a:gd name="connsiteY21" fmla="*/ 277370 h 1654619"/>
                  <a:gd name="connsiteX22" fmla="*/ 996681 w 1931632"/>
                  <a:gd name="connsiteY22" fmla="*/ 304264 h 1654619"/>
                  <a:gd name="connsiteX23" fmla="*/ 1038244 w 1931632"/>
                  <a:gd name="connsiteY23" fmla="*/ 309154 h 1654619"/>
                  <a:gd name="connsiteX24" fmla="*/ 1133596 w 1931632"/>
                  <a:gd name="connsiteY24" fmla="*/ 340938 h 1654619"/>
                  <a:gd name="connsiteX25" fmla="*/ 1177605 w 1931632"/>
                  <a:gd name="connsiteY25" fmla="*/ 370277 h 1654619"/>
                  <a:gd name="connsiteX26" fmla="*/ 1287626 w 1931632"/>
                  <a:gd name="connsiteY26" fmla="*/ 414285 h 1654619"/>
                  <a:gd name="connsiteX27" fmla="*/ 1400093 w 1931632"/>
                  <a:gd name="connsiteY27" fmla="*/ 409396 h 1654619"/>
                  <a:gd name="connsiteX28" fmla="*/ 1436766 w 1931632"/>
                  <a:gd name="connsiteY28" fmla="*/ 416730 h 1654619"/>
                  <a:gd name="connsiteX29" fmla="*/ 1527228 w 1931632"/>
                  <a:gd name="connsiteY29" fmla="*/ 414285 h 1654619"/>
                  <a:gd name="connsiteX30" fmla="*/ 1554121 w 1931632"/>
                  <a:gd name="connsiteY30" fmla="*/ 573205 h 1654619"/>
                  <a:gd name="connsiteX31" fmla="*/ 1637249 w 1931632"/>
                  <a:gd name="connsiteY31" fmla="*/ 578095 h 1654619"/>
                  <a:gd name="connsiteX32" fmla="*/ 1642139 w 1931632"/>
                  <a:gd name="connsiteY32" fmla="*/ 712565 h 1654619"/>
                  <a:gd name="connsiteX33" fmla="*/ 1546787 w 1931632"/>
                  <a:gd name="connsiteY33" fmla="*/ 717455 h 1654619"/>
                  <a:gd name="connsiteX34" fmla="*/ 1546787 w 1931632"/>
                  <a:gd name="connsiteY34" fmla="*/ 788357 h 1654619"/>
                  <a:gd name="connsiteX35" fmla="*/ 1502778 w 1931632"/>
                  <a:gd name="connsiteY35" fmla="*/ 788357 h 1654619"/>
                  <a:gd name="connsiteX36" fmla="*/ 1490554 w 1931632"/>
                  <a:gd name="connsiteY36" fmla="*/ 820141 h 1654619"/>
                  <a:gd name="connsiteX37" fmla="*/ 1632359 w 1931632"/>
                  <a:gd name="connsiteY37" fmla="*/ 829921 h 1654619"/>
                  <a:gd name="connsiteX38" fmla="*/ 1634804 w 1931632"/>
                  <a:gd name="connsiteY38" fmla="*/ 971726 h 1654619"/>
                  <a:gd name="connsiteX39" fmla="*/ 1664143 w 1931632"/>
                  <a:gd name="connsiteY39" fmla="*/ 983951 h 1654619"/>
                  <a:gd name="connsiteX40" fmla="*/ 1647028 w 1931632"/>
                  <a:gd name="connsiteY40" fmla="*/ 1128201 h 1654619"/>
                  <a:gd name="connsiteX41" fmla="*/ 1603020 w 1931632"/>
                  <a:gd name="connsiteY41" fmla="*/ 1340908 h 1654619"/>
                  <a:gd name="connsiteX42" fmla="*/ 1593240 w 1931632"/>
                  <a:gd name="connsiteY42" fmla="*/ 1402032 h 1654619"/>
                  <a:gd name="connsiteX43" fmla="*/ 1610355 w 1931632"/>
                  <a:gd name="connsiteY43" fmla="*/ 1453374 h 1654619"/>
                  <a:gd name="connsiteX44" fmla="*/ 1931632 w 1931632"/>
                  <a:gd name="connsiteY44" fmla="*/ 1654619 h 1654619"/>
                  <a:gd name="connsiteX0" fmla="*/ 0 w 1931632"/>
                  <a:gd name="connsiteY0" fmla="*/ 546196 h 1654619"/>
                  <a:gd name="connsiteX1" fmla="*/ 46264 w 1931632"/>
                  <a:gd name="connsiteY1" fmla="*/ 499931 h 1654619"/>
                  <a:gd name="connsiteX2" fmla="*/ 117021 w 1931632"/>
                  <a:gd name="connsiteY2" fmla="*/ 412846 h 1654619"/>
                  <a:gd name="connsiteX3" fmla="*/ 329292 w 1931632"/>
                  <a:gd name="connsiteY3" fmla="*/ 282217 h 1654619"/>
                  <a:gd name="connsiteX4" fmla="*/ 326570 w 1931632"/>
                  <a:gd name="connsiteY4" fmla="*/ 238674 h 1654619"/>
                  <a:gd name="connsiteX5" fmla="*/ 364670 w 1931632"/>
                  <a:gd name="connsiteY5" fmla="*/ 274053 h 1654619"/>
                  <a:gd name="connsiteX6" fmla="*/ 427263 w 1931632"/>
                  <a:gd name="connsiteY6" fmla="*/ 208739 h 1654619"/>
                  <a:gd name="connsiteX7" fmla="*/ 449034 w 1931632"/>
                  <a:gd name="connsiteY7" fmla="*/ 121653 h 1654619"/>
                  <a:gd name="connsiteX8" fmla="*/ 470806 w 1931632"/>
                  <a:gd name="connsiteY8" fmla="*/ 91717 h 1654619"/>
                  <a:gd name="connsiteX9" fmla="*/ 506183 w 1931632"/>
                  <a:gd name="connsiteY9" fmla="*/ 108046 h 1654619"/>
                  <a:gd name="connsiteX10" fmla="*/ 557890 w 1931632"/>
                  <a:gd name="connsiteY10" fmla="*/ 105324 h 1654619"/>
                  <a:gd name="connsiteX11" fmla="*/ 568776 w 1931632"/>
                  <a:gd name="connsiteY11" fmla="*/ 72667 h 1654619"/>
                  <a:gd name="connsiteX12" fmla="*/ 631369 w 1931632"/>
                  <a:gd name="connsiteY12" fmla="*/ 64502 h 1654619"/>
                  <a:gd name="connsiteX13" fmla="*/ 710290 w 1931632"/>
                  <a:gd name="connsiteY13" fmla="*/ 88995 h 1654619"/>
                  <a:gd name="connsiteX14" fmla="*/ 705735 w 1931632"/>
                  <a:gd name="connsiteY14" fmla="*/ 18208 h 1654619"/>
                  <a:gd name="connsiteX15" fmla="*/ 725295 w 1931632"/>
                  <a:gd name="connsiteY15" fmla="*/ 1095 h 1654619"/>
                  <a:gd name="connsiteX16" fmla="*/ 786418 w 1931632"/>
                  <a:gd name="connsiteY16" fmla="*/ 8429 h 1654619"/>
                  <a:gd name="connsiteX17" fmla="*/ 801087 w 1931632"/>
                  <a:gd name="connsiteY17" fmla="*/ 37768 h 1654619"/>
                  <a:gd name="connsiteX18" fmla="*/ 832871 w 1931632"/>
                  <a:gd name="connsiteY18" fmla="*/ 35324 h 1654619"/>
                  <a:gd name="connsiteX19" fmla="*/ 862210 w 1931632"/>
                  <a:gd name="connsiteY19" fmla="*/ 184463 h 1654619"/>
                  <a:gd name="connsiteX20" fmla="*/ 871990 w 1931632"/>
                  <a:gd name="connsiteY20" fmla="*/ 248031 h 1654619"/>
                  <a:gd name="connsiteX21" fmla="*/ 999126 w 1931632"/>
                  <a:gd name="connsiteY21" fmla="*/ 277370 h 1654619"/>
                  <a:gd name="connsiteX22" fmla="*/ 996681 w 1931632"/>
                  <a:gd name="connsiteY22" fmla="*/ 304264 h 1654619"/>
                  <a:gd name="connsiteX23" fmla="*/ 1038244 w 1931632"/>
                  <a:gd name="connsiteY23" fmla="*/ 309154 h 1654619"/>
                  <a:gd name="connsiteX24" fmla="*/ 1133596 w 1931632"/>
                  <a:gd name="connsiteY24" fmla="*/ 340938 h 1654619"/>
                  <a:gd name="connsiteX25" fmla="*/ 1177605 w 1931632"/>
                  <a:gd name="connsiteY25" fmla="*/ 370277 h 1654619"/>
                  <a:gd name="connsiteX26" fmla="*/ 1287626 w 1931632"/>
                  <a:gd name="connsiteY26" fmla="*/ 414285 h 1654619"/>
                  <a:gd name="connsiteX27" fmla="*/ 1400093 w 1931632"/>
                  <a:gd name="connsiteY27" fmla="*/ 409396 h 1654619"/>
                  <a:gd name="connsiteX28" fmla="*/ 1436766 w 1931632"/>
                  <a:gd name="connsiteY28" fmla="*/ 416730 h 1654619"/>
                  <a:gd name="connsiteX29" fmla="*/ 1527228 w 1931632"/>
                  <a:gd name="connsiteY29" fmla="*/ 414285 h 1654619"/>
                  <a:gd name="connsiteX30" fmla="*/ 1554121 w 1931632"/>
                  <a:gd name="connsiteY30" fmla="*/ 573205 h 1654619"/>
                  <a:gd name="connsiteX31" fmla="*/ 1637249 w 1931632"/>
                  <a:gd name="connsiteY31" fmla="*/ 578095 h 1654619"/>
                  <a:gd name="connsiteX32" fmla="*/ 1642139 w 1931632"/>
                  <a:gd name="connsiteY32" fmla="*/ 712565 h 1654619"/>
                  <a:gd name="connsiteX33" fmla="*/ 1546787 w 1931632"/>
                  <a:gd name="connsiteY33" fmla="*/ 717455 h 1654619"/>
                  <a:gd name="connsiteX34" fmla="*/ 1546787 w 1931632"/>
                  <a:gd name="connsiteY34" fmla="*/ 788357 h 1654619"/>
                  <a:gd name="connsiteX35" fmla="*/ 1502778 w 1931632"/>
                  <a:gd name="connsiteY35" fmla="*/ 788357 h 1654619"/>
                  <a:gd name="connsiteX36" fmla="*/ 1490554 w 1931632"/>
                  <a:gd name="connsiteY36" fmla="*/ 820141 h 1654619"/>
                  <a:gd name="connsiteX37" fmla="*/ 1632359 w 1931632"/>
                  <a:gd name="connsiteY37" fmla="*/ 829921 h 1654619"/>
                  <a:gd name="connsiteX38" fmla="*/ 1634804 w 1931632"/>
                  <a:gd name="connsiteY38" fmla="*/ 971726 h 1654619"/>
                  <a:gd name="connsiteX39" fmla="*/ 1664143 w 1931632"/>
                  <a:gd name="connsiteY39" fmla="*/ 983951 h 1654619"/>
                  <a:gd name="connsiteX40" fmla="*/ 1647028 w 1931632"/>
                  <a:gd name="connsiteY40" fmla="*/ 1128201 h 1654619"/>
                  <a:gd name="connsiteX41" fmla="*/ 1603020 w 1931632"/>
                  <a:gd name="connsiteY41" fmla="*/ 1340908 h 1654619"/>
                  <a:gd name="connsiteX42" fmla="*/ 1593240 w 1931632"/>
                  <a:gd name="connsiteY42" fmla="*/ 1402032 h 1654619"/>
                  <a:gd name="connsiteX43" fmla="*/ 1610355 w 1931632"/>
                  <a:gd name="connsiteY43" fmla="*/ 1453374 h 1654619"/>
                  <a:gd name="connsiteX44" fmla="*/ 1639694 w 1931632"/>
                  <a:gd name="connsiteY44" fmla="*/ 1536502 h 1654619"/>
                  <a:gd name="connsiteX45" fmla="*/ 1931632 w 1931632"/>
                  <a:gd name="connsiteY45" fmla="*/ 1654619 h 1654619"/>
                  <a:gd name="connsiteX0" fmla="*/ 0 w 1931632"/>
                  <a:gd name="connsiteY0" fmla="*/ 546196 h 1668527"/>
                  <a:gd name="connsiteX1" fmla="*/ 46264 w 1931632"/>
                  <a:gd name="connsiteY1" fmla="*/ 499931 h 1668527"/>
                  <a:gd name="connsiteX2" fmla="*/ 117021 w 1931632"/>
                  <a:gd name="connsiteY2" fmla="*/ 412846 h 1668527"/>
                  <a:gd name="connsiteX3" fmla="*/ 329292 w 1931632"/>
                  <a:gd name="connsiteY3" fmla="*/ 282217 h 1668527"/>
                  <a:gd name="connsiteX4" fmla="*/ 326570 w 1931632"/>
                  <a:gd name="connsiteY4" fmla="*/ 238674 h 1668527"/>
                  <a:gd name="connsiteX5" fmla="*/ 364670 w 1931632"/>
                  <a:gd name="connsiteY5" fmla="*/ 274053 h 1668527"/>
                  <a:gd name="connsiteX6" fmla="*/ 427263 w 1931632"/>
                  <a:gd name="connsiteY6" fmla="*/ 208739 h 1668527"/>
                  <a:gd name="connsiteX7" fmla="*/ 449034 w 1931632"/>
                  <a:gd name="connsiteY7" fmla="*/ 121653 h 1668527"/>
                  <a:gd name="connsiteX8" fmla="*/ 470806 w 1931632"/>
                  <a:gd name="connsiteY8" fmla="*/ 91717 h 1668527"/>
                  <a:gd name="connsiteX9" fmla="*/ 506183 w 1931632"/>
                  <a:gd name="connsiteY9" fmla="*/ 108046 h 1668527"/>
                  <a:gd name="connsiteX10" fmla="*/ 557890 w 1931632"/>
                  <a:gd name="connsiteY10" fmla="*/ 105324 h 1668527"/>
                  <a:gd name="connsiteX11" fmla="*/ 568776 w 1931632"/>
                  <a:gd name="connsiteY11" fmla="*/ 72667 h 1668527"/>
                  <a:gd name="connsiteX12" fmla="*/ 631369 w 1931632"/>
                  <a:gd name="connsiteY12" fmla="*/ 64502 h 1668527"/>
                  <a:gd name="connsiteX13" fmla="*/ 710290 w 1931632"/>
                  <a:gd name="connsiteY13" fmla="*/ 88995 h 1668527"/>
                  <a:gd name="connsiteX14" fmla="*/ 705735 w 1931632"/>
                  <a:gd name="connsiteY14" fmla="*/ 18208 h 1668527"/>
                  <a:gd name="connsiteX15" fmla="*/ 725295 w 1931632"/>
                  <a:gd name="connsiteY15" fmla="*/ 1095 h 1668527"/>
                  <a:gd name="connsiteX16" fmla="*/ 786418 w 1931632"/>
                  <a:gd name="connsiteY16" fmla="*/ 8429 h 1668527"/>
                  <a:gd name="connsiteX17" fmla="*/ 801087 w 1931632"/>
                  <a:gd name="connsiteY17" fmla="*/ 37768 h 1668527"/>
                  <a:gd name="connsiteX18" fmla="*/ 832871 w 1931632"/>
                  <a:gd name="connsiteY18" fmla="*/ 35324 h 1668527"/>
                  <a:gd name="connsiteX19" fmla="*/ 862210 w 1931632"/>
                  <a:gd name="connsiteY19" fmla="*/ 184463 h 1668527"/>
                  <a:gd name="connsiteX20" fmla="*/ 871990 w 1931632"/>
                  <a:gd name="connsiteY20" fmla="*/ 248031 h 1668527"/>
                  <a:gd name="connsiteX21" fmla="*/ 999126 w 1931632"/>
                  <a:gd name="connsiteY21" fmla="*/ 277370 h 1668527"/>
                  <a:gd name="connsiteX22" fmla="*/ 996681 w 1931632"/>
                  <a:gd name="connsiteY22" fmla="*/ 304264 h 1668527"/>
                  <a:gd name="connsiteX23" fmla="*/ 1038244 w 1931632"/>
                  <a:gd name="connsiteY23" fmla="*/ 309154 h 1668527"/>
                  <a:gd name="connsiteX24" fmla="*/ 1133596 w 1931632"/>
                  <a:gd name="connsiteY24" fmla="*/ 340938 h 1668527"/>
                  <a:gd name="connsiteX25" fmla="*/ 1177605 w 1931632"/>
                  <a:gd name="connsiteY25" fmla="*/ 370277 h 1668527"/>
                  <a:gd name="connsiteX26" fmla="*/ 1287626 w 1931632"/>
                  <a:gd name="connsiteY26" fmla="*/ 414285 h 1668527"/>
                  <a:gd name="connsiteX27" fmla="*/ 1400093 w 1931632"/>
                  <a:gd name="connsiteY27" fmla="*/ 409396 h 1668527"/>
                  <a:gd name="connsiteX28" fmla="*/ 1436766 w 1931632"/>
                  <a:gd name="connsiteY28" fmla="*/ 416730 h 1668527"/>
                  <a:gd name="connsiteX29" fmla="*/ 1527228 w 1931632"/>
                  <a:gd name="connsiteY29" fmla="*/ 414285 h 1668527"/>
                  <a:gd name="connsiteX30" fmla="*/ 1554121 w 1931632"/>
                  <a:gd name="connsiteY30" fmla="*/ 573205 h 1668527"/>
                  <a:gd name="connsiteX31" fmla="*/ 1637249 w 1931632"/>
                  <a:gd name="connsiteY31" fmla="*/ 578095 h 1668527"/>
                  <a:gd name="connsiteX32" fmla="*/ 1642139 w 1931632"/>
                  <a:gd name="connsiteY32" fmla="*/ 712565 h 1668527"/>
                  <a:gd name="connsiteX33" fmla="*/ 1546787 w 1931632"/>
                  <a:gd name="connsiteY33" fmla="*/ 717455 h 1668527"/>
                  <a:gd name="connsiteX34" fmla="*/ 1546787 w 1931632"/>
                  <a:gd name="connsiteY34" fmla="*/ 788357 h 1668527"/>
                  <a:gd name="connsiteX35" fmla="*/ 1502778 w 1931632"/>
                  <a:gd name="connsiteY35" fmla="*/ 788357 h 1668527"/>
                  <a:gd name="connsiteX36" fmla="*/ 1490554 w 1931632"/>
                  <a:gd name="connsiteY36" fmla="*/ 820141 h 1668527"/>
                  <a:gd name="connsiteX37" fmla="*/ 1632359 w 1931632"/>
                  <a:gd name="connsiteY37" fmla="*/ 829921 h 1668527"/>
                  <a:gd name="connsiteX38" fmla="*/ 1634804 w 1931632"/>
                  <a:gd name="connsiteY38" fmla="*/ 971726 h 1668527"/>
                  <a:gd name="connsiteX39" fmla="*/ 1664143 w 1931632"/>
                  <a:gd name="connsiteY39" fmla="*/ 983951 h 1668527"/>
                  <a:gd name="connsiteX40" fmla="*/ 1647028 w 1931632"/>
                  <a:gd name="connsiteY40" fmla="*/ 1128201 h 1668527"/>
                  <a:gd name="connsiteX41" fmla="*/ 1603020 w 1931632"/>
                  <a:gd name="connsiteY41" fmla="*/ 1340908 h 1668527"/>
                  <a:gd name="connsiteX42" fmla="*/ 1593240 w 1931632"/>
                  <a:gd name="connsiteY42" fmla="*/ 1402032 h 1668527"/>
                  <a:gd name="connsiteX43" fmla="*/ 1610355 w 1931632"/>
                  <a:gd name="connsiteY43" fmla="*/ 1453374 h 1668527"/>
                  <a:gd name="connsiteX44" fmla="*/ 1639694 w 1931632"/>
                  <a:gd name="connsiteY44" fmla="*/ 1536502 h 1668527"/>
                  <a:gd name="connsiteX45" fmla="*/ 1678812 w 1931632"/>
                  <a:gd name="connsiteY45" fmla="*/ 1668527 h 1668527"/>
                  <a:gd name="connsiteX46" fmla="*/ 1931632 w 1931632"/>
                  <a:gd name="connsiteY46" fmla="*/ 1654619 h 1668527"/>
                  <a:gd name="connsiteX0" fmla="*/ 0 w 1678812"/>
                  <a:gd name="connsiteY0" fmla="*/ 546196 h 2016467"/>
                  <a:gd name="connsiteX1" fmla="*/ 46264 w 1678812"/>
                  <a:gd name="connsiteY1" fmla="*/ 499931 h 2016467"/>
                  <a:gd name="connsiteX2" fmla="*/ 117021 w 1678812"/>
                  <a:gd name="connsiteY2" fmla="*/ 412846 h 2016467"/>
                  <a:gd name="connsiteX3" fmla="*/ 329292 w 1678812"/>
                  <a:gd name="connsiteY3" fmla="*/ 282217 h 2016467"/>
                  <a:gd name="connsiteX4" fmla="*/ 326570 w 1678812"/>
                  <a:gd name="connsiteY4" fmla="*/ 238674 h 2016467"/>
                  <a:gd name="connsiteX5" fmla="*/ 364670 w 1678812"/>
                  <a:gd name="connsiteY5" fmla="*/ 274053 h 2016467"/>
                  <a:gd name="connsiteX6" fmla="*/ 427263 w 1678812"/>
                  <a:gd name="connsiteY6" fmla="*/ 208739 h 2016467"/>
                  <a:gd name="connsiteX7" fmla="*/ 449034 w 1678812"/>
                  <a:gd name="connsiteY7" fmla="*/ 121653 h 2016467"/>
                  <a:gd name="connsiteX8" fmla="*/ 470806 w 1678812"/>
                  <a:gd name="connsiteY8" fmla="*/ 91717 h 2016467"/>
                  <a:gd name="connsiteX9" fmla="*/ 506183 w 1678812"/>
                  <a:gd name="connsiteY9" fmla="*/ 108046 h 2016467"/>
                  <a:gd name="connsiteX10" fmla="*/ 557890 w 1678812"/>
                  <a:gd name="connsiteY10" fmla="*/ 105324 h 2016467"/>
                  <a:gd name="connsiteX11" fmla="*/ 568776 w 1678812"/>
                  <a:gd name="connsiteY11" fmla="*/ 72667 h 2016467"/>
                  <a:gd name="connsiteX12" fmla="*/ 631369 w 1678812"/>
                  <a:gd name="connsiteY12" fmla="*/ 64502 h 2016467"/>
                  <a:gd name="connsiteX13" fmla="*/ 710290 w 1678812"/>
                  <a:gd name="connsiteY13" fmla="*/ 88995 h 2016467"/>
                  <a:gd name="connsiteX14" fmla="*/ 705735 w 1678812"/>
                  <a:gd name="connsiteY14" fmla="*/ 18208 h 2016467"/>
                  <a:gd name="connsiteX15" fmla="*/ 725295 w 1678812"/>
                  <a:gd name="connsiteY15" fmla="*/ 1095 h 2016467"/>
                  <a:gd name="connsiteX16" fmla="*/ 786418 w 1678812"/>
                  <a:gd name="connsiteY16" fmla="*/ 8429 h 2016467"/>
                  <a:gd name="connsiteX17" fmla="*/ 801087 w 1678812"/>
                  <a:gd name="connsiteY17" fmla="*/ 37768 h 2016467"/>
                  <a:gd name="connsiteX18" fmla="*/ 832871 w 1678812"/>
                  <a:gd name="connsiteY18" fmla="*/ 35324 h 2016467"/>
                  <a:gd name="connsiteX19" fmla="*/ 862210 w 1678812"/>
                  <a:gd name="connsiteY19" fmla="*/ 184463 h 2016467"/>
                  <a:gd name="connsiteX20" fmla="*/ 871990 w 1678812"/>
                  <a:gd name="connsiteY20" fmla="*/ 248031 h 2016467"/>
                  <a:gd name="connsiteX21" fmla="*/ 999126 w 1678812"/>
                  <a:gd name="connsiteY21" fmla="*/ 277370 h 2016467"/>
                  <a:gd name="connsiteX22" fmla="*/ 996681 w 1678812"/>
                  <a:gd name="connsiteY22" fmla="*/ 304264 h 2016467"/>
                  <a:gd name="connsiteX23" fmla="*/ 1038244 w 1678812"/>
                  <a:gd name="connsiteY23" fmla="*/ 309154 h 2016467"/>
                  <a:gd name="connsiteX24" fmla="*/ 1133596 w 1678812"/>
                  <a:gd name="connsiteY24" fmla="*/ 340938 h 2016467"/>
                  <a:gd name="connsiteX25" fmla="*/ 1177605 w 1678812"/>
                  <a:gd name="connsiteY25" fmla="*/ 370277 h 2016467"/>
                  <a:gd name="connsiteX26" fmla="*/ 1287626 w 1678812"/>
                  <a:gd name="connsiteY26" fmla="*/ 414285 h 2016467"/>
                  <a:gd name="connsiteX27" fmla="*/ 1400093 w 1678812"/>
                  <a:gd name="connsiteY27" fmla="*/ 409396 h 2016467"/>
                  <a:gd name="connsiteX28" fmla="*/ 1436766 w 1678812"/>
                  <a:gd name="connsiteY28" fmla="*/ 416730 h 2016467"/>
                  <a:gd name="connsiteX29" fmla="*/ 1527228 w 1678812"/>
                  <a:gd name="connsiteY29" fmla="*/ 414285 h 2016467"/>
                  <a:gd name="connsiteX30" fmla="*/ 1554121 w 1678812"/>
                  <a:gd name="connsiteY30" fmla="*/ 573205 h 2016467"/>
                  <a:gd name="connsiteX31" fmla="*/ 1637249 w 1678812"/>
                  <a:gd name="connsiteY31" fmla="*/ 578095 h 2016467"/>
                  <a:gd name="connsiteX32" fmla="*/ 1642139 w 1678812"/>
                  <a:gd name="connsiteY32" fmla="*/ 712565 h 2016467"/>
                  <a:gd name="connsiteX33" fmla="*/ 1546787 w 1678812"/>
                  <a:gd name="connsiteY33" fmla="*/ 717455 h 2016467"/>
                  <a:gd name="connsiteX34" fmla="*/ 1546787 w 1678812"/>
                  <a:gd name="connsiteY34" fmla="*/ 788357 h 2016467"/>
                  <a:gd name="connsiteX35" fmla="*/ 1502778 w 1678812"/>
                  <a:gd name="connsiteY35" fmla="*/ 788357 h 2016467"/>
                  <a:gd name="connsiteX36" fmla="*/ 1490554 w 1678812"/>
                  <a:gd name="connsiteY36" fmla="*/ 820141 h 2016467"/>
                  <a:gd name="connsiteX37" fmla="*/ 1632359 w 1678812"/>
                  <a:gd name="connsiteY37" fmla="*/ 829921 h 2016467"/>
                  <a:gd name="connsiteX38" fmla="*/ 1634804 w 1678812"/>
                  <a:gd name="connsiteY38" fmla="*/ 971726 h 2016467"/>
                  <a:gd name="connsiteX39" fmla="*/ 1664143 w 1678812"/>
                  <a:gd name="connsiteY39" fmla="*/ 983951 h 2016467"/>
                  <a:gd name="connsiteX40" fmla="*/ 1647028 w 1678812"/>
                  <a:gd name="connsiteY40" fmla="*/ 1128201 h 2016467"/>
                  <a:gd name="connsiteX41" fmla="*/ 1603020 w 1678812"/>
                  <a:gd name="connsiteY41" fmla="*/ 1340908 h 2016467"/>
                  <a:gd name="connsiteX42" fmla="*/ 1593240 w 1678812"/>
                  <a:gd name="connsiteY42" fmla="*/ 1402032 h 2016467"/>
                  <a:gd name="connsiteX43" fmla="*/ 1610355 w 1678812"/>
                  <a:gd name="connsiteY43" fmla="*/ 1453374 h 2016467"/>
                  <a:gd name="connsiteX44" fmla="*/ 1639694 w 1678812"/>
                  <a:gd name="connsiteY44" fmla="*/ 1536502 h 2016467"/>
                  <a:gd name="connsiteX45" fmla="*/ 1678812 w 1678812"/>
                  <a:gd name="connsiteY45" fmla="*/ 1668527 h 2016467"/>
                  <a:gd name="connsiteX46" fmla="*/ 1398640 w 1678812"/>
                  <a:gd name="connsiteY46" fmla="*/ 2016467 h 2016467"/>
                  <a:gd name="connsiteX0" fmla="*/ 0 w 1678812"/>
                  <a:gd name="connsiteY0" fmla="*/ 546196 h 2016467"/>
                  <a:gd name="connsiteX1" fmla="*/ 46264 w 1678812"/>
                  <a:gd name="connsiteY1" fmla="*/ 499931 h 2016467"/>
                  <a:gd name="connsiteX2" fmla="*/ 117021 w 1678812"/>
                  <a:gd name="connsiteY2" fmla="*/ 412846 h 2016467"/>
                  <a:gd name="connsiteX3" fmla="*/ 329292 w 1678812"/>
                  <a:gd name="connsiteY3" fmla="*/ 282217 h 2016467"/>
                  <a:gd name="connsiteX4" fmla="*/ 326570 w 1678812"/>
                  <a:gd name="connsiteY4" fmla="*/ 238674 h 2016467"/>
                  <a:gd name="connsiteX5" fmla="*/ 364670 w 1678812"/>
                  <a:gd name="connsiteY5" fmla="*/ 274053 h 2016467"/>
                  <a:gd name="connsiteX6" fmla="*/ 427263 w 1678812"/>
                  <a:gd name="connsiteY6" fmla="*/ 208739 h 2016467"/>
                  <a:gd name="connsiteX7" fmla="*/ 449034 w 1678812"/>
                  <a:gd name="connsiteY7" fmla="*/ 121653 h 2016467"/>
                  <a:gd name="connsiteX8" fmla="*/ 470806 w 1678812"/>
                  <a:gd name="connsiteY8" fmla="*/ 91717 h 2016467"/>
                  <a:gd name="connsiteX9" fmla="*/ 506183 w 1678812"/>
                  <a:gd name="connsiteY9" fmla="*/ 108046 h 2016467"/>
                  <a:gd name="connsiteX10" fmla="*/ 557890 w 1678812"/>
                  <a:gd name="connsiteY10" fmla="*/ 105324 h 2016467"/>
                  <a:gd name="connsiteX11" fmla="*/ 568776 w 1678812"/>
                  <a:gd name="connsiteY11" fmla="*/ 72667 h 2016467"/>
                  <a:gd name="connsiteX12" fmla="*/ 631369 w 1678812"/>
                  <a:gd name="connsiteY12" fmla="*/ 64502 h 2016467"/>
                  <a:gd name="connsiteX13" fmla="*/ 710290 w 1678812"/>
                  <a:gd name="connsiteY13" fmla="*/ 88995 h 2016467"/>
                  <a:gd name="connsiteX14" fmla="*/ 705735 w 1678812"/>
                  <a:gd name="connsiteY14" fmla="*/ 18208 h 2016467"/>
                  <a:gd name="connsiteX15" fmla="*/ 725295 w 1678812"/>
                  <a:gd name="connsiteY15" fmla="*/ 1095 h 2016467"/>
                  <a:gd name="connsiteX16" fmla="*/ 786418 w 1678812"/>
                  <a:gd name="connsiteY16" fmla="*/ 8429 h 2016467"/>
                  <a:gd name="connsiteX17" fmla="*/ 801087 w 1678812"/>
                  <a:gd name="connsiteY17" fmla="*/ 37768 h 2016467"/>
                  <a:gd name="connsiteX18" fmla="*/ 832871 w 1678812"/>
                  <a:gd name="connsiteY18" fmla="*/ 35324 h 2016467"/>
                  <a:gd name="connsiteX19" fmla="*/ 862210 w 1678812"/>
                  <a:gd name="connsiteY19" fmla="*/ 184463 h 2016467"/>
                  <a:gd name="connsiteX20" fmla="*/ 871990 w 1678812"/>
                  <a:gd name="connsiteY20" fmla="*/ 248031 h 2016467"/>
                  <a:gd name="connsiteX21" fmla="*/ 999126 w 1678812"/>
                  <a:gd name="connsiteY21" fmla="*/ 277370 h 2016467"/>
                  <a:gd name="connsiteX22" fmla="*/ 996681 w 1678812"/>
                  <a:gd name="connsiteY22" fmla="*/ 304264 h 2016467"/>
                  <a:gd name="connsiteX23" fmla="*/ 1038244 w 1678812"/>
                  <a:gd name="connsiteY23" fmla="*/ 309154 h 2016467"/>
                  <a:gd name="connsiteX24" fmla="*/ 1133596 w 1678812"/>
                  <a:gd name="connsiteY24" fmla="*/ 340938 h 2016467"/>
                  <a:gd name="connsiteX25" fmla="*/ 1177605 w 1678812"/>
                  <a:gd name="connsiteY25" fmla="*/ 370277 h 2016467"/>
                  <a:gd name="connsiteX26" fmla="*/ 1287626 w 1678812"/>
                  <a:gd name="connsiteY26" fmla="*/ 414285 h 2016467"/>
                  <a:gd name="connsiteX27" fmla="*/ 1400093 w 1678812"/>
                  <a:gd name="connsiteY27" fmla="*/ 409396 h 2016467"/>
                  <a:gd name="connsiteX28" fmla="*/ 1436766 w 1678812"/>
                  <a:gd name="connsiteY28" fmla="*/ 416730 h 2016467"/>
                  <a:gd name="connsiteX29" fmla="*/ 1527228 w 1678812"/>
                  <a:gd name="connsiteY29" fmla="*/ 414285 h 2016467"/>
                  <a:gd name="connsiteX30" fmla="*/ 1554121 w 1678812"/>
                  <a:gd name="connsiteY30" fmla="*/ 573205 h 2016467"/>
                  <a:gd name="connsiteX31" fmla="*/ 1637249 w 1678812"/>
                  <a:gd name="connsiteY31" fmla="*/ 578095 h 2016467"/>
                  <a:gd name="connsiteX32" fmla="*/ 1642139 w 1678812"/>
                  <a:gd name="connsiteY32" fmla="*/ 712565 h 2016467"/>
                  <a:gd name="connsiteX33" fmla="*/ 1546787 w 1678812"/>
                  <a:gd name="connsiteY33" fmla="*/ 717455 h 2016467"/>
                  <a:gd name="connsiteX34" fmla="*/ 1546787 w 1678812"/>
                  <a:gd name="connsiteY34" fmla="*/ 788357 h 2016467"/>
                  <a:gd name="connsiteX35" fmla="*/ 1502778 w 1678812"/>
                  <a:gd name="connsiteY35" fmla="*/ 788357 h 2016467"/>
                  <a:gd name="connsiteX36" fmla="*/ 1490554 w 1678812"/>
                  <a:gd name="connsiteY36" fmla="*/ 820141 h 2016467"/>
                  <a:gd name="connsiteX37" fmla="*/ 1632359 w 1678812"/>
                  <a:gd name="connsiteY37" fmla="*/ 829921 h 2016467"/>
                  <a:gd name="connsiteX38" fmla="*/ 1634804 w 1678812"/>
                  <a:gd name="connsiteY38" fmla="*/ 971726 h 2016467"/>
                  <a:gd name="connsiteX39" fmla="*/ 1664143 w 1678812"/>
                  <a:gd name="connsiteY39" fmla="*/ 983951 h 2016467"/>
                  <a:gd name="connsiteX40" fmla="*/ 1647028 w 1678812"/>
                  <a:gd name="connsiteY40" fmla="*/ 1128201 h 2016467"/>
                  <a:gd name="connsiteX41" fmla="*/ 1603020 w 1678812"/>
                  <a:gd name="connsiteY41" fmla="*/ 1340908 h 2016467"/>
                  <a:gd name="connsiteX42" fmla="*/ 1593240 w 1678812"/>
                  <a:gd name="connsiteY42" fmla="*/ 1402032 h 2016467"/>
                  <a:gd name="connsiteX43" fmla="*/ 1610355 w 1678812"/>
                  <a:gd name="connsiteY43" fmla="*/ 1453374 h 2016467"/>
                  <a:gd name="connsiteX44" fmla="*/ 1639694 w 1678812"/>
                  <a:gd name="connsiteY44" fmla="*/ 1536502 h 2016467"/>
                  <a:gd name="connsiteX45" fmla="*/ 1678812 w 1678812"/>
                  <a:gd name="connsiteY45" fmla="*/ 1668527 h 2016467"/>
                  <a:gd name="connsiteX46" fmla="*/ 1583461 w 1678812"/>
                  <a:gd name="connsiteY46" fmla="*/ 1685642 h 2016467"/>
                  <a:gd name="connsiteX47" fmla="*/ 1398640 w 1678812"/>
                  <a:gd name="connsiteY47" fmla="*/ 2016467 h 2016467"/>
                  <a:gd name="connsiteX0" fmla="*/ 0 w 1678812"/>
                  <a:gd name="connsiteY0" fmla="*/ 546196 h 2016467"/>
                  <a:gd name="connsiteX1" fmla="*/ 46264 w 1678812"/>
                  <a:gd name="connsiteY1" fmla="*/ 499931 h 2016467"/>
                  <a:gd name="connsiteX2" fmla="*/ 117021 w 1678812"/>
                  <a:gd name="connsiteY2" fmla="*/ 412846 h 2016467"/>
                  <a:gd name="connsiteX3" fmla="*/ 329292 w 1678812"/>
                  <a:gd name="connsiteY3" fmla="*/ 282217 h 2016467"/>
                  <a:gd name="connsiteX4" fmla="*/ 326570 w 1678812"/>
                  <a:gd name="connsiteY4" fmla="*/ 238674 h 2016467"/>
                  <a:gd name="connsiteX5" fmla="*/ 364670 w 1678812"/>
                  <a:gd name="connsiteY5" fmla="*/ 274053 h 2016467"/>
                  <a:gd name="connsiteX6" fmla="*/ 427263 w 1678812"/>
                  <a:gd name="connsiteY6" fmla="*/ 208739 h 2016467"/>
                  <a:gd name="connsiteX7" fmla="*/ 449034 w 1678812"/>
                  <a:gd name="connsiteY7" fmla="*/ 121653 h 2016467"/>
                  <a:gd name="connsiteX8" fmla="*/ 470806 w 1678812"/>
                  <a:gd name="connsiteY8" fmla="*/ 91717 h 2016467"/>
                  <a:gd name="connsiteX9" fmla="*/ 506183 w 1678812"/>
                  <a:gd name="connsiteY9" fmla="*/ 108046 h 2016467"/>
                  <a:gd name="connsiteX10" fmla="*/ 557890 w 1678812"/>
                  <a:gd name="connsiteY10" fmla="*/ 105324 h 2016467"/>
                  <a:gd name="connsiteX11" fmla="*/ 568776 w 1678812"/>
                  <a:gd name="connsiteY11" fmla="*/ 72667 h 2016467"/>
                  <a:gd name="connsiteX12" fmla="*/ 631369 w 1678812"/>
                  <a:gd name="connsiteY12" fmla="*/ 64502 h 2016467"/>
                  <a:gd name="connsiteX13" fmla="*/ 710290 w 1678812"/>
                  <a:gd name="connsiteY13" fmla="*/ 88995 h 2016467"/>
                  <a:gd name="connsiteX14" fmla="*/ 705735 w 1678812"/>
                  <a:gd name="connsiteY14" fmla="*/ 18208 h 2016467"/>
                  <a:gd name="connsiteX15" fmla="*/ 725295 w 1678812"/>
                  <a:gd name="connsiteY15" fmla="*/ 1095 h 2016467"/>
                  <a:gd name="connsiteX16" fmla="*/ 786418 w 1678812"/>
                  <a:gd name="connsiteY16" fmla="*/ 8429 h 2016467"/>
                  <a:gd name="connsiteX17" fmla="*/ 801087 w 1678812"/>
                  <a:gd name="connsiteY17" fmla="*/ 37768 h 2016467"/>
                  <a:gd name="connsiteX18" fmla="*/ 832871 w 1678812"/>
                  <a:gd name="connsiteY18" fmla="*/ 35324 h 2016467"/>
                  <a:gd name="connsiteX19" fmla="*/ 862210 w 1678812"/>
                  <a:gd name="connsiteY19" fmla="*/ 184463 h 2016467"/>
                  <a:gd name="connsiteX20" fmla="*/ 871990 w 1678812"/>
                  <a:gd name="connsiteY20" fmla="*/ 248031 h 2016467"/>
                  <a:gd name="connsiteX21" fmla="*/ 999126 w 1678812"/>
                  <a:gd name="connsiteY21" fmla="*/ 277370 h 2016467"/>
                  <a:gd name="connsiteX22" fmla="*/ 996681 w 1678812"/>
                  <a:gd name="connsiteY22" fmla="*/ 304264 h 2016467"/>
                  <a:gd name="connsiteX23" fmla="*/ 1038244 w 1678812"/>
                  <a:gd name="connsiteY23" fmla="*/ 309154 h 2016467"/>
                  <a:gd name="connsiteX24" fmla="*/ 1133596 w 1678812"/>
                  <a:gd name="connsiteY24" fmla="*/ 340938 h 2016467"/>
                  <a:gd name="connsiteX25" fmla="*/ 1177605 w 1678812"/>
                  <a:gd name="connsiteY25" fmla="*/ 370277 h 2016467"/>
                  <a:gd name="connsiteX26" fmla="*/ 1287626 w 1678812"/>
                  <a:gd name="connsiteY26" fmla="*/ 414285 h 2016467"/>
                  <a:gd name="connsiteX27" fmla="*/ 1400093 w 1678812"/>
                  <a:gd name="connsiteY27" fmla="*/ 409396 h 2016467"/>
                  <a:gd name="connsiteX28" fmla="*/ 1436766 w 1678812"/>
                  <a:gd name="connsiteY28" fmla="*/ 416730 h 2016467"/>
                  <a:gd name="connsiteX29" fmla="*/ 1527228 w 1678812"/>
                  <a:gd name="connsiteY29" fmla="*/ 414285 h 2016467"/>
                  <a:gd name="connsiteX30" fmla="*/ 1554121 w 1678812"/>
                  <a:gd name="connsiteY30" fmla="*/ 573205 h 2016467"/>
                  <a:gd name="connsiteX31" fmla="*/ 1637249 w 1678812"/>
                  <a:gd name="connsiteY31" fmla="*/ 578095 h 2016467"/>
                  <a:gd name="connsiteX32" fmla="*/ 1642139 w 1678812"/>
                  <a:gd name="connsiteY32" fmla="*/ 712565 h 2016467"/>
                  <a:gd name="connsiteX33" fmla="*/ 1546787 w 1678812"/>
                  <a:gd name="connsiteY33" fmla="*/ 717455 h 2016467"/>
                  <a:gd name="connsiteX34" fmla="*/ 1546787 w 1678812"/>
                  <a:gd name="connsiteY34" fmla="*/ 788357 h 2016467"/>
                  <a:gd name="connsiteX35" fmla="*/ 1502778 w 1678812"/>
                  <a:gd name="connsiteY35" fmla="*/ 788357 h 2016467"/>
                  <a:gd name="connsiteX36" fmla="*/ 1490554 w 1678812"/>
                  <a:gd name="connsiteY36" fmla="*/ 820141 h 2016467"/>
                  <a:gd name="connsiteX37" fmla="*/ 1632359 w 1678812"/>
                  <a:gd name="connsiteY37" fmla="*/ 829921 h 2016467"/>
                  <a:gd name="connsiteX38" fmla="*/ 1634804 w 1678812"/>
                  <a:gd name="connsiteY38" fmla="*/ 971726 h 2016467"/>
                  <a:gd name="connsiteX39" fmla="*/ 1664143 w 1678812"/>
                  <a:gd name="connsiteY39" fmla="*/ 983951 h 2016467"/>
                  <a:gd name="connsiteX40" fmla="*/ 1647028 w 1678812"/>
                  <a:gd name="connsiteY40" fmla="*/ 1128201 h 2016467"/>
                  <a:gd name="connsiteX41" fmla="*/ 1603020 w 1678812"/>
                  <a:gd name="connsiteY41" fmla="*/ 1340908 h 2016467"/>
                  <a:gd name="connsiteX42" fmla="*/ 1593240 w 1678812"/>
                  <a:gd name="connsiteY42" fmla="*/ 1402032 h 2016467"/>
                  <a:gd name="connsiteX43" fmla="*/ 1610355 w 1678812"/>
                  <a:gd name="connsiteY43" fmla="*/ 1453374 h 2016467"/>
                  <a:gd name="connsiteX44" fmla="*/ 1639694 w 1678812"/>
                  <a:gd name="connsiteY44" fmla="*/ 1536502 h 2016467"/>
                  <a:gd name="connsiteX45" fmla="*/ 1678812 w 1678812"/>
                  <a:gd name="connsiteY45" fmla="*/ 1668527 h 2016467"/>
                  <a:gd name="connsiteX46" fmla="*/ 1583461 w 1678812"/>
                  <a:gd name="connsiteY46" fmla="*/ 1685642 h 2016467"/>
                  <a:gd name="connsiteX47" fmla="*/ 1588350 w 1678812"/>
                  <a:gd name="connsiteY47" fmla="*/ 1756544 h 2016467"/>
                  <a:gd name="connsiteX48" fmla="*/ 1398640 w 1678812"/>
                  <a:gd name="connsiteY48" fmla="*/ 2016467 h 2016467"/>
                  <a:gd name="connsiteX0" fmla="*/ 0 w 1678812"/>
                  <a:gd name="connsiteY0" fmla="*/ 546196 h 2016467"/>
                  <a:gd name="connsiteX1" fmla="*/ 46264 w 1678812"/>
                  <a:gd name="connsiteY1" fmla="*/ 499931 h 2016467"/>
                  <a:gd name="connsiteX2" fmla="*/ 117021 w 1678812"/>
                  <a:gd name="connsiteY2" fmla="*/ 412846 h 2016467"/>
                  <a:gd name="connsiteX3" fmla="*/ 329292 w 1678812"/>
                  <a:gd name="connsiteY3" fmla="*/ 282217 h 2016467"/>
                  <a:gd name="connsiteX4" fmla="*/ 326570 w 1678812"/>
                  <a:gd name="connsiteY4" fmla="*/ 238674 h 2016467"/>
                  <a:gd name="connsiteX5" fmla="*/ 364670 w 1678812"/>
                  <a:gd name="connsiteY5" fmla="*/ 274053 h 2016467"/>
                  <a:gd name="connsiteX6" fmla="*/ 427263 w 1678812"/>
                  <a:gd name="connsiteY6" fmla="*/ 208739 h 2016467"/>
                  <a:gd name="connsiteX7" fmla="*/ 449034 w 1678812"/>
                  <a:gd name="connsiteY7" fmla="*/ 121653 h 2016467"/>
                  <a:gd name="connsiteX8" fmla="*/ 470806 w 1678812"/>
                  <a:gd name="connsiteY8" fmla="*/ 91717 h 2016467"/>
                  <a:gd name="connsiteX9" fmla="*/ 506183 w 1678812"/>
                  <a:gd name="connsiteY9" fmla="*/ 108046 h 2016467"/>
                  <a:gd name="connsiteX10" fmla="*/ 557890 w 1678812"/>
                  <a:gd name="connsiteY10" fmla="*/ 105324 h 2016467"/>
                  <a:gd name="connsiteX11" fmla="*/ 568776 w 1678812"/>
                  <a:gd name="connsiteY11" fmla="*/ 72667 h 2016467"/>
                  <a:gd name="connsiteX12" fmla="*/ 631369 w 1678812"/>
                  <a:gd name="connsiteY12" fmla="*/ 64502 h 2016467"/>
                  <a:gd name="connsiteX13" fmla="*/ 710290 w 1678812"/>
                  <a:gd name="connsiteY13" fmla="*/ 88995 h 2016467"/>
                  <a:gd name="connsiteX14" fmla="*/ 705735 w 1678812"/>
                  <a:gd name="connsiteY14" fmla="*/ 18208 h 2016467"/>
                  <a:gd name="connsiteX15" fmla="*/ 725295 w 1678812"/>
                  <a:gd name="connsiteY15" fmla="*/ 1095 h 2016467"/>
                  <a:gd name="connsiteX16" fmla="*/ 786418 w 1678812"/>
                  <a:gd name="connsiteY16" fmla="*/ 8429 h 2016467"/>
                  <a:gd name="connsiteX17" fmla="*/ 801087 w 1678812"/>
                  <a:gd name="connsiteY17" fmla="*/ 37768 h 2016467"/>
                  <a:gd name="connsiteX18" fmla="*/ 832871 w 1678812"/>
                  <a:gd name="connsiteY18" fmla="*/ 35324 h 2016467"/>
                  <a:gd name="connsiteX19" fmla="*/ 862210 w 1678812"/>
                  <a:gd name="connsiteY19" fmla="*/ 184463 h 2016467"/>
                  <a:gd name="connsiteX20" fmla="*/ 871990 w 1678812"/>
                  <a:gd name="connsiteY20" fmla="*/ 248031 h 2016467"/>
                  <a:gd name="connsiteX21" fmla="*/ 999126 w 1678812"/>
                  <a:gd name="connsiteY21" fmla="*/ 277370 h 2016467"/>
                  <a:gd name="connsiteX22" fmla="*/ 996681 w 1678812"/>
                  <a:gd name="connsiteY22" fmla="*/ 304264 h 2016467"/>
                  <a:gd name="connsiteX23" fmla="*/ 1038244 w 1678812"/>
                  <a:gd name="connsiteY23" fmla="*/ 309154 h 2016467"/>
                  <a:gd name="connsiteX24" fmla="*/ 1133596 w 1678812"/>
                  <a:gd name="connsiteY24" fmla="*/ 340938 h 2016467"/>
                  <a:gd name="connsiteX25" fmla="*/ 1177605 w 1678812"/>
                  <a:gd name="connsiteY25" fmla="*/ 370277 h 2016467"/>
                  <a:gd name="connsiteX26" fmla="*/ 1287626 w 1678812"/>
                  <a:gd name="connsiteY26" fmla="*/ 414285 h 2016467"/>
                  <a:gd name="connsiteX27" fmla="*/ 1400093 w 1678812"/>
                  <a:gd name="connsiteY27" fmla="*/ 409396 h 2016467"/>
                  <a:gd name="connsiteX28" fmla="*/ 1436766 w 1678812"/>
                  <a:gd name="connsiteY28" fmla="*/ 416730 h 2016467"/>
                  <a:gd name="connsiteX29" fmla="*/ 1527228 w 1678812"/>
                  <a:gd name="connsiteY29" fmla="*/ 414285 h 2016467"/>
                  <a:gd name="connsiteX30" fmla="*/ 1554121 w 1678812"/>
                  <a:gd name="connsiteY30" fmla="*/ 573205 h 2016467"/>
                  <a:gd name="connsiteX31" fmla="*/ 1637249 w 1678812"/>
                  <a:gd name="connsiteY31" fmla="*/ 578095 h 2016467"/>
                  <a:gd name="connsiteX32" fmla="*/ 1642139 w 1678812"/>
                  <a:gd name="connsiteY32" fmla="*/ 712565 h 2016467"/>
                  <a:gd name="connsiteX33" fmla="*/ 1546787 w 1678812"/>
                  <a:gd name="connsiteY33" fmla="*/ 717455 h 2016467"/>
                  <a:gd name="connsiteX34" fmla="*/ 1546787 w 1678812"/>
                  <a:gd name="connsiteY34" fmla="*/ 788357 h 2016467"/>
                  <a:gd name="connsiteX35" fmla="*/ 1502778 w 1678812"/>
                  <a:gd name="connsiteY35" fmla="*/ 788357 h 2016467"/>
                  <a:gd name="connsiteX36" fmla="*/ 1490554 w 1678812"/>
                  <a:gd name="connsiteY36" fmla="*/ 820141 h 2016467"/>
                  <a:gd name="connsiteX37" fmla="*/ 1632359 w 1678812"/>
                  <a:gd name="connsiteY37" fmla="*/ 829921 h 2016467"/>
                  <a:gd name="connsiteX38" fmla="*/ 1634804 w 1678812"/>
                  <a:gd name="connsiteY38" fmla="*/ 971726 h 2016467"/>
                  <a:gd name="connsiteX39" fmla="*/ 1664143 w 1678812"/>
                  <a:gd name="connsiteY39" fmla="*/ 983951 h 2016467"/>
                  <a:gd name="connsiteX40" fmla="*/ 1647028 w 1678812"/>
                  <a:gd name="connsiteY40" fmla="*/ 1128201 h 2016467"/>
                  <a:gd name="connsiteX41" fmla="*/ 1603020 w 1678812"/>
                  <a:gd name="connsiteY41" fmla="*/ 1340908 h 2016467"/>
                  <a:gd name="connsiteX42" fmla="*/ 1593240 w 1678812"/>
                  <a:gd name="connsiteY42" fmla="*/ 1402032 h 2016467"/>
                  <a:gd name="connsiteX43" fmla="*/ 1610355 w 1678812"/>
                  <a:gd name="connsiteY43" fmla="*/ 1453374 h 2016467"/>
                  <a:gd name="connsiteX44" fmla="*/ 1639694 w 1678812"/>
                  <a:gd name="connsiteY44" fmla="*/ 1536502 h 2016467"/>
                  <a:gd name="connsiteX45" fmla="*/ 1678812 w 1678812"/>
                  <a:gd name="connsiteY45" fmla="*/ 1668527 h 2016467"/>
                  <a:gd name="connsiteX46" fmla="*/ 1583461 w 1678812"/>
                  <a:gd name="connsiteY46" fmla="*/ 1685642 h 2016467"/>
                  <a:gd name="connsiteX47" fmla="*/ 1588350 w 1678812"/>
                  <a:gd name="connsiteY47" fmla="*/ 1756544 h 2016467"/>
                  <a:gd name="connsiteX48" fmla="*/ 1598130 w 1678812"/>
                  <a:gd name="connsiteY48" fmla="*/ 1798108 h 2016467"/>
                  <a:gd name="connsiteX49" fmla="*/ 1398640 w 1678812"/>
                  <a:gd name="connsiteY49" fmla="*/ 2016467 h 2016467"/>
                  <a:gd name="connsiteX0" fmla="*/ 0 w 1678812"/>
                  <a:gd name="connsiteY0" fmla="*/ 546196 h 2016467"/>
                  <a:gd name="connsiteX1" fmla="*/ 46264 w 1678812"/>
                  <a:gd name="connsiteY1" fmla="*/ 499931 h 2016467"/>
                  <a:gd name="connsiteX2" fmla="*/ 117021 w 1678812"/>
                  <a:gd name="connsiteY2" fmla="*/ 412846 h 2016467"/>
                  <a:gd name="connsiteX3" fmla="*/ 329292 w 1678812"/>
                  <a:gd name="connsiteY3" fmla="*/ 282217 h 2016467"/>
                  <a:gd name="connsiteX4" fmla="*/ 326570 w 1678812"/>
                  <a:gd name="connsiteY4" fmla="*/ 238674 h 2016467"/>
                  <a:gd name="connsiteX5" fmla="*/ 364670 w 1678812"/>
                  <a:gd name="connsiteY5" fmla="*/ 274053 h 2016467"/>
                  <a:gd name="connsiteX6" fmla="*/ 427263 w 1678812"/>
                  <a:gd name="connsiteY6" fmla="*/ 208739 h 2016467"/>
                  <a:gd name="connsiteX7" fmla="*/ 449034 w 1678812"/>
                  <a:gd name="connsiteY7" fmla="*/ 121653 h 2016467"/>
                  <a:gd name="connsiteX8" fmla="*/ 470806 w 1678812"/>
                  <a:gd name="connsiteY8" fmla="*/ 91717 h 2016467"/>
                  <a:gd name="connsiteX9" fmla="*/ 506183 w 1678812"/>
                  <a:gd name="connsiteY9" fmla="*/ 108046 h 2016467"/>
                  <a:gd name="connsiteX10" fmla="*/ 557890 w 1678812"/>
                  <a:gd name="connsiteY10" fmla="*/ 105324 h 2016467"/>
                  <a:gd name="connsiteX11" fmla="*/ 568776 w 1678812"/>
                  <a:gd name="connsiteY11" fmla="*/ 72667 h 2016467"/>
                  <a:gd name="connsiteX12" fmla="*/ 631369 w 1678812"/>
                  <a:gd name="connsiteY12" fmla="*/ 64502 h 2016467"/>
                  <a:gd name="connsiteX13" fmla="*/ 710290 w 1678812"/>
                  <a:gd name="connsiteY13" fmla="*/ 88995 h 2016467"/>
                  <a:gd name="connsiteX14" fmla="*/ 705735 w 1678812"/>
                  <a:gd name="connsiteY14" fmla="*/ 18208 h 2016467"/>
                  <a:gd name="connsiteX15" fmla="*/ 725295 w 1678812"/>
                  <a:gd name="connsiteY15" fmla="*/ 1095 h 2016467"/>
                  <a:gd name="connsiteX16" fmla="*/ 786418 w 1678812"/>
                  <a:gd name="connsiteY16" fmla="*/ 8429 h 2016467"/>
                  <a:gd name="connsiteX17" fmla="*/ 801087 w 1678812"/>
                  <a:gd name="connsiteY17" fmla="*/ 37768 h 2016467"/>
                  <a:gd name="connsiteX18" fmla="*/ 832871 w 1678812"/>
                  <a:gd name="connsiteY18" fmla="*/ 35324 h 2016467"/>
                  <a:gd name="connsiteX19" fmla="*/ 862210 w 1678812"/>
                  <a:gd name="connsiteY19" fmla="*/ 184463 h 2016467"/>
                  <a:gd name="connsiteX20" fmla="*/ 871990 w 1678812"/>
                  <a:gd name="connsiteY20" fmla="*/ 248031 h 2016467"/>
                  <a:gd name="connsiteX21" fmla="*/ 999126 w 1678812"/>
                  <a:gd name="connsiteY21" fmla="*/ 277370 h 2016467"/>
                  <a:gd name="connsiteX22" fmla="*/ 996681 w 1678812"/>
                  <a:gd name="connsiteY22" fmla="*/ 304264 h 2016467"/>
                  <a:gd name="connsiteX23" fmla="*/ 1038244 w 1678812"/>
                  <a:gd name="connsiteY23" fmla="*/ 309154 h 2016467"/>
                  <a:gd name="connsiteX24" fmla="*/ 1133596 w 1678812"/>
                  <a:gd name="connsiteY24" fmla="*/ 340938 h 2016467"/>
                  <a:gd name="connsiteX25" fmla="*/ 1177605 w 1678812"/>
                  <a:gd name="connsiteY25" fmla="*/ 370277 h 2016467"/>
                  <a:gd name="connsiteX26" fmla="*/ 1287626 w 1678812"/>
                  <a:gd name="connsiteY26" fmla="*/ 414285 h 2016467"/>
                  <a:gd name="connsiteX27" fmla="*/ 1400093 w 1678812"/>
                  <a:gd name="connsiteY27" fmla="*/ 409396 h 2016467"/>
                  <a:gd name="connsiteX28" fmla="*/ 1436766 w 1678812"/>
                  <a:gd name="connsiteY28" fmla="*/ 416730 h 2016467"/>
                  <a:gd name="connsiteX29" fmla="*/ 1527228 w 1678812"/>
                  <a:gd name="connsiteY29" fmla="*/ 414285 h 2016467"/>
                  <a:gd name="connsiteX30" fmla="*/ 1554121 w 1678812"/>
                  <a:gd name="connsiteY30" fmla="*/ 573205 h 2016467"/>
                  <a:gd name="connsiteX31" fmla="*/ 1637249 w 1678812"/>
                  <a:gd name="connsiteY31" fmla="*/ 578095 h 2016467"/>
                  <a:gd name="connsiteX32" fmla="*/ 1642139 w 1678812"/>
                  <a:gd name="connsiteY32" fmla="*/ 712565 h 2016467"/>
                  <a:gd name="connsiteX33" fmla="*/ 1546787 w 1678812"/>
                  <a:gd name="connsiteY33" fmla="*/ 717455 h 2016467"/>
                  <a:gd name="connsiteX34" fmla="*/ 1546787 w 1678812"/>
                  <a:gd name="connsiteY34" fmla="*/ 788357 h 2016467"/>
                  <a:gd name="connsiteX35" fmla="*/ 1502778 w 1678812"/>
                  <a:gd name="connsiteY35" fmla="*/ 788357 h 2016467"/>
                  <a:gd name="connsiteX36" fmla="*/ 1490554 w 1678812"/>
                  <a:gd name="connsiteY36" fmla="*/ 820141 h 2016467"/>
                  <a:gd name="connsiteX37" fmla="*/ 1632359 w 1678812"/>
                  <a:gd name="connsiteY37" fmla="*/ 829921 h 2016467"/>
                  <a:gd name="connsiteX38" fmla="*/ 1634804 w 1678812"/>
                  <a:gd name="connsiteY38" fmla="*/ 971726 h 2016467"/>
                  <a:gd name="connsiteX39" fmla="*/ 1664143 w 1678812"/>
                  <a:gd name="connsiteY39" fmla="*/ 983951 h 2016467"/>
                  <a:gd name="connsiteX40" fmla="*/ 1647028 w 1678812"/>
                  <a:gd name="connsiteY40" fmla="*/ 1128201 h 2016467"/>
                  <a:gd name="connsiteX41" fmla="*/ 1603020 w 1678812"/>
                  <a:gd name="connsiteY41" fmla="*/ 1340908 h 2016467"/>
                  <a:gd name="connsiteX42" fmla="*/ 1593240 w 1678812"/>
                  <a:gd name="connsiteY42" fmla="*/ 1402032 h 2016467"/>
                  <a:gd name="connsiteX43" fmla="*/ 1610355 w 1678812"/>
                  <a:gd name="connsiteY43" fmla="*/ 1453374 h 2016467"/>
                  <a:gd name="connsiteX44" fmla="*/ 1639694 w 1678812"/>
                  <a:gd name="connsiteY44" fmla="*/ 1536502 h 2016467"/>
                  <a:gd name="connsiteX45" fmla="*/ 1678812 w 1678812"/>
                  <a:gd name="connsiteY45" fmla="*/ 1668527 h 2016467"/>
                  <a:gd name="connsiteX46" fmla="*/ 1583461 w 1678812"/>
                  <a:gd name="connsiteY46" fmla="*/ 1685642 h 2016467"/>
                  <a:gd name="connsiteX47" fmla="*/ 1588350 w 1678812"/>
                  <a:gd name="connsiteY47" fmla="*/ 1756544 h 2016467"/>
                  <a:gd name="connsiteX48" fmla="*/ 1598130 w 1678812"/>
                  <a:gd name="connsiteY48" fmla="*/ 1798108 h 2016467"/>
                  <a:gd name="connsiteX49" fmla="*/ 1578571 w 1678812"/>
                  <a:gd name="connsiteY49" fmla="*/ 1905685 h 2016467"/>
                  <a:gd name="connsiteX50" fmla="*/ 1398640 w 1678812"/>
                  <a:gd name="connsiteY50" fmla="*/ 2016467 h 2016467"/>
                  <a:gd name="connsiteX0" fmla="*/ 0 w 1678812"/>
                  <a:gd name="connsiteY0" fmla="*/ 546196 h 2234065"/>
                  <a:gd name="connsiteX1" fmla="*/ 46264 w 1678812"/>
                  <a:gd name="connsiteY1" fmla="*/ 499931 h 2234065"/>
                  <a:gd name="connsiteX2" fmla="*/ 117021 w 1678812"/>
                  <a:gd name="connsiteY2" fmla="*/ 412846 h 2234065"/>
                  <a:gd name="connsiteX3" fmla="*/ 329292 w 1678812"/>
                  <a:gd name="connsiteY3" fmla="*/ 282217 h 2234065"/>
                  <a:gd name="connsiteX4" fmla="*/ 326570 w 1678812"/>
                  <a:gd name="connsiteY4" fmla="*/ 238674 h 2234065"/>
                  <a:gd name="connsiteX5" fmla="*/ 364670 w 1678812"/>
                  <a:gd name="connsiteY5" fmla="*/ 274053 h 2234065"/>
                  <a:gd name="connsiteX6" fmla="*/ 427263 w 1678812"/>
                  <a:gd name="connsiteY6" fmla="*/ 208739 h 2234065"/>
                  <a:gd name="connsiteX7" fmla="*/ 449034 w 1678812"/>
                  <a:gd name="connsiteY7" fmla="*/ 121653 h 2234065"/>
                  <a:gd name="connsiteX8" fmla="*/ 470806 w 1678812"/>
                  <a:gd name="connsiteY8" fmla="*/ 91717 h 2234065"/>
                  <a:gd name="connsiteX9" fmla="*/ 506183 w 1678812"/>
                  <a:gd name="connsiteY9" fmla="*/ 108046 h 2234065"/>
                  <a:gd name="connsiteX10" fmla="*/ 557890 w 1678812"/>
                  <a:gd name="connsiteY10" fmla="*/ 105324 h 2234065"/>
                  <a:gd name="connsiteX11" fmla="*/ 568776 w 1678812"/>
                  <a:gd name="connsiteY11" fmla="*/ 72667 h 2234065"/>
                  <a:gd name="connsiteX12" fmla="*/ 631369 w 1678812"/>
                  <a:gd name="connsiteY12" fmla="*/ 64502 h 2234065"/>
                  <a:gd name="connsiteX13" fmla="*/ 710290 w 1678812"/>
                  <a:gd name="connsiteY13" fmla="*/ 88995 h 2234065"/>
                  <a:gd name="connsiteX14" fmla="*/ 705735 w 1678812"/>
                  <a:gd name="connsiteY14" fmla="*/ 18208 h 2234065"/>
                  <a:gd name="connsiteX15" fmla="*/ 725295 w 1678812"/>
                  <a:gd name="connsiteY15" fmla="*/ 1095 h 2234065"/>
                  <a:gd name="connsiteX16" fmla="*/ 786418 w 1678812"/>
                  <a:gd name="connsiteY16" fmla="*/ 8429 h 2234065"/>
                  <a:gd name="connsiteX17" fmla="*/ 801087 w 1678812"/>
                  <a:gd name="connsiteY17" fmla="*/ 37768 h 2234065"/>
                  <a:gd name="connsiteX18" fmla="*/ 832871 w 1678812"/>
                  <a:gd name="connsiteY18" fmla="*/ 35324 h 2234065"/>
                  <a:gd name="connsiteX19" fmla="*/ 862210 w 1678812"/>
                  <a:gd name="connsiteY19" fmla="*/ 184463 h 2234065"/>
                  <a:gd name="connsiteX20" fmla="*/ 871990 w 1678812"/>
                  <a:gd name="connsiteY20" fmla="*/ 248031 h 2234065"/>
                  <a:gd name="connsiteX21" fmla="*/ 999126 w 1678812"/>
                  <a:gd name="connsiteY21" fmla="*/ 277370 h 2234065"/>
                  <a:gd name="connsiteX22" fmla="*/ 996681 w 1678812"/>
                  <a:gd name="connsiteY22" fmla="*/ 304264 h 2234065"/>
                  <a:gd name="connsiteX23" fmla="*/ 1038244 w 1678812"/>
                  <a:gd name="connsiteY23" fmla="*/ 309154 h 2234065"/>
                  <a:gd name="connsiteX24" fmla="*/ 1133596 w 1678812"/>
                  <a:gd name="connsiteY24" fmla="*/ 340938 h 2234065"/>
                  <a:gd name="connsiteX25" fmla="*/ 1177605 w 1678812"/>
                  <a:gd name="connsiteY25" fmla="*/ 370277 h 2234065"/>
                  <a:gd name="connsiteX26" fmla="*/ 1287626 w 1678812"/>
                  <a:gd name="connsiteY26" fmla="*/ 414285 h 2234065"/>
                  <a:gd name="connsiteX27" fmla="*/ 1400093 w 1678812"/>
                  <a:gd name="connsiteY27" fmla="*/ 409396 h 2234065"/>
                  <a:gd name="connsiteX28" fmla="*/ 1436766 w 1678812"/>
                  <a:gd name="connsiteY28" fmla="*/ 416730 h 2234065"/>
                  <a:gd name="connsiteX29" fmla="*/ 1527228 w 1678812"/>
                  <a:gd name="connsiteY29" fmla="*/ 414285 h 2234065"/>
                  <a:gd name="connsiteX30" fmla="*/ 1554121 w 1678812"/>
                  <a:gd name="connsiteY30" fmla="*/ 573205 h 2234065"/>
                  <a:gd name="connsiteX31" fmla="*/ 1637249 w 1678812"/>
                  <a:gd name="connsiteY31" fmla="*/ 578095 h 2234065"/>
                  <a:gd name="connsiteX32" fmla="*/ 1642139 w 1678812"/>
                  <a:gd name="connsiteY32" fmla="*/ 712565 h 2234065"/>
                  <a:gd name="connsiteX33" fmla="*/ 1546787 w 1678812"/>
                  <a:gd name="connsiteY33" fmla="*/ 717455 h 2234065"/>
                  <a:gd name="connsiteX34" fmla="*/ 1546787 w 1678812"/>
                  <a:gd name="connsiteY34" fmla="*/ 788357 h 2234065"/>
                  <a:gd name="connsiteX35" fmla="*/ 1502778 w 1678812"/>
                  <a:gd name="connsiteY35" fmla="*/ 788357 h 2234065"/>
                  <a:gd name="connsiteX36" fmla="*/ 1490554 w 1678812"/>
                  <a:gd name="connsiteY36" fmla="*/ 820141 h 2234065"/>
                  <a:gd name="connsiteX37" fmla="*/ 1632359 w 1678812"/>
                  <a:gd name="connsiteY37" fmla="*/ 829921 h 2234065"/>
                  <a:gd name="connsiteX38" fmla="*/ 1634804 w 1678812"/>
                  <a:gd name="connsiteY38" fmla="*/ 971726 h 2234065"/>
                  <a:gd name="connsiteX39" fmla="*/ 1664143 w 1678812"/>
                  <a:gd name="connsiteY39" fmla="*/ 983951 h 2234065"/>
                  <a:gd name="connsiteX40" fmla="*/ 1647028 w 1678812"/>
                  <a:gd name="connsiteY40" fmla="*/ 1128201 h 2234065"/>
                  <a:gd name="connsiteX41" fmla="*/ 1603020 w 1678812"/>
                  <a:gd name="connsiteY41" fmla="*/ 1340908 h 2234065"/>
                  <a:gd name="connsiteX42" fmla="*/ 1593240 w 1678812"/>
                  <a:gd name="connsiteY42" fmla="*/ 1402032 h 2234065"/>
                  <a:gd name="connsiteX43" fmla="*/ 1610355 w 1678812"/>
                  <a:gd name="connsiteY43" fmla="*/ 1453374 h 2234065"/>
                  <a:gd name="connsiteX44" fmla="*/ 1639694 w 1678812"/>
                  <a:gd name="connsiteY44" fmla="*/ 1536502 h 2234065"/>
                  <a:gd name="connsiteX45" fmla="*/ 1678812 w 1678812"/>
                  <a:gd name="connsiteY45" fmla="*/ 1668527 h 2234065"/>
                  <a:gd name="connsiteX46" fmla="*/ 1583461 w 1678812"/>
                  <a:gd name="connsiteY46" fmla="*/ 1685642 h 2234065"/>
                  <a:gd name="connsiteX47" fmla="*/ 1588350 w 1678812"/>
                  <a:gd name="connsiteY47" fmla="*/ 1756544 h 2234065"/>
                  <a:gd name="connsiteX48" fmla="*/ 1598130 w 1678812"/>
                  <a:gd name="connsiteY48" fmla="*/ 1798108 h 2234065"/>
                  <a:gd name="connsiteX49" fmla="*/ 1578571 w 1678812"/>
                  <a:gd name="connsiteY49" fmla="*/ 1905685 h 2234065"/>
                  <a:gd name="connsiteX50" fmla="*/ 1053906 w 1678812"/>
                  <a:gd name="connsiteY50" fmla="*/ 2234065 h 2234065"/>
                  <a:gd name="connsiteX0" fmla="*/ 0 w 1678812"/>
                  <a:gd name="connsiteY0" fmla="*/ 546196 h 2234065"/>
                  <a:gd name="connsiteX1" fmla="*/ 46264 w 1678812"/>
                  <a:gd name="connsiteY1" fmla="*/ 499931 h 2234065"/>
                  <a:gd name="connsiteX2" fmla="*/ 117021 w 1678812"/>
                  <a:gd name="connsiteY2" fmla="*/ 412846 h 2234065"/>
                  <a:gd name="connsiteX3" fmla="*/ 329292 w 1678812"/>
                  <a:gd name="connsiteY3" fmla="*/ 282217 h 2234065"/>
                  <a:gd name="connsiteX4" fmla="*/ 326570 w 1678812"/>
                  <a:gd name="connsiteY4" fmla="*/ 238674 h 2234065"/>
                  <a:gd name="connsiteX5" fmla="*/ 364670 w 1678812"/>
                  <a:gd name="connsiteY5" fmla="*/ 274053 h 2234065"/>
                  <a:gd name="connsiteX6" fmla="*/ 427263 w 1678812"/>
                  <a:gd name="connsiteY6" fmla="*/ 208739 h 2234065"/>
                  <a:gd name="connsiteX7" fmla="*/ 449034 w 1678812"/>
                  <a:gd name="connsiteY7" fmla="*/ 121653 h 2234065"/>
                  <a:gd name="connsiteX8" fmla="*/ 470806 w 1678812"/>
                  <a:gd name="connsiteY8" fmla="*/ 91717 h 2234065"/>
                  <a:gd name="connsiteX9" fmla="*/ 506183 w 1678812"/>
                  <a:gd name="connsiteY9" fmla="*/ 108046 h 2234065"/>
                  <a:gd name="connsiteX10" fmla="*/ 557890 w 1678812"/>
                  <a:gd name="connsiteY10" fmla="*/ 105324 h 2234065"/>
                  <a:gd name="connsiteX11" fmla="*/ 568776 w 1678812"/>
                  <a:gd name="connsiteY11" fmla="*/ 72667 h 2234065"/>
                  <a:gd name="connsiteX12" fmla="*/ 631369 w 1678812"/>
                  <a:gd name="connsiteY12" fmla="*/ 64502 h 2234065"/>
                  <a:gd name="connsiteX13" fmla="*/ 710290 w 1678812"/>
                  <a:gd name="connsiteY13" fmla="*/ 88995 h 2234065"/>
                  <a:gd name="connsiteX14" fmla="*/ 705735 w 1678812"/>
                  <a:gd name="connsiteY14" fmla="*/ 18208 h 2234065"/>
                  <a:gd name="connsiteX15" fmla="*/ 725295 w 1678812"/>
                  <a:gd name="connsiteY15" fmla="*/ 1095 h 2234065"/>
                  <a:gd name="connsiteX16" fmla="*/ 786418 w 1678812"/>
                  <a:gd name="connsiteY16" fmla="*/ 8429 h 2234065"/>
                  <a:gd name="connsiteX17" fmla="*/ 801087 w 1678812"/>
                  <a:gd name="connsiteY17" fmla="*/ 37768 h 2234065"/>
                  <a:gd name="connsiteX18" fmla="*/ 832871 w 1678812"/>
                  <a:gd name="connsiteY18" fmla="*/ 35324 h 2234065"/>
                  <a:gd name="connsiteX19" fmla="*/ 862210 w 1678812"/>
                  <a:gd name="connsiteY19" fmla="*/ 184463 h 2234065"/>
                  <a:gd name="connsiteX20" fmla="*/ 871990 w 1678812"/>
                  <a:gd name="connsiteY20" fmla="*/ 248031 h 2234065"/>
                  <a:gd name="connsiteX21" fmla="*/ 999126 w 1678812"/>
                  <a:gd name="connsiteY21" fmla="*/ 277370 h 2234065"/>
                  <a:gd name="connsiteX22" fmla="*/ 996681 w 1678812"/>
                  <a:gd name="connsiteY22" fmla="*/ 304264 h 2234065"/>
                  <a:gd name="connsiteX23" fmla="*/ 1038244 w 1678812"/>
                  <a:gd name="connsiteY23" fmla="*/ 309154 h 2234065"/>
                  <a:gd name="connsiteX24" fmla="*/ 1133596 w 1678812"/>
                  <a:gd name="connsiteY24" fmla="*/ 340938 h 2234065"/>
                  <a:gd name="connsiteX25" fmla="*/ 1177605 w 1678812"/>
                  <a:gd name="connsiteY25" fmla="*/ 370277 h 2234065"/>
                  <a:gd name="connsiteX26" fmla="*/ 1287626 w 1678812"/>
                  <a:gd name="connsiteY26" fmla="*/ 414285 h 2234065"/>
                  <a:gd name="connsiteX27" fmla="*/ 1400093 w 1678812"/>
                  <a:gd name="connsiteY27" fmla="*/ 409396 h 2234065"/>
                  <a:gd name="connsiteX28" fmla="*/ 1436766 w 1678812"/>
                  <a:gd name="connsiteY28" fmla="*/ 416730 h 2234065"/>
                  <a:gd name="connsiteX29" fmla="*/ 1527228 w 1678812"/>
                  <a:gd name="connsiteY29" fmla="*/ 414285 h 2234065"/>
                  <a:gd name="connsiteX30" fmla="*/ 1554121 w 1678812"/>
                  <a:gd name="connsiteY30" fmla="*/ 573205 h 2234065"/>
                  <a:gd name="connsiteX31" fmla="*/ 1637249 w 1678812"/>
                  <a:gd name="connsiteY31" fmla="*/ 578095 h 2234065"/>
                  <a:gd name="connsiteX32" fmla="*/ 1642139 w 1678812"/>
                  <a:gd name="connsiteY32" fmla="*/ 712565 h 2234065"/>
                  <a:gd name="connsiteX33" fmla="*/ 1546787 w 1678812"/>
                  <a:gd name="connsiteY33" fmla="*/ 717455 h 2234065"/>
                  <a:gd name="connsiteX34" fmla="*/ 1546787 w 1678812"/>
                  <a:gd name="connsiteY34" fmla="*/ 788357 h 2234065"/>
                  <a:gd name="connsiteX35" fmla="*/ 1502778 w 1678812"/>
                  <a:gd name="connsiteY35" fmla="*/ 788357 h 2234065"/>
                  <a:gd name="connsiteX36" fmla="*/ 1490554 w 1678812"/>
                  <a:gd name="connsiteY36" fmla="*/ 820141 h 2234065"/>
                  <a:gd name="connsiteX37" fmla="*/ 1632359 w 1678812"/>
                  <a:gd name="connsiteY37" fmla="*/ 829921 h 2234065"/>
                  <a:gd name="connsiteX38" fmla="*/ 1634804 w 1678812"/>
                  <a:gd name="connsiteY38" fmla="*/ 971726 h 2234065"/>
                  <a:gd name="connsiteX39" fmla="*/ 1664143 w 1678812"/>
                  <a:gd name="connsiteY39" fmla="*/ 983951 h 2234065"/>
                  <a:gd name="connsiteX40" fmla="*/ 1647028 w 1678812"/>
                  <a:gd name="connsiteY40" fmla="*/ 1128201 h 2234065"/>
                  <a:gd name="connsiteX41" fmla="*/ 1603020 w 1678812"/>
                  <a:gd name="connsiteY41" fmla="*/ 1340908 h 2234065"/>
                  <a:gd name="connsiteX42" fmla="*/ 1593240 w 1678812"/>
                  <a:gd name="connsiteY42" fmla="*/ 1402032 h 2234065"/>
                  <a:gd name="connsiteX43" fmla="*/ 1610355 w 1678812"/>
                  <a:gd name="connsiteY43" fmla="*/ 1453374 h 2234065"/>
                  <a:gd name="connsiteX44" fmla="*/ 1639694 w 1678812"/>
                  <a:gd name="connsiteY44" fmla="*/ 1536502 h 2234065"/>
                  <a:gd name="connsiteX45" fmla="*/ 1678812 w 1678812"/>
                  <a:gd name="connsiteY45" fmla="*/ 1668527 h 2234065"/>
                  <a:gd name="connsiteX46" fmla="*/ 1583461 w 1678812"/>
                  <a:gd name="connsiteY46" fmla="*/ 1685642 h 2234065"/>
                  <a:gd name="connsiteX47" fmla="*/ 1588350 w 1678812"/>
                  <a:gd name="connsiteY47" fmla="*/ 1756544 h 2234065"/>
                  <a:gd name="connsiteX48" fmla="*/ 1598130 w 1678812"/>
                  <a:gd name="connsiteY48" fmla="*/ 1798108 h 2234065"/>
                  <a:gd name="connsiteX49" fmla="*/ 1578571 w 1678812"/>
                  <a:gd name="connsiteY49" fmla="*/ 1905685 h 2234065"/>
                  <a:gd name="connsiteX50" fmla="*/ 1417206 w 1678812"/>
                  <a:gd name="connsiteY50" fmla="*/ 1854341 h 2234065"/>
                  <a:gd name="connsiteX51" fmla="*/ 1053906 w 1678812"/>
                  <a:gd name="connsiteY51" fmla="*/ 2234065 h 2234065"/>
                  <a:gd name="connsiteX0" fmla="*/ 0 w 1678812"/>
                  <a:gd name="connsiteY0" fmla="*/ 546196 h 2234065"/>
                  <a:gd name="connsiteX1" fmla="*/ 46264 w 1678812"/>
                  <a:gd name="connsiteY1" fmla="*/ 499931 h 2234065"/>
                  <a:gd name="connsiteX2" fmla="*/ 117021 w 1678812"/>
                  <a:gd name="connsiteY2" fmla="*/ 412846 h 2234065"/>
                  <a:gd name="connsiteX3" fmla="*/ 329292 w 1678812"/>
                  <a:gd name="connsiteY3" fmla="*/ 282217 h 2234065"/>
                  <a:gd name="connsiteX4" fmla="*/ 326570 w 1678812"/>
                  <a:gd name="connsiteY4" fmla="*/ 238674 h 2234065"/>
                  <a:gd name="connsiteX5" fmla="*/ 364670 w 1678812"/>
                  <a:gd name="connsiteY5" fmla="*/ 274053 h 2234065"/>
                  <a:gd name="connsiteX6" fmla="*/ 427263 w 1678812"/>
                  <a:gd name="connsiteY6" fmla="*/ 208739 h 2234065"/>
                  <a:gd name="connsiteX7" fmla="*/ 449034 w 1678812"/>
                  <a:gd name="connsiteY7" fmla="*/ 121653 h 2234065"/>
                  <a:gd name="connsiteX8" fmla="*/ 470806 w 1678812"/>
                  <a:gd name="connsiteY8" fmla="*/ 91717 h 2234065"/>
                  <a:gd name="connsiteX9" fmla="*/ 506183 w 1678812"/>
                  <a:gd name="connsiteY9" fmla="*/ 108046 h 2234065"/>
                  <a:gd name="connsiteX10" fmla="*/ 557890 w 1678812"/>
                  <a:gd name="connsiteY10" fmla="*/ 105324 h 2234065"/>
                  <a:gd name="connsiteX11" fmla="*/ 568776 w 1678812"/>
                  <a:gd name="connsiteY11" fmla="*/ 72667 h 2234065"/>
                  <a:gd name="connsiteX12" fmla="*/ 631369 w 1678812"/>
                  <a:gd name="connsiteY12" fmla="*/ 64502 h 2234065"/>
                  <a:gd name="connsiteX13" fmla="*/ 710290 w 1678812"/>
                  <a:gd name="connsiteY13" fmla="*/ 88995 h 2234065"/>
                  <a:gd name="connsiteX14" fmla="*/ 705735 w 1678812"/>
                  <a:gd name="connsiteY14" fmla="*/ 18208 h 2234065"/>
                  <a:gd name="connsiteX15" fmla="*/ 725295 w 1678812"/>
                  <a:gd name="connsiteY15" fmla="*/ 1095 h 2234065"/>
                  <a:gd name="connsiteX16" fmla="*/ 786418 w 1678812"/>
                  <a:gd name="connsiteY16" fmla="*/ 8429 h 2234065"/>
                  <a:gd name="connsiteX17" fmla="*/ 801087 w 1678812"/>
                  <a:gd name="connsiteY17" fmla="*/ 37768 h 2234065"/>
                  <a:gd name="connsiteX18" fmla="*/ 832871 w 1678812"/>
                  <a:gd name="connsiteY18" fmla="*/ 35324 h 2234065"/>
                  <a:gd name="connsiteX19" fmla="*/ 862210 w 1678812"/>
                  <a:gd name="connsiteY19" fmla="*/ 184463 h 2234065"/>
                  <a:gd name="connsiteX20" fmla="*/ 871990 w 1678812"/>
                  <a:gd name="connsiteY20" fmla="*/ 248031 h 2234065"/>
                  <a:gd name="connsiteX21" fmla="*/ 999126 w 1678812"/>
                  <a:gd name="connsiteY21" fmla="*/ 277370 h 2234065"/>
                  <a:gd name="connsiteX22" fmla="*/ 996681 w 1678812"/>
                  <a:gd name="connsiteY22" fmla="*/ 304264 h 2234065"/>
                  <a:gd name="connsiteX23" fmla="*/ 1038244 w 1678812"/>
                  <a:gd name="connsiteY23" fmla="*/ 309154 h 2234065"/>
                  <a:gd name="connsiteX24" fmla="*/ 1133596 w 1678812"/>
                  <a:gd name="connsiteY24" fmla="*/ 340938 h 2234065"/>
                  <a:gd name="connsiteX25" fmla="*/ 1177605 w 1678812"/>
                  <a:gd name="connsiteY25" fmla="*/ 370277 h 2234065"/>
                  <a:gd name="connsiteX26" fmla="*/ 1287626 w 1678812"/>
                  <a:gd name="connsiteY26" fmla="*/ 414285 h 2234065"/>
                  <a:gd name="connsiteX27" fmla="*/ 1400093 w 1678812"/>
                  <a:gd name="connsiteY27" fmla="*/ 409396 h 2234065"/>
                  <a:gd name="connsiteX28" fmla="*/ 1436766 w 1678812"/>
                  <a:gd name="connsiteY28" fmla="*/ 416730 h 2234065"/>
                  <a:gd name="connsiteX29" fmla="*/ 1527228 w 1678812"/>
                  <a:gd name="connsiteY29" fmla="*/ 414285 h 2234065"/>
                  <a:gd name="connsiteX30" fmla="*/ 1554121 w 1678812"/>
                  <a:gd name="connsiteY30" fmla="*/ 573205 h 2234065"/>
                  <a:gd name="connsiteX31" fmla="*/ 1637249 w 1678812"/>
                  <a:gd name="connsiteY31" fmla="*/ 578095 h 2234065"/>
                  <a:gd name="connsiteX32" fmla="*/ 1642139 w 1678812"/>
                  <a:gd name="connsiteY32" fmla="*/ 712565 h 2234065"/>
                  <a:gd name="connsiteX33" fmla="*/ 1546787 w 1678812"/>
                  <a:gd name="connsiteY33" fmla="*/ 717455 h 2234065"/>
                  <a:gd name="connsiteX34" fmla="*/ 1546787 w 1678812"/>
                  <a:gd name="connsiteY34" fmla="*/ 788357 h 2234065"/>
                  <a:gd name="connsiteX35" fmla="*/ 1502778 w 1678812"/>
                  <a:gd name="connsiteY35" fmla="*/ 788357 h 2234065"/>
                  <a:gd name="connsiteX36" fmla="*/ 1490554 w 1678812"/>
                  <a:gd name="connsiteY36" fmla="*/ 820141 h 2234065"/>
                  <a:gd name="connsiteX37" fmla="*/ 1632359 w 1678812"/>
                  <a:gd name="connsiteY37" fmla="*/ 829921 h 2234065"/>
                  <a:gd name="connsiteX38" fmla="*/ 1634804 w 1678812"/>
                  <a:gd name="connsiteY38" fmla="*/ 971726 h 2234065"/>
                  <a:gd name="connsiteX39" fmla="*/ 1664143 w 1678812"/>
                  <a:gd name="connsiteY39" fmla="*/ 983951 h 2234065"/>
                  <a:gd name="connsiteX40" fmla="*/ 1647028 w 1678812"/>
                  <a:gd name="connsiteY40" fmla="*/ 1128201 h 2234065"/>
                  <a:gd name="connsiteX41" fmla="*/ 1603020 w 1678812"/>
                  <a:gd name="connsiteY41" fmla="*/ 1340908 h 2234065"/>
                  <a:gd name="connsiteX42" fmla="*/ 1593240 w 1678812"/>
                  <a:gd name="connsiteY42" fmla="*/ 1402032 h 2234065"/>
                  <a:gd name="connsiteX43" fmla="*/ 1610355 w 1678812"/>
                  <a:gd name="connsiteY43" fmla="*/ 1453374 h 2234065"/>
                  <a:gd name="connsiteX44" fmla="*/ 1639694 w 1678812"/>
                  <a:gd name="connsiteY44" fmla="*/ 1536502 h 2234065"/>
                  <a:gd name="connsiteX45" fmla="*/ 1678812 w 1678812"/>
                  <a:gd name="connsiteY45" fmla="*/ 1668527 h 2234065"/>
                  <a:gd name="connsiteX46" fmla="*/ 1583461 w 1678812"/>
                  <a:gd name="connsiteY46" fmla="*/ 1685642 h 2234065"/>
                  <a:gd name="connsiteX47" fmla="*/ 1588350 w 1678812"/>
                  <a:gd name="connsiteY47" fmla="*/ 1756544 h 2234065"/>
                  <a:gd name="connsiteX48" fmla="*/ 1598130 w 1678812"/>
                  <a:gd name="connsiteY48" fmla="*/ 1798108 h 2234065"/>
                  <a:gd name="connsiteX49" fmla="*/ 1578571 w 1678812"/>
                  <a:gd name="connsiteY49" fmla="*/ 1905685 h 2234065"/>
                  <a:gd name="connsiteX50" fmla="*/ 1417206 w 1678812"/>
                  <a:gd name="connsiteY50" fmla="*/ 1854341 h 2234065"/>
                  <a:gd name="connsiteX51" fmla="*/ 1250951 w 1678812"/>
                  <a:gd name="connsiteY51" fmla="*/ 1908129 h 2234065"/>
                  <a:gd name="connsiteX52" fmla="*/ 1053906 w 1678812"/>
                  <a:gd name="connsiteY52" fmla="*/ 2234065 h 2234065"/>
                  <a:gd name="connsiteX0" fmla="*/ 0 w 1678812"/>
                  <a:gd name="connsiteY0" fmla="*/ 546196 h 1908648"/>
                  <a:gd name="connsiteX1" fmla="*/ 46264 w 1678812"/>
                  <a:gd name="connsiteY1" fmla="*/ 499931 h 1908648"/>
                  <a:gd name="connsiteX2" fmla="*/ 117021 w 1678812"/>
                  <a:gd name="connsiteY2" fmla="*/ 412846 h 1908648"/>
                  <a:gd name="connsiteX3" fmla="*/ 329292 w 1678812"/>
                  <a:gd name="connsiteY3" fmla="*/ 282217 h 1908648"/>
                  <a:gd name="connsiteX4" fmla="*/ 326570 w 1678812"/>
                  <a:gd name="connsiteY4" fmla="*/ 238674 h 1908648"/>
                  <a:gd name="connsiteX5" fmla="*/ 364670 w 1678812"/>
                  <a:gd name="connsiteY5" fmla="*/ 274053 h 1908648"/>
                  <a:gd name="connsiteX6" fmla="*/ 427263 w 1678812"/>
                  <a:gd name="connsiteY6" fmla="*/ 208739 h 1908648"/>
                  <a:gd name="connsiteX7" fmla="*/ 449034 w 1678812"/>
                  <a:gd name="connsiteY7" fmla="*/ 121653 h 1908648"/>
                  <a:gd name="connsiteX8" fmla="*/ 470806 w 1678812"/>
                  <a:gd name="connsiteY8" fmla="*/ 91717 h 1908648"/>
                  <a:gd name="connsiteX9" fmla="*/ 506183 w 1678812"/>
                  <a:gd name="connsiteY9" fmla="*/ 108046 h 1908648"/>
                  <a:gd name="connsiteX10" fmla="*/ 557890 w 1678812"/>
                  <a:gd name="connsiteY10" fmla="*/ 105324 h 1908648"/>
                  <a:gd name="connsiteX11" fmla="*/ 568776 w 1678812"/>
                  <a:gd name="connsiteY11" fmla="*/ 72667 h 1908648"/>
                  <a:gd name="connsiteX12" fmla="*/ 631369 w 1678812"/>
                  <a:gd name="connsiteY12" fmla="*/ 64502 h 1908648"/>
                  <a:gd name="connsiteX13" fmla="*/ 710290 w 1678812"/>
                  <a:gd name="connsiteY13" fmla="*/ 88995 h 1908648"/>
                  <a:gd name="connsiteX14" fmla="*/ 705735 w 1678812"/>
                  <a:gd name="connsiteY14" fmla="*/ 18208 h 1908648"/>
                  <a:gd name="connsiteX15" fmla="*/ 725295 w 1678812"/>
                  <a:gd name="connsiteY15" fmla="*/ 1095 h 1908648"/>
                  <a:gd name="connsiteX16" fmla="*/ 786418 w 1678812"/>
                  <a:gd name="connsiteY16" fmla="*/ 8429 h 1908648"/>
                  <a:gd name="connsiteX17" fmla="*/ 801087 w 1678812"/>
                  <a:gd name="connsiteY17" fmla="*/ 37768 h 1908648"/>
                  <a:gd name="connsiteX18" fmla="*/ 832871 w 1678812"/>
                  <a:gd name="connsiteY18" fmla="*/ 35324 h 1908648"/>
                  <a:gd name="connsiteX19" fmla="*/ 862210 w 1678812"/>
                  <a:gd name="connsiteY19" fmla="*/ 184463 h 1908648"/>
                  <a:gd name="connsiteX20" fmla="*/ 871990 w 1678812"/>
                  <a:gd name="connsiteY20" fmla="*/ 248031 h 1908648"/>
                  <a:gd name="connsiteX21" fmla="*/ 999126 w 1678812"/>
                  <a:gd name="connsiteY21" fmla="*/ 277370 h 1908648"/>
                  <a:gd name="connsiteX22" fmla="*/ 996681 w 1678812"/>
                  <a:gd name="connsiteY22" fmla="*/ 304264 h 1908648"/>
                  <a:gd name="connsiteX23" fmla="*/ 1038244 w 1678812"/>
                  <a:gd name="connsiteY23" fmla="*/ 309154 h 1908648"/>
                  <a:gd name="connsiteX24" fmla="*/ 1133596 w 1678812"/>
                  <a:gd name="connsiteY24" fmla="*/ 340938 h 1908648"/>
                  <a:gd name="connsiteX25" fmla="*/ 1177605 w 1678812"/>
                  <a:gd name="connsiteY25" fmla="*/ 370277 h 1908648"/>
                  <a:gd name="connsiteX26" fmla="*/ 1287626 w 1678812"/>
                  <a:gd name="connsiteY26" fmla="*/ 414285 h 1908648"/>
                  <a:gd name="connsiteX27" fmla="*/ 1400093 w 1678812"/>
                  <a:gd name="connsiteY27" fmla="*/ 409396 h 1908648"/>
                  <a:gd name="connsiteX28" fmla="*/ 1436766 w 1678812"/>
                  <a:gd name="connsiteY28" fmla="*/ 416730 h 1908648"/>
                  <a:gd name="connsiteX29" fmla="*/ 1527228 w 1678812"/>
                  <a:gd name="connsiteY29" fmla="*/ 414285 h 1908648"/>
                  <a:gd name="connsiteX30" fmla="*/ 1554121 w 1678812"/>
                  <a:gd name="connsiteY30" fmla="*/ 573205 h 1908648"/>
                  <a:gd name="connsiteX31" fmla="*/ 1637249 w 1678812"/>
                  <a:gd name="connsiteY31" fmla="*/ 578095 h 1908648"/>
                  <a:gd name="connsiteX32" fmla="*/ 1642139 w 1678812"/>
                  <a:gd name="connsiteY32" fmla="*/ 712565 h 1908648"/>
                  <a:gd name="connsiteX33" fmla="*/ 1546787 w 1678812"/>
                  <a:gd name="connsiteY33" fmla="*/ 717455 h 1908648"/>
                  <a:gd name="connsiteX34" fmla="*/ 1546787 w 1678812"/>
                  <a:gd name="connsiteY34" fmla="*/ 788357 h 1908648"/>
                  <a:gd name="connsiteX35" fmla="*/ 1502778 w 1678812"/>
                  <a:gd name="connsiteY35" fmla="*/ 788357 h 1908648"/>
                  <a:gd name="connsiteX36" fmla="*/ 1490554 w 1678812"/>
                  <a:gd name="connsiteY36" fmla="*/ 820141 h 1908648"/>
                  <a:gd name="connsiteX37" fmla="*/ 1632359 w 1678812"/>
                  <a:gd name="connsiteY37" fmla="*/ 829921 h 1908648"/>
                  <a:gd name="connsiteX38" fmla="*/ 1634804 w 1678812"/>
                  <a:gd name="connsiteY38" fmla="*/ 971726 h 1908648"/>
                  <a:gd name="connsiteX39" fmla="*/ 1664143 w 1678812"/>
                  <a:gd name="connsiteY39" fmla="*/ 983951 h 1908648"/>
                  <a:gd name="connsiteX40" fmla="*/ 1647028 w 1678812"/>
                  <a:gd name="connsiteY40" fmla="*/ 1128201 h 1908648"/>
                  <a:gd name="connsiteX41" fmla="*/ 1603020 w 1678812"/>
                  <a:gd name="connsiteY41" fmla="*/ 1340908 h 1908648"/>
                  <a:gd name="connsiteX42" fmla="*/ 1593240 w 1678812"/>
                  <a:gd name="connsiteY42" fmla="*/ 1402032 h 1908648"/>
                  <a:gd name="connsiteX43" fmla="*/ 1610355 w 1678812"/>
                  <a:gd name="connsiteY43" fmla="*/ 1453374 h 1908648"/>
                  <a:gd name="connsiteX44" fmla="*/ 1639694 w 1678812"/>
                  <a:gd name="connsiteY44" fmla="*/ 1536502 h 1908648"/>
                  <a:gd name="connsiteX45" fmla="*/ 1678812 w 1678812"/>
                  <a:gd name="connsiteY45" fmla="*/ 1668527 h 1908648"/>
                  <a:gd name="connsiteX46" fmla="*/ 1583461 w 1678812"/>
                  <a:gd name="connsiteY46" fmla="*/ 1685642 h 1908648"/>
                  <a:gd name="connsiteX47" fmla="*/ 1588350 w 1678812"/>
                  <a:gd name="connsiteY47" fmla="*/ 1756544 h 1908648"/>
                  <a:gd name="connsiteX48" fmla="*/ 1598130 w 1678812"/>
                  <a:gd name="connsiteY48" fmla="*/ 1798108 h 1908648"/>
                  <a:gd name="connsiteX49" fmla="*/ 1578571 w 1678812"/>
                  <a:gd name="connsiteY49" fmla="*/ 1905685 h 1908648"/>
                  <a:gd name="connsiteX50" fmla="*/ 1417206 w 1678812"/>
                  <a:gd name="connsiteY50" fmla="*/ 1854341 h 1908648"/>
                  <a:gd name="connsiteX51" fmla="*/ 1250951 w 1678812"/>
                  <a:gd name="connsiteY51" fmla="*/ 1908129 h 1908648"/>
                  <a:gd name="connsiteX52" fmla="*/ 797189 w 1678812"/>
                  <a:gd name="connsiteY52" fmla="*/ 1659509 h 1908648"/>
                  <a:gd name="connsiteX0" fmla="*/ 0 w 1678812"/>
                  <a:gd name="connsiteY0" fmla="*/ 546196 h 1908648"/>
                  <a:gd name="connsiteX1" fmla="*/ 46264 w 1678812"/>
                  <a:gd name="connsiteY1" fmla="*/ 499931 h 1908648"/>
                  <a:gd name="connsiteX2" fmla="*/ 117021 w 1678812"/>
                  <a:gd name="connsiteY2" fmla="*/ 412846 h 1908648"/>
                  <a:gd name="connsiteX3" fmla="*/ 329292 w 1678812"/>
                  <a:gd name="connsiteY3" fmla="*/ 282217 h 1908648"/>
                  <a:gd name="connsiteX4" fmla="*/ 326570 w 1678812"/>
                  <a:gd name="connsiteY4" fmla="*/ 238674 h 1908648"/>
                  <a:gd name="connsiteX5" fmla="*/ 364670 w 1678812"/>
                  <a:gd name="connsiteY5" fmla="*/ 274053 h 1908648"/>
                  <a:gd name="connsiteX6" fmla="*/ 427263 w 1678812"/>
                  <a:gd name="connsiteY6" fmla="*/ 208739 h 1908648"/>
                  <a:gd name="connsiteX7" fmla="*/ 449034 w 1678812"/>
                  <a:gd name="connsiteY7" fmla="*/ 121653 h 1908648"/>
                  <a:gd name="connsiteX8" fmla="*/ 470806 w 1678812"/>
                  <a:gd name="connsiteY8" fmla="*/ 91717 h 1908648"/>
                  <a:gd name="connsiteX9" fmla="*/ 506183 w 1678812"/>
                  <a:gd name="connsiteY9" fmla="*/ 108046 h 1908648"/>
                  <a:gd name="connsiteX10" fmla="*/ 557890 w 1678812"/>
                  <a:gd name="connsiteY10" fmla="*/ 105324 h 1908648"/>
                  <a:gd name="connsiteX11" fmla="*/ 568776 w 1678812"/>
                  <a:gd name="connsiteY11" fmla="*/ 72667 h 1908648"/>
                  <a:gd name="connsiteX12" fmla="*/ 631369 w 1678812"/>
                  <a:gd name="connsiteY12" fmla="*/ 64502 h 1908648"/>
                  <a:gd name="connsiteX13" fmla="*/ 710290 w 1678812"/>
                  <a:gd name="connsiteY13" fmla="*/ 88995 h 1908648"/>
                  <a:gd name="connsiteX14" fmla="*/ 705735 w 1678812"/>
                  <a:gd name="connsiteY14" fmla="*/ 18208 h 1908648"/>
                  <a:gd name="connsiteX15" fmla="*/ 725295 w 1678812"/>
                  <a:gd name="connsiteY15" fmla="*/ 1095 h 1908648"/>
                  <a:gd name="connsiteX16" fmla="*/ 786418 w 1678812"/>
                  <a:gd name="connsiteY16" fmla="*/ 8429 h 1908648"/>
                  <a:gd name="connsiteX17" fmla="*/ 801087 w 1678812"/>
                  <a:gd name="connsiteY17" fmla="*/ 37768 h 1908648"/>
                  <a:gd name="connsiteX18" fmla="*/ 832871 w 1678812"/>
                  <a:gd name="connsiteY18" fmla="*/ 35324 h 1908648"/>
                  <a:gd name="connsiteX19" fmla="*/ 862210 w 1678812"/>
                  <a:gd name="connsiteY19" fmla="*/ 184463 h 1908648"/>
                  <a:gd name="connsiteX20" fmla="*/ 871990 w 1678812"/>
                  <a:gd name="connsiteY20" fmla="*/ 248031 h 1908648"/>
                  <a:gd name="connsiteX21" fmla="*/ 999126 w 1678812"/>
                  <a:gd name="connsiteY21" fmla="*/ 277370 h 1908648"/>
                  <a:gd name="connsiteX22" fmla="*/ 996681 w 1678812"/>
                  <a:gd name="connsiteY22" fmla="*/ 304264 h 1908648"/>
                  <a:gd name="connsiteX23" fmla="*/ 1038244 w 1678812"/>
                  <a:gd name="connsiteY23" fmla="*/ 309154 h 1908648"/>
                  <a:gd name="connsiteX24" fmla="*/ 1133596 w 1678812"/>
                  <a:gd name="connsiteY24" fmla="*/ 340938 h 1908648"/>
                  <a:gd name="connsiteX25" fmla="*/ 1177605 w 1678812"/>
                  <a:gd name="connsiteY25" fmla="*/ 370277 h 1908648"/>
                  <a:gd name="connsiteX26" fmla="*/ 1287626 w 1678812"/>
                  <a:gd name="connsiteY26" fmla="*/ 414285 h 1908648"/>
                  <a:gd name="connsiteX27" fmla="*/ 1400093 w 1678812"/>
                  <a:gd name="connsiteY27" fmla="*/ 409396 h 1908648"/>
                  <a:gd name="connsiteX28" fmla="*/ 1436766 w 1678812"/>
                  <a:gd name="connsiteY28" fmla="*/ 416730 h 1908648"/>
                  <a:gd name="connsiteX29" fmla="*/ 1527228 w 1678812"/>
                  <a:gd name="connsiteY29" fmla="*/ 414285 h 1908648"/>
                  <a:gd name="connsiteX30" fmla="*/ 1554121 w 1678812"/>
                  <a:gd name="connsiteY30" fmla="*/ 573205 h 1908648"/>
                  <a:gd name="connsiteX31" fmla="*/ 1637249 w 1678812"/>
                  <a:gd name="connsiteY31" fmla="*/ 578095 h 1908648"/>
                  <a:gd name="connsiteX32" fmla="*/ 1642139 w 1678812"/>
                  <a:gd name="connsiteY32" fmla="*/ 712565 h 1908648"/>
                  <a:gd name="connsiteX33" fmla="*/ 1546787 w 1678812"/>
                  <a:gd name="connsiteY33" fmla="*/ 717455 h 1908648"/>
                  <a:gd name="connsiteX34" fmla="*/ 1546787 w 1678812"/>
                  <a:gd name="connsiteY34" fmla="*/ 788357 h 1908648"/>
                  <a:gd name="connsiteX35" fmla="*/ 1502778 w 1678812"/>
                  <a:gd name="connsiteY35" fmla="*/ 788357 h 1908648"/>
                  <a:gd name="connsiteX36" fmla="*/ 1490554 w 1678812"/>
                  <a:gd name="connsiteY36" fmla="*/ 820141 h 1908648"/>
                  <a:gd name="connsiteX37" fmla="*/ 1632359 w 1678812"/>
                  <a:gd name="connsiteY37" fmla="*/ 829921 h 1908648"/>
                  <a:gd name="connsiteX38" fmla="*/ 1634804 w 1678812"/>
                  <a:gd name="connsiteY38" fmla="*/ 971726 h 1908648"/>
                  <a:gd name="connsiteX39" fmla="*/ 1664143 w 1678812"/>
                  <a:gd name="connsiteY39" fmla="*/ 983951 h 1908648"/>
                  <a:gd name="connsiteX40" fmla="*/ 1647028 w 1678812"/>
                  <a:gd name="connsiteY40" fmla="*/ 1128201 h 1908648"/>
                  <a:gd name="connsiteX41" fmla="*/ 1603020 w 1678812"/>
                  <a:gd name="connsiteY41" fmla="*/ 1340908 h 1908648"/>
                  <a:gd name="connsiteX42" fmla="*/ 1593240 w 1678812"/>
                  <a:gd name="connsiteY42" fmla="*/ 1402032 h 1908648"/>
                  <a:gd name="connsiteX43" fmla="*/ 1610355 w 1678812"/>
                  <a:gd name="connsiteY43" fmla="*/ 1453374 h 1908648"/>
                  <a:gd name="connsiteX44" fmla="*/ 1639694 w 1678812"/>
                  <a:gd name="connsiteY44" fmla="*/ 1536502 h 1908648"/>
                  <a:gd name="connsiteX45" fmla="*/ 1678812 w 1678812"/>
                  <a:gd name="connsiteY45" fmla="*/ 1668527 h 1908648"/>
                  <a:gd name="connsiteX46" fmla="*/ 1583461 w 1678812"/>
                  <a:gd name="connsiteY46" fmla="*/ 1685642 h 1908648"/>
                  <a:gd name="connsiteX47" fmla="*/ 1588350 w 1678812"/>
                  <a:gd name="connsiteY47" fmla="*/ 1756544 h 1908648"/>
                  <a:gd name="connsiteX48" fmla="*/ 1598130 w 1678812"/>
                  <a:gd name="connsiteY48" fmla="*/ 1798108 h 1908648"/>
                  <a:gd name="connsiteX49" fmla="*/ 1578571 w 1678812"/>
                  <a:gd name="connsiteY49" fmla="*/ 1905685 h 1908648"/>
                  <a:gd name="connsiteX50" fmla="*/ 1417206 w 1678812"/>
                  <a:gd name="connsiteY50" fmla="*/ 1854341 h 1908648"/>
                  <a:gd name="connsiteX51" fmla="*/ 1250951 w 1678812"/>
                  <a:gd name="connsiteY51" fmla="*/ 1908129 h 1908648"/>
                  <a:gd name="connsiteX52" fmla="*/ 1233837 w 1678812"/>
                  <a:gd name="connsiteY52" fmla="*/ 1820112 h 1908648"/>
                  <a:gd name="connsiteX53" fmla="*/ 797189 w 1678812"/>
                  <a:gd name="connsiteY53" fmla="*/ 1659509 h 1908648"/>
                  <a:gd name="connsiteX0" fmla="*/ 0 w 1678812"/>
                  <a:gd name="connsiteY0" fmla="*/ 546196 h 1908648"/>
                  <a:gd name="connsiteX1" fmla="*/ 46264 w 1678812"/>
                  <a:gd name="connsiteY1" fmla="*/ 499931 h 1908648"/>
                  <a:gd name="connsiteX2" fmla="*/ 117021 w 1678812"/>
                  <a:gd name="connsiteY2" fmla="*/ 412846 h 1908648"/>
                  <a:gd name="connsiteX3" fmla="*/ 329292 w 1678812"/>
                  <a:gd name="connsiteY3" fmla="*/ 282217 h 1908648"/>
                  <a:gd name="connsiteX4" fmla="*/ 326570 w 1678812"/>
                  <a:gd name="connsiteY4" fmla="*/ 238674 h 1908648"/>
                  <a:gd name="connsiteX5" fmla="*/ 364670 w 1678812"/>
                  <a:gd name="connsiteY5" fmla="*/ 274053 h 1908648"/>
                  <a:gd name="connsiteX6" fmla="*/ 427263 w 1678812"/>
                  <a:gd name="connsiteY6" fmla="*/ 208739 h 1908648"/>
                  <a:gd name="connsiteX7" fmla="*/ 449034 w 1678812"/>
                  <a:gd name="connsiteY7" fmla="*/ 121653 h 1908648"/>
                  <a:gd name="connsiteX8" fmla="*/ 470806 w 1678812"/>
                  <a:gd name="connsiteY8" fmla="*/ 91717 h 1908648"/>
                  <a:gd name="connsiteX9" fmla="*/ 506183 w 1678812"/>
                  <a:gd name="connsiteY9" fmla="*/ 108046 h 1908648"/>
                  <a:gd name="connsiteX10" fmla="*/ 557890 w 1678812"/>
                  <a:gd name="connsiteY10" fmla="*/ 105324 h 1908648"/>
                  <a:gd name="connsiteX11" fmla="*/ 568776 w 1678812"/>
                  <a:gd name="connsiteY11" fmla="*/ 72667 h 1908648"/>
                  <a:gd name="connsiteX12" fmla="*/ 631369 w 1678812"/>
                  <a:gd name="connsiteY12" fmla="*/ 64502 h 1908648"/>
                  <a:gd name="connsiteX13" fmla="*/ 710290 w 1678812"/>
                  <a:gd name="connsiteY13" fmla="*/ 88995 h 1908648"/>
                  <a:gd name="connsiteX14" fmla="*/ 705735 w 1678812"/>
                  <a:gd name="connsiteY14" fmla="*/ 18208 h 1908648"/>
                  <a:gd name="connsiteX15" fmla="*/ 725295 w 1678812"/>
                  <a:gd name="connsiteY15" fmla="*/ 1095 h 1908648"/>
                  <a:gd name="connsiteX16" fmla="*/ 786418 w 1678812"/>
                  <a:gd name="connsiteY16" fmla="*/ 8429 h 1908648"/>
                  <a:gd name="connsiteX17" fmla="*/ 801087 w 1678812"/>
                  <a:gd name="connsiteY17" fmla="*/ 37768 h 1908648"/>
                  <a:gd name="connsiteX18" fmla="*/ 832871 w 1678812"/>
                  <a:gd name="connsiteY18" fmla="*/ 35324 h 1908648"/>
                  <a:gd name="connsiteX19" fmla="*/ 862210 w 1678812"/>
                  <a:gd name="connsiteY19" fmla="*/ 184463 h 1908648"/>
                  <a:gd name="connsiteX20" fmla="*/ 871990 w 1678812"/>
                  <a:gd name="connsiteY20" fmla="*/ 248031 h 1908648"/>
                  <a:gd name="connsiteX21" fmla="*/ 999126 w 1678812"/>
                  <a:gd name="connsiteY21" fmla="*/ 277370 h 1908648"/>
                  <a:gd name="connsiteX22" fmla="*/ 996681 w 1678812"/>
                  <a:gd name="connsiteY22" fmla="*/ 304264 h 1908648"/>
                  <a:gd name="connsiteX23" fmla="*/ 1038244 w 1678812"/>
                  <a:gd name="connsiteY23" fmla="*/ 309154 h 1908648"/>
                  <a:gd name="connsiteX24" fmla="*/ 1133596 w 1678812"/>
                  <a:gd name="connsiteY24" fmla="*/ 340938 h 1908648"/>
                  <a:gd name="connsiteX25" fmla="*/ 1177605 w 1678812"/>
                  <a:gd name="connsiteY25" fmla="*/ 370277 h 1908648"/>
                  <a:gd name="connsiteX26" fmla="*/ 1287626 w 1678812"/>
                  <a:gd name="connsiteY26" fmla="*/ 414285 h 1908648"/>
                  <a:gd name="connsiteX27" fmla="*/ 1400093 w 1678812"/>
                  <a:gd name="connsiteY27" fmla="*/ 409396 h 1908648"/>
                  <a:gd name="connsiteX28" fmla="*/ 1436766 w 1678812"/>
                  <a:gd name="connsiteY28" fmla="*/ 416730 h 1908648"/>
                  <a:gd name="connsiteX29" fmla="*/ 1527228 w 1678812"/>
                  <a:gd name="connsiteY29" fmla="*/ 414285 h 1908648"/>
                  <a:gd name="connsiteX30" fmla="*/ 1554121 w 1678812"/>
                  <a:gd name="connsiteY30" fmla="*/ 573205 h 1908648"/>
                  <a:gd name="connsiteX31" fmla="*/ 1637249 w 1678812"/>
                  <a:gd name="connsiteY31" fmla="*/ 578095 h 1908648"/>
                  <a:gd name="connsiteX32" fmla="*/ 1642139 w 1678812"/>
                  <a:gd name="connsiteY32" fmla="*/ 712565 h 1908648"/>
                  <a:gd name="connsiteX33" fmla="*/ 1546787 w 1678812"/>
                  <a:gd name="connsiteY33" fmla="*/ 717455 h 1908648"/>
                  <a:gd name="connsiteX34" fmla="*/ 1546787 w 1678812"/>
                  <a:gd name="connsiteY34" fmla="*/ 788357 h 1908648"/>
                  <a:gd name="connsiteX35" fmla="*/ 1502778 w 1678812"/>
                  <a:gd name="connsiteY35" fmla="*/ 788357 h 1908648"/>
                  <a:gd name="connsiteX36" fmla="*/ 1490554 w 1678812"/>
                  <a:gd name="connsiteY36" fmla="*/ 820141 h 1908648"/>
                  <a:gd name="connsiteX37" fmla="*/ 1632359 w 1678812"/>
                  <a:gd name="connsiteY37" fmla="*/ 829921 h 1908648"/>
                  <a:gd name="connsiteX38" fmla="*/ 1634804 w 1678812"/>
                  <a:gd name="connsiteY38" fmla="*/ 971726 h 1908648"/>
                  <a:gd name="connsiteX39" fmla="*/ 1664143 w 1678812"/>
                  <a:gd name="connsiteY39" fmla="*/ 983951 h 1908648"/>
                  <a:gd name="connsiteX40" fmla="*/ 1647028 w 1678812"/>
                  <a:gd name="connsiteY40" fmla="*/ 1128201 h 1908648"/>
                  <a:gd name="connsiteX41" fmla="*/ 1603020 w 1678812"/>
                  <a:gd name="connsiteY41" fmla="*/ 1340908 h 1908648"/>
                  <a:gd name="connsiteX42" fmla="*/ 1593240 w 1678812"/>
                  <a:gd name="connsiteY42" fmla="*/ 1402032 h 1908648"/>
                  <a:gd name="connsiteX43" fmla="*/ 1610355 w 1678812"/>
                  <a:gd name="connsiteY43" fmla="*/ 1453374 h 1908648"/>
                  <a:gd name="connsiteX44" fmla="*/ 1639694 w 1678812"/>
                  <a:gd name="connsiteY44" fmla="*/ 1536502 h 1908648"/>
                  <a:gd name="connsiteX45" fmla="*/ 1678812 w 1678812"/>
                  <a:gd name="connsiteY45" fmla="*/ 1668527 h 1908648"/>
                  <a:gd name="connsiteX46" fmla="*/ 1583461 w 1678812"/>
                  <a:gd name="connsiteY46" fmla="*/ 1685642 h 1908648"/>
                  <a:gd name="connsiteX47" fmla="*/ 1588350 w 1678812"/>
                  <a:gd name="connsiteY47" fmla="*/ 1756544 h 1908648"/>
                  <a:gd name="connsiteX48" fmla="*/ 1598130 w 1678812"/>
                  <a:gd name="connsiteY48" fmla="*/ 1798108 h 1908648"/>
                  <a:gd name="connsiteX49" fmla="*/ 1578571 w 1678812"/>
                  <a:gd name="connsiteY49" fmla="*/ 1905685 h 1908648"/>
                  <a:gd name="connsiteX50" fmla="*/ 1417206 w 1678812"/>
                  <a:gd name="connsiteY50" fmla="*/ 1854341 h 1908648"/>
                  <a:gd name="connsiteX51" fmla="*/ 1250951 w 1678812"/>
                  <a:gd name="connsiteY51" fmla="*/ 1908129 h 1908648"/>
                  <a:gd name="connsiteX52" fmla="*/ 1233837 w 1678812"/>
                  <a:gd name="connsiteY52" fmla="*/ 1820112 h 1908648"/>
                  <a:gd name="connsiteX53" fmla="*/ 1068575 w 1678812"/>
                  <a:gd name="connsiteY53" fmla="*/ 1586161 h 1908648"/>
                  <a:gd name="connsiteX0" fmla="*/ 0 w 1678812"/>
                  <a:gd name="connsiteY0" fmla="*/ 546196 h 1908648"/>
                  <a:gd name="connsiteX1" fmla="*/ 46264 w 1678812"/>
                  <a:gd name="connsiteY1" fmla="*/ 499931 h 1908648"/>
                  <a:gd name="connsiteX2" fmla="*/ 117021 w 1678812"/>
                  <a:gd name="connsiteY2" fmla="*/ 412846 h 1908648"/>
                  <a:gd name="connsiteX3" fmla="*/ 329292 w 1678812"/>
                  <a:gd name="connsiteY3" fmla="*/ 282217 h 1908648"/>
                  <a:gd name="connsiteX4" fmla="*/ 326570 w 1678812"/>
                  <a:gd name="connsiteY4" fmla="*/ 238674 h 1908648"/>
                  <a:gd name="connsiteX5" fmla="*/ 364670 w 1678812"/>
                  <a:gd name="connsiteY5" fmla="*/ 274053 h 1908648"/>
                  <a:gd name="connsiteX6" fmla="*/ 427263 w 1678812"/>
                  <a:gd name="connsiteY6" fmla="*/ 208739 h 1908648"/>
                  <a:gd name="connsiteX7" fmla="*/ 449034 w 1678812"/>
                  <a:gd name="connsiteY7" fmla="*/ 121653 h 1908648"/>
                  <a:gd name="connsiteX8" fmla="*/ 470806 w 1678812"/>
                  <a:gd name="connsiteY8" fmla="*/ 91717 h 1908648"/>
                  <a:gd name="connsiteX9" fmla="*/ 506183 w 1678812"/>
                  <a:gd name="connsiteY9" fmla="*/ 108046 h 1908648"/>
                  <a:gd name="connsiteX10" fmla="*/ 557890 w 1678812"/>
                  <a:gd name="connsiteY10" fmla="*/ 105324 h 1908648"/>
                  <a:gd name="connsiteX11" fmla="*/ 568776 w 1678812"/>
                  <a:gd name="connsiteY11" fmla="*/ 72667 h 1908648"/>
                  <a:gd name="connsiteX12" fmla="*/ 631369 w 1678812"/>
                  <a:gd name="connsiteY12" fmla="*/ 64502 h 1908648"/>
                  <a:gd name="connsiteX13" fmla="*/ 710290 w 1678812"/>
                  <a:gd name="connsiteY13" fmla="*/ 88995 h 1908648"/>
                  <a:gd name="connsiteX14" fmla="*/ 705735 w 1678812"/>
                  <a:gd name="connsiteY14" fmla="*/ 18208 h 1908648"/>
                  <a:gd name="connsiteX15" fmla="*/ 725295 w 1678812"/>
                  <a:gd name="connsiteY15" fmla="*/ 1095 h 1908648"/>
                  <a:gd name="connsiteX16" fmla="*/ 786418 w 1678812"/>
                  <a:gd name="connsiteY16" fmla="*/ 8429 h 1908648"/>
                  <a:gd name="connsiteX17" fmla="*/ 801087 w 1678812"/>
                  <a:gd name="connsiteY17" fmla="*/ 37768 h 1908648"/>
                  <a:gd name="connsiteX18" fmla="*/ 832871 w 1678812"/>
                  <a:gd name="connsiteY18" fmla="*/ 35324 h 1908648"/>
                  <a:gd name="connsiteX19" fmla="*/ 862210 w 1678812"/>
                  <a:gd name="connsiteY19" fmla="*/ 184463 h 1908648"/>
                  <a:gd name="connsiteX20" fmla="*/ 871990 w 1678812"/>
                  <a:gd name="connsiteY20" fmla="*/ 248031 h 1908648"/>
                  <a:gd name="connsiteX21" fmla="*/ 999126 w 1678812"/>
                  <a:gd name="connsiteY21" fmla="*/ 277370 h 1908648"/>
                  <a:gd name="connsiteX22" fmla="*/ 996681 w 1678812"/>
                  <a:gd name="connsiteY22" fmla="*/ 304264 h 1908648"/>
                  <a:gd name="connsiteX23" fmla="*/ 1038244 w 1678812"/>
                  <a:gd name="connsiteY23" fmla="*/ 309154 h 1908648"/>
                  <a:gd name="connsiteX24" fmla="*/ 1133596 w 1678812"/>
                  <a:gd name="connsiteY24" fmla="*/ 340938 h 1908648"/>
                  <a:gd name="connsiteX25" fmla="*/ 1177605 w 1678812"/>
                  <a:gd name="connsiteY25" fmla="*/ 370277 h 1908648"/>
                  <a:gd name="connsiteX26" fmla="*/ 1287626 w 1678812"/>
                  <a:gd name="connsiteY26" fmla="*/ 414285 h 1908648"/>
                  <a:gd name="connsiteX27" fmla="*/ 1400093 w 1678812"/>
                  <a:gd name="connsiteY27" fmla="*/ 409396 h 1908648"/>
                  <a:gd name="connsiteX28" fmla="*/ 1436766 w 1678812"/>
                  <a:gd name="connsiteY28" fmla="*/ 416730 h 1908648"/>
                  <a:gd name="connsiteX29" fmla="*/ 1527228 w 1678812"/>
                  <a:gd name="connsiteY29" fmla="*/ 414285 h 1908648"/>
                  <a:gd name="connsiteX30" fmla="*/ 1554121 w 1678812"/>
                  <a:gd name="connsiteY30" fmla="*/ 573205 h 1908648"/>
                  <a:gd name="connsiteX31" fmla="*/ 1637249 w 1678812"/>
                  <a:gd name="connsiteY31" fmla="*/ 578095 h 1908648"/>
                  <a:gd name="connsiteX32" fmla="*/ 1642139 w 1678812"/>
                  <a:gd name="connsiteY32" fmla="*/ 712565 h 1908648"/>
                  <a:gd name="connsiteX33" fmla="*/ 1546787 w 1678812"/>
                  <a:gd name="connsiteY33" fmla="*/ 717455 h 1908648"/>
                  <a:gd name="connsiteX34" fmla="*/ 1546787 w 1678812"/>
                  <a:gd name="connsiteY34" fmla="*/ 788357 h 1908648"/>
                  <a:gd name="connsiteX35" fmla="*/ 1502778 w 1678812"/>
                  <a:gd name="connsiteY35" fmla="*/ 788357 h 1908648"/>
                  <a:gd name="connsiteX36" fmla="*/ 1490554 w 1678812"/>
                  <a:gd name="connsiteY36" fmla="*/ 820141 h 1908648"/>
                  <a:gd name="connsiteX37" fmla="*/ 1632359 w 1678812"/>
                  <a:gd name="connsiteY37" fmla="*/ 829921 h 1908648"/>
                  <a:gd name="connsiteX38" fmla="*/ 1634804 w 1678812"/>
                  <a:gd name="connsiteY38" fmla="*/ 971726 h 1908648"/>
                  <a:gd name="connsiteX39" fmla="*/ 1664143 w 1678812"/>
                  <a:gd name="connsiteY39" fmla="*/ 983951 h 1908648"/>
                  <a:gd name="connsiteX40" fmla="*/ 1647028 w 1678812"/>
                  <a:gd name="connsiteY40" fmla="*/ 1128201 h 1908648"/>
                  <a:gd name="connsiteX41" fmla="*/ 1603020 w 1678812"/>
                  <a:gd name="connsiteY41" fmla="*/ 1340908 h 1908648"/>
                  <a:gd name="connsiteX42" fmla="*/ 1593240 w 1678812"/>
                  <a:gd name="connsiteY42" fmla="*/ 1402032 h 1908648"/>
                  <a:gd name="connsiteX43" fmla="*/ 1610355 w 1678812"/>
                  <a:gd name="connsiteY43" fmla="*/ 1453374 h 1908648"/>
                  <a:gd name="connsiteX44" fmla="*/ 1639694 w 1678812"/>
                  <a:gd name="connsiteY44" fmla="*/ 1536502 h 1908648"/>
                  <a:gd name="connsiteX45" fmla="*/ 1678812 w 1678812"/>
                  <a:gd name="connsiteY45" fmla="*/ 1668527 h 1908648"/>
                  <a:gd name="connsiteX46" fmla="*/ 1583461 w 1678812"/>
                  <a:gd name="connsiteY46" fmla="*/ 1685642 h 1908648"/>
                  <a:gd name="connsiteX47" fmla="*/ 1588350 w 1678812"/>
                  <a:gd name="connsiteY47" fmla="*/ 1756544 h 1908648"/>
                  <a:gd name="connsiteX48" fmla="*/ 1598130 w 1678812"/>
                  <a:gd name="connsiteY48" fmla="*/ 1798108 h 1908648"/>
                  <a:gd name="connsiteX49" fmla="*/ 1578571 w 1678812"/>
                  <a:gd name="connsiteY49" fmla="*/ 1905685 h 1908648"/>
                  <a:gd name="connsiteX50" fmla="*/ 1417206 w 1678812"/>
                  <a:gd name="connsiteY50" fmla="*/ 1854341 h 1908648"/>
                  <a:gd name="connsiteX51" fmla="*/ 1250951 w 1678812"/>
                  <a:gd name="connsiteY51" fmla="*/ 1908129 h 1908648"/>
                  <a:gd name="connsiteX52" fmla="*/ 1233837 w 1678812"/>
                  <a:gd name="connsiteY52" fmla="*/ 1820112 h 1908648"/>
                  <a:gd name="connsiteX53" fmla="*/ 1199608 w 1678812"/>
                  <a:gd name="connsiteY53" fmla="*/ 1820112 h 1908648"/>
                  <a:gd name="connsiteX54" fmla="*/ 1068575 w 1678812"/>
                  <a:gd name="connsiteY54" fmla="*/ 1586161 h 1908648"/>
                  <a:gd name="connsiteX0" fmla="*/ 0 w 1678812"/>
                  <a:gd name="connsiteY0" fmla="*/ 546196 h 2004242"/>
                  <a:gd name="connsiteX1" fmla="*/ 46264 w 1678812"/>
                  <a:gd name="connsiteY1" fmla="*/ 499931 h 2004242"/>
                  <a:gd name="connsiteX2" fmla="*/ 117021 w 1678812"/>
                  <a:gd name="connsiteY2" fmla="*/ 412846 h 2004242"/>
                  <a:gd name="connsiteX3" fmla="*/ 329292 w 1678812"/>
                  <a:gd name="connsiteY3" fmla="*/ 282217 h 2004242"/>
                  <a:gd name="connsiteX4" fmla="*/ 326570 w 1678812"/>
                  <a:gd name="connsiteY4" fmla="*/ 238674 h 2004242"/>
                  <a:gd name="connsiteX5" fmla="*/ 364670 w 1678812"/>
                  <a:gd name="connsiteY5" fmla="*/ 274053 h 2004242"/>
                  <a:gd name="connsiteX6" fmla="*/ 427263 w 1678812"/>
                  <a:gd name="connsiteY6" fmla="*/ 208739 h 2004242"/>
                  <a:gd name="connsiteX7" fmla="*/ 449034 w 1678812"/>
                  <a:gd name="connsiteY7" fmla="*/ 121653 h 2004242"/>
                  <a:gd name="connsiteX8" fmla="*/ 470806 w 1678812"/>
                  <a:gd name="connsiteY8" fmla="*/ 91717 h 2004242"/>
                  <a:gd name="connsiteX9" fmla="*/ 506183 w 1678812"/>
                  <a:gd name="connsiteY9" fmla="*/ 108046 h 2004242"/>
                  <a:gd name="connsiteX10" fmla="*/ 557890 w 1678812"/>
                  <a:gd name="connsiteY10" fmla="*/ 105324 h 2004242"/>
                  <a:gd name="connsiteX11" fmla="*/ 568776 w 1678812"/>
                  <a:gd name="connsiteY11" fmla="*/ 72667 h 2004242"/>
                  <a:gd name="connsiteX12" fmla="*/ 631369 w 1678812"/>
                  <a:gd name="connsiteY12" fmla="*/ 64502 h 2004242"/>
                  <a:gd name="connsiteX13" fmla="*/ 710290 w 1678812"/>
                  <a:gd name="connsiteY13" fmla="*/ 88995 h 2004242"/>
                  <a:gd name="connsiteX14" fmla="*/ 705735 w 1678812"/>
                  <a:gd name="connsiteY14" fmla="*/ 18208 h 2004242"/>
                  <a:gd name="connsiteX15" fmla="*/ 725295 w 1678812"/>
                  <a:gd name="connsiteY15" fmla="*/ 1095 h 2004242"/>
                  <a:gd name="connsiteX16" fmla="*/ 786418 w 1678812"/>
                  <a:gd name="connsiteY16" fmla="*/ 8429 h 2004242"/>
                  <a:gd name="connsiteX17" fmla="*/ 801087 w 1678812"/>
                  <a:gd name="connsiteY17" fmla="*/ 37768 h 2004242"/>
                  <a:gd name="connsiteX18" fmla="*/ 832871 w 1678812"/>
                  <a:gd name="connsiteY18" fmla="*/ 35324 h 2004242"/>
                  <a:gd name="connsiteX19" fmla="*/ 862210 w 1678812"/>
                  <a:gd name="connsiteY19" fmla="*/ 184463 h 2004242"/>
                  <a:gd name="connsiteX20" fmla="*/ 871990 w 1678812"/>
                  <a:gd name="connsiteY20" fmla="*/ 248031 h 2004242"/>
                  <a:gd name="connsiteX21" fmla="*/ 999126 w 1678812"/>
                  <a:gd name="connsiteY21" fmla="*/ 277370 h 2004242"/>
                  <a:gd name="connsiteX22" fmla="*/ 996681 w 1678812"/>
                  <a:gd name="connsiteY22" fmla="*/ 304264 h 2004242"/>
                  <a:gd name="connsiteX23" fmla="*/ 1038244 w 1678812"/>
                  <a:gd name="connsiteY23" fmla="*/ 309154 h 2004242"/>
                  <a:gd name="connsiteX24" fmla="*/ 1133596 w 1678812"/>
                  <a:gd name="connsiteY24" fmla="*/ 340938 h 2004242"/>
                  <a:gd name="connsiteX25" fmla="*/ 1177605 w 1678812"/>
                  <a:gd name="connsiteY25" fmla="*/ 370277 h 2004242"/>
                  <a:gd name="connsiteX26" fmla="*/ 1287626 w 1678812"/>
                  <a:gd name="connsiteY26" fmla="*/ 414285 h 2004242"/>
                  <a:gd name="connsiteX27" fmla="*/ 1400093 w 1678812"/>
                  <a:gd name="connsiteY27" fmla="*/ 409396 h 2004242"/>
                  <a:gd name="connsiteX28" fmla="*/ 1436766 w 1678812"/>
                  <a:gd name="connsiteY28" fmla="*/ 416730 h 2004242"/>
                  <a:gd name="connsiteX29" fmla="*/ 1527228 w 1678812"/>
                  <a:gd name="connsiteY29" fmla="*/ 414285 h 2004242"/>
                  <a:gd name="connsiteX30" fmla="*/ 1554121 w 1678812"/>
                  <a:gd name="connsiteY30" fmla="*/ 573205 h 2004242"/>
                  <a:gd name="connsiteX31" fmla="*/ 1637249 w 1678812"/>
                  <a:gd name="connsiteY31" fmla="*/ 578095 h 2004242"/>
                  <a:gd name="connsiteX32" fmla="*/ 1642139 w 1678812"/>
                  <a:gd name="connsiteY32" fmla="*/ 712565 h 2004242"/>
                  <a:gd name="connsiteX33" fmla="*/ 1546787 w 1678812"/>
                  <a:gd name="connsiteY33" fmla="*/ 717455 h 2004242"/>
                  <a:gd name="connsiteX34" fmla="*/ 1546787 w 1678812"/>
                  <a:gd name="connsiteY34" fmla="*/ 788357 h 2004242"/>
                  <a:gd name="connsiteX35" fmla="*/ 1502778 w 1678812"/>
                  <a:gd name="connsiteY35" fmla="*/ 788357 h 2004242"/>
                  <a:gd name="connsiteX36" fmla="*/ 1490554 w 1678812"/>
                  <a:gd name="connsiteY36" fmla="*/ 820141 h 2004242"/>
                  <a:gd name="connsiteX37" fmla="*/ 1632359 w 1678812"/>
                  <a:gd name="connsiteY37" fmla="*/ 829921 h 2004242"/>
                  <a:gd name="connsiteX38" fmla="*/ 1634804 w 1678812"/>
                  <a:gd name="connsiteY38" fmla="*/ 971726 h 2004242"/>
                  <a:gd name="connsiteX39" fmla="*/ 1664143 w 1678812"/>
                  <a:gd name="connsiteY39" fmla="*/ 983951 h 2004242"/>
                  <a:gd name="connsiteX40" fmla="*/ 1647028 w 1678812"/>
                  <a:gd name="connsiteY40" fmla="*/ 1128201 h 2004242"/>
                  <a:gd name="connsiteX41" fmla="*/ 1603020 w 1678812"/>
                  <a:gd name="connsiteY41" fmla="*/ 1340908 h 2004242"/>
                  <a:gd name="connsiteX42" fmla="*/ 1593240 w 1678812"/>
                  <a:gd name="connsiteY42" fmla="*/ 1402032 h 2004242"/>
                  <a:gd name="connsiteX43" fmla="*/ 1610355 w 1678812"/>
                  <a:gd name="connsiteY43" fmla="*/ 1453374 h 2004242"/>
                  <a:gd name="connsiteX44" fmla="*/ 1639694 w 1678812"/>
                  <a:gd name="connsiteY44" fmla="*/ 1536502 h 2004242"/>
                  <a:gd name="connsiteX45" fmla="*/ 1678812 w 1678812"/>
                  <a:gd name="connsiteY45" fmla="*/ 1668527 h 2004242"/>
                  <a:gd name="connsiteX46" fmla="*/ 1583461 w 1678812"/>
                  <a:gd name="connsiteY46" fmla="*/ 1685642 h 2004242"/>
                  <a:gd name="connsiteX47" fmla="*/ 1588350 w 1678812"/>
                  <a:gd name="connsiteY47" fmla="*/ 1756544 h 2004242"/>
                  <a:gd name="connsiteX48" fmla="*/ 1598130 w 1678812"/>
                  <a:gd name="connsiteY48" fmla="*/ 1798108 h 2004242"/>
                  <a:gd name="connsiteX49" fmla="*/ 1578571 w 1678812"/>
                  <a:gd name="connsiteY49" fmla="*/ 1905685 h 2004242"/>
                  <a:gd name="connsiteX50" fmla="*/ 1417206 w 1678812"/>
                  <a:gd name="connsiteY50" fmla="*/ 1854341 h 2004242"/>
                  <a:gd name="connsiteX51" fmla="*/ 1250951 w 1678812"/>
                  <a:gd name="connsiteY51" fmla="*/ 1908129 h 2004242"/>
                  <a:gd name="connsiteX52" fmla="*/ 1233837 w 1678812"/>
                  <a:gd name="connsiteY52" fmla="*/ 1820112 h 2004242"/>
                  <a:gd name="connsiteX53" fmla="*/ 1199608 w 1678812"/>
                  <a:gd name="connsiteY53" fmla="*/ 1820112 h 2004242"/>
                  <a:gd name="connsiteX54" fmla="*/ 965889 w 1678812"/>
                  <a:gd name="connsiteY54" fmla="*/ 2004242 h 2004242"/>
                  <a:gd name="connsiteX0" fmla="*/ 0 w 1678812"/>
                  <a:gd name="connsiteY0" fmla="*/ 546196 h 2004242"/>
                  <a:gd name="connsiteX1" fmla="*/ 46264 w 1678812"/>
                  <a:gd name="connsiteY1" fmla="*/ 499931 h 2004242"/>
                  <a:gd name="connsiteX2" fmla="*/ 117021 w 1678812"/>
                  <a:gd name="connsiteY2" fmla="*/ 412846 h 2004242"/>
                  <a:gd name="connsiteX3" fmla="*/ 329292 w 1678812"/>
                  <a:gd name="connsiteY3" fmla="*/ 282217 h 2004242"/>
                  <a:gd name="connsiteX4" fmla="*/ 326570 w 1678812"/>
                  <a:gd name="connsiteY4" fmla="*/ 238674 h 2004242"/>
                  <a:gd name="connsiteX5" fmla="*/ 364670 w 1678812"/>
                  <a:gd name="connsiteY5" fmla="*/ 274053 h 2004242"/>
                  <a:gd name="connsiteX6" fmla="*/ 427263 w 1678812"/>
                  <a:gd name="connsiteY6" fmla="*/ 208739 h 2004242"/>
                  <a:gd name="connsiteX7" fmla="*/ 449034 w 1678812"/>
                  <a:gd name="connsiteY7" fmla="*/ 121653 h 2004242"/>
                  <a:gd name="connsiteX8" fmla="*/ 470806 w 1678812"/>
                  <a:gd name="connsiteY8" fmla="*/ 91717 h 2004242"/>
                  <a:gd name="connsiteX9" fmla="*/ 506183 w 1678812"/>
                  <a:gd name="connsiteY9" fmla="*/ 108046 h 2004242"/>
                  <a:gd name="connsiteX10" fmla="*/ 557890 w 1678812"/>
                  <a:gd name="connsiteY10" fmla="*/ 105324 h 2004242"/>
                  <a:gd name="connsiteX11" fmla="*/ 568776 w 1678812"/>
                  <a:gd name="connsiteY11" fmla="*/ 72667 h 2004242"/>
                  <a:gd name="connsiteX12" fmla="*/ 631369 w 1678812"/>
                  <a:gd name="connsiteY12" fmla="*/ 64502 h 2004242"/>
                  <a:gd name="connsiteX13" fmla="*/ 710290 w 1678812"/>
                  <a:gd name="connsiteY13" fmla="*/ 88995 h 2004242"/>
                  <a:gd name="connsiteX14" fmla="*/ 705735 w 1678812"/>
                  <a:gd name="connsiteY14" fmla="*/ 18208 h 2004242"/>
                  <a:gd name="connsiteX15" fmla="*/ 725295 w 1678812"/>
                  <a:gd name="connsiteY15" fmla="*/ 1095 h 2004242"/>
                  <a:gd name="connsiteX16" fmla="*/ 786418 w 1678812"/>
                  <a:gd name="connsiteY16" fmla="*/ 8429 h 2004242"/>
                  <a:gd name="connsiteX17" fmla="*/ 801087 w 1678812"/>
                  <a:gd name="connsiteY17" fmla="*/ 37768 h 2004242"/>
                  <a:gd name="connsiteX18" fmla="*/ 832871 w 1678812"/>
                  <a:gd name="connsiteY18" fmla="*/ 35324 h 2004242"/>
                  <a:gd name="connsiteX19" fmla="*/ 862210 w 1678812"/>
                  <a:gd name="connsiteY19" fmla="*/ 184463 h 2004242"/>
                  <a:gd name="connsiteX20" fmla="*/ 871990 w 1678812"/>
                  <a:gd name="connsiteY20" fmla="*/ 248031 h 2004242"/>
                  <a:gd name="connsiteX21" fmla="*/ 999126 w 1678812"/>
                  <a:gd name="connsiteY21" fmla="*/ 277370 h 2004242"/>
                  <a:gd name="connsiteX22" fmla="*/ 996681 w 1678812"/>
                  <a:gd name="connsiteY22" fmla="*/ 304264 h 2004242"/>
                  <a:gd name="connsiteX23" fmla="*/ 1038244 w 1678812"/>
                  <a:gd name="connsiteY23" fmla="*/ 309154 h 2004242"/>
                  <a:gd name="connsiteX24" fmla="*/ 1133596 w 1678812"/>
                  <a:gd name="connsiteY24" fmla="*/ 340938 h 2004242"/>
                  <a:gd name="connsiteX25" fmla="*/ 1177605 w 1678812"/>
                  <a:gd name="connsiteY25" fmla="*/ 370277 h 2004242"/>
                  <a:gd name="connsiteX26" fmla="*/ 1287626 w 1678812"/>
                  <a:gd name="connsiteY26" fmla="*/ 414285 h 2004242"/>
                  <a:gd name="connsiteX27" fmla="*/ 1400093 w 1678812"/>
                  <a:gd name="connsiteY27" fmla="*/ 409396 h 2004242"/>
                  <a:gd name="connsiteX28" fmla="*/ 1436766 w 1678812"/>
                  <a:gd name="connsiteY28" fmla="*/ 416730 h 2004242"/>
                  <a:gd name="connsiteX29" fmla="*/ 1527228 w 1678812"/>
                  <a:gd name="connsiteY29" fmla="*/ 414285 h 2004242"/>
                  <a:gd name="connsiteX30" fmla="*/ 1554121 w 1678812"/>
                  <a:gd name="connsiteY30" fmla="*/ 573205 h 2004242"/>
                  <a:gd name="connsiteX31" fmla="*/ 1637249 w 1678812"/>
                  <a:gd name="connsiteY31" fmla="*/ 578095 h 2004242"/>
                  <a:gd name="connsiteX32" fmla="*/ 1642139 w 1678812"/>
                  <a:gd name="connsiteY32" fmla="*/ 712565 h 2004242"/>
                  <a:gd name="connsiteX33" fmla="*/ 1546787 w 1678812"/>
                  <a:gd name="connsiteY33" fmla="*/ 717455 h 2004242"/>
                  <a:gd name="connsiteX34" fmla="*/ 1546787 w 1678812"/>
                  <a:gd name="connsiteY34" fmla="*/ 788357 h 2004242"/>
                  <a:gd name="connsiteX35" fmla="*/ 1502778 w 1678812"/>
                  <a:gd name="connsiteY35" fmla="*/ 788357 h 2004242"/>
                  <a:gd name="connsiteX36" fmla="*/ 1490554 w 1678812"/>
                  <a:gd name="connsiteY36" fmla="*/ 820141 h 2004242"/>
                  <a:gd name="connsiteX37" fmla="*/ 1632359 w 1678812"/>
                  <a:gd name="connsiteY37" fmla="*/ 829921 h 2004242"/>
                  <a:gd name="connsiteX38" fmla="*/ 1634804 w 1678812"/>
                  <a:gd name="connsiteY38" fmla="*/ 971726 h 2004242"/>
                  <a:gd name="connsiteX39" fmla="*/ 1664143 w 1678812"/>
                  <a:gd name="connsiteY39" fmla="*/ 983951 h 2004242"/>
                  <a:gd name="connsiteX40" fmla="*/ 1647028 w 1678812"/>
                  <a:gd name="connsiteY40" fmla="*/ 1128201 h 2004242"/>
                  <a:gd name="connsiteX41" fmla="*/ 1603020 w 1678812"/>
                  <a:gd name="connsiteY41" fmla="*/ 1340908 h 2004242"/>
                  <a:gd name="connsiteX42" fmla="*/ 1593240 w 1678812"/>
                  <a:gd name="connsiteY42" fmla="*/ 1402032 h 2004242"/>
                  <a:gd name="connsiteX43" fmla="*/ 1610355 w 1678812"/>
                  <a:gd name="connsiteY43" fmla="*/ 1453374 h 2004242"/>
                  <a:gd name="connsiteX44" fmla="*/ 1639694 w 1678812"/>
                  <a:gd name="connsiteY44" fmla="*/ 1536502 h 2004242"/>
                  <a:gd name="connsiteX45" fmla="*/ 1678812 w 1678812"/>
                  <a:gd name="connsiteY45" fmla="*/ 1668527 h 2004242"/>
                  <a:gd name="connsiteX46" fmla="*/ 1583461 w 1678812"/>
                  <a:gd name="connsiteY46" fmla="*/ 1685642 h 2004242"/>
                  <a:gd name="connsiteX47" fmla="*/ 1588350 w 1678812"/>
                  <a:gd name="connsiteY47" fmla="*/ 1756544 h 2004242"/>
                  <a:gd name="connsiteX48" fmla="*/ 1598130 w 1678812"/>
                  <a:gd name="connsiteY48" fmla="*/ 1798108 h 2004242"/>
                  <a:gd name="connsiteX49" fmla="*/ 1578571 w 1678812"/>
                  <a:gd name="connsiteY49" fmla="*/ 1905685 h 2004242"/>
                  <a:gd name="connsiteX50" fmla="*/ 1417206 w 1678812"/>
                  <a:gd name="connsiteY50" fmla="*/ 1854341 h 2004242"/>
                  <a:gd name="connsiteX51" fmla="*/ 1250951 w 1678812"/>
                  <a:gd name="connsiteY51" fmla="*/ 1908129 h 2004242"/>
                  <a:gd name="connsiteX52" fmla="*/ 1233837 w 1678812"/>
                  <a:gd name="connsiteY52" fmla="*/ 1820112 h 2004242"/>
                  <a:gd name="connsiteX53" fmla="*/ 1199608 w 1678812"/>
                  <a:gd name="connsiteY53" fmla="*/ 1820112 h 2004242"/>
                  <a:gd name="connsiteX54" fmla="*/ 1143375 w 1678812"/>
                  <a:gd name="connsiteY54" fmla="*/ 1927689 h 2004242"/>
                  <a:gd name="connsiteX55" fmla="*/ 965889 w 1678812"/>
                  <a:gd name="connsiteY55" fmla="*/ 2004242 h 2004242"/>
                  <a:gd name="connsiteX0" fmla="*/ 0 w 1678812"/>
                  <a:gd name="connsiteY0" fmla="*/ 546196 h 1927689"/>
                  <a:gd name="connsiteX1" fmla="*/ 46264 w 1678812"/>
                  <a:gd name="connsiteY1" fmla="*/ 499931 h 1927689"/>
                  <a:gd name="connsiteX2" fmla="*/ 117021 w 1678812"/>
                  <a:gd name="connsiteY2" fmla="*/ 412846 h 1927689"/>
                  <a:gd name="connsiteX3" fmla="*/ 329292 w 1678812"/>
                  <a:gd name="connsiteY3" fmla="*/ 282217 h 1927689"/>
                  <a:gd name="connsiteX4" fmla="*/ 326570 w 1678812"/>
                  <a:gd name="connsiteY4" fmla="*/ 238674 h 1927689"/>
                  <a:gd name="connsiteX5" fmla="*/ 364670 w 1678812"/>
                  <a:gd name="connsiteY5" fmla="*/ 274053 h 1927689"/>
                  <a:gd name="connsiteX6" fmla="*/ 427263 w 1678812"/>
                  <a:gd name="connsiteY6" fmla="*/ 208739 h 1927689"/>
                  <a:gd name="connsiteX7" fmla="*/ 449034 w 1678812"/>
                  <a:gd name="connsiteY7" fmla="*/ 121653 h 1927689"/>
                  <a:gd name="connsiteX8" fmla="*/ 470806 w 1678812"/>
                  <a:gd name="connsiteY8" fmla="*/ 91717 h 1927689"/>
                  <a:gd name="connsiteX9" fmla="*/ 506183 w 1678812"/>
                  <a:gd name="connsiteY9" fmla="*/ 108046 h 1927689"/>
                  <a:gd name="connsiteX10" fmla="*/ 557890 w 1678812"/>
                  <a:gd name="connsiteY10" fmla="*/ 105324 h 1927689"/>
                  <a:gd name="connsiteX11" fmla="*/ 568776 w 1678812"/>
                  <a:gd name="connsiteY11" fmla="*/ 72667 h 1927689"/>
                  <a:gd name="connsiteX12" fmla="*/ 631369 w 1678812"/>
                  <a:gd name="connsiteY12" fmla="*/ 64502 h 1927689"/>
                  <a:gd name="connsiteX13" fmla="*/ 710290 w 1678812"/>
                  <a:gd name="connsiteY13" fmla="*/ 88995 h 1927689"/>
                  <a:gd name="connsiteX14" fmla="*/ 705735 w 1678812"/>
                  <a:gd name="connsiteY14" fmla="*/ 18208 h 1927689"/>
                  <a:gd name="connsiteX15" fmla="*/ 725295 w 1678812"/>
                  <a:gd name="connsiteY15" fmla="*/ 1095 h 1927689"/>
                  <a:gd name="connsiteX16" fmla="*/ 786418 w 1678812"/>
                  <a:gd name="connsiteY16" fmla="*/ 8429 h 1927689"/>
                  <a:gd name="connsiteX17" fmla="*/ 801087 w 1678812"/>
                  <a:gd name="connsiteY17" fmla="*/ 37768 h 1927689"/>
                  <a:gd name="connsiteX18" fmla="*/ 832871 w 1678812"/>
                  <a:gd name="connsiteY18" fmla="*/ 35324 h 1927689"/>
                  <a:gd name="connsiteX19" fmla="*/ 862210 w 1678812"/>
                  <a:gd name="connsiteY19" fmla="*/ 184463 h 1927689"/>
                  <a:gd name="connsiteX20" fmla="*/ 871990 w 1678812"/>
                  <a:gd name="connsiteY20" fmla="*/ 248031 h 1927689"/>
                  <a:gd name="connsiteX21" fmla="*/ 999126 w 1678812"/>
                  <a:gd name="connsiteY21" fmla="*/ 277370 h 1927689"/>
                  <a:gd name="connsiteX22" fmla="*/ 996681 w 1678812"/>
                  <a:gd name="connsiteY22" fmla="*/ 304264 h 1927689"/>
                  <a:gd name="connsiteX23" fmla="*/ 1038244 w 1678812"/>
                  <a:gd name="connsiteY23" fmla="*/ 309154 h 1927689"/>
                  <a:gd name="connsiteX24" fmla="*/ 1133596 w 1678812"/>
                  <a:gd name="connsiteY24" fmla="*/ 340938 h 1927689"/>
                  <a:gd name="connsiteX25" fmla="*/ 1177605 w 1678812"/>
                  <a:gd name="connsiteY25" fmla="*/ 370277 h 1927689"/>
                  <a:gd name="connsiteX26" fmla="*/ 1287626 w 1678812"/>
                  <a:gd name="connsiteY26" fmla="*/ 414285 h 1927689"/>
                  <a:gd name="connsiteX27" fmla="*/ 1400093 w 1678812"/>
                  <a:gd name="connsiteY27" fmla="*/ 409396 h 1927689"/>
                  <a:gd name="connsiteX28" fmla="*/ 1436766 w 1678812"/>
                  <a:gd name="connsiteY28" fmla="*/ 416730 h 1927689"/>
                  <a:gd name="connsiteX29" fmla="*/ 1527228 w 1678812"/>
                  <a:gd name="connsiteY29" fmla="*/ 414285 h 1927689"/>
                  <a:gd name="connsiteX30" fmla="*/ 1554121 w 1678812"/>
                  <a:gd name="connsiteY30" fmla="*/ 573205 h 1927689"/>
                  <a:gd name="connsiteX31" fmla="*/ 1637249 w 1678812"/>
                  <a:gd name="connsiteY31" fmla="*/ 578095 h 1927689"/>
                  <a:gd name="connsiteX32" fmla="*/ 1642139 w 1678812"/>
                  <a:gd name="connsiteY32" fmla="*/ 712565 h 1927689"/>
                  <a:gd name="connsiteX33" fmla="*/ 1546787 w 1678812"/>
                  <a:gd name="connsiteY33" fmla="*/ 717455 h 1927689"/>
                  <a:gd name="connsiteX34" fmla="*/ 1546787 w 1678812"/>
                  <a:gd name="connsiteY34" fmla="*/ 788357 h 1927689"/>
                  <a:gd name="connsiteX35" fmla="*/ 1502778 w 1678812"/>
                  <a:gd name="connsiteY35" fmla="*/ 788357 h 1927689"/>
                  <a:gd name="connsiteX36" fmla="*/ 1490554 w 1678812"/>
                  <a:gd name="connsiteY36" fmla="*/ 820141 h 1927689"/>
                  <a:gd name="connsiteX37" fmla="*/ 1632359 w 1678812"/>
                  <a:gd name="connsiteY37" fmla="*/ 829921 h 1927689"/>
                  <a:gd name="connsiteX38" fmla="*/ 1634804 w 1678812"/>
                  <a:gd name="connsiteY38" fmla="*/ 971726 h 1927689"/>
                  <a:gd name="connsiteX39" fmla="*/ 1664143 w 1678812"/>
                  <a:gd name="connsiteY39" fmla="*/ 983951 h 1927689"/>
                  <a:gd name="connsiteX40" fmla="*/ 1647028 w 1678812"/>
                  <a:gd name="connsiteY40" fmla="*/ 1128201 h 1927689"/>
                  <a:gd name="connsiteX41" fmla="*/ 1603020 w 1678812"/>
                  <a:gd name="connsiteY41" fmla="*/ 1340908 h 1927689"/>
                  <a:gd name="connsiteX42" fmla="*/ 1593240 w 1678812"/>
                  <a:gd name="connsiteY42" fmla="*/ 1402032 h 1927689"/>
                  <a:gd name="connsiteX43" fmla="*/ 1610355 w 1678812"/>
                  <a:gd name="connsiteY43" fmla="*/ 1453374 h 1927689"/>
                  <a:gd name="connsiteX44" fmla="*/ 1639694 w 1678812"/>
                  <a:gd name="connsiteY44" fmla="*/ 1536502 h 1927689"/>
                  <a:gd name="connsiteX45" fmla="*/ 1678812 w 1678812"/>
                  <a:gd name="connsiteY45" fmla="*/ 1668527 h 1927689"/>
                  <a:gd name="connsiteX46" fmla="*/ 1583461 w 1678812"/>
                  <a:gd name="connsiteY46" fmla="*/ 1685642 h 1927689"/>
                  <a:gd name="connsiteX47" fmla="*/ 1588350 w 1678812"/>
                  <a:gd name="connsiteY47" fmla="*/ 1756544 h 1927689"/>
                  <a:gd name="connsiteX48" fmla="*/ 1598130 w 1678812"/>
                  <a:gd name="connsiteY48" fmla="*/ 1798108 h 1927689"/>
                  <a:gd name="connsiteX49" fmla="*/ 1578571 w 1678812"/>
                  <a:gd name="connsiteY49" fmla="*/ 1905685 h 1927689"/>
                  <a:gd name="connsiteX50" fmla="*/ 1417206 w 1678812"/>
                  <a:gd name="connsiteY50" fmla="*/ 1854341 h 1927689"/>
                  <a:gd name="connsiteX51" fmla="*/ 1250951 w 1678812"/>
                  <a:gd name="connsiteY51" fmla="*/ 1908129 h 1927689"/>
                  <a:gd name="connsiteX52" fmla="*/ 1233837 w 1678812"/>
                  <a:gd name="connsiteY52" fmla="*/ 1820112 h 1927689"/>
                  <a:gd name="connsiteX53" fmla="*/ 1199608 w 1678812"/>
                  <a:gd name="connsiteY53" fmla="*/ 1820112 h 1927689"/>
                  <a:gd name="connsiteX54" fmla="*/ 1143375 w 1678812"/>
                  <a:gd name="connsiteY54" fmla="*/ 1927689 h 1927689"/>
                  <a:gd name="connsiteX55" fmla="*/ 1041682 w 1678812"/>
                  <a:gd name="connsiteY55" fmla="*/ 1713297 h 1927689"/>
                  <a:gd name="connsiteX0" fmla="*/ 0 w 1678812"/>
                  <a:gd name="connsiteY0" fmla="*/ 546196 h 1927689"/>
                  <a:gd name="connsiteX1" fmla="*/ 46264 w 1678812"/>
                  <a:gd name="connsiteY1" fmla="*/ 499931 h 1927689"/>
                  <a:gd name="connsiteX2" fmla="*/ 117021 w 1678812"/>
                  <a:gd name="connsiteY2" fmla="*/ 412846 h 1927689"/>
                  <a:gd name="connsiteX3" fmla="*/ 329292 w 1678812"/>
                  <a:gd name="connsiteY3" fmla="*/ 282217 h 1927689"/>
                  <a:gd name="connsiteX4" fmla="*/ 326570 w 1678812"/>
                  <a:gd name="connsiteY4" fmla="*/ 238674 h 1927689"/>
                  <a:gd name="connsiteX5" fmla="*/ 364670 w 1678812"/>
                  <a:gd name="connsiteY5" fmla="*/ 274053 h 1927689"/>
                  <a:gd name="connsiteX6" fmla="*/ 427263 w 1678812"/>
                  <a:gd name="connsiteY6" fmla="*/ 208739 h 1927689"/>
                  <a:gd name="connsiteX7" fmla="*/ 449034 w 1678812"/>
                  <a:gd name="connsiteY7" fmla="*/ 121653 h 1927689"/>
                  <a:gd name="connsiteX8" fmla="*/ 470806 w 1678812"/>
                  <a:gd name="connsiteY8" fmla="*/ 91717 h 1927689"/>
                  <a:gd name="connsiteX9" fmla="*/ 506183 w 1678812"/>
                  <a:gd name="connsiteY9" fmla="*/ 108046 h 1927689"/>
                  <a:gd name="connsiteX10" fmla="*/ 557890 w 1678812"/>
                  <a:gd name="connsiteY10" fmla="*/ 105324 h 1927689"/>
                  <a:gd name="connsiteX11" fmla="*/ 568776 w 1678812"/>
                  <a:gd name="connsiteY11" fmla="*/ 72667 h 1927689"/>
                  <a:gd name="connsiteX12" fmla="*/ 631369 w 1678812"/>
                  <a:gd name="connsiteY12" fmla="*/ 64502 h 1927689"/>
                  <a:gd name="connsiteX13" fmla="*/ 710290 w 1678812"/>
                  <a:gd name="connsiteY13" fmla="*/ 88995 h 1927689"/>
                  <a:gd name="connsiteX14" fmla="*/ 705735 w 1678812"/>
                  <a:gd name="connsiteY14" fmla="*/ 18208 h 1927689"/>
                  <a:gd name="connsiteX15" fmla="*/ 725295 w 1678812"/>
                  <a:gd name="connsiteY15" fmla="*/ 1095 h 1927689"/>
                  <a:gd name="connsiteX16" fmla="*/ 786418 w 1678812"/>
                  <a:gd name="connsiteY16" fmla="*/ 8429 h 1927689"/>
                  <a:gd name="connsiteX17" fmla="*/ 801087 w 1678812"/>
                  <a:gd name="connsiteY17" fmla="*/ 37768 h 1927689"/>
                  <a:gd name="connsiteX18" fmla="*/ 832871 w 1678812"/>
                  <a:gd name="connsiteY18" fmla="*/ 35324 h 1927689"/>
                  <a:gd name="connsiteX19" fmla="*/ 862210 w 1678812"/>
                  <a:gd name="connsiteY19" fmla="*/ 184463 h 1927689"/>
                  <a:gd name="connsiteX20" fmla="*/ 871990 w 1678812"/>
                  <a:gd name="connsiteY20" fmla="*/ 248031 h 1927689"/>
                  <a:gd name="connsiteX21" fmla="*/ 999126 w 1678812"/>
                  <a:gd name="connsiteY21" fmla="*/ 277370 h 1927689"/>
                  <a:gd name="connsiteX22" fmla="*/ 996681 w 1678812"/>
                  <a:gd name="connsiteY22" fmla="*/ 304264 h 1927689"/>
                  <a:gd name="connsiteX23" fmla="*/ 1038244 w 1678812"/>
                  <a:gd name="connsiteY23" fmla="*/ 309154 h 1927689"/>
                  <a:gd name="connsiteX24" fmla="*/ 1133596 w 1678812"/>
                  <a:gd name="connsiteY24" fmla="*/ 340938 h 1927689"/>
                  <a:gd name="connsiteX25" fmla="*/ 1177605 w 1678812"/>
                  <a:gd name="connsiteY25" fmla="*/ 370277 h 1927689"/>
                  <a:gd name="connsiteX26" fmla="*/ 1287626 w 1678812"/>
                  <a:gd name="connsiteY26" fmla="*/ 414285 h 1927689"/>
                  <a:gd name="connsiteX27" fmla="*/ 1400093 w 1678812"/>
                  <a:gd name="connsiteY27" fmla="*/ 409396 h 1927689"/>
                  <a:gd name="connsiteX28" fmla="*/ 1436766 w 1678812"/>
                  <a:gd name="connsiteY28" fmla="*/ 416730 h 1927689"/>
                  <a:gd name="connsiteX29" fmla="*/ 1527228 w 1678812"/>
                  <a:gd name="connsiteY29" fmla="*/ 414285 h 1927689"/>
                  <a:gd name="connsiteX30" fmla="*/ 1554121 w 1678812"/>
                  <a:gd name="connsiteY30" fmla="*/ 573205 h 1927689"/>
                  <a:gd name="connsiteX31" fmla="*/ 1637249 w 1678812"/>
                  <a:gd name="connsiteY31" fmla="*/ 578095 h 1927689"/>
                  <a:gd name="connsiteX32" fmla="*/ 1642139 w 1678812"/>
                  <a:gd name="connsiteY32" fmla="*/ 712565 h 1927689"/>
                  <a:gd name="connsiteX33" fmla="*/ 1546787 w 1678812"/>
                  <a:gd name="connsiteY33" fmla="*/ 717455 h 1927689"/>
                  <a:gd name="connsiteX34" fmla="*/ 1546787 w 1678812"/>
                  <a:gd name="connsiteY34" fmla="*/ 788357 h 1927689"/>
                  <a:gd name="connsiteX35" fmla="*/ 1502778 w 1678812"/>
                  <a:gd name="connsiteY35" fmla="*/ 788357 h 1927689"/>
                  <a:gd name="connsiteX36" fmla="*/ 1490554 w 1678812"/>
                  <a:gd name="connsiteY36" fmla="*/ 820141 h 1927689"/>
                  <a:gd name="connsiteX37" fmla="*/ 1632359 w 1678812"/>
                  <a:gd name="connsiteY37" fmla="*/ 829921 h 1927689"/>
                  <a:gd name="connsiteX38" fmla="*/ 1634804 w 1678812"/>
                  <a:gd name="connsiteY38" fmla="*/ 971726 h 1927689"/>
                  <a:gd name="connsiteX39" fmla="*/ 1664143 w 1678812"/>
                  <a:gd name="connsiteY39" fmla="*/ 983951 h 1927689"/>
                  <a:gd name="connsiteX40" fmla="*/ 1647028 w 1678812"/>
                  <a:gd name="connsiteY40" fmla="*/ 1128201 h 1927689"/>
                  <a:gd name="connsiteX41" fmla="*/ 1603020 w 1678812"/>
                  <a:gd name="connsiteY41" fmla="*/ 1340908 h 1927689"/>
                  <a:gd name="connsiteX42" fmla="*/ 1593240 w 1678812"/>
                  <a:gd name="connsiteY42" fmla="*/ 1402032 h 1927689"/>
                  <a:gd name="connsiteX43" fmla="*/ 1610355 w 1678812"/>
                  <a:gd name="connsiteY43" fmla="*/ 1453374 h 1927689"/>
                  <a:gd name="connsiteX44" fmla="*/ 1639694 w 1678812"/>
                  <a:gd name="connsiteY44" fmla="*/ 1536502 h 1927689"/>
                  <a:gd name="connsiteX45" fmla="*/ 1678812 w 1678812"/>
                  <a:gd name="connsiteY45" fmla="*/ 1668527 h 1927689"/>
                  <a:gd name="connsiteX46" fmla="*/ 1583461 w 1678812"/>
                  <a:gd name="connsiteY46" fmla="*/ 1685642 h 1927689"/>
                  <a:gd name="connsiteX47" fmla="*/ 1588350 w 1678812"/>
                  <a:gd name="connsiteY47" fmla="*/ 1756544 h 1927689"/>
                  <a:gd name="connsiteX48" fmla="*/ 1598130 w 1678812"/>
                  <a:gd name="connsiteY48" fmla="*/ 1798108 h 1927689"/>
                  <a:gd name="connsiteX49" fmla="*/ 1578571 w 1678812"/>
                  <a:gd name="connsiteY49" fmla="*/ 1905685 h 1927689"/>
                  <a:gd name="connsiteX50" fmla="*/ 1417206 w 1678812"/>
                  <a:gd name="connsiteY50" fmla="*/ 1854341 h 1927689"/>
                  <a:gd name="connsiteX51" fmla="*/ 1250951 w 1678812"/>
                  <a:gd name="connsiteY51" fmla="*/ 1908129 h 1927689"/>
                  <a:gd name="connsiteX52" fmla="*/ 1233837 w 1678812"/>
                  <a:gd name="connsiteY52" fmla="*/ 1820112 h 1927689"/>
                  <a:gd name="connsiteX53" fmla="*/ 1199608 w 1678812"/>
                  <a:gd name="connsiteY53" fmla="*/ 1820112 h 1927689"/>
                  <a:gd name="connsiteX54" fmla="*/ 1143375 w 1678812"/>
                  <a:gd name="connsiteY54" fmla="*/ 1927689 h 1927689"/>
                  <a:gd name="connsiteX55" fmla="*/ 1048023 w 1678812"/>
                  <a:gd name="connsiteY55" fmla="*/ 1844563 h 1927689"/>
                  <a:gd name="connsiteX56" fmla="*/ 1041682 w 1678812"/>
                  <a:gd name="connsiteY56" fmla="*/ 1713297 h 1927689"/>
                  <a:gd name="connsiteX0" fmla="*/ 0 w 1678812"/>
                  <a:gd name="connsiteY0" fmla="*/ 546196 h 1927689"/>
                  <a:gd name="connsiteX1" fmla="*/ 46264 w 1678812"/>
                  <a:gd name="connsiteY1" fmla="*/ 499931 h 1927689"/>
                  <a:gd name="connsiteX2" fmla="*/ 117021 w 1678812"/>
                  <a:gd name="connsiteY2" fmla="*/ 412846 h 1927689"/>
                  <a:gd name="connsiteX3" fmla="*/ 329292 w 1678812"/>
                  <a:gd name="connsiteY3" fmla="*/ 282217 h 1927689"/>
                  <a:gd name="connsiteX4" fmla="*/ 326570 w 1678812"/>
                  <a:gd name="connsiteY4" fmla="*/ 238674 h 1927689"/>
                  <a:gd name="connsiteX5" fmla="*/ 364670 w 1678812"/>
                  <a:gd name="connsiteY5" fmla="*/ 274053 h 1927689"/>
                  <a:gd name="connsiteX6" fmla="*/ 427263 w 1678812"/>
                  <a:gd name="connsiteY6" fmla="*/ 208739 h 1927689"/>
                  <a:gd name="connsiteX7" fmla="*/ 449034 w 1678812"/>
                  <a:gd name="connsiteY7" fmla="*/ 121653 h 1927689"/>
                  <a:gd name="connsiteX8" fmla="*/ 470806 w 1678812"/>
                  <a:gd name="connsiteY8" fmla="*/ 91717 h 1927689"/>
                  <a:gd name="connsiteX9" fmla="*/ 506183 w 1678812"/>
                  <a:gd name="connsiteY9" fmla="*/ 108046 h 1927689"/>
                  <a:gd name="connsiteX10" fmla="*/ 557890 w 1678812"/>
                  <a:gd name="connsiteY10" fmla="*/ 105324 h 1927689"/>
                  <a:gd name="connsiteX11" fmla="*/ 568776 w 1678812"/>
                  <a:gd name="connsiteY11" fmla="*/ 72667 h 1927689"/>
                  <a:gd name="connsiteX12" fmla="*/ 631369 w 1678812"/>
                  <a:gd name="connsiteY12" fmla="*/ 64502 h 1927689"/>
                  <a:gd name="connsiteX13" fmla="*/ 710290 w 1678812"/>
                  <a:gd name="connsiteY13" fmla="*/ 88995 h 1927689"/>
                  <a:gd name="connsiteX14" fmla="*/ 705735 w 1678812"/>
                  <a:gd name="connsiteY14" fmla="*/ 18208 h 1927689"/>
                  <a:gd name="connsiteX15" fmla="*/ 725295 w 1678812"/>
                  <a:gd name="connsiteY15" fmla="*/ 1095 h 1927689"/>
                  <a:gd name="connsiteX16" fmla="*/ 786418 w 1678812"/>
                  <a:gd name="connsiteY16" fmla="*/ 8429 h 1927689"/>
                  <a:gd name="connsiteX17" fmla="*/ 801087 w 1678812"/>
                  <a:gd name="connsiteY17" fmla="*/ 37768 h 1927689"/>
                  <a:gd name="connsiteX18" fmla="*/ 832871 w 1678812"/>
                  <a:gd name="connsiteY18" fmla="*/ 35324 h 1927689"/>
                  <a:gd name="connsiteX19" fmla="*/ 862210 w 1678812"/>
                  <a:gd name="connsiteY19" fmla="*/ 184463 h 1927689"/>
                  <a:gd name="connsiteX20" fmla="*/ 871990 w 1678812"/>
                  <a:gd name="connsiteY20" fmla="*/ 248031 h 1927689"/>
                  <a:gd name="connsiteX21" fmla="*/ 999126 w 1678812"/>
                  <a:gd name="connsiteY21" fmla="*/ 277370 h 1927689"/>
                  <a:gd name="connsiteX22" fmla="*/ 996681 w 1678812"/>
                  <a:gd name="connsiteY22" fmla="*/ 304264 h 1927689"/>
                  <a:gd name="connsiteX23" fmla="*/ 1038244 w 1678812"/>
                  <a:gd name="connsiteY23" fmla="*/ 309154 h 1927689"/>
                  <a:gd name="connsiteX24" fmla="*/ 1133596 w 1678812"/>
                  <a:gd name="connsiteY24" fmla="*/ 340938 h 1927689"/>
                  <a:gd name="connsiteX25" fmla="*/ 1177605 w 1678812"/>
                  <a:gd name="connsiteY25" fmla="*/ 370277 h 1927689"/>
                  <a:gd name="connsiteX26" fmla="*/ 1287626 w 1678812"/>
                  <a:gd name="connsiteY26" fmla="*/ 414285 h 1927689"/>
                  <a:gd name="connsiteX27" fmla="*/ 1400093 w 1678812"/>
                  <a:gd name="connsiteY27" fmla="*/ 409396 h 1927689"/>
                  <a:gd name="connsiteX28" fmla="*/ 1436766 w 1678812"/>
                  <a:gd name="connsiteY28" fmla="*/ 416730 h 1927689"/>
                  <a:gd name="connsiteX29" fmla="*/ 1527228 w 1678812"/>
                  <a:gd name="connsiteY29" fmla="*/ 414285 h 1927689"/>
                  <a:gd name="connsiteX30" fmla="*/ 1554121 w 1678812"/>
                  <a:gd name="connsiteY30" fmla="*/ 573205 h 1927689"/>
                  <a:gd name="connsiteX31" fmla="*/ 1637249 w 1678812"/>
                  <a:gd name="connsiteY31" fmla="*/ 578095 h 1927689"/>
                  <a:gd name="connsiteX32" fmla="*/ 1642139 w 1678812"/>
                  <a:gd name="connsiteY32" fmla="*/ 712565 h 1927689"/>
                  <a:gd name="connsiteX33" fmla="*/ 1546787 w 1678812"/>
                  <a:gd name="connsiteY33" fmla="*/ 717455 h 1927689"/>
                  <a:gd name="connsiteX34" fmla="*/ 1546787 w 1678812"/>
                  <a:gd name="connsiteY34" fmla="*/ 788357 h 1927689"/>
                  <a:gd name="connsiteX35" fmla="*/ 1502778 w 1678812"/>
                  <a:gd name="connsiteY35" fmla="*/ 788357 h 1927689"/>
                  <a:gd name="connsiteX36" fmla="*/ 1490554 w 1678812"/>
                  <a:gd name="connsiteY36" fmla="*/ 820141 h 1927689"/>
                  <a:gd name="connsiteX37" fmla="*/ 1632359 w 1678812"/>
                  <a:gd name="connsiteY37" fmla="*/ 829921 h 1927689"/>
                  <a:gd name="connsiteX38" fmla="*/ 1634804 w 1678812"/>
                  <a:gd name="connsiteY38" fmla="*/ 971726 h 1927689"/>
                  <a:gd name="connsiteX39" fmla="*/ 1664143 w 1678812"/>
                  <a:gd name="connsiteY39" fmla="*/ 983951 h 1927689"/>
                  <a:gd name="connsiteX40" fmla="*/ 1647028 w 1678812"/>
                  <a:gd name="connsiteY40" fmla="*/ 1128201 h 1927689"/>
                  <a:gd name="connsiteX41" fmla="*/ 1603020 w 1678812"/>
                  <a:gd name="connsiteY41" fmla="*/ 1340908 h 1927689"/>
                  <a:gd name="connsiteX42" fmla="*/ 1593240 w 1678812"/>
                  <a:gd name="connsiteY42" fmla="*/ 1402032 h 1927689"/>
                  <a:gd name="connsiteX43" fmla="*/ 1610355 w 1678812"/>
                  <a:gd name="connsiteY43" fmla="*/ 1453374 h 1927689"/>
                  <a:gd name="connsiteX44" fmla="*/ 1639694 w 1678812"/>
                  <a:gd name="connsiteY44" fmla="*/ 1536502 h 1927689"/>
                  <a:gd name="connsiteX45" fmla="*/ 1678812 w 1678812"/>
                  <a:gd name="connsiteY45" fmla="*/ 1668527 h 1927689"/>
                  <a:gd name="connsiteX46" fmla="*/ 1583461 w 1678812"/>
                  <a:gd name="connsiteY46" fmla="*/ 1685642 h 1927689"/>
                  <a:gd name="connsiteX47" fmla="*/ 1588350 w 1678812"/>
                  <a:gd name="connsiteY47" fmla="*/ 1756544 h 1927689"/>
                  <a:gd name="connsiteX48" fmla="*/ 1598130 w 1678812"/>
                  <a:gd name="connsiteY48" fmla="*/ 1798108 h 1927689"/>
                  <a:gd name="connsiteX49" fmla="*/ 1578571 w 1678812"/>
                  <a:gd name="connsiteY49" fmla="*/ 1905685 h 1927689"/>
                  <a:gd name="connsiteX50" fmla="*/ 1417206 w 1678812"/>
                  <a:gd name="connsiteY50" fmla="*/ 1854341 h 1927689"/>
                  <a:gd name="connsiteX51" fmla="*/ 1250951 w 1678812"/>
                  <a:gd name="connsiteY51" fmla="*/ 1908129 h 1927689"/>
                  <a:gd name="connsiteX52" fmla="*/ 1233837 w 1678812"/>
                  <a:gd name="connsiteY52" fmla="*/ 1820112 h 1927689"/>
                  <a:gd name="connsiteX53" fmla="*/ 1199608 w 1678812"/>
                  <a:gd name="connsiteY53" fmla="*/ 1820112 h 1927689"/>
                  <a:gd name="connsiteX54" fmla="*/ 1143375 w 1678812"/>
                  <a:gd name="connsiteY54" fmla="*/ 1927689 h 1927689"/>
                  <a:gd name="connsiteX55" fmla="*/ 1048023 w 1678812"/>
                  <a:gd name="connsiteY55" fmla="*/ 1844563 h 1927689"/>
                  <a:gd name="connsiteX56" fmla="*/ 784966 w 1678812"/>
                  <a:gd name="connsiteY56" fmla="*/ 1493254 h 1927689"/>
                  <a:gd name="connsiteX0" fmla="*/ 0 w 1678812"/>
                  <a:gd name="connsiteY0" fmla="*/ 546196 h 1927689"/>
                  <a:gd name="connsiteX1" fmla="*/ 46264 w 1678812"/>
                  <a:gd name="connsiteY1" fmla="*/ 499931 h 1927689"/>
                  <a:gd name="connsiteX2" fmla="*/ 117021 w 1678812"/>
                  <a:gd name="connsiteY2" fmla="*/ 412846 h 1927689"/>
                  <a:gd name="connsiteX3" fmla="*/ 329292 w 1678812"/>
                  <a:gd name="connsiteY3" fmla="*/ 282217 h 1927689"/>
                  <a:gd name="connsiteX4" fmla="*/ 326570 w 1678812"/>
                  <a:gd name="connsiteY4" fmla="*/ 238674 h 1927689"/>
                  <a:gd name="connsiteX5" fmla="*/ 364670 w 1678812"/>
                  <a:gd name="connsiteY5" fmla="*/ 274053 h 1927689"/>
                  <a:gd name="connsiteX6" fmla="*/ 427263 w 1678812"/>
                  <a:gd name="connsiteY6" fmla="*/ 208739 h 1927689"/>
                  <a:gd name="connsiteX7" fmla="*/ 449034 w 1678812"/>
                  <a:gd name="connsiteY7" fmla="*/ 121653 h 1927689"/>
                  <a:gd name="connsiteX8" fmla="*/ 470806 w 1678812"/>
                  <a:gd name="connsiteY8" fmla="*/ 91717 h 1927689"/>
                  <a:gd name="connsiteX9" fmla="*/ 506183 w 1678812"/>
                  <a:gd name="connsiteY9" fmla="*/ 108046 h 1927689"/>
                  <a:gd name="connsiteX10" fmla="*/ 557890 w 1678812"/>
                  <a:gd name="connsiteY10" fmla="*/ 105324 h 1927689"/>
                  <a:gd name="connsiteX11" fmla="*/ 568776 w 1678812"/>
                  <a:gd name="connsiteY11" fmla="*/ 72667 h 1927689"/>
                  <a:gd name="connsiteX12" fmla="*/ 631369 w 1678812"/>
                  <a:gd name="connsiteY12" fmla="*/ 64502 h 1927689"/>
                  <a:gd name="connsiteX13" fmla="*/ 710290 w 1678812"/>
                  <a:gd name="connsiteY13" fmla="*/ 88995 h 1927689"/>
                  <a:gd name="connsiteX14" fmla="*/ 705735 w 1678812"/>
                  <a:gd name="connsiteY14" fmla="*/ 18208 h 1927689"/>
                  <a:gd name="connsiteX15" fmla="*/ 725295 w 1678812"/>
                  <a:gd name="connsiteY15" fmla="*/ 1095 h 1927689"/>
                  <a:gd name="connsiteX16" fmla="*/ 786418 w 1678812"/>
                  <a:gd name="connsiteY16" fmla="*/ 8429 h 1927689"/>
                  <a:gd name="connsiteX17" fmla="*/ 801087 w 1678812"/>
                  <a:gd name="connsiteY17" fmla="*/ 37768 h 1927689"/>
                  <a:gd name="connsiteX18" fmla="*/ 832871 w 1678812"/>
                  <a:gd name="connsiteY18" fmla="*/ 35324 h 1927689"/>
                  <a:gd name="connsiteX19" fmla="*/ 862210 w 1678812"/>
                  <a:gd name="connsiteY19" fmla="*/ 184463 h 1927689"/>
                  <a:gd name="connsiteX20" fmla="*/ 871990 w 1678812"/>
                  <a:gd name="connsiteY20" fmla="*/ 248031 h 1927689"/>
                  <a:gd name="connsiteX21" fmla="*/ 999126 w 1678812"/>
                  <a:gd name="connsiteY21" fmla="*/ 277370 h 1927689"/>
                  <a:gd name="connsiteX22" fmla="*/ 996681 w 1678812"/>
                  <a:gd name="connsiteY22" fmla="*/ 304264 h 1927689"/>
                  <a:gd name="connsiteX23" fmla="*/ 1038244 w 1678812"/>
                  <a:gd name="connsiteY23" fmla="*/ 309154 h 1927689"/>
                  <a:gd name="connsiteX24" fmla="*/ 1133596 w 1678812"/>
                  <a:gd name="connsiteY24" fmla="*/ 340938 h 1927689"/>
                  <a:gd name="connsiteX25" fmla="*/ 1177605 w 1678812"/>
                  <a:gd name="connsiteY25" fmla="*/ 370277 h 1927689"/>
                  <a:gd name="connsiteX26" fmla="*/ 1287626 w 1678812"/>
                  <a:gd name="connsiteY26" fmla="*/ 414285 h 1927689"/>
                  <a:gd name="connsiteX27" fmla="*/ 1400093 w 1678812"/>
                  <a:gd name="connsiteY27" fmla="*/ 409396 h 1927689"/>
                  <a:gd name="connsiteX28" fmla="*/ 1436766 w 1678812"/>
                  <a:gd name="connsiteY28" fmla="*/ 416730 h 1927689"/>
                  <a:gd name="connsiteX29" fmla="*/ 1527228 w 1678812"/>
                  <a:gd name="connsiteY29" fmla="*/ 414285 h 1927689"/>
                  <a:gd name="connsiteX30" fmla="*/ 1554121 w 1678812"/>
                  <a:gd name="connsiteY30" fmla="*/ 573205 h 1927689"/>
                  <a:gd name="connsiteX31" fmla="*/ 1637249 w 1678812"/>
                  <a:gd name="connsiteY31" fmla="*/ 578095 h 1927689"/>
                  <a:gd name="connsiteX32" fmla="*/ 1642139 w 1678812"/>
                  <a:gd name="connsiteY32" fmla="*/ 712565 h 1927689"/>
                  <a:gd name="connsiteX33" fmla="*/ 1546787 w 1678812"/>
                  <a:gd name="connsiteY33" fmla="*/ 717455 h 1927689"/>
                  <a:gd name="connsiteX34" fmla="*/ 1546787 w 1678812"/>
                  <a:gd name="connsiteY34" fmla="*/ 788357 h 1927689"/>
                  <a:gd name="connsiteX35" fmla="*/ 1502778 w 1678812"/>
                  <a:gd name="connsiteY35" fmla="*/ 788357 h 1927689"/>
                  <a:gd name="connsiteX36" fmla="*/ 1490554 w 1678812"/>
                  <a:gd name="connsiteY36" fmla="*/ 820141 h 1927689"/>
                  <a:gd name="connsiteX37" fmla="*/ 1632359 w 1678812"/>
                  <a:gd name="connsiteY37" fmla="*/ 829921 h 1927689"/>
                  <a:gd name="connsiteX38" fmla="*/ 1634804 w 1678812"/>
                  <a:gd name="connsiteY38" fmla="*/ 971726 h 1927689"/>
                  <a:gd name="connsiteX39" fmla="*/ 1664143 w 1678812"/>
                  <a:gd name="connsiteY39" fmla="*/ 983951 h 1927689"/>
                  <a:gd name="connsiteX40" fmla="*/ 1647028 w 1678812"/>
                  <a:gd name="connsiteY40" fmla="*/ 1128201 h 1927689"/>
                  <a:gd name="connsiteX41" fmla="*/ 1603020 w 1678812"/>
                  <a:gd name="connsiteY41" fmla="*/ 1340908 h 1927689"/>
                  <a:gd name="connsiteX42" fmla="*/ 1593240 w 1678812"/>
                  <a:gd name="connsiteY42" fmla="*/ 1402032 h 1927689"/>
                  <a:gd name="connsiteX43" fmla="*/ 1610355 w 1678812"/>
                  <a:gd name="connsiteY43" fmla="*/ 1453374 h 1927689"/>
                  <a:gd name="connsiteX44" fmla="*/ 1639694 w 1678812"/>
                  <a:gd name="connsiteY44" fmla="*/ 1536502 h 1927689"/>
                  <a:gd name="connsiteX45" fmla="*/ 1678812 w 1678812"/>
                  <a:gd name="connsiteY45" fmla="*/ 1668527 h 1927689"/>
                  <a:gd name="connsiteX46" fmla="*/ 1583461 w 1678812"/>
                  <a:gd name="connsiteY46" fmla="*/ 1685642 h 1927689"/>
                  <a:gd name="connsiteX47" fmla="*/ 1588350 w 1678812"/>
                  <a:gd name="connsiteY47" fmla="*/ 1756544 h 1927689"/>
                  <a:gd name="connsiteX48" fmla="*/ 1598130 w 1678812"/>
                  <a:gd name="connsiteY48" fmla="*/ 1798108 h 1927689"/>
                  <a:gd name="connsiteX49" fmla="*/ 1578571 w 1678812"/>
                  <a:gd name="connsiteY49" fmla="*/ 1905685 h 1927689"/>
                  <a:gd name="connsiteX50" fmla="*/ 1417206 w 1678812"/>
                  <a:gd name="connsiteY50" fmla="*/ 1854341 h 1927689"/>
                  <a:gd name="connsiteX51" fmla="*/ 1250951 w 1678812"/>
                  <a:gd name="connsiteY51" fmla="*/ 1908129 h 1927689"/>
                  <a:gd name="connsiteX52" fmla="*/ 1233837 w 1678812"/>
                  <a:gd name="connsiteY52" fmla="*/ 1820112 h 1927689"/>
                  <a:gd name="connsiteX53" fmla="*/ 1199608 w 1678812"/>
                  <a:gd name="connsiteY53" fmla="*/ 1820112 h 1927689"/>
                  <a:gd name="connsiteX54" fmla="*/ 1143375 w 1678812"/>
                  <a:gd name="connsiteY54" fmla="*/ 1927689 h 1927689"/>
                  <a:gd name="connsiteX55" fmla="*/ 1048023 w 1678812"/>
                  <a:gd name="connsiteY55" fmla="*/ 1844563 h 1927689"/>
                  <a:gd name="connsiteX56" fmla="*/ 935557 w 1678812"/>
                  <a:gd name="connsiteY56" fmla="*/ 1773660 h 1927689"/>
                  <a:gd name="connsiteX57" fmla="*/ 784966 w 1678812"/>
                  <a:gd name="connsiteY57" fmla="*/ 1493254 h 1927689"/>
                  <a:gd name="connsiteX0" fmla="*/ 0 w 1678812"/>
                  <a:gd name="connsiteY0" fmla="*/ 546196 h 1927689"/>
                  <a:gd name="connsiteX1" fmla="*/ 46264 w 1678812"/>
                  <a:gd name="connsiteY1" fmla="*/ 499931 h 1927689"/>
                  <a:gd name="connsiteX2" fmla="*/ 117021 w 1678812"/>
                  <a:gd name="connsiteY2" fmla="*/ 412846 h 1927689"/>
                  <a:gd name="connsiteX3" fmla="*/ 329292 w 1678812"/>
                  <a:gd name="connsiteY3" fmla="*/ 282217 h 1927689"/>
                  <a:gd name="connsiteX4" fmla="*/ 326570 w 1678812"/>
                  <a:gd name="connsiteY4" fmla="*/ 238674 h 1927689"/>
                  <a:gd name="connsiteX5" fmla="*/ 364670 w 1678812"/>
                  <a:gd name="connsiteY5" fmla="*/ 274053 h 1927689"/>
                  <a:gd name="connsiteX6" fmla="*/ 427263 w 1678812"/>
                  <a:gd name="connsiteY6" fmla="*/ 208739 h 1927689"/>
                  <a:gd name="connsiteX7" fmla="*/ 449034 w 1678812"/>
                  <a:gd name="connsiteY7" fmla="*/ 121653 h 1927689"/>
                  <a:gd name="connsiteX8" fmla="*/ 470806 w 1678812"/>
                  <a:gd name="connsiteY8" fmla="*/ 91717 h 1927689"/>
                  <a:gd name="connsiteX9" fmla="*/ 506183 w 1678812"/>
                  <a:gd name="connsiteY9" fmla="*/ 108046 h 1927689"/>
                  <a:gd name="connsiteX10" fmla="*/ 557890 w 1678812"/>
                  <a:gd name="connsiteY10" fmla="*/ 105324 h 1927689"/>
                  <a:gd name="connsiteX11" fmla="*/ 568776 w 1678812"/>
                  <a:gd name="connsiteY11" fmla="*/ 72667 h 1927689"/>
                  <a:gd name="connsiteX12" fmla="*/ 631369 w 1678812"/>
                  <a:gd name="connsiteY12" fmla="*/ 64502 h 1927689"/>
                  <a:gd name="connsiteX13" fmla="*/ 710290 w 1678812"/>
                  <a:gd name="connsiteY13" fmla="*/ 88995 h 1927689"/>
                  <a:gd name="connsiteX14" fmla="*/ 705735 w 1678812"/>
                  <a:gd name="connsiteY14" fmla="*/ 18208 h 1927689"/>
                  <a:gd name="connsiteX15" fmla="*/ 725295 w 1678812"/>
                  <a:gd name="connsiteY15" fmla="*/ 1095 h 1927689"/>
                  <a:gd name="connsiteX16" fmla="*/ 786418 w 1678812"/>
                  <a:gd name="connsiteY16" fmla="*/ 8429 h 1927689"/>
                  <a:gd name="connsiteX17" fmla="*/ 801087 w 1678812"/>
                  <a:gd name="connsiteY17" fmla="*/ 37768 h 1927689"/>
                  <a:gd name="connsiteX18" fmla="*/ 832871 w 1678812"/>
                  <a:gd name="connsiteY18" fmla="*/ 35324 h 1927689"/>
                  <a:gd name="connsiteX19" fmla="*/ 862210 w 1678812"/>
                  <a:gd name="connsiteY19" fmla="*/ 184463 h 1927689"/>
                  <a:gd name="connsiteX20" fmla="*/ 871990 w 1678812"/>
                  <a:gd name="connsiteY20" fmla="*/ 248031 h 1927689"/>
                  <a:gd name="connsiteX21" fmla="*/ 999126 w 1678812"/>
                  <a:gd name="connsiteY21" fmla="*/ 277370 h 1927689"/>
                  <a:gd name="connsiteX22" fmla="*/ 996681 w 1678812"/>
                  <a:gd name="connsiteY22" fmla="*/ 304264 h 1927689"/>
                  <a:gd name="connsiteX23" fmla="*/ 1038244 w 1678812"/>
                  <a:gd name="connsiteY23" fmla="*/ 309154 h 1927689"/>
                  <a:gd name="connsiteX24" fmla="*/ 1133596 w 1678812"/>
                  <a:gd name="connsiteY24" fmla="*/ 340938 h 1927689"/>
                  <a:gd name="connsiteX25" fmla="*/ 1177605 w 1678812"/>
                  <a:gd name="connsiteY25" fmla="*/ 370277 h 1927689"/>
                  <a:gd name="connsiteX26" fmla="*/ 1287626 w 1678812"/>
                  <a:gd name="connsiteY26" fmla="*/ 414285 h 1927689"/>
                  <a:gd name="connsiteX27" fmla="*/ 1400093 w 1678812"/>
                  <a:gd name="connsiteY27" fmla="*/ 409396 h 1927689"/>
                  <a:gd name="connsiteX28" fmla="*/ 1436766 w 1678812"/>
                  <a:gd name="connsiteY28" fmla="*/ 416730 h 1927689"/>
                  <a:gd name="connsiteX29" fmla="*/ 1527228 w 1678812"/>
                  <a:gd name="connsiteY29" fmla="*/ 414285 h 1927689"/>
                  <a:gd name="connsiteX30" fmla="*/ 1554121 w 1678812"/>
                  <a:gd name="connsiteY30" fmla="*/ 573205 h 1927689"/>
                  <a:gd name="connsiteX31" fmla="*/ 1637249 w 1678812"/>
                  <a:gd name="connsiteY31" fmla="*/ 578095 h 1927689"/>
                  <a:gd name="connsiteX32" fmla="*/ 1642139 w 1678812"/>
                  <a:gd name="connsiteY32" fmla="*/ 712565 h 1927689"/>
                  <a:gd name="connsiteX33" fmla="*/ 1546787 w 1678812"/>
                  <a:gd name="connsiteY33" fmla="*/ 717455 h 1927689"/>
                  <a:gd name="connsiteX34" fmla="*/ 1546787 w 1678812"/>
                  <a:gd name="connsiteY34" fmla="*/ 788357 h 1927689"/>
                  <a:gd name="connsiteX35" fmla="*/ 1502778 w 1678812"/>
                  <a:gd name="connsiteY35" fmla="*/ 788357 h 1927689"/>
                  <a:gd name="connsiteX36" fmla="*/ 1490554 w 1678812"/>
                  <a:gd name="connsiteY36" fmla="*/ 820141 h 1927689"/>
                  <a:gd name="connsiteX37" fmla="*/ 1632359 w 1678812"/>
                  <a:gd name="connsiteY37" fmla="*/ 829921 h 1927689"/>
                  <a:gd name="connsiteX38" fmla="*/ 1634804 w 1678812"/>
                  <a:gd name="connsiteY38" fmla="*/ 971726 h 1927689"/>
                  <a:gd name="connsiteX39" fmla="*/ 1664143 w 1678812"/>
                  <a:gd name="connsiteY39" fmla="*/ 983951 h 1927689"/>
                  <a:gd name="connsiteX40" fmla="*/ 1647028 w 1678812"/>
                  <a:gd name="connsiteY40" fmla="*/ 1128201 h 1927689"/>
                  <a:gd name="connsiteX41" fmla="*/ 1603020 w 1678812"/>
                  <a:gd name="connsiteY41" fmla="*/ 1340908 h 1927689"/>
                  <a:gd name="connsiteX42" fmla="*/ 1593240 w 1678812"/>
                  <a:gd name="connsiteY42" fmla="*/ 1402032 h 1927689"/>
                  <a:gd name="connsiteX43" fmla="*/ 1610355 w 1678812"/>
                  <a:gd name="connsiteY43" fmla="*/ 1453374 h 1927689"/>
                  <a:gd name="connsiteX44" fmla="*/ 1639694 w 1678812"/>
                  <a:gd name="connsiteY44" fmla="*/ 1536502 h 1927689"/>
                  <a:gd name="connsiteX45" fmla="*/ 1678812 w 1678812"/>
                  <a:gd name="connsiteY45" fmla="*/ 1668527 h 1927689"/>
                  <a:gd name="connsiteX46" fmla="*/ 1583461 w 1678812"/>
                  <a:gd name="connsiteY46" fmla="*/ 1685642 h 1927689"/>
                  <a:gd name="connsiteX47" fmla="*/ 1588350 w 1678812"/>
                  <a:gd name="connsiteY47" fmla="*/ 1756544 h 1927689"/>
                  <a:gd name="connsiteX48" fmla="*/ 1598130 w 1678812"/>
                  <a:gd name="connsiteY48" fmla="*/ 1798108 h 1927689"/>
                  <a:gd name="connsiteX49" fmla="*/ 1578571 w 1678812"/>
                  <a:gd name="connsiteY49" fmla="*/ 1905685 h 1927689"/>
                  <a:gd name="connsiteX50" fmla="*/ 1417206 w 1678812"/>
                  <a:gd name="connsiteY50" fmla="*/ 1854341 h 1927689"/>
                  <a:gd name="connsiteX51" fmla="*/ 1250951 w 1678812"/>
                  <a:gd name="connsiteY51" fmla="*/ 1908129 h 1927689"/>
                  <a:gd name="connsiteX52" fmla="*/ 1233837 w 1678812"/>
                  <a:gd name="connsiteY52" fmla="*/ 1820112 h 1927689"/>
                  <a:gd name="connsiteX53" fmla="*/ 1199608 w 1678812"/>
                  <a:gd name="connsiteY53" fmla="*/ 1820112 h 1927689"/>
                  <a:gd name="connsiteX54" fmla="*/ 1143375 w 1678812"/>
                  <a:gd name="connsiteY54" fmla="*/ 1927689 h 1927689"/>
                  <a:gd name="connsiteX55" fmla="*/ 1048023 w 1678812"/>
                  <a:gd name="connsiteY55" fmla="*/ 1844563 h 1927689"/>
                  <a:gd name="connsiteX56" fmla="*/ 935557 w 1678812"/>
                  <a:gd name="connsiteY56" fmla="*/ 1773660 h 1927689"/>
                  <a:gd name="connsiteX57" fmla="*/ 692059 w 1678812"/>
                  <a:gd name="connsiteY57" fmla="*/ 1715742 h 1927689"/>
                  <a:gd name="connsiteX0" fmla="*/ 0 w 1678812"/>
                  <a:gd name="connsiteY0" fmla="*/ 546196 h 1927689"/>
                  <a:gd name="connsiteX1" fmla="*/ 46264 w 1678812"/>
                  <a:gd name="connsiteY1" fmla="*/ 499931 h 1927689"/>
                  <a:gd name="connsiteX2" fmla="*/ 117021 w 1678812"/>
                  <a:gd name="connsiteY2" fmla="*/ 412846 h 1927689"/>
                  <a:gd name="connsiteX3" fmla="*/ 329292 w 1678812"/>
                  <a:gd name="connsiteY3" fmla="*/ 282217 h 1927689"/>
                  <a:gd name="connsiteX4" fmla="*/ 326570 w 1678812"/>
                  <a:gd name="connsiteY4" fmla="*/ 238674 h 1927689"/>
                  <a:gd name="connsiteX5" fmla="*/ 364670 w 1678812"/>
                  <a:gd name="connsiteY5" fmla="*/ 274053 h 1927689"/>
                  <a:gd name="connsiteX6" fmla="*/ 427263 w 1678812"/>
                  <a:gd name="connsiteY6" fmla="*/ 208739 h 1927689"/>
                  <a:gd name="connsiteX7" fmla="*/ 449034 w 1678812"/>
                  <a:gd name="connsiteY7" fmla="*/ 121653 h 1927689"/>
                  <a:gd name="connsiteX8" fmla="*/ 470806 w 1678812"/>
                  <a:gd name="connsiteY8" fmla="*/ 91717 h 1927689"/>
                  <a:gd name="connsiteX9" fmla="*/ 506183 w 1678812"/>
                  <a:gd name="connsiteY9" fmla="*/ 108046 h 1927689"/>
                  <a:gd name="connsiteX10" fmla="*/ 557890 w 1678812"/>
                  <a:gd name="connsiteY10" fmla="*/ 105324 h 1927689"/>
                  <a:gd name="connsiteX11" fmla="*/ 568776 w 1678812"/>
                  <a:gd name="connsiteY11" fmla="*/ 72667 h 1927689"/>
                  <a:gd name="connsiteX12" fmla="*/ 631369 w 1678812"/>
                  <a:gd name="connsiteY12" fmla="*/ 64502 h 1927689"/>
                  <a:gd name="connsiteX13" fmla="*/ 710290 w 1678812"/>
                  <a:gd name="connsiteY13" fmla="*/ 88995 h 1927689"/>
                  <a:gd name="connsiteX14" fmla="*/ 705735 w 1678812"/>
                  <a:gd name="connsiteY14" fmla="*/ 18208 h 1927689"/>
                  <a:gd name="connsiteX15" fmla="*/ 725295 w 1678812"/>
                  <a:gd name="connsiteY15" fmla="*/ 1095 h 1927689"/>
                  <a:gd name="connsiteX16" fmla="*/ 786418 w 1678812"/>
                  <a:gd name="connsiteY16" fmla="*/ 8429 h 1927689"/>
                  <a:gd name="connsiteX17" fmla="*/ 801087 w 1678812"/>
                  <a:gd name="connsiteY17" fmla="*/ 37768 h 1927689"/>
                  <a:gd name="connsiteX18" fmla="*/ 832871 w 1678812"/>
                  <a:gd name="connsiteY18" fmla="*/ 35324 h 1927689"/>
                  <a:gd name="connsiteX19" fmla="*/ 862210 w 1678812"/>
                  <a:gd name="connsiteY19" fmla="*/ 184463 h 1927689"/>
                  <a:gd name="connsiteX20" fmla="*/ 871990 w 1678812"/>
                  <a:gd name="connsiteY20" fmla="*/ 248031 h 1927689"/>
                  <a:gd name="connsiteX21" fmla="*/ 999126 w 1678812"/>
                  <a:gd name="connsiteY21" fmla="*/ 277370 h 1927689"/>
                  <a:gd name="connsiteX22" fmla="*/ 996681 w 1678812"/>
                  <a:gd name="connsiteY22" fmla="*/ 304264 h 1927689"/>
                  <a:gd name="connsiteX23" fmla="*/ 1038244 w 1678812"/>
                  <a:gd name="connsiteY23" fmla="*/ 309154 h 1927689"/>
                  <a:gd name="connsiteX24" fmla="*/ 1133596 w 1678812"/>
                  <a:gd name="connsiteY24" fmla="*/ 340938 h 1927689"/>
                  <a:gd name="connsiteX25" fmla="*/ 1177605 w 1678812"/>
                  <a:gd name="connsiteY25" fmla="*/ 370277 h 1927689"/>
                  <a:gd name="connsiteX26" fmla="*/ 1287626 w 1678812"/>
                  <a:gd name="connsiteY26" fmla="*/ 414285 h 1927689"/>
                  <a:gd name="connsiteX27" fmla="*/ 1400093 w 1678812"/>
                  <a:gd name="connsiteY27" fmla="*/ 409396 h 1927689"/>
                  <a:gd name="connsiteX28" fmla="*/ 1436766 w 1678812"/>
                  <a:gd name="connsiteY28" fmla="*/ 416730 h 1927689"/>
                  <a:gd name="connsiteX29" fmla="*/ 1527228 w 1678812"/>
                  <a:gd name="connsiteY29" fmla="*/ 414285 h 1927689"/>
                  <a:gd name="connsiteX30" fmla="*/ 1554121 w 1678812"/>
                  <a:gd name="connsiteY30" fmla="*/ 573205 h 1927689"/>
                  <a:gd name="connsiteX31" fmla="*/ 1637249 w 1678812"/>
                  <a:gd name="connsiteY31" fmla="*/ 578095 h 1927689"/>
                  <a:gd name="connsiteX32" fmla="*/ 1642139 w 1678812"/>
                  <a:gd name="connsiteY32" fmla="*/ 712565 h 1927689"/>
                  <a:gd name="connsiteX33" fmla="*/ 1546787 w 1678812"/>
                  <a:gd name="connsiteY33" fmla="*/ 717455 h 1927689"/>
                  <a:gd name="connsiteX34" fmla="*/ 1546787 w 1678812"/>
                  <a:gd name="connsiteY34" fmla="*/ 788357 h 1927689"/>
                  <a:gd name="connsiteX35" fmla="*/ 1502778 w 1678812"/>
                  <a:gd name="connsiteY35" fmla="*/ 788357 h 1927689"/>
                  <a:gd name="connsiteX36" fmla="*/ 1490554 w 1678812"/>
                  <a:gd name="connsiteY36" fmla="*/ 820141 h 1927689"/>
                  <a:gd name="connsiteX37" fmla="*/ 1632359 w 1678812"/>
                  <a:gd name="connsiteY37" fmla="*/ 829921 h 1927689"/>
                  <a:gd name="connsiteX38" fmla="*/ 1634804 w 1678812"/>
                  <a:gd name="connsiteY38" fmla="*/ 971726 h 1927689"/>
                  <a:gd name="connsiteX39" fmla="*/ 1664143 w 1678812"/>
                  <a:gd name="connsiteY39" fmla="*/ 983951 h 1927689"/>
                  <a:gd name="connsiteX40" fmla="*/ 1647028 w 1678812"/>
                  <a:gd name="connsiteY40" fmla="*/ 1128201 h 1927689"/>
                  <a:gd name="connsiteX41" fmla="*/ 1603020 w 1678812"/>
                  <a:gd name="connsiteY41" fmla="*/ 1340908 h 1927689"/>
                  <a:gd name="connsiteX42" fmla="*/ 1593240 w 1678812"/>
                  <a:gd name="connsiteY42" fmla="*/ 1402032 h 1927689"/>
                  <a:gd name="connsiteX43" fmla="*/ 1610355 w 1678812"/>
                  <a:gd name="connsiteY43" fmla="*/ 1453374 h 1927689"/>
                  <a:gd name="connsiteX44" fmla="*/ 1639694 w 1678812"/>
                  <a:gd name="connsiteY44" fmla="*/ 1536502 h 1927689"/>
                  <a:gd name="connsiteX45" fmla="*/ 1678812 w 1678812"/>
                  <a:gd name="connsiteY45" fmla="*/ 1668527 h 1927689"/>
                  <a:gd name="connsiteX46" fmla="*/ 1583461 w 1678812"/>
                  <a:gd name="connsiteY46" fmla="*/ 1685642 h 1927689"/>
                  <a:gd name="connsiteX47" fmla="*/ 1588350 w 1678812"/>
                  <a:gd name="connsiteY47" fmla="*/ 1756544 h 1927689"/>
                  <a:gd name="connsiteX48" fmla="*/ 1583843 w 1678812"/>
                  <a:gd name="connsiteY48" fmla="*/ 1795726 h 1927689"/>
                  <a:gd name="connsiteX49" fmla="*/ 1578571 w 1678812"/>
                  <a:gd name="connsiteY49" fmla="*/ 1905685 h 1927689"/>
                  <a:gd name="connsiteX50" fmla="*/ 1417206 w 1678812"/>
                  <a:gd name="connsiteY50" fmla="*/ 1854341 h 1927689"/>
                  <a:gd name="connsiteX51" fmla="*/ 1250951 w 1678812"/>
                  <a:gd name="connsiteY51" fmla="*/ 1908129 h 1927689"/>
                  <a:gd name="connsiteX52" fmla="*/ 1233837 w 1678812"/>
                  <a:gd name="connsiteY52" fmla="*/ 1820112 h 1927689"/>
                  <a:gd name="connsiteX53" fmla="*/ 1199608 w 1678812"/>
                  <a:gd name="connsiteY53" fmla="*/ 1820112 h 1927689"/>
                  <a:gd name="connsiteX54" fmla="*/ 1143375 w 1678812"/>
                  <a:gd name="connsiteY54" fmla="*/ 1927689 h 1927689"/>
                  <a:gd name="connsiteX55" fmla="*/ 1048023 w 1678812"/>
                  <a:gd name="connsiteY55" fmla="*/ 1844563 h 1927689"/>
                  <a:gd name="connsiteX56" fmla="*/ 935557 w 1678812"/>
                  <a:gd name="connsiteY56" fmla="*/ 1773660 h 1927689"/>
                  <a:gd name="connsiteX57" fmla="*/ 692059 w 1678812"/>
                  <a:gd name="connsiteY57" fmla="*/ 1715742 h 192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78812" h="1927689">
                    <a:moveTo>
                      <a:pt x="0" y="546196"/>
                    </a:moveTo>
                    <a:cubicBezTo>
                      <a:pt x="907" y="526239"/>
                      <a:pt x="45357" y="519888"/>
                      <a:pt x="46264" y="499931"/>
                    </a:cubicBezTo>
                    <a:cubicBezTo>
                      <a:pt x="46264" y="473624"/>
                      <a:pt x="117021" y="439153"/>
                      <a:pt x="117021" y="412846"/>
                    </a:cubicBezTo>
                    <a:cubicBezTo>
                      <a:pt x="113392" y="378374"/>
                      <a:pt x="332921" y="316689"/>
                      <a:pt x="329292" y="282217"/>
                    </a:cubicBezTo>
                    <a:cubicBezTo>
                      <a:pt x="322942" y="274960"/>
                      <a:pt x="332920" y="245931"/>
                      <a:pt x="326570" y="238674"/>
                    </a:cubicBezTo>
                    <a:cubicBezTo>
                      <a:pt x="343806" y="242303"/>
                      <a:pt x="347434" y="270424"/>
                      <a:pt x="364670" y="274053"/>
                    </a:cubicBezTo>
                    <a:cubicBezTo>
                      <a:pt x="349249" y="247746"/>
                      <a:pt x="442684" y="235046"/>
                      <a:pt x="427263" y="208739"/>
                    </a:cubicBezTo>
                    <a:cubicBezTo>
                      <a:pt x="413656" y="191503"/>
                      <a:pt x="462641" y="138889"/>
                      <a:pt x="449034" y="121653"/>
                    </a:cubicBezTo>
                    <a:cubicBezTo>
                      <a:pt x="442684" y="115303"/>
                      <a:pt x="477156" y="98067"/>
                      <a:pt x="470806" y="91717"/>
                    </a:cubicBezTo>
                    <a:cubicBezTo>
                      <a:pt x="481691" y="87181"/>
                      <a:pt x="495298" y="112582"/>
                      <a:pt x="506183" y="108046"/>
                    </a:cubicBezTo>
                    <a:cubicBezTo>
                      <a:pt x="515255" y="103510"/>
                      <a:pt x="548818" y="109860"/>
                      <a:pt x="557890" y="105324"/>
                    </a:cubicBezTo>
                    <a:cubicBezTo>
                      <a:pt x="551540" y="93531"/>
                      <a:pt x="575126" y="84460"/>
                      <a:pt x="568776" y="72667"/>
                    </a:cubicBezTo>
                    <a:cubicBezTo>
                      <a:pt x="577847" y="62688"/>
                      <a:pt x="622298" y="74481"/>
                      <a:pt x="631369" y="64502"/>
                    </a:cubicBezTo>
                    <a:cubicBezTo>
                      <a:pt x="640440" y="49081"/>
                      <a:pt x="701219" y="104416"/>
                      <a:pt x="710290" y="88995"/>
                    </a:cubicBezTo>
                    <a:cubicBezTo>
                      <a:pt x="694917" y="70289"/>
                      <a:pt x="721108" y="36914"/>
                      <a:pt x="705735" y="18208"/>
                    </a:cubicBezTo>
                    <a:cubicBezTo>
                      <a:pt x="705735" y="9244"/>
                      <a:pt x="725295" y="10059"/>
                      <a:pt x="725295" y="1095"/>
                    </a:cubicBezTo>
                    <a:cubicBezTo>
                      <a:pt x="736705" y="-4610"/>
                      <a:pt x="775008" y="14134"/>
                      <a:pt x="786418" y="8429"/>
                    </a:cubicBezTo>
                    <a:cubicBezTo>
                      <a:pt x="796198" y="12504"/>
                      <a:pt x="791307" y="33693"/>
                      <a:pt x="801087" y="37768"/>
                    </a:cubicBezTo>
                    <a:cubicBezTo>
                      <a:pt x="810867" y="32878"/>
                      <a:pt x="823091" y="40214"/>
                      <a:pt x="832871" y="35324"/>
                    </a:cubicBezTo>
                    <a:cubicBezTo>
                      <a:pt x="858135" y="49178"/>
                      <a:pt x="836946" y="170609"/>
                      <a:pt x="862210" y="184463"/>
                    </a:cubicBezTo>
                    <a:cubicBezTo>
                      <a:pt x="874435" y="188538"/>
                      <a:pt x="859765" y="243956"/>
                      <a:pt x="871990" y="248031"/>
                    </a:cubicBezTo>
                    <a:cubicBezTo>
                      <a:pt x="898884" y="241511"/>
                      <a:pt x="972232" y="283890"/>
                      <a:pt x="999126" y="277370"/>
                    </a:cubicBezTo>
                    <a:cubicBezTo>
                      <a:pt x="1008906" y="272480"/>
                      <a:pt x="986901" y="309154"/>
                      <a:pt x="996681" y="304264"/>
                    </a:cubicBezTo>
                    <a:cubicBezTo>
                      <a:pt x="1006461" y="300189"/>
                      <a:pt x="1028464" y="313229"/>
                      <a:pt x="1038244" y="309154"/>
                    </a:cubicBezTo>
                    <a:cubicBezTo>
                      <a:pt x="1052099" y="298559"/>
                      <a:pt x="1119741" y="351533"/>
                      <a:pt x="1133596" y="340938"/>
                    </a:cubicBezTo>
                    <a:cubicBezTo>
                      <a:pt x="1158045" y="349495"/>
                      <a:pt x="1151933" y="358053"/>
                      <a:pt x="1177605" y="370277"/>
                    </a:cubicBezTo>
                    <a:cubicBezTo>
                      <a:pt x="1203277" y="382501"/>
                      <a:pt x="1256657" y="411840"/>
                      <a:pt x="1287626" y="414285"/>
                    </a:cubicBezTo>
                    <a:cubicBezTo>
                      <a:pt x="1312890" y="404505"/>
                      <a:pt x="1374829" y="419176"/>
                      <a:pt x="1400093" y="409396"/>
                    </a:cubicBezTo>
                    <a:cubicBezTo>
                      <a:pt x="1424950" y="407359"/>
                      <a:pt x="1415577" y="415915"/>
                      <a:pt x="1436766" y="416730"/>
                    </a:cubicBezTo>
                    <a:cubicBezTo>
                      <a:pt x="1457955" y="417545"/>
                      <a:pt x="1497074" y="403283"/>
                      <a:pt x="1527228" y="414285"/>
                    </a:cubicBezTo>
                    <a:cubicBezTo>
                      <a:pt x="1557382" y="437104"/>
                      <a:pt x="1523967" y="550386"/>
                      <a:pt x="1554121" y="573205"/>
                    </a:cubicBezTo>
                    <a:cubicBezTo>
                      <a:pt x="1563086" y="562610"/>
                      <a:pt x="1628284" y="588690"/>
                      <a:pt x="1637249" y="578095"/>
                    </a:cubicBezTo>
                    <a:cubicBezTo>
                      <a:pt x="1655178" y="600914"/>
                      <a:pt x="1624210" y="689746"/>
                      <a:pt x="1642139" y="712565"/>
                    </a:cubicBezTo>
                    <a:cubicBezTo>
                      <a:pt x="1621765" y="726419"/>
                      <a:pt x="1567161" y="703601"/>
                      <a:pt x="1546787" y="717455"/>
                    </a:cubicBezTo>
                    <a:cubicBezTo>
                      <a:pt x="1554122" y="729679"/>
                      <a:pt x="1539452" y="776133"/>
                      <a:pt x="1546787" y="788357"/>
                    </a:cubicBezTo>
                    <a:cubicBezTo>
                      <a:pt x="1535377" y="796507"/>
                      <a:pt x="1514188" y="780207"/>
                      <a:pt x="1502778" y="788357"/>
                    </a:cubicBezTo>
                    <a:cubicBezTo>
                      <a:pt x="1491368" y="789987"/>
                      <a:pt x="1501964" y="818511"/>
                      <a:pt x="1490554" y="820141"/>
                    </a:cubicBezTo>
                    <a:cubicBezTo>
                      <a:pt x="1489739" y="842960"/>
                      <a:pt x="1633174" y="807102"/>
                      <a:pt x="1632359" y="829921"/>
                    </a:cubicBezTo>
                    <a:cubicBezTo>
                      <a:pt x="1620134" y="855185"/>
                      <a:pt x="1647029" y="946462"/>
                      <a:pt x="1634804" y="971726"/>
                    </a:cubicBezTo>
                    <a:cubicBezTo>
                      <a:pt x="1635619" y="981506"/>
                      <a:pt x="1663328" y="974171"/>
                      <a:pt x="1664143" y="983951"/>
                    </a:cubicBezTo>
                    <a:cubicBezTo>
                      <a:pt x="1669848" y="1002695"/>
                      <a:pt x="1641323" y="1109457"/>
                      <a:pt x="1647028" y="1128201"/>
                    </a:cubicBezTo>
                    <a:cubicBezTo>
                      <a:pt x="1636026" y="1187286"/>
                      <a:pt x="1611985" y="1295269"/>
                      <a:pt x="1603020" y="1340908"/>
                    </a:cubicBezTo>
                    <a:cubicBezTo>
                      <a:pt x="1594055" y="1386547"/>
                      <a:pt x="1591203" y="1388178"/>
                      <a:pt x="1593240" y="1402032"/>
                    </a:cubicBezTo>
                    <a:cubicBezTo>
                      <a:pt x="1600575" y="1409366"/>
                      <a:pt x="1603020" y="1446040"/>
                      <a:pt x="1610355" y="1453374"/>
                    </a:cubicBezTo>
                    <a:cubicBezTo>
                      <a:pt x="1629914" y="1463969"/>
                      <a:pt x="1620135" y="1525907"/>
                      <a:pt x="1639694" y="1536502"/>
                    </a:cubicBezTo>
                    <a:cubicBezTo>
                      <a:pt x="1663328" y="1546282"/>
                      <a:pt x="1655178" y="1658747"/>
                      <a:pt x="1678812" y="1668527"/>
                    </a:cubicBezTo>
                    <a:cubicBezTo>
                      <a:pt x="1662513" y="1688901"/>
                      <a:pt x="1599760" y="1665268"/>
                      <a:pt x="1583461" y="1685642"/>
                    </a:cubicBezTo>
                    <a:cubicBezTo>
                      <a:pt x="1573681" y="1703571"/>
                      <a:pt x="1598130" y="1738615"/>
                      <a:pt x="1588350" y="1756544"/>
                    </a:cubicBezTo>
                    <a:cubicBezTo>
                      <a:pt x="1578570" y="1767139"/>
                      <a:pt x="1593623" y="1785131"/>
                      <a:pt x="1583843" y="1795726"/>
                    </a:cubicBezTo>
                    <a:cubicBezTo>
                      <a:pt x="1569988" y="1810396"/>
                      <a:pt x="1592426" y="1891015"/>
                      <a:pt x="1578571" y="1905685"/>
                    </a:cubicBezTo>
                    <a:cubicBezTo>
                      <a:pt x="1545157" y="1926059"/>
                      <a:pt x="1450620" y="1833967"/>
                      <a:pt x="1417206" y="1854341"/>
                    </a:cubicBezTo>
                    <a:cubicBezTo>
                      <a:pt x="1393572" y="1881235"/>
                      <a:pt x="1274585" y="1881235"/>
                      <a:pt x="1250951" y="1908129"/>
                    </a:cubicBezTo>
                    <a:cubicBezTo>
                      <a:pt x="1234652" y="1899164"/>
                      <a:pt x="1250136" y="1829077"/>
                      <a:pt x="1233837" y="1820112"/>
                    </a:cubicBezTo>
                    <a:cubicBezTo>
                      <a:pt x="1224872" y="1808702"/>
                      <a:pt x="1208573" y="1831522"/>
                      <a:pt x="1199608" y="1820112"/>
                    </a:cubicBezTo>
                    <a:cubicBezTo>
                      <a:pt x="1180049" y="1836412"/>
                      <a:pt x="1162934" y="1911389"/>
                      <a:pt x="1143375" y="1927689"/>
                    </a:cubicBezTo>
                    <a:cubicBezTo>
                      <a:pt x="1131150" y="1902425"/>
                      <a:pt x="1060248" y="1869827"/>
                      <a:pt x="1048023" y="1844563"/>
                    </a:cubicBezTo>
                    <a:cubicBezTo>
                      <a:pt x="1026019" y="1813594"/>
                      <a:pt x="957561" y="1804629"/>
                      <a:pt x="935557" y="1773660"/>
                    </a:cubicBezTo>
                    <a:lnTo>
                      <a:pt x="692059" y="1715742"/>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9" name="フリーフォーム 28"/>
              <p:cNvSpPr/>
              <p:nvPr/>
            </p:nvSpPr>
            <p:spPr>
              <a:xfrm>
                <a:off x="4012792" y="4023525"/>
                <a:ext cx="2020395" cy="1724486"/>
              </a:xfrm>
              <a:custGeom>
                <a:avLst/>
                <a:gdLst>
                  <a:gd name="connsiteX0" fmla="*/ 0 w 466979"/>
                  <a:gd name="connsiteY0" fmla="*/ 0 h 320284"/>
                  <a:gd name="connsiteX1" fmla="*/ 466979 w 466979"/>
                  <a:gd name="connsiteY1" fmla="*/ 320284 h 320284"/>
                  <a:gd name="connsiteX0" fmla="*/ 0 w 574556"/>
                  <a:gd name="connsiteY0" fmla="*/ 205373 h 205373"/>
                  <a:gd name="connsiteX1" fmla="*/ 574556 w 574556"/>
                  <a:gd name="connsiteY1" fmla="*/ 0 h 205373"/>
                  <a:gd name="connsiteX0" fmla="*/ 0 w 574556"/>
                  <a:gd name="connsiteY0" fmla="*/ 205373 h 230176"/>
                  <a:gd name="connsiteX1" fmla="*/ 41562 w 574556"/>
                  <a:gd name="connsiteY1" fmla="*/ 229823 h 230176"/>
                  <a:gd name="connsiteX2" fmla="*/ 574556 w 574556"/>
                  <a:gd name="connsiteY2" fmla="*/ 0 h 230176"/>
                  <a:gd name="connsiteX0" fmla="*/ 0 w 574556"/>
                  <a:gd name="connsiteY0" fmla="*/ 205373 h 245313"/>
                  <a:gd name="connsiteX1" fmla="*/ 41562 w 574556"/>
                  <a:gd name="connsiteY1" fmla="*/ 229823 h 245313"/>
                  <a:gd name="connsiteX2" fmla="*/ 122245 w 574556"/>
                  <a:gd name="connsiteY2" fmla="*/ 244492 h 245313"/>
                  <a:gd name="connsiteX3" fmla="*/ 574556 w 574556"/>
                  <a:gd name="connsiteY3" fmla="*/ 0 h 245313"/>
                  <a:gd name="connsiteX0" fmla="*/ 0 w 325174"/>
                  <a:gd name="connsiteY0" fmla="*/ 337399 h 377339"/>
                  <a:gd name="connsiteX1" fmla="*/ 41562 w 325174"/>
                  <a:gd name="connsiteY1" fmla="*/ 361849 h 377339"/>
                  <a:gd name="connsiteX2" fmla="*/ 122245 w 325174"/>
                  <a:gd name="connsiteY2" fmla="*/ 376518 h 377339"/>
                  <a:gd name="connsiteX3" fmla="*/ 325174 w 325174"/>
                  <a:gd name="connsiteY3" fmla="*/ 0 h 377339"/>
                  <a:gd name="connsiteX0" fmla="*/ 0 w 122245"/>
                  <a:gd name="connsiteY0" fmla="*/ 352069 h 392009"/>
                  <a:gd name="connsiteX1" fmla="*/ 41562 w 122245"/>
                  <a:gd name="connsiteY1" fmla="*/ 376519 h 392009"/>
                  <a:gd name="connsiteX2" fmla="*/ 122245 w 122245"/>
                  <a:gd name="connsiteY2" fmla="*/ 391188 h 392009"/>
                  <a:gd name="connsiteX3" fmla="*/ 75792 w 122245"/>
                  <a:gd name="connsiteY3" fmla="*/ 0 h 392009"/>
                  <a:gd name="connsiteX0" fmla="*/ 0 w 151600"/>
                  <a:gd name="connsiteY0" fmla="*/ 352069 h 392009"/>
                  <a:gd name="connsiteX1" fmla="*/ 41562 w 151600"/>
                  <a:gd name="connsiteY1" fmla="*/ 376519 h 392009"/>
                  <a:gd name="connsiteX2" fmla="*/ 122245 w 151600"/>
                  <a:gd name="connsiteY2" fmla="*/ 391188 h 392009"/>
                  <a:gd name="connsiteX3" fmla="*/ 151585 w 151600"/>
                  <a:gd name="connsiteY3" fmla="*/ 361848 h 392009"/>
                  <a:gd name="connsiteX4" fmla="*/ 75792 w 151600"/>
                  <a:gd name="connsiteY4" fmla="*/ 0 h 392009"/>
                  <a:gd name="connsiteX0" fmla="*/ 0 w 523213"/>
                  <a:gd name="connsiteY0" fmla="*/ 110021 h 149961"/>
                  <a:gd name="connsiteX1" fmla="*/ 41562 w 523213"/>
                  <a:gd name="connsiteY1" fmla="*/ 134471 h 149961"/>
                  <a:gd name="connsiteX2" fmla="*/ 122245 w 523213"/>
                  <a:gd name="connsiteY2" fmla="*/ 149140 h 149961"/>
                  <a:gd name="connsiteX3" fmla="*/ 151585 w 523213"/>
                  <a:gd name="connsiteY3" fmla="*/ 119800 h 149961"/>
                  <a:gd name="connsiteX4" fmla="*/ 523213 w 523213"/>
                  <a:gd name="connsiteY4" fmla="*/ 0 h 149961"/>
                  <a:gd name="connsiteX0" fmla="*/ 0 w 523213"/>
                  <a:gd name="connsiteY0" fmla="*/ 110021 h 149961"/>
                  <a:gd name="connsiteX1" fmla="*/ 41562 w 523213"/>
                  <a:gd name="connsiteY1" fmla="*/ 134471 h 149961"/>
                  <a:gd name="connsiteX2" fmla="*/ 122245 w 523213"/>
                  <a:gd name="connsiteY2" fmla="*/ 149140 h 149961"/>
                  <a:gd name="connsiteX3" fmla="*/ 151585 w 523213"/>
                  <a:gd name="connsiteY3" fmla="*/ 119800 h 149961"/>
                  <a:gd name="connsiteX4" fmla="*/ 290944 w 523213"/>
                  <a:gd name="connsiteY4" fmla="*/ 117356 h 149961"/>
                  <a:gd name="connsiteX5" fmla="*/ 523213 w 523213"/>
                  <a:gd name="connsiteY5" fmla="*/ 0 h 149961"/>
                  <a:gd name="connsiteX0" fmla="*/ 0 w 532991"/>
                  <a:gd name="connsiteY0" fmla="*/ 110021 h 149961"/>
                  <a:gd name="connsiteX1" fmla="*/ 41562 w 532991"/>
                  <a:gd name="connsiteY1" fmla="*/ 134471 h 149961"/>
                  <a:gd name="connsiteX2" fmla="*/ 122245 w 532991"/>
                  <a:gd name="connsiteY2" fmla="*/ 149140 h 149961"/>
                  <a:gd name="connsiteX3" fmla="*/ 151585 w 532991"/>
                  <a:gd name="connsiteY3" fmla="*/ 119800 h 149961"/>
                  <a:gd name="connsiteX4" fmla="*/ 290944 w 532991"/>
                  <a:gd name="connsiteY4" fmla="*/ 117356 h 149961"/>
                  <a:gd name="connsiteX5" fmla="*/ 532991 w 532991"/>
                  <a:gd name="connsiteY5" fmla="*/ 56233 h 149961"/>
                  <a:gd name="connsiteX6" fmla="*/ 523213 w 532991"/>
                  <a:gd name="connsiteY6" fmla="*/ 0 h 149961"/>
                  <a:gd name="connsiteX0" fmla="*/ 0 w 532991"/>
                  <a:gd name="connsiteY0" fmla="*/ 405857 h 445797"/>
                  <a:gd name="connsiteX1" fmla="*/ 41562 w 532991"/>
                  <a:gd name="connsiteY1" fmla="*/ 430307 h 445797"/>
                  <a:gd name="connsiteX2" fmla="*/ 122245 w 532991"/>
                  <a:gd name="connsiteY2" fmla="*/ 444976 h 445797"/>
                  <a:gd name="connsiteX3" fmla="*/ 151585 w 532991"/>
                  <a:gd name="connsiteY3" fmla="*/ 415636 h 445797"/>
                  <a:gd name="connsiteX4" fmla="*/ 290944 w 532991"/>
                  <a:gd name="connsiteY4" fmla="*/ 413192 h 445797"/>
                  <a:gd name="connsiteX5" fmla="*/ 532991 w 532991"/>
                  <a:gd name="connsiteY5" fmla="*/ 352069 h 445797"/>
                  <a:gd name="connsiteX6" fmla="*/ 469424 w 532991"/>
                  <a:gd name="connsiteY6" fmla="*/ 0 h 445797"/>
                  <a:gd name="connsiteX0" fmla="*/ 0 w 828827"/>
                  <a:gd name="connsiteY0" fmla="*/ 276276 h 316216"/>
                  <a:gd name="connsiteX1" fmla="*/ 41562 w 828827"/>
                  <a:gd name="connsiteY1" fmla="*/ 300726 h 316216"/>
                  <a:gd name="connsiteX2" fmla="*/ 122245 w 828827"/>
                  <a:gd name="connsiteY2" fmla="*/ 315395 h 316216"/>
                  <a:gd name="connsiteX3" fmla="*/ 151585 w 828827"/>
                  <a:gd name="connsiteY3" fmla="*/ 286055 h 316216"/>
                  <a:gd name="connsiteX4" fmla="*/ 290944 w 828827"/>
                  <a:gd name="connsiteY4" fmla="*/ 283611 h 316216"/>
                  <a:gd name="connsiteX5" fmla="*/ 532991 w 828827"/>
                  <a:gd name="connsiteY5" fmla="*/ 222488 h 316216"/>
                  <a:gd name="connsiteX6" fmla="*/ 828827 w 828827"/>
                  <a:gd name="connsiteY6" fmla="*/ 0 h 316216"/>
                  <a:gd name="connsiteX0" fmla="*/ 0 w 828827"/>
                  <a:gd name="connsiteY0" fmla="*/ 276276 h 316216"/>
                  <a:gd name="connsiteX1" fmla="*/ 41562 w 828827"/>
                  <a:gd name="connsiteY1" fmla="*/ 300726 h 316216"/>
                  <a:gd name="connsiteX2" fmla="*/ 122245 w 828827"/>
                  <a:gd name="connsiteY2" fmla="*/ 315395 h 316216"/>
                  <a:gd name="connsiteX3" fmla="*/ 151585 w 828827"/>
                  <a:gd name="connsiteY3" fmla="*/ 286055 h 316216"/>
                  <a:gd name="connsiteX4" fmla="*/ 290944 w 828827"/>
                  <a:gd name="connsiteY4" fmla="*/ 283611 h 316216"/>
                  <a:gd name="connsiteX5" fmla="*/ 532991 w 828827"/>
                  <a:gd name="connsiteY5" fmla="*/ 222488 h 316216"/>
                  <a:gd name="connsiteX6" fmla="*/ 608784 w 828827"/>
                  <a:gd name="connsiteY6" fmla="*/ 239601 h 316216"/>
                  <a:gd name="connsiteX7" fmla="*/ 828827 w 828827"/>
                  <a:gd name="connsiteY7" fmla="*/ 0 h 316216"/>
                  <a:gd name="connsiteX0" fmla="*/ 0 w 669907"/>
                  <a:gd name="connsiteY0" fmla="*/ 293390 h 333330"/>
                  <a:gd name="connsiteX1" fmla="*/ 41562 w 669907"/>
                  <a:gd name="connsiteY1" fmla="*/ 317840 h 333330"/>
                  <a:gd name="connsiteX2" fmla="*/ 122245 w 669907"/>
                  <a:gd name="connsiteY2" fmla="*/ 332509 h 333330"/>
                  <a:gd name="connsiteX3" fmla="*/ 151585 w 669907"/>
                  <a:gd name="connsiteY3" fmla="*/ 303169 h 333330"/>
                  <a:gd name="connsiteX4" fmla="*/ 290944 w 669907"/>
                  <a:gd name="connsiteY4" fmla="*/ 300725 h 333330"/>
                  <a:gd name="connsiteX5" fmla="*/ 532991 w 669907"/>
                  <a:gd name="connsiteY5" fmla="*/ 239602 h 333330"/>
                  <a:gd name="connsiteX6" fmla="*/ 608784 w 669907"/>
                  <a:gd name="connsiteY6" fmla="*/ 256715 h 333330"/>
                  <a:gd name="connsiteX7" fmla="*/ 669907 w 669907"/>
                  <a:gd name="connsiteY7" fmla="*/ 0 h 333330"/>
                  <a:gd name="connsiteX0" fmla="*/ 0 w 706581"/>
                  <a:gd name="connsiteY0" fmla="*/ 293390 h 333330"/>
                  <a:gd name="connsiteX1" fmla="*/ 41562 w 706581"/>
                  <a:gd name="connsiteY1" fmla="*/ 317840 h 333330"/>
                  <a:gd name="connsiteX2" fmla="*/ 122245 w 706581"/>
                  <a:gd name="connsiteY2" fmla="*/ 332509 h 333330"/>
                  <a:gd name="connsiteX3" fmla="*/ 151585 w 706581"/>
                  <a:gd name="connsiteY3" fmla="*/ 303169 h 333330"/>
                  <a:gd name="connsiteX4" fmla="*/ 290944 w 706581"/>
                  <a:gd name="connsiteY4" fmla="*/ 300725 h 333330"/>
                  <a:gd name="connsiteX5" fmla="*/ 532991 w 706581"/>
                  <a:gd name="connsiteY5" fmla="*/ 239602 h 333330"/>
                  <a:gd name="connsiteX6" fmla="*/ 608784 w 706581"/>
                  <a:gd name="connsiteY6" fmla="*/ 256715 h 333330"/>
                  <a:gd name="connsiteX7" fmla="*/ 706581 w 706581"/>
                  <a:gd name="connsiteY7" fmla="*/ 188257 h 333330"/>
                  <a:gd name="connsiteX8" fmla="*/ 669907 w 706581"/>
                  <a:gd name="connsiteY8" fmla="*/ 0 h 333330"/>
                  <a:gd name="connsiteX0" fmla="*/ 0 w 1097768"/>
                  <a:gd name="connsiteY0" fmla="*/ 212707 h 252647"/>
                  <a:gd name="connsiteX1" fmla="*/ 41562 w 1097768"/>
                  <a:gd name="connsiteY1" fmla="*/ 237157 h 252647"/>
                  <a:gd name="connsiteX2" fmla="*/ 122245 w 1097768"/>
                  <a:gd name="connsiteY2" fmla="*/ 251826 h 252647"/>
                  <a:gd name="connsiteX3" fmla="*/ 151585 w 1097768"/>
                  <a:gd name="connsiteY3" fmla="*/ 222486 h 252647"/>
                  <a:gd name="connsiteX4" fmla="*/ 290944 w 1097768"/>
                  <a:gd name="connsiteY4" fmla="*/ 220042 h 252647"/>
                  <a:gd name="connsiteX5" fmla="*/ 532991 w 1097768"/>
                  <a:gd name="connsiteY5" fmla="*/ 158919 h 252647"/>
                  <a:gd name="connsiteX6" fmla="*/ 608784 w 1097768"/>
                  <a:gd name="connsiteY6" fmla="*/ 176032 h 252647"/>
                  <a:gd name="connsiteX7" fmla="*/ 706581 w 1097768"/>
                  <a:gd name="connsiteY7" fmla="*/ 107574 h 252647"/>
                  <a:gd name="connsiteX8" fmla="*/ 1097768 w 1097768"/>
                  <a:gd name="connsiteY8" fmla="*/ 0 h 252647"/>
                  <a:gd name="connsiteX0" fmla="*/ 0 w 1097768"/>
                  <a:gd name="connsiteY0" fmla="*/ 212707 h 252647"/>
                  <a:gd name="connsiteX1" fmla="*/ 41562 w 1097768"/>
                  <a:gd name="connsiteY1" fmla="*/ 237157 h 252647"/>
                  <a:gd name="connsiteX2" fmla="*/ 122245 w 1097768"/>
                  <a:gd name="connsiteY2" fmla="*/ 251826 h 252647"/>
                  <a:gd name="connsiteX3" fmla="*/ 151585 w 1097768"/>
                  <a:gd name="connsiteY3" fmla="*/ 222486 h 252647"/>
                  <a:gd name="connsiteX4" fmla="*/ 290944 w 1097768"/>
                  <a:gd name="connsiteY4" fmla="*/ 220042 h 252647"/>
                  <a:gd name="connsiteX5" fmla="*/ 532991 w 1097768"/>
                  <a:gd name="connsiteY5" fmla="*/ 158919 h 252647"/>
                  <a:gd name="connsiteX6" fmla="*/ 608784 w 1097768"/>
                  <a:gd name="connsiteY6" fmla="*/ 176032 h 252647"/>
                  <a:gd name="connsiteX7" fmla="*/ 706581 w 1097768"/>
                  <a:gd name="connsiteY7" fmla="*/ 107574 h 252647"/>
                  <a:gd name="connsiteX8" fmla="*/ 1083097 w 1097768"/>
                  <a:gd name="connsiteY8" fmla="*/ 83125 h 252647"/>
                  <a:gd name="connsiteX9" fmla="*/ 1097768 w 1097768"/>
                  <a:gd name="connsiteY9" fmla="*/ 0 h 252647"/>
                  <a:gd name="connsiteX0" fmla="*/ 0 w 1315366"/>
                  <a:gd name="connsiteY0" fmla="*/ 359402 h 399342"/>
                  <a:gd name="connsiteX1" fmla="*/ 41562 w 1315366"/>
                  <a:gd name="connsiteY1" fmla="*/ 383852 h 399342"/>
                  <a:gd name="connsiteX2" fmla="*/ 122245 w 1315366"/>
                  <a:gd name="connsiteY2" fmla="*/ 398521 h 399342"/>
                  <a:gd name="connsiteX3" fmla="*/ 151585 w 1315366"/>
                  <a:gd name="connsiteY3" fmla="*/ 369181 h 399342"/>
                  <a:gd name="connsiteX4" fmla="*/ 290944 w 1315366"/>
                  <a:gd name="connsiteY4" fmla="*/ 366737 h 399342"/>
                  <a:gd name="connsiteX5" fmla="*/ 532991 w 1315366"/>
                  <a:gd name="connsiteY5" fmla="*/ 305614 h 399342"/>
                  <a:gd name="connsiteX6" fmla="*/ 608784 w 1315366"/>
                  <a:gd name="connsiteY6" fmla="*/ 322727 h 399342"/>
                  <a:gd name="connsiteX7" fmla="*/ 706581 w 1315366"/>
                  <a:gd name="connsiteY7" fmla="*/ 254269 h 399342"/>
                  <a:gd name="connsiteX8" fmla="*/ 1083097 w 1315366"/>
                  <a:gd name="connsiteY8" fmla="*/ 229820 h 399342"/>
                  <a:gd name="connsiteX9" fmla="*/ 1315366 w 1315366"/>
                  <a:gd name="connsiteY9" fmla="*/ 0 h 399342"/>
                  <a:gd name="connsiteX0" fmla="*/ 0 w 1315366"/>
                  <a:gd name="connsiteY0" fmla="*/ 359402 h 399342"/>
                  <a:gd name="connsiteX1" fmla="*/ 41562 w 1315366"/>
                  <a:gd name="connsiteY1" fmla="*/ 383852 h 399342"/>
                  <a:gd name="connsiteX2" fmla="*/ 122245 w 1315366"/>
                  <a:gd name="connsiteY2" fmla="*/ 398521 h 399342"/>
                  <a:gd name="connsiteX3" fmla="*/ 151585 w 1315366"/>
                  <a:gd name="connsiteY3" fmla="*/ 369181 h 399342"/>
                  <a:gd name="connsiteX4" fmla="*/ 290944 w 1315366"/>
                  <a:gd name="connsiteY4" fmla="*/ 366737 h 399342"/>
                  <a:gd name="connsiteX5" fmla="*/ 532991 w 1315366"/>
                  <a:gd name="connsiteY5" fmla="*/ 305614 h 399342"/>
                  <a:gd name="connsiteX6" fmla="*/ 608784 w 1315366"/>
                  <a:gd name="connsiteY6" fmla="*/ 322727 h 399342"/>
                  <a:gd name="connsiteX7" fmla="*/ 706581 w 1315366"/>
                  <a:gd name="connsiteY7" fmla="*/ 254269 h 399342"/>
                  <a:gd name="connsiteX8" fmla="*/ 1083097 w 1315366"/>
                  <a:gd name="connsiteY8" fmla="*/ 229820 h 399342"/>
                  <a:gd name="connsiteX9" fmla="*/ 1166224 w 1315366"/>
                  <a:gd name="connsiteY9" fmla="*/ 215151 h 399342"/>
                  <a:gd name="connsiteX10" fmla="*/ 1315366 w 1315366"/>
                  <a:gd name="connsiteY10" fmla="*/ 0 h 399342"/>
                  <a:gd name="connsiteX0" fmla="*/ 0 w 1259133"/>
                  <a:gd name="connsiteY0" fmla="*/ 388741 h 428681"/>
                  <a:gd name="connsiteX1" fmla="*/ 41562 w 1259133"/>
                  <a:gd name="connsiteY1" fmla="*/ 413191 h 428681"/>
                  <a:gd name="connsiteX2" fmla="*/ 122245 w 1259133"/>
                  <a:gd name="connsiteY2" fmla="*/ 427860 h 428681"/>
                  <a:gd name="connsiteX3" fmla="*/ 151585 w 1259133"/>
                  <a:gd name="connsiteY3" fmla="*/ 398520 h 428681"/>
                  <a:gd name="connsiteX4" fmla="*/ 290944 w 1259133"/>
                  <a:gd name="connsiteY4" fmla="*/ 396076 h 428681"/>
                  <a:gd name="connsiteX5" fmla="*/ 532991 w 1259133"/>
                  <a:gd name="connsiteY5" fmla="*/ 334953 h 428681"/>
                  <a:gd name="connsiteX6" fmla="*/ 608784 w 1259133"/>
                  <a:gd name="connsiteY6" fmla="*/ 352066 h 428681"/>
                  <a:gd name="connsiteX7" fmla="*/ 706581 w 1259133"/>
                  <a:gd name="connsiteY7" fmla="*/ 283608 h 428681"/>
                  <a:gd name="connsiteX8" fmla="*/ 1083097 w 1259133"/>
                  <a:gd name="connsiteY8" fmla="*/ 259159 h 428681"/>
                  <a:gd name="connsiteX9" fmla="*/ 1166224 w 1259133"/>
                  <a:gd name="connsiteY9" fmla="*/ 244490 h 428681"/>
                  <a:gd name="connsiteX10" fmla="*/ 1259133 w 1259133"/>
                  <a:gd name="connsiteY10" fmla="*/ 0 h 428681"/>
                  <a:gd name="connsiteX0" fmla="*/ 0 w 1259133"/>
                  <a:gd name="connsiteY0" fmla="*/ 388741 h 428681"/>
                  <a:gd name="connsiteX1" fmla="*/ 41562 w 1259133"/>
                  <a:gd name="connsiteY1" fmla="*/ 413191 h 428681"/>
                  <a:gd name="connsiteX2" fmla="*/ 122245 w 1259133"/>
                  <a:gd name="connsiteY2" fmla="*/ 427860 h 428681"/>
                  <a:gd name="connsiteX3" fmla="*/ 151585 w 1259133"/>
                  <a:gd name="connsiteY3" fmla="*/ 398520 h 428681"/>
                  <a:gd name="connsiteX4" fmla="*/ 290944 w 1259133"/>
                  <a:gd name="connsiteY4" fmla="*/ 396076 h 428681"/>
                  <a:gd name="connsiteX5" fmla="*/ 532991 w 1259133"/>
                  <a:gd name="connsiteY5" fmla="*/ 334953 h 428681"/>
                  <a:gd name="connsiteX6" fmla="*/ 608784 w 1259133"/>
                  <a:gd name="connsiteY6" fmla="*/ 352066 h 428681"/>
                  <a:gd name="connsiteX7" fmla="*/ 706581 w 1259133"/>
                  <a:gd name="connsiteY7" fmla="*/ 283608 h 428681"/>
                  <a:gd name="connsiteX8" fmla="*/ 1083097 w 1259133"/>
                  <a:gd name="connsiteY8" fmla="*/ 259159 h 428681"/>
                  <a:gd name="connsiteX9" fmla="*/ 1166224 w 1259133"/>
                  <a:gd name="connsiteY9" fmla="*/ 244490 h 428681"/>
                  <a:gd name="connsiteX10" fmla="*/ 1246908 w 1259133"/>
                  <a:gd name="connsiteY10" fmla="*/ 171143 h 428681"/>
                  <a:gd name="connsiteX11" fmla="*/ 1259133 w 1259133"/>
                  <a:gd name="connsiteY11" fmla="*/ 0 h 428681"/>
                  <a:gd name="connsiteX0" fmla="*/ 0 w 1464506"/>
                  <a:gd name="connsiteY0" fmla="*/ 369181 h 409121"/>
                  <a:gd name="connsiteX1" fmla="*/ 41562 w 1464506"/>
                  <a:gd name="connsiteY1" fmla="*/ 393631 h 409121"/>
                  <a:gd name="connsiteX2" fmla="*/ 122245 w 1464506"/>
                  <a:gd name="connsiteY2" fmla="*/ 408300 h 409121"/>
                  <a:gd name="connsiteX3" fmla="*/ 151585 w 1464506"/>
                  <a:gd name="connsiteY3" fmla="*/ 378960 h 409121"/>
                  <a:gd name="connsiteX4" fmla="*/ 290944 w 1464506"/>
                  <a:gd name="connsiteY4" fmla="*/ 376516 h 409121"/>
                  <a:gd name="connsiteX5" fmla="*/ 532991 w 1464506"/>
                  <a:gd name="connsiteY5" fmla="*/ 315393 h 409121"/>
                  <a:gd name="connsiteX6" fmla="*/ 608784 w 1464506"/>
                  <a:gd name="connsiteY6" fmla="*/ 332506 h 409121"/>
                  <a:gd name="connsiteX7" fmla="*/ 706581 w 1464506"/>
                  <a:gd name="connsiteY7" fmla="*/ 264048 h 409121"/>
                  <a:gd name="connsiteX8" fmla="*/ 1083097 w 1464506"/>
                  <a:gd name="connsiteY8" fmla="*/ 239599 h 409121"/>
                  <a:gd name="connsiteX9" fmla="*/ 1166224 w 1464506"/>
                  <a:gd name="connsiteY9" fmla="*/ 224930 h 409121"/>
                  <a:gd name="connsiteX10" fmla="*/ 1246908 w 1464506"/>
                  <a:gd name="connsiteY10" fmla="*/ 151583 h 409121"/>
                  <a:gd name="connsiteX11" fmla="*/ 1464506 w 1464506"/>
                  <a:gd name="connsiteY11" fmla="*/ 0 h 409121"/>
                  <a:gd name="connsiteX0" fmla="*/ 0 w 1464506"/>
                  <a:gd name="connsiteY0" fmla="*/ 369181 h 409121"/>
                  <a:gd name="connsiteX1" fmla="*/ 41562 w 1464506"/>
                  <a:gd name="connsiteY1" fmla="*/ 393631 h 409121"/>
                  <a:gd name="connsiteX2" fmla="*/ 122245 w 1464506"/>
                  <a:gd name="connsiteY2" fmla="*/ 408300 h 409121"/>
                  <a:gd name="connsiteX3" fmla="*/ 151585 w 1464506"/>
                  <a:gd name="connsiteY3" fmla="*/ 378960 h 409121"/>
                  <a:gd name="connsiteX4" fmla="*/ 290944 w 1464506"/>
                  <a:gd name="connsiteY4" fmla="*/ 376516 h 409121"/>
                  <a:gd name="connsiteX5" fmla="*/ 532991 w 1464506"/>
                  <a:gd name="connsiteY5" fmla="*/ 315393 h 409121"/>
                  <a:gd name="connsiteX6" fmla="*/ 608784 w 1464506"/>
                  <a:gd name="connsiteY6" fmla="*/ 332506 h 409121"/>
                  <a:gd name="connsiteX7" fmla="*/ 706581 w 1464506"/>
                  <a:gd name="connsiteY7" fmla="*/ 264048 h 409121"/>
                  <a:gd name="connsiteX8" fmla="*/ 1083097 w 1464506"/>
                  <a:gd name="connsiteY8" fmla="*/ 239599 h 409121"/>
                  <a:gd name="connsiteX9" fmla="*/ 1166224 w 1464506"/>
                  <a:gd name="connsiteY9" fmla="*/ 224930 h 409121"/>
                  <a:gd name="connsiteX10" fmla="*/ 1246908 w 1464506"/>
                  <a:gd name="connsiteY10" fmla="*/ 151583 h 409121"/>
                  <a:gd name="connsiteX11" fmla="*/ 1349593 w 1464506"/>
                  <a:gd name="connsiteY11" fmla="*/ 122244 h 409121"/>
                  <a:gd name="connsiteX12" fmla="*/ 1464506 w 1464506"/>
                  <a:gd name="connsiteY12" fmla="*/ 0 h 409121"/>
                  <a:gd name="connsiteX0" fmla="*/ 0 w 1471841"/>
                  <a:gd name="connsiteY0" fmla="*/ 557440 h 597380"/>
                  <a:gd name="connsiteX1" fmla="*/ 41562 w 1471841"/>
                  <a:gd name="connsiteY1" fmla="*/ 581890 h 597380"/>
                  <a:gd name="connsiteX2" fmla="*/ 122245 w 1471841"/>
                  <a:gd name="connsiteY2" fmla="*/ 596559 h 597380"/>
                  <a:gd name="connsiteX3" fmla="*/ 151585 w 1471841"/>
                  <a:gd name="connsiteY3" fmla="*/ 567219 h 597380"/>
                  <a:gd name="connsiteX4" fmla="*/ 290944 w 1471841"/>
                  <a:gd name="connsiteY4" fmla="*/ 564775 h 597380"/>
                  <a:gd name="connsiteX5" fmla="*/ 532991 w 1471841"/>
                  <a:gd name="connsiteY5" fmla="*/ 503652 h 597380"/>
                  <a:gd name="connsiteX6" fmla="*/ 608784 w 1471841"/>
                  <a:gd name="connsiteY6" fmla="*/ 520765 h 597380"/>
                  <a:gd name="connsiteX7" fmla="*/ 706581 w 1471841"/>
                  <a:gd name="connsiteY7" fmla="*/ 452307 h 597380"/>
                  <a:gd name="connsiteX8" fmla="*/ 1083097 w 1471841"/>
                  <a:gd name="connsiteY8" fmla="*/ 427858 h 597380"/>
                  <a:gd name="connsiteX9" fmla="*/ 1166224 w 1471841"/>
                  <a:gd name="connsiteY9" fmla="*/ 413189 h 597380"/>
                  <a:gd name="connsiteX10" fmla="*/ 1246908 w 1471841"/>
                  <a:gd name="connsiteY10" fmla="*/ 339842 h 597380"/>
                  <a:gd name="connsiteX11" fmla="*/ 1349593 w 1471841"/>
                  <a:gd name="connsiteY11" fmla="*/ 310503 h 597380"/>
                  <a:gd name="connsiteX12" fmla="*/ 1471841 w 1471841"/>
                  <a:gd name="connsiteY12" fmla="*/ 0 h 597380"/>
                  <a:gd name="connsiteX0" fmla="*/ 0 w 1471841"/>
                  <a:gd name="connsiteY0" fmla="*/ 557440 h 597380"/>
                  <a:gd name="connsiteX1" fmla="*/ 41562 w 1471841"/>
                  <a:gd name="connsiteY1" fmla="*/ 581890 h 597380"/>
                  <a:gd name="connsiteX2" fmla="*/ 122245 w 1471841"/>
                  <a:gd name="connsiteY2" fmla="*/ 596559 h 597380"/>
                  <a:gd name="connsiteX3" fmla="*/ 151585 w 1471841"/>
                  <a:gd name="connsiteY3" fmla="*/ 567219 h 597380"/>
                  <a:gd name="connsiteX4" fmla="*/ 290944 w 1471841"/>
                  <a:gd name="connsiteY4" fmla="*/ 564775 h 597380"/>
                  <a:gd name="connsiteX5" fmla="*/ 532991 w 1471841"/>
                  <a:gd name="connsiteY5" fmla="*/ 503652 h 597380"/>
                  <a:gd name="connsiteX6" fmla="*/ 608784 w 1471841"/>
                  <a:gd name="connsiteY6" fmla="*/ 520765 h 597380"/>
                  <a:gd name="connsiteX7" fmla="*/ 706581 w 1471841"/>
                  <a:gd name="connsiteY7" fmla="*/ 452307 h 597380"/>
                  <a:gd name="connsiteX8" fmla="*/ 1083097 w 1471841"/>
                  <a:gd name="connsiteY8" fmla="*/ 427858 h 597380"/>
                  <a:gd name="connsiteX9" fmla="*/ 1166224 w 1471841"/>
                  <a:gd name="connsiteY9" fmla="*/ 413189 h 597380"/>
                  <a:gd name="connsiteX10" fmla="*/ 1246908 w 1471841"/>
                  <a:gd name="connsiteY10" fmla="*/ 339842 h 597380"/>
                  <a:gd name="connsiteX11" fmla="*/ 1349593 w 1471841"/>
                  <a:gd name="connsiteY11" fmla="*/ 310503 h 597380"/>
                  <a:gd name="connsiteX12" fmla="*/ 1457170 w 1471841"/>
                  <a:gd name="connsiteY12" fmla="*/ 246935 h 597380"/>
                  <a:gd name="connsiteX13" fmla="*/ 1471841 w 1471841"/>
                  <a:gd name="connsiteY13" fmla="*/ 0 h 597380"/>
                  <a:gd name="connsiteX0" fmla="*/ 0 w 1682104"/>
                  <a:gd name="connsiteY0" fmla="*/ 440084 h 480024"/>
                  <a:gd name="connsiteX1" fmla="*/ 41562 w 1682104"/>
                  <a:gd name="connsiteY1" fmla="*/ 464534 h 480024"/>
                  <a:gd name="connsiteX2" fmla="*/ 122245 w 1682104"/>
                  <a:gd name="connsiteY2" fmla="*/ 479203 h 480024"/>
                  <a:gd name="connsiteX3" fmla="*/ 151585 w 1682104"/>
                  <a:gd name="connsiteY3" fmla="*/ 449863 h 480024"/>
                  <a:gd name="connsiteX4" fmla="*/ 290944 w 1682104"/>
                  <a:gd name="connsiteY4" fmla="*/ 447419 h 480024"/>
                  <a:gd name="connsiteX5" fmla="*/ 532991 w 1682104"/>
                  <a:gd name="connsiteY5" fmla="*/ 386296 h 480024"/>
                  <a:gd name="connsiteX6" fmla="*/ 608784 w 1682104"/>
                  <a:gd name="connsiteY6" fmla="*/ 403409 h 480024"/>
                  <a:gd name="connsiteX7" fmla="*/ 706581 w 1682104"/>
                  <a:gd name="connsiteY7" fmla="*/ 334951 h 480024"/>
                  <a:gd name="connsiteX8" fmla="*/ 1083097 w 1682104"/>
                  <a:gd name="connsiteY8" fmla="*/ 310502 h 480024"/>
                  <a:gd name="connsiteX9" fmla="*/ 1166224 w 1682104"/>
                  <a:gd name="connsiteY9" fmla="*/ 295833 h 480024"/>
                  <a:gd name="connsiteX10" fmla="*/ 1246908 w 1682104"/>
                  <a:gd name="connsiteY10" fmla="*/ 222486 h 480024"/>
                  <a:gd name="connsiteX11" fmla="*/ 1349593 w 1682104"/>
                  <a:gd name="connsiteY11" fmla="*/ 193147 h 480024"/>
                  <a:gd name="connsiteX12" fmla="*/ 1457170 w 1682104"/>
                  <a:gd name="connsiteY12" fmla="*/ 129579 h 480024"/>
                  <a:gd name="connsiteX13" fmla="*/ 1682104 w 1682104"/>
                  <a:gd name="connsiteY13" fmla="*/ 0 h 480024"/>
                  <a:gd name="connsiteX0" fmla="*/ 0 w 1682104"/>
                  <a:gd name="connsiteY0" fmla="*/ 440084 h 480024"/>
                  <a:gd name="connsiteX1" fmla="*/ 41562 w 1682104"/>
                  <a:gd name="connsiteY1" fmla="*/ 464534 h 480024"/>
                  <a:gd name="connsiteX2" fmla="*/ 122245 w 1682104"/>
                  <a:gd name="connsiteY2" fmla="*/ 479203 h 480024"/>
                  <a:gd name="connsiteX3" fmla="*/ 151585 w 1682104"/>
                  <a:gd name="connsiteY3" fmla="*/ 449863 h 480024"/>
                  <a:gd name="connsiteX4" fmla="*/ 290944 w 1682104"/>
                  <a:gd name="connsiteY4" fmla="*/ 447419 h 480024"/>
                  <a:gd name="connsiteX5" fmla="*/ 532991 w 1682104"/>
                  <a:gd name="connsiteY5" fmla="*/ 386296 h 480024"/>
                  <a:gd name="connsiteX6" fmla="*/ 608784 w 1682104"/>
                  <a:gd name="connsiteY6" fmla="*/ 403409 h 480024"/>
                  <a:gd name="connsiteX7" fmla="*/ 706581 w 1682104"/>
                  <a:gd name="connsiteY7" fmla="*/ 334951 h 480024"/>
                  <a:gd name="connsiteX8" fmla="*/ 1083097 w 1682104"/>
                  <a:gd name="connsiteY8" fmla="*/ 310502 h 480024"/>
                  <a:gd name="connsiteX9" fmla="*/ 1166224 w 1682104"/>
                  <a:gd name="connsiteY9" fmla="*/ 295833 h 480024"/>
                  <a:gd name="connsiteX10" fmla="*/ 1246908 w 1682104"/>
                  <a:gd name="connsiteY10" fmla="*/ 222486 h 480024"/>
                  <a:gd name="connsiteX11" fmla="*/ 1349593 w 1682104"/>
                  <a:gd name="connsiteY11" fmla="*/ 193147 h 480024"/>
                  <a:gd name="connsiteX12" fmla="*/ 1457170 w 1682104"/>
                  <a:gd name="connsiteY12" fmla="*/ 129579 h 480024"/>
                  <a:gd name="connsiteX13" fmla="*/ 1567190 w 1682104"/>
                  <a:gd name="connsiteY13" fmla="*/ 124689 h 480024"/>
                  <a:gd name="connsiteX14" fmla="*/ 1682104 w 1682104"/>
                  <a:gd name="connsiteY14" fmla="*/ 0 h 480024"/>
                  <a:gd name="connsiteX0" fmla="*/ 0 w 1640540"/>
                  <a:gd name="connsiteY0" fmla="*/ 484092 h 524032"/>
                  <a:gd name="connsiteX1" fmla="*/ 41562 w 1640540"/>
                  <a:gd name="connsiteY1" fmla="*/ 508542 h 524032"/>
                  <a:gd name="connsiteX2" fmla="*/ 122245 w 1640540"/>
                  <a:gd name="connsiteY2" fmla="*/ 523211 h 524032"/>
                  <a:gd name="connsiteX3" fmla="*/ 151585 w 1640540"/>
                  <a:gd name="connsiteY3" fmla="*/ 493871 h 524032"/>
                  <a:gd name="connsiteX4" fmla="*/ 290944 w 1640540"/>
                  <a:gd name="connsiteY4" fmla="*/ 491427 h 524032"/>
                  <a:gd name="connsiteX5" fmla="*/ 532991 w 1640540"/>
                  <a:gd name="connsiteY5" fmla="*/ 430304 h 524032"/>
                  <a:gd name="connsiteX6" fmla="*/ 608784 w 1640540"/>
                  <a:gd name="connsiteY6" fmla="*/ 447417 h 524032"/>
                  <a:gd name="connsiteX7" fmla="*/ 706581 w 1640540"/>
                  <a:gd name="connsiteY7" fmla="*/ 378959 h 524032"/>
                  <a:gd name="connsiteX8" fmla="*/ 1083097 w 1640540"/>
                  <a:gd name="connsiteY8" fmla="*/ 354510 h 524032"/>
                  <a:gd name="connsiteX9" fmla="*/ 1166224 w 1640540"/>
                  <a:gd name="connsiteY9" fmla="*/ 339841 h 524032"/>
                  <a:gd name="connsiteX10" fmla="*/ 1246908 w 1640540"/>
                  <a:gd name="connsiteY10" fmla="*/ 266494 h 524032"/>
                  <a:gd name="connsiteX11" fmla="*/ 1349593 w 1640540"/>
                  <a:gd name="connsiteY11" fmla="*/ 237155 h 524032"/>
                  <a:gd name="connsiteX12" fmla="*/ 1457170 w 1640540"/>
                  <a:gd name="connsiteY12" fmla="*/ 173587 h 524032"/>
                  <a:gd name="connsiteX13" fmla="*/ 1567190 w 1640540"/>
                  <a:gd name="connsiteY13" fmla="*/ 168697 h 524032"/>
                  <a:gd name="connsiteX14" fmla="*/ 1640540 w 1640540"/>
                  <a:gd name="connsiteY14" fmla="*/ 0 h 524032"/>
                  <a:gd name="connsiteX0" fmla="*/ 0 w 1723667"/>
                  <a:gd name="connsiteY0" fmla="*/ 545215 h 585155"/>
                  <a:gd name="connsiteX1" fmla="*/ 41562 w 1723667"/>
                  <a:gd name="connsiteY1" fmla="*/ 569665 h 585155"/>
                  <a:gd name="connsiteX2" fmla="*/ 122245 w 1723667"/>
                  <a:gd name="connsiteY2" fmla="*/ 584334 h 585155"/>
                  <a:gd name="connsiteX3" fmla="*/ 151585 w 1723667"/>
                  <a:gd name="connsiteY3" fmla="*/ 554994 h 585155"/>
                  <a:gd name="connsiteX4" fmla="*/ 290944 w 1723667"/>
                  <a:gd name="connsiteY4" fmla="*/ 552550 h 585155"/>
                  <a:gd name="connsiteX5" fmla="*/ 532991 w 1723667"/>
                  <a:gd name="connsiteY5" fmla="*/ 491427 h 585155"/>
                  <a:gd name="connsiteX6" fmla="*/ 608784 w 1723667"/>
                  <a:gd name="connsiteY6" fmla="*/ 508540 h 585155"/>
                  <a:gd name="connsiteX7" fmla="*/ 706581 w 1723667"/>
                  <a:gd name="connsiteY7" fmla="*/ 440082 h 585155"/>
                  <a:gd name="connsiteX8" fmla="*/ 1083097 w 1723667"/>
                  <a:gd name="connsiteY8" fmla="*/ 415633 h 585155"/>
                  <a:gd name="connsiteX9" fmla="*/ 1166224 w 1723667"/>
                  <a:gd name="connsiteY9" fmla="*/ 400964 h 585155"/>
                  <a:gd name="connsiteX10" fmla="*/ 1246908 w 1723667"/>
                  <a:gd name="connsiteY10" fmla="*/ 327617 h 585155"/>
                  <a:gd name="connsiteX11" fmla="*/ 1349593 w 1723667"/>
                  <a:gd name="connsiteY11" fmla="*/ 298278 h 585155"/>
                  <a:gd name="connsiteX12" fmla="*/ 1457170 w 1723667"/>
                  <a:gd name="connsiteY12" fmla="*/ 234710 h 585155"/>
                  <a:gd name="connsiteX13" fmla="*/ 1567190 w 1723667"/>
                  <a:gd name="connsiteY13" fmla="*/ 229820 h 585155"/>
                  <a:gd name="connsiteX14" fmla="*/ 1723667 w 1723667"/>
                  <a:gd name="connsiteY14" fmla="*/ 0 h 585155"/>
                  <a:gd name="connsiteX0" fmla="*/ 0 w 1787233"/>
                  <a:gd name="connsiteY0" fmla="*/ 545215 h 585155"/>
                  <a:gd name="connsiteX1" fmla="*/ 41562 w 1787233"/>
                  <a:gd name="connsiteY1" fmla="*/ 569665 h 585155"/>
                  <a:gd name="connsiteX2" fmla="*/ 122245 w 1787233"/>
                  <a:gd name="connsiteY2" fmla="*/ 584334 h 585155"/>
                  <a:gd name="connsiteX3" fmla="*/ 151585 w 1787233"/>
                  <a:gd name="connsiteY3" fmla="*/ 554994 h 585155"/>
                  <a:gd name="connsiteX4" fmla="*/ 290944 w 1787233"/>
                  <a:gd name="connsiteY4" fmla="*/ 552550 h 585155"/>
                  <a:gd name="connsiteX5" fmla="*/ 532991 w 1787233"/>
                  <a:gd name="connsiteY5" fmla="*/ 491427 h 585155"/>
                  <a:gd name="connsiteX6" fmla="*/ 608784 w 1787233"/>
                  <a:gd name="connsiteY6" fmla="*/ 508540 h 585155"/>
                  <a:gd name="connsiteX7" fmla="*/ 706581 w 1787233"/>
                  <a:gd name="connsiteY7" fmla="*/ 440082 h 585155"/>
                  <a:gd name="connsiteX8" fmla="*/ 1083097 w 1787233"/>
                  <a:gd name="connsiteY8" fmla="*/ 415633 h 585155"/>
                  <a:gd name="connsiteX9" fmla="*/ 1166224 w 1787233"/>
                  <a:gd name="connsiteY9" fmla="*/ 400964 h 585155"/>
                  <a:gd name="connsiteX10" fmla="*/ 1246908 w 1787233"/>
                  <a:gd name="connsiteY10" fmla="*/ 327617 h 585155"/>
                  <a:gd name="connsiteX11" fmla="*/ 1349593 w 1787233"/>
                  <a:gd name="connsiteY11" fmla="*/ 298278 h 585155"/>
                  <a:gd name="connsiteX12" fmla="*/ 1457170 w 1787233"/>
                  <a:gd name="connsiteY12" fmla="*/ 234710 h 585155"/>
                  <a:gd name="connsiteX13" fmla="*/ 1567190 w 1787233"/>
                  <a:gd name="connsiteY13" fmla="*/ 229820 h 585155"/>
                  <a:gd name="connsiteX14" fmla="*/ 1787233 w 1787233"/>
                  <a:gd name="connsiteY14" fmla="*/ 102685 h 585155"/>
                  <a:gd name="connsiteX15" fmla="*/ 1723667 w 1787233"/>
                  <a:gd name="connsiteY15" fmla="*/ 0 h 585155"/>
                  <a:gd name="connsiteX0" fmla="*/ 0 w 2080625"/>
                  <a:gd name="connsiteY0" fmla="*/ 547660 h 587600"/>
                  <a:gd name="connsiteX1" fmla="*/ 41562 w 2080625"/>
                  <a:gd name="connsiteY1" fmla="*/ 572110 h 587600"/>
                  <a:gd name="connsiteX2" fmla="*/ 122245 w 2080625"/>
                  <a:gd name="connsiteY2" fmla="*/ 586779 h 587600"/>
                  <a:gd name="connsiteX3" fmla="*/ 151585 w 2080625"/>
                  <a:gd name="connsiteY3" fmla="*/ 557439 h 587600"/>
                  <a:gd name="connsiteX4" fmla="*/ 290944 w 2080625"/>
                  <a:gd name="connsiteY4" fmla="*/ 554995 h 587600"/>
                  <a:gd name="connsiteX5" fmla="*/ 532991 w 2080625"/>
                  <a:gd name="connsiteY5" fmla="*/ 493872 h 587600"/>
                  <a:gd name="connsiteX6" fmla="*/ 608784 w 2080625"/>
                  <a:gd name="connsiteY6" fmla="*/ 510985 h 587600"/>
                  <a:gd name="connsiteX7" fmla="*/ 706581 w 2080625"/>
                  <a:gd name="connsiteY7" fmla="*/ 442527 h 587600"/>
                  <a:gd name="connsiteX8" fmla="*/ 1083097 w 2080625"/>
                  <a:gd name="connsiteY8" fmla="*/ 418078 h 587600"/>
                  <a:gd name="connsiteX9" fmla="*/ 1166224 w 2080625"/>
                  <a:gd name="connsiteY9" fmla="*/ 403409 h 587600"/>
                  <a:gd name="connsiteX10" fmla="*/ 1246908 w 2080625"/>
                  <a:gd name="connsiteY10" fmla="*/ 330062 h 587600"/>
                  <a:gd name="connsiteX11" fmla="*/ 1349593 w 2080625"/>
                  <a:gd name="connsiteY11" fmla="*/ 300723 h 587600"/>
                  <a:gd name="connsiteX12" fmla="*/ 1457170 w 2080625"/>
                  <a:gd name="connsiteY12" fmla="*/ 237155 h 587600"/>
                  <a:gd name="connsiteX13" fmla="*/ 1567190 w 2080625"/>
                  <a:gd name="connsiteY13" fmla="*/ 232265 h 587600"/>
                  <a:gd name="connsiteX14" fmla="*/ 1787233 w 2080625"/>
                  <a:gd name="connsiteY14" fmla="*/ 105130 h 587600"/>
                  <a:gd name="connsiteX15" fmla="*/ 2080625 w 2080625"/>
                  <a:gd name="connsiteY15" fmla="*/ 0 h 587600"/>
                  <a:gd name="connsiteX0" fmla="*/ 0 w 2080625"/>
                  <a:gd name="connsiteY0" fmla="*/ 547660 h 587600"/>
                  <a:gd name="connsiteX1" fmla="*/ 41562 w 2080625"/>
                  <a:gd name="connsiteY1" fmla="*/ 572110 h 587600"/>
                  <a:gd name="connsiteX2" fmla="*/ 122245 w 2080625"/>
                  <a:gd name="connsiteY2" fmla="*/ 586779 h 587600"/>
                  <a:gd name="connsiteX3" fmla="*/ 151585 w 2080625"/>
                  <a:gd name="connsiteY3" fmla="*/ 557439 h 587600"/>
                  <a:gd name="connsiteX4" fmla="*/ 290944 w 2080625"/>
                  <a:gd name="connsiteY4" fmla="*/ 554995 h 587600"/>
                  <a:gd name="connsiteX5" fmla="*/ 532991 w 2080625"/>
                  <a:gd name="connsiteY5" fmla="*/ 493872 h 587600"/>
                  <a:gd name="connsiteX6" fmla="*/ 608784 w 2080625"/>
                  <a:gd name="connsiteY6" fmla="*/ 510985 h 587600"/>
                  <a:gd name="connsiteX7" fmla="*/ 706581 w 2080625"/>
                  <a:gd name="connsiteY7" fmla="*/ 442527 h 587600"/>
                  <a:gd name="connsiteX8" fmla="*/ 1083097 w 2080625"/>
                  <a:gd name="connsiteY8" fmla="*/ 418078 h 587600"/>
                  <a:gd name="connsiteX9" fmla="*/ 1166224 w 2080625"/>
                  <a:gd name="connsiteY9" fmla="*/ 403409 h 587600"/>
                  <a:gd name="connsiteX10" fmla="*/ 1246908 w 2080625"/>
                  <a:gd name="connsiteY10" fmla="*/ 330062 h 587600"/>
                  <a:gd name="connsiteX11" fmla="*/ 1349593 w 2080625"/>
                  <a:gd name="connsiteY11" fmla="*/ 300723 h 587600"/>
                  <a:gd name="connsiteX12" fmla="*/ 1457170 w 2080625"/>
                  <a:gd name="connsiteY12" fmla="*/ 237155 h 587600"/>
                  <a:gd name="connsiteX13" fmla="*/ 1567190 w 2080625"/>
                  <a:gd name="connsiteY13" fmla="*/ 232265 h 587600"/>
                  <a:gd name="connsiteX14" fmla="*/ 1787233 w 2080625"/>
                  <a:gd name="connsiteY14" fmla="*/ 105130 h 587600"/>
                  <a:gd name="connsiteX15" fmla="*/ 1860581 w 2080625"/>
                  <a:gd name="connsiteY15" fmla="*/ 132024 h 587600"/>
                  <a:gd name="connsiteX16" fmla="*/ 2080625 w 2080625"/>
                  <a:gd name="connsiteY16" fmla="*/ 0 h 587600"/>
                  <a:gd name="connsiteX0" fmla="*/ 0 w 2080625"/>
                  <a:gd name="connsiteY0" fmla="*/ 547660 h 587600"/>
                  <a:gd name="connsiteX1" fmla="*/ 41562 w 2080625"/>
                  <a:gd name="connsiteY1" fmla="*/ 572110 h 587600"/>
                  <a:gd name="connsiteX2" fmla="*/ 122245 w 2080625"/>
                  <a:gd name="connsiteY2" fmla="*/ 586779 h 587600"/>
                  <a:gd name="connsiteX3" fmla="*/ 151585 w 2080625"/>
                  <a:gd name="connsiteY3" fmla="*/ 557439 h 587600"/>
                  <a:gd name="connsiteX4" fmla="*/ 290944 w 2080625"/>
                  <a:gd name="connsiteY4" fmla="*/ 554995 h 587600"/>
                  <a:gd name="connsiteX5" fmla="*/ 532991 w 2080625"/>
                  <a:gd name="connsiteY5" fmla="*/ 493872 h 587600"/>
                  <a:gd name="connsiteX6" fmla="*/ 608784 w 2080625"/>
                  <a:gd name="connsiteY6" fmla="*/ 510985 h 587600"/>
                  <a:gd name="connsiteX7" fmla="*/ 706581 w 2080625"/>
                  <a:gd name="connsiteY7" fmla="*/ 442527 h 587600"/>
                  <a:gd name="connsiteX8" fmla="*/ 1083097 w 2080625"/>
                  <a:gd name="connsiteY8" fmla="*/ 418078 h 587600"/>
                  <a:gd name="connsiteX9" fmla="*/ 1166224 w 2080625"/>
                  <a:gd name="connsiteY9" fmla="*/ 403409 h 587600"/>
                  <a:gd name="connsiteX10" fmla="*/ 1246908 w 2080625"/>
                  <a:gd name="connsiteY10" fmla="*/ 330062 h 587600"/>
                  <a:gd name="connsiteX11" fmla="*/ 1349593 w 2080625"/>
                  <a:gd name="connsiteY11" fmla="*/ 300723 h 587600"/>
                  <a:gd name="connsiteX12" fmla="*/ 1457170 w 2080625"/>
                  <a:gd name="connsiteY12" fmla="*/ 237155 h 587600"/>
                  <a:gd name="connsiteX13" fmla="*/ 1567190 w 2080625"/>
                  <a:gd name="connsiteY13" fmla="*/ 232265 h 587600"/>
                  <a:gd name="connsiteX14" fmla="*/ 1787233 w 2080625"/>
                  <a:gd name="connsiteY14" fmla="*/ 105130 h 587600"/>
                  <a:gd name="connsiteX15" fmla="*/ 1860581 w 2080625"/>
                  <a:gd name="connsiteY15" fmla="*/ 132024 h 587600"/>
                  <a:gd name="connsiteX16" fmla="*/ 2036615 w 2080625"/>
                  <a:gd name="connsiteY16" fmla="*/ 124690 h 587600"/>
                  <a:gd name="connsiteX17" fmla="*/ 2080625 w 2080625"/>
                  <a:gd name="connsiteY17" fmla="*/ 0 h 587600"/>
                  <a:gd name="connsiteX0" fmla="*/ 0 w 2080625"/>
                  <a:gd name="connsiteY0" fmla="*/ 547660 h 587600"/>
                  <a:gd name="connsiteX1" fmla="*/ 41562 w 2080625"/>
                  <a:gd name="connsiteY1" fmla="*/ 572110 h 587600"/>
                  <a:gd name="connsiteX2" fmla="*/ 122245 w 2080625"/>
                  <a:gd name="connsiteY2" fmla="*/ 586779 h 587600"/>
                  <a:gd name="connsiteX3" fmla="*/ 151585 w 2080625"/>
                  <a:gd name="connsiteY3" fmla="*/ 557439 h 587600"/>
                  <a:gd name="connsiteX4" fmla="*/ 290944 w 2080625"/>
                  <a:gd name="connsiteY4" fmla="*/ 554995 h 587600"/>
                  <a:gd name="connsiteX5" fmla="*/ 532991 w 2080625"/>
                  <a:gd name="connsiteY5" fmla="*/ 493872 h 587600"/>
                  <a:gd name="connsiteX6" fmla="*/ 608784 w 2080625"/>
                  <a:gd name="connsiteY6" fmla="*/ 510985 h 587600"/>
                  <a:gd name="connsiteX7" fmla="*/ 706581 w 2080625"/>
                  <a:gd name="connsiteY7" fmla="*/ 442527 h 587600"/>
                  <a:gd name="connsiteX8" fmla="*/ 1083097 w 2080625"/>
                  <a:gd name="connsiteY8" fmla="*/ 418078 h 587600"/>
                  <a:gd name="connsiteX9" fmla="*/ 1166224 w 2080625"/>
                  <a:gd name="connsiteY9" fmla="*/ 403409 h 587600"/>
                  <a:gd name="connsiteX10" fmla="*/ 1246908 w 2080625"/>
                  <a:gd name="connsiteY10" fmla="*/ 330062 h 587600"/>
                  <a:gd name="connsiteX11" fmla="*/ 1349593 w 2080625"/>
                  <a:gd name="connsiteY11" fmla="*/ 300723 h 587600"/>
                  <a:gd name="connsiteX12" fmla="*/ 1457170 w 2080625"/>
                  <a:gd name="connsiteY12" fmla="*/ 237155 h 587600"/>
                  <a:gd name="connsiteX13" fmla="*/ 1567190 w 2080625"/>
                  <a:gd name="connsiteY13" fmla="*/ 232265 h 587600"/>
                  <a:gd name="connsiteX14" fmla="*/ 1787233 w 2080625"/>
                  <a:gd name="connsiteY14" fmla="*/ 105130 h 587600"/>
                  <a:gd name="connsiteX15" fmla="*/ 1860581 w 2080625"/>
                  <a:gd name="connsiteY15" fmla="*/ 132024 h 587600"/>
                  <a:gd name="connsiteX16" fmla="*/ 1904589 w 2080625"/>
                  <a:gd name="connsiteY16" fmla="*/ 132024 h 587600"/>
                  <a:gd name="connsiteX17" fmla="*/ 2036615 w 2080625"/>
                  <a:gd name="connsiteY17" fmla="*/ 124690 h 587600"/>
                  <a:gd name="connsiteX18" fmla="*/ 2080625 w 2080625"/>
                  <a:gd name="connsiteY18" fmla="*/ 0 h 587600"/>
                  <a:gd name="connsiteX0" fmla="*/ 0 w 2122189"/>
                  <a:gd name="connsiteY0" fmla="*/ 748144 h 788084"/>
                  <a:gd name="connsiteX1" fmla="*/ 41562 w 2122189"/>
                  <a:gd name="connsiteY1" fmla="*/ 772594 h 788084"/>
                  <a:gd name="connsiteX2" fmla="*/ 122245 w 2122189"/>
                  <a:gd name="connsiteY2" fmla="*/ 787263 h 788084"/>
                  <a:gd name="connsiteX3" fmla="*/ 151585 w 2122189"/>
                  <a:gd name="connsiteY3" fmla="*/ 757923 h 788084"/>
                  <a:gd name="connsiteX4" fmla="*/ 290944 w 2122189"/>
                  <a:gd name="connsiteY4" fmla="*/ 755479 h 788084"/>
                  <a:gd name="connsiteX5" fmla="*/ 532991 w 2122189"/>
                  <a:gd name="connsiteY5" fmla="*/ 694356 h 788084"/>
                  <a:gd name="connsiteX6" fmla="*/ 608784 w 2122189"/>
                  <a:gd name="connsiteY6" fmla="*/ 711469 h 788084"/>
                  <a:gd name="connsiteX7" fmla="*/ 706581 w 2122189"/>
                  <a:gd name="connsiteY7" fmla="*/ 643011 h 788084"/>
                  <a:gd name="connsiteX8" fmla="*/ 1083097 w 2122189"/>
                  <a:gd name="connsiteY8" fmla="*/ 618562 h 788084"/>
                  <a:gd name="connsiteX9" fmla="*/ 1166224 w 2122189"/>
                  <a:gd name="connsiteY9" fmla="*/ 603893 h 788084"/>
                  <a:gd name="connsiteX10" fmla="*/ 1246908 w 2122189"/>
                  <a:gd name="connsiteY10" fmla="*/ 530546 h 788084"/>
                  <a:gd name="connsiteX11" fmla="*/ 1349593 w 2122189"/>
                  <a:gd name="connsiteY11" fmla="*/ 501207 h 788084"/>
                  <a:gd name="connsiteX12" fmla="*/ 1457170 w 2122189"/>
                  <a:gd name="connsiteY12" fmla="*/ 437639 h 788084"/>
                  <a:gd name="connsiteX13" fmla="*/ 1567190 w 2122189"/>
                  <a:gd name="connsiteY13" fmla="*/ 432749 h 788084"/>
                  <a:gd name="connsiteX14" fmla="*/ 1787233 w 2122189"/>
                  <a:gd name="connsiteY14" fmla="*/ 305614 h 788084"/>
                  <a:gd name="connsiteX15" fmla="*/ 1860581 w 2122189"/>
                  <a:gd name="connsiteY15" fmla="*/ 332508 h 788084"/>
                  <a:gd name="connsiteX16" fmla="*/ 1904589 w 2122189"/>
                  <a:gd name="connsiteY16" fmla="*/ 332508 h 788084"/>
                  <a:gd name="connsiteX17" fmla="*/ 2036615 w 2122189"/>
                  <a:gd name="connsiteY17" fmla="*/ 325174 h 788084"/>
                  <a:gd name="connsiteX18" fmla="*/ 2122189 w 2122189"/>
                  <a:gd name="connsiteY18" fmla="*/ 0 h 788084"/>
                  <a:gd name="connsiteX0" fmla="*/ 0 w 2122189"/>
                  <a:gd name="connsiteY0" fmla="*/ 748144 h 788084"/>
                  <a:gd name="connsiteX1" fmla="*/ 41562 w 2122189"/>
                  <a:gd name="connsiteY1" fmla="*/ 772594 h 788084"/>
                  <a:gd name="connsiteX2" fmla="*/ 122245 w 2122189"/>
                  <a:gd name="connsiteY2" fmla="*/ 787263 h 788084"/>
                  <a:gd name="connsiteX3" fmla="*/ 151585 w 2122189"/>
                  <a:gd name="connsiteY3" fmla="*/ 757923 h 788084"/>
                  <a:gd name="connsiteX4" fmla="*/ 290944 w 2122189"/>
                  <a:gd name="connsiteY4" fmla="*/ 755479 h 788084"/>
                  <a:gd name="connsiteX5" fmla="*/ 532991 w 2122189"/>
                  <a:gd name="connsiteY5" fmla="*/ 694356 h 788084"/>
                  <a:gd name="connsiteX6" fmla="*/ 608784 w 2122189"/>
                  <a:gd name="connsiteY6" fmla="*/ 711469 h 788084"/>
                  <a:gd name="connsiteX7" fmla="*/ 706581 w 2122189"/>
                  <a:gd name="connsiteY7" fmla="*/ 643011 h 788084"/>
                  <a:gd name="connsiteX8" fmla="*/ 1083097 w 2122189"/>
                  <a:gd name="connsiteY8" fmla="*/ 618562 h 788084"/>
                  <a:gd name="connsiteX9" fmla="*/ 1166224 w 2122189"/>
                  <a:gd name="connsiteY9" fmla="*/ 603893 h 788084"/>
                  <a:gd name="connsiteX10" fmla="*/ 1246908 w 2122189"/>
                  <a:gd name="connsiteY10" fmla="*/ 530546 h 788084"/>
                  <a:gd name="connsiteX11" fmla="*/ 1349593 w 2122189"/>
                  <a:gd name="connsiteY11" fmla="*/ 501207 h 788084"/>
                  <a:gd name="connsiteX12" fmla="*/ 1457170 w 2122189"/>
                  <a:gd name="connsiteY12" fmla="*/ 437639 h 788084"/>
                  <a:gd name="connsiteX13" fmla="*/ 1567190 w 2122189"/>
                  <a:gd name="connsiteY13" fmla="*/ 432749 h 788084"/>
                  <a:gd name="connsiteX14" fmla="*/ 1787233 w 2122189"/>
                  <a:gd name="connsiteY14" fmla="*/ 305614 h 788084"/>
                  <a:gd name="connsiteX15" fmla="*/ 1860581 w 2122189"/>
                  <a:gd name="connsiteY15" fmla="*/ 332508 h 788084"/>
                  <a:gd name="connsiteX16" fmla="*/ 1904589 w 2122189"/>
                  <a:gd name="connsiteY16" fmla="*/ 332508 h 788084"/>
                  <a:gd name="connsiteX17" fmla="*/ 2036615 w 2122189"/>
                  <a:gd name="connsiteY17" fmla="*/ 325174 h 788084"/>
                  <a:gd name="connsiteX18" fmla="*/ 2026835 w 2122189"/>
                  <a:gd name="connsiteY18" fmla="*/ 75792 h 788084"/>
                  <a:gd name="connsiteX19" fmla="*/ 2122189 w 2122189"/>
                  <a:gd name="connsiteY19" fmla="*/ 0 h 788084"/>
                  <a:gd name="connsiteX0" fmla="*/ 0 w 2122189"/>
                  <a:gd name="connsiteY0" fmla="*/ 748144 h 788084"/>
                  <a:gd name="connsiteX1" fmla="*/ 41562 w 2122189"/>
                  <a:gd name="connsiteY1" fmla="*/ 772594 h 788084"/>
                  <a:gd name="connsiteX2" fmla="*/ 122245 w 2122189"/>
                  <a:gd name="connsiteY2" fmla="*/ 787263 h 788084"/>
                  <a:gd name="connsiteX3" fmla="*/ 151585 w 2122189"/>
                  <a:gd name="connsiteY3" fmla="*/ 757923 h 788084"/>
                  <a:gd name="connsiteX4" fmla="*/ 290944 w 2122189"/>
                  <a:gd name="connsiteY4" fmla="*/ 755479 h 788084"/>
                  <a:gd name="connsiteX5" fmla="*/ 532991 w 2122189"/>
                  <a:gd name="connsiteY5" fmla="*/ 694356 h 788084"/>
                  <a:gd name="connsiteX6" fmla="*/ 608784 w 2122189"/>
                  <a:gd name="connsiteY6" fmla="*/ 711469 h 788084"/>
                  <a:gd name="connsiteX7" fmla="*/ 706581 w 2122189"/>
                  <a:gd name="connsiteY7" fmla="*/ 643011 h 788084"/>
                  <a:gd name="connsiteX8" fmla="*/ 1083097 w 2122189"/>
                  <a:gd name="connsiteY8" fmla="*/ 618562 h 788084"/>
                  <a:gd name="connsiteX9" fmla="*/ 1166224 w 2122189"/>
                  <a:gd name="connsiteY9" fmla="*/ 603893 h 788084"/>
                  <a:gd name="connsiteX10" fmla="*/ 1246908 w 2122189"/>
                  <a:gd name="connsiteY10" fmla="*/ 530546 h 788084"/>
                  <a:gd name="connsiteX11" fmla="*/ 1349593 w 2122189"/>
                  <a:gd name="connsiteY11" fmla="*/ 501207 h 788084"/>
                  <a:gd name="connsiteX12" fmla="*/ 1457170 w 2122189"/>
                  <a:gd name="connsiteY12" fmla="*/ 437639 h 788084"/>
                  <a:gd name="connsiteX13" fmla="*/ 1567190 w 2122189"/>
                  <a:gd name="connsiteY13" fmla="*/ 432749 h 788084"/>
                  <a:gd name="connsiteX14" fmla="*/ 1787233 w 2122189"/>
                  <a:gd name="connsiteY14" fmla="*/ 305614 h 788084"/>
                  <a:gd name="connsiteX15" fmla="*/ 1860581 w 2122189"/>
                  <a:gd name="connsiteY15" fmla="*/ 332508 h 788084"/>
                  <a:gd name="connsiteX16" fmla="*/ 1904589 w 2122189"/>
                  <a:gd name="connsiteY16" fmla="*/ 332508 h 788084"/>
                  <a:gd name="connsiteX17" fmla="*/ 2009721 w 2122189"/>
                  <a:gd name="connsiteY17" fmla="*/ 330064 h 788084"/>
                  <a:gd name="connsiteX18" fmla="*/ 2036615 w 2122189"/>
                  <a:gd name="connsiteY18" fmla="*/ 325174 h 788084"/>
                  <a:gd name="connsiteX19" fmla="*/ 2026835 w 2122189"/>
                  <a:gd name="connsiteY19" fmla="*/ 75792 h 788084"/>
                  <a:gd name="connsiteX20" fmla="*/ 2122189 w 2122189"/>
                  <a:gd name="connsiteY20" fmla="*/ 0 h 788084"/>
                  <a:gd name="connsiteX0" fmla="*/ 0 w 2122189"/>
                  <a:gd name="connsiteY0" fmla="*/ 748144 h 788084"/>
                  <a:gd name="connsiteX1" fmla="*/ 41562 w 2122189"/>
                  <a:gd name="connsiteY1" fmla="*/ 772594 h 788084"/>
                  <a:gd name="connsiteX2" fmla="*/ 122245 w 2122189"/>
                  <a:gd name="connsiteY2" fmla="*/ 787263 h 788084"/>
                  <a:gd name="connsiteX3" fmla="*/ 151585 w 2122189"/>
                  <a:gd name="connsiteY3" fmla="*/ 757923 h 788084"/>
                  <a:gd name="connsiteX4" fmla="*/ 290944 w 2122189"/>
                  <a:gd name="connsiteY4" fmla="*/ 755479 h 788084"/>
                  <a:gd name="connsiteX5" fmla="*/ 532991 w 2122189"/>
                  <a:gd name="connsiteY5" fmla="*/ 694356 h 788084"/>
                  <a:gd name="connsiteX6" fmla="*/ 608784 w 2122189"/>
                  <a:gd name="connsiteY6" fmla="*/ 711469 h 788084"/>
                  <a:gd name="connsiteX7" fmla="*/ 706581 w 2122189"/>
                  <a:gd name="connsiteY7" fmla="*/ 643011 h 788084"/>
                  <a:gd name="connsiteX8" fmla="*/ 1083097 w 2122189"/>
                  <a:gd name="connsiteY8" fmla="*/ 618562 h 788084"/>
                  <a:gd name="connsiteX9" fmla="*/ 1166224 w 2122189"/>
                  <a:gd name="connsiteY9" fmla="*/ 603893 h 788084"/>
                  <a:gd name="connsiteX10" fmla="*/ 1246908 w 2122189"/>
                  <a:gd name="connsiteY10" fmla="*/ 530546 h 788084"/>
                  <a:gd name="connsiteX11" fmla="*/ 1349593 w 2122189"/>
                  <a:gd name="connsiteY11" fmla="*/ 501207 h 788084"/>
                  <a:gd name="connsiteX12" fmla="*/ 1457170 w 2122189"/>
                  <a:gd name="connsiteY12" fmla="*/ 437639 h 788084"/>
                  <a:gd name="connsiteX13" fmla="*/ 1567190 w 2122189"/>
                  <a:gd name="connsiteY13" fmla="*/ 432749 h 788084"/>
                  <a:gd name="connsiteX14" fmla="*/ 1787233 w 2122189"/>
                  <a:gd name="connsiteY14" fmla="*/ 305614 h 788084"/>
                  <a:gd name="connsiteX15" fmla="*/ 1860581 w 2122189"/>
                  <a:gd name="connsiteY15" fmla="*/ 332508 h 788084"/>
                  <a:gd name="connsiteX16" fmla="*/ 1904589 w 2122189"/>
                  <a:gd name="connsiteY16" fmla="*/ 332508 h 788084"/>
                  <a:gd name="connsiteX17" fmla="*/ 2009721 w 2122189"/>
                  <a:gd name="connsiteY17" fmla="*/ 330064 h 788084"/>
                  <a:gd name="connsiteX18" fmla="*/ 2036615 w 2122189"/>
                  <a:gd name="connsiteY18" fmla="*/ 325174 h 788084"/>
                  <a:gd name="connsiteX19" fmla="*/ 2026835 w 2122189"/>
                  <a:gd name="connsiteY19" fmla="*/ 75792 h 788084"/>
                  <a:gd name="connsiteX20" fmla="*/ 2009721 w 2122189"/>
                  <a:gd name="connsiteY20" fmla="*/ 58677 h 788084"/>
                  <a:gd name="connsiteX21" fmla="*/ 2122189 w 2122189"/>
                  <a:gd name="connsiteY21" fmla="*/ 0 h 788084"/>
                  <a:gd name="connsiteX0" fmla="*/ 0 w 2097740"/>
                  <a:gd name="connsiteY0" fmla="*/ 1029309 h 1069249"/>
                  <a:gd name="connsiteX1" fmla="*/ 41562 w 2097740"/>
                  <a:gd name="connsiteY1" fmla="*/ 1053759 h 1069249"/>
                  <a:gd name="connsiteX2" fmla="*/ 122245 w 2097740"/>
                  <a:gd name="connsiteY2" fmla="*/ 1068428 h 1069249"/>
                  <a:gd name="connsiteX3" fmla="*/ 151585 w 2097740"/>
                  <a:gd name="connsiteY3" fmla="*/ 1039088 h 1069249"/>
                  <a:gd name="connsiteX4" fmla="*/ 290944 w 2097740"/>
                  <a:gd name="connsiteY4" fmla="*/ 1036644 h 1069249"/>
                  <a:gd name="connsiteX5" fmla="*/ 532991 w 2097740"/>
                  <a:gd name="connsiteY5" fmla="*/ 975521 h 1069249"/>
                  <a:gd name="connsiteX6" fmla="*/ 608784 w 2097740"/>
                  <a:gd name="connsiteY6" fmla="*/ 992634 h 1069249"/>
                  <a:gd name="connsiteX7" fmla="*/ 706581 w 2097740"/>
                  <a:gd name="connsiteY7" fmla="*/ 924176 h 1069249"/>
                  <a:gd name="connsiteX8" fmla="*/ 1083097 w 2097740"/>
                  <a:gd name="connsiteY8" fmla="*/ 899727 h 1069249"/>
                  <a:gd name="connsiteX9" fmla="*/ 1166224 w 2097740"/>
                  <a:gd name="connsiteY9" fmla="*/ 885058 h 1069249"/>
                  <a:gd name="connsiteX10" fmla="*/ 1246908 w 2097740"/>
                  <a:gd name="connsiteY10" fmla="*/ 811711 h 1069249"/>
                  <a:gd name="connsiteX11" fmla="*/ 1349593 w 2097740"/>
                  <a:gd name="connsiteY11" fmla="*/ 782372 h 1069249"/>
                  <a:gd name="connsiteX12" fmla="*/ 1457170 w 2097740"/>
                  <a:gd name="connsiteY12" fmla="*/ 718804 h 1069249"/>
                  <a:gd name="connsiteX13" fmla="*/ 1567190 w 2097740"/>
                  <a:gd name="connsiteY13" fmla="*/ 713914 h 1069249"/>
                  <a:gd name="connsiteX14" fmla="*/ 1787233 w 2097740"/>
                  <a:gd name="connsiteY14" fmla="*/ 586779 h 1069249"/>
                  <a:gd name="connsiteX15" fmla="*/ 1860581 w 2097740"/>
                  <a:gd name="connsiteY15" fmla="*/ 613673 h 1069249"/>
                  <a:gd name="connsiteX16" fmla="*/ 1904589 w 2097740"/>
                  <a:gd name="connsiteY16" fmla="*/ 613673 h 1069249"/>
                  <a:gd name="connsiteX17" fmla="*/ 2009721 w 2097740"/>
                  <a:gd name="connsiteY17" fmla="*/ 611229 h 1069249"/>
                  <a:gd name="connsiteX18" fmla="*/ 2036615 w 2097740"/>
                  <a:gd name="connsiteY18" fmla="*/ 606339 h 1069249"/>
                  <a:gd name="connsiteX19" fmla="*/ 2026835 w 2097740"/>
                  <a:gd name="connsiteY19" fmla="*/ 356957 h 1069249"/>
                  <a:gd name="connsiteX20" fmla="*/ 2009721 w 2097740"/>
                  <a:gd name="connsiteY20" fmla="*/ 339842 h 1069249"/>
                  <a:gd name="connsiteX21" fmla="*/ 2097740 w 2097740"/>
                  <a:gd name="connsiteY21" fmla="*/ 0 h 1069249"/>
                  <a:gd name="connsiteX0" fmla="*/ 0 w 2097740"/>
                  <a:gd name="connsiteY0" fmla="*/ 1029309 h 1069249"/>
                  <a:gd name="connsiteX1" fmla="*/ 41562 w 2097740"/>
                  <a:gd name="connsiteY1" fmla="*/ 1053759 h 1069249"/>
                  <a:gd name="connsiteX2" fmla="*/ 122245 w 2097740"/>
                  <a:gd name="connsiteY2" fmla="*/ 1068428 h 1069249"/>
                  <a:gd name="connsiteX3" fmla="*/ 151585 w 2097740"/>
                  <a:gd name="connsiteY3" fmla="*/ 1039088 h 1069249"/>
                  <a:gd name="connsiteX4" fmla="*/ 290944 w 2097740"/>
                  <a:gd name="connsiteY4" fmla="*/ 1036644 h 1069249"/>
                  <a:gd name="connsiteX5" fmla="*/ 532991 w 2097740"/>
                  <a:gd name="connsiteY5" fmla="*/ 975521 h 1069249"/>
                  <a:gd name="connsiteX6" fmla="*/ 608784 w 2097740"/>
                  <a:gd name="connsiteY6" fmla="*/ 992634 h 1069249"/>
                  <a:gd name="connsiteX7" fmla="*/ 706581 w 2097740"/>
                  <a:gd name="connsiteY7" fmla="*/ 924176 h 1069249"/>
                  <a:gd name="connsiteX8" fmla="*/ 1083097 w 2097740"/>
                  <a:gd name="connsiteY8" fmla="*/ 899727 h 1069249"/>
                  <a:gd name="connsiteX9" fmla="*/ 1166224 w 2097740"/>
                  <a:gd name="connsiteY9" fmla="*/ 885058 h 1069249"/>
                  <a:gd name="connsiteX10" fmla="*/ 1246908 w 2097740"/>
                  <a:gd name="connsiteY10" fmla="*/ 811711 h 1069249"/>
                  <a:gd name="connsiteX11" fmla="*/ 1349593 w 2097740"/>
                  <a:gd name="connsiteY11" fmla="*/ 782372 h 1069249"/>
                  <a:gd name="connsiteX12" fmla="*/ 1457170 w 2097740"/>
                  <a:gd name="connsiteY12" fmla="*/ 718804 h 1069249"/>
                  <a:gd name="connsiteX13" fmla="*/ 1567190 w 2097740"/>
                  <a:gd name="connsiteY13" fmla="*/ 713914 h 1069249"/>
                  <a:gd name="connsiteX14" fmla="*/ 1787233 w 2097740"/>
                  <a:gd name="connsiteY14" fmla="*/ 586779 h 1069249"/>
                  <a:gd name="connsiteX15" fmla="*/ 1860581 w 2097740"/>
                  <a:gd name="connsiteY15" fmla="*/ 613673 h 1069249"/>
                  <a:gd name="connsiteX16" fmla="*/ 1904589 w 2097740"/>
                  <a:gd name="connsiteY16" fmla="*/ 613673 h 1069249"/>
                  <a:gd name="connsiteX17" fmla="*/ 2009721 w 2097740"/>
                  <a:gd name="connsiteY17" fmla="*/ 611229 h 1069249"/>
                  <a:gd name="connsiteX18" fmla="*/ 2036615 w 2097740"/>
                  <a:gd name="connsiteY18" fmla="*/ 606339 h 1069249"/>
                  <a:gd name="connsiteX19" fmla="*/ 2026835 w 2097740"/>
                  <a:gd name="connsiteY19" fmla="*/ 356957 h 1069249"/>
                  <a:gd name="connsiteX20" fmla="*/ 2009721 w 2097740"/>
                  <a:gd name="connsiteY20" fmla="*/ 339842 h 1069249"/>
                  <a:gd name="connsiteX21" fmla="*/ 2007276 w 2097740"/>
                  <a:gd name="connsiteY21" fmla="*/ 239602 h 1069249"/>
                  <a:gd name="connsiteX22" fmla="*/ 2097740 w 2097740"/>
                  <a:gd name="connsiteY22" fmla="*/ 0 h 1069249"/>
                  <a:gd name="connsiteX0" fmla="*/ 0 w 2042016"/>
                  <a:gd name="connsiteY0" fmla="*/ 970631 h 1010571"/>
                  <a:gd name="connsiteX1" fmla="*/ 41562 w 2042016"/>
                  <a:gd name="connsiteY1" fmla="*/ 995081 h 1010571"/>
                  <a:gd name="connsiteX2" fmla="*/ 122245 w 2042016"/>
                  <a:gd name="connsiteY2" fmla="*/ 1009750 h 1010571"/>
                  <a:gd name="connsiteX3" fmla="*/ 151585 w 2042016"/>
                  <a:gd name="connsiteY3" fmla="*/ 980410 h 1010571"/>
                  <a:gd name="connsiteX4" fmla="*/ 290944 w 2042016"/>
                  <a:gd name="connsiteY4" fmla="*/ 977966 h 1010571"/>
                  <a:gd name="connsiteX5" fmla="*/ 532991 w 2042016"/>
                  <a:gd name="connsiteY5" fmla="*/ 916843 h 1010571"/>
                  <a:gd name="connsiteX6" fmla="*/ 608784 w 2042016"/>
                  <a:gd name="connsiteY6" fmla="*/ 933956 h 1010571"/>
                  <a:gd name="connsiteX7" fmla="*/ 706581 w 2042016"/>
                  <a:gd name="connsiteY7" fmla="*/ 865498 h 1010571"/>
                  <a:gd name="connsiteX8" fmla="*/ 1083097 w 2042016"/>
                  <a:gd name="connsiteY8" fmla="*/ 841049 h 1010571"/>
                  <a:gd name="connsiteX9" fmla="*/ 1166224 w 2042016"/>
                  <a:gd name="connsiteY9" fmla="*/ 826380 h 1010571"/>
                  <a:gd name="connsiteX10" fmla="*/ 1246908 w 2042016"/>
                  <a:gd name="connsiteY10" fmla="*/ 753033 h 1010571"/>
                  <a:gd name="connsiteX11" fmla="*/ 1349593 w 2042016"/>
                  <a:gd name="connsiteY11" fmla="*/ 723694 h 1010571"/>
                  <a:gd name="connsiteX12" fmla="*/ 1457170 w 2042016"/>
                  <a:gd name="connsiteY12" fmla="*/ 660126 h 1010571"/>
                  <a:gd name="connsiteX13" fmla="*/ 1567190 w 2042016"/>
                  <a:gd name="connsiteY13" fmla="*/ 655236 h 1010571"/>
                  <a:gd name="connsiteX14" fmla="*/ 1787233 w 2042016"/>
                  <a:gd name="connsiteY14" fmla="*/ 528101 h 1010571"/>
                  <a:gd name="connsiteX15" fmla="*/ 1860581 w 2042016"/>
                  <a:gd name="connsiteY15" fmla="*/ 554995 h 1010571"/>
                  <a:gd name="connsiteX16" fmla="*/ 1904589 w 2042016"/>
                  <a:gd name="connsiteY16" fmla="*/ 554995 h 1010571"/>
                  <a:gd name="connsiteX17" fmla="*/ 2009721 w 2042016"/>
                  <a:gd name="connsiteY17" fmla="*/ 552551 h 1010571"/>
                  <a:gd name="connsiteX18" fmla="*/ 2036615 w 2042016"/>
                  <a:gd name="connsiteY18" fmla="*/ 547661 h 1010571"/>
                  <a:gd name="connsiteX19" fmla="*/ 2026835 w 2042016"/>
                  <a:gd name="connsiteY19" fmla="*/ 298279 h 1010571"/>
                  <a:gd name="connsiteX20" fmla="*/ 2009721 w 2042016"/>
                  <a:gd name="connsiteY20" fmla="*/ 281164 h 1010571"/>
                  <a:gd name="connsiteX21" fmla="*/ 2007276 w 2042016"/>
                  <a:gd name="connsiteY21" fmla="*/ 180924 h 1010571"/>
                  <a:gd name="connsiteX22" fmla="*/ 1801904 w 2042016"/>
                  <a:gd name="connsiteY22" fmla="*/ 0 h 1010571"/>
                  <a:gd name="connsiteX0" fmla="*/ 0 w 2042016"/>
                  <a:gd name="connsiteY0" fmla="*/ 970631 h 1010571"/>
                  <a:gd name="connsiteX1" fmla="*/ 41562 w 2042016"/>
                  <a:gd name="connsiteY1" fmla="*/ 995081 h 1010571"/>
                  <a:gd name="connsiteX2" fmla="*/ 122245 w 2042016"/>
                  <a:gd name="connsiteY2" fmla="*/ 1009750 h 1010571"/>
                  <a:gd name="connsiteX3" fmla="*/ 151585 w 2042016"/>
                  <a:gd name="connsiteY3" fmla="*/ 980410 h 1010571"/>
                  <a:gd name="connsiteX4" fmla="*/ 290944 w 2042016"/>
                  <a:gd name="connsiteY4" fmla="*/ 977966 h 1010571"/>
                  <a:gd name="connsiteX5" fmla="*/ 532991 w 2042016"/>
                  <a:gd name="connsiteY5" fmla="*/ 916843 h 1010571"/>
                  <a:gd name="connsiteX6" fmla="*/ 608784 w 2042016"/>
                  <a:gd name="connsiteY6" fmla="*/ 933956 h 1010571"/>
                  <a:gd name="connsiteX7" fmla="*/ 706581 w 2042016"/>
                  <a:gd name="connsiteY7" fmla="*/ 865498 h 1010571"/>
                  <a:gd name="connsiteX8" fmla="*/ 1083097 w 2042016"/>
                  <a:gd name="connsiteY8" fmla="*/ 841049 h 1010571"/>
                  <a:gd name="connsiteX9" fmla="*/ 1166224 w 2042016"/>
                  <a:gd name="connsiteY9" fmla="*/ 826380 h 1010571"/>
                  <a:gd name="connsiteX10" fmla="*/ 1246908 w 2042016"/>
                  <a:gd name="connsiteY10" fmla="*/ 753033 h 1010571"/>
                  <a:gd name="connsiteX11" fmla="*/ 1349593 w 2042016"/>
                  <a:gd name="connsiteY11" fmla="*/ 723694 h 1010571"/>
                  <a:gd name="connsiteX12" fmla="*/ 1457170 w 2042016"/>
                  <a:gd name="connsiteY12" fmla="*/ 660126 h 1010571"/>
                  <a:gd name="connsiteX13" fmla="*/ 1567190 w 2042016"/>
                  <a:gd name="connsiteY13" fmla="*/ 655236 h 1010571"/>
                  <a:gd name="connsiteX14" fmla="*/ 1787233 w 2042016"/>
                  <a:gd name="connsiteY14" fmla="*/ 528101 h 1010571"/>
                  <a:gd name="connsiteX15" fmla="*/ 1860581 w 2042016"/>
                  <a:gd name="connsiteY15" fmla="*/ 554995 h 1010571"/>
                  <a:gd name="connsiteX16" fmla="*/ 1904589 w 2042016"/>
                  <a:gd name="connsiteY16" fmla="*/ 554995 h 1010571"/>
                  <a:gd name="connsiteX17" fmla="*/ 2009721 w 2042016"/>
                  <a:gd name="connsiteY17" fmla="*/ 552551 h 1010571"/>
                  <a:gd name="connsiteX18" fmla="*/ 2036615 w 2042016"/>
                  <a:gd name="connsiteY18" fmla="*/ 547661 h 1010571"/>
                  <a:gd name="connsiteX19" fmla="*/ 2026835 w 2042016"/>
                  <a:gd name="connsiteY19" fmla="*/ 298279 h 1010571"/>
                  <a:gd name="connsiteX20" fmla="*/ 2009721 w 2042016"/>
                  <a:gd name="connsiteY20" fmla="*/ 281164 h 1010571"/>
                  <a:gd name="connsiteX21" fmla="*/ 2007276 w 2042016"/>
                  <a:gd name="connsiteY21" fmla="*/ 180924 h 1010571"/>
                  <a:gd name="connsiteX22" fmla="*/ 1902144 w 2042016"/>
                  <a:gd name="connsiteY22" fmla="*/ 178479 h 1010571"/>
                  <a:gd name="connsiteX23" fmla="*/ 1801904 w 2042016"/>
                  <a:gd name="connsiteY23" fmla="*/ 0 h 1010571"/>
                  <a:gd name="connsiteX0" fmla="*/ 0 w 2061065"/>
                  <a:gd name="connsiteY0" fmla="*/ 1019530 h 1059470"/>
                  <a:gd name="connsiteX1" fmla="*/ 41562 w 2061065"/>
                  <a:gd name="connsiteY1" fmla="*/ 1043980 h 1059470"/>
                  <a:gd name="connsiteX2" fmla="*/ 122245 w 2061065"/>
                  <a:gd name="connsiteY2" fmla="*/ 1058649 h 1059470"/>
                  <a:gd name="connsiteX3" fmla="*/ 151585 w 2061065"/>
                  <a:gd name="connsiteY3" fmla="*/ 1029309 h 1059470"/>
                  <a:gd name="connsiteX4" fmla="*/ 290944 w 2061065"/>
                  <a:gd name="connsiteY4" fmla="*/ 1026865 h 1059470"/>
                  <a:gd name="connsiteX5" fmla="*/ 532991 w 2061065"/>
                  <a:gd name="connsiteY5" fmla="*/ 965742 h 1059470"/>
                  <a:gd name="connsiteX6" fmla="*/ 608784 w 2061065"/>
                  <a:gd name="connsiteY6" fmla="*/ 982855 h 1059470"/>
                  <a:gd name="connsiteX7" fmla="*/ 706581 w 2061065"/>
                  <a:gd name="connsiteY7" fmla="*/ 914397 h 1059470"/>
                  <a:gd name="connsiteX8" fmla="*/ 1083097 w 2061065"/>
                  <a:gd name="connsiteY8" fmla="*/ 889948 h 1059470"/>
                  <a:gd name="connsiteX9" fmla="*/ 1166224 w 2061065"/>
                  <a:gd name="connsiteY9" fmla="*/ 875279 h 1059470"/>
                  <a:gd name="connsiteX10" fmla="*/ 1246908 w 2061065"/>
                  <a:gd name="connsiteY10" fmla="*/ 801932 h 1059470"/>
                  <a:gd name="connsiteX11" fmla="*/ 1349593 w 2061065"/>
                  <a:gd name="connsiteY11" fmla="*/ 772593 h 1059470"/>
                  <a:gd name="connsiteX12" fmla="*/ 1457170 w 2061065"/>
                  <a:gd name="connsiteY12" fmla="*/ 709025 h 1059470"/>
                  <a:gd name="connsiteX13" fmla="*/ 1567190 w 2061065"/>
                  <a:gd name="connsiteY13" fmla="*/ 704135 h 1059470"/>
                  <a:gd name="connsiteX14" fmla="*/ 1787233 w 2061065"/>
                  <a:gd name="connsiteY14" fmla="*/ 577000 h 1059470"/>
                  <a:gd name="connsiteX15" fmla="*/ 1860581 w 2061065"/>
                  <a:gd name="connsiteY15" fmla="*/ 603894 h 1059470"/>
                  <a:gd name="connsiteX16" fmla="*/ 1904589 w 2061065"/>
                  <a:gd name="connsiteY16" fmla="*/ 603894 h 1059470"/>
                  <a:gd name="connsiteX17" fmla="*/ 2009721 w 2061065"/>
                  <a:gd name="connsiteY17" fmla="*/ 601450 h 1059470"/>
                  <a:gd name="connsiteX18" fmla="*/ 2036615 w 2061065"/>
                  <a:gd name="connsiteY18" fmla="*/ 596560 h 1059470"/>
                  <a:gd name="connsiteX19" fmla="*/ 2026835 w 2061065"/>
                  <a:gd name="connsiteY19" fmla="*/ 347178 h 1059470"/>
                  <a:gd name="connsiteX20" fmla="*/ 2009721 w 2061065"/>
                  <a:gd name="connsiteY20" fmla="*/ 330063 h 1059470"/>
                  <a:gd name="connsiteX21" fmla="*/ 2007276 w 2061065"/>
                  <a:gd name="connsiteY21" fmla="*/ 229823 h 1059470"/>
                  <a:gd name="connsiteX22" fmla="*/ 1902144 w 2061065"/>
                  <a:gd name="connsiteY22" fmla="*/ 227378 h 1059470"/>
                  <a:gd name="connsiteX23" fmla="*/ 2061065 w 2061065"/>
                  <a:gd name="connsiteY23" fmla="*/ 0 h 1059470"/>
                  <a:gd name="connsiteX0" fmla="*/ 0 w 2061065"/>
                  <a:gd name="connsiteY0" fmla="*/ 1019530 h 1059470"/>
                  <a:gd name="connsiteX1" fmla="*/ 41562 w 2061065"/>
                  <a:gd name="connsiteY1" fmla="*/ 1043980 h 1059470"/>
                  <a:gd name="connsiteX2" fmla="*/ 122245 w 2061065"/>
                  <a:gd name="connsiteY2" fmla="*/ 1058649 h 1059470"/>
                  <a:gd name="connsiteX3" fmla="*/ 151585 w 2061065"/>
                  <a:gd name="connsiteY3" fmla="*/ 1029309 h 1059470"/>
                  <a:gd name="connsiteX4" fmla="*/ 290944 w 2061065"/>
                  <a:gd name="connsiteY4" fmla="*/ 1026865 h 1059470"/>
                  <a:gd name="connsiteX5" fmla="*/ 532991 w 2061065"/>
                  <a:gd name="connsiteY5" fmla="*/ 965742 h 1059470"/>
                  <a:gd name="connsiteX6" fmla="*/ 608784 w 2061065"/>
                  <a:gd name="connsiteY6" fmla="*/ 982855 h 1059470"/>
                  <a:gd name="connsiteX7" fmla="*/ 706581 w 2061065"/>
                  <a:gd name="connsiteY7" fmla="*/ 914397 h 1059470"/>
                  <a:gd name="connsiteX8" fmla="*/ 1083097 w 2061065"/>
                  <a:gd name="connsiteY8" fmla="*/ 889948 h 1059470"/>
                  <a:gd name="connsiteX9" fmla="*/ 1166224 w 2061065"/>
                  <a:gd name="connsiteY9" fmla="*/ 875279 h 1059470"/>
                  <a:gd name="connsiteX10" fmla="*/ 1246908 w 2061065"/>
                  <a:gd name="connsiteY10" fmla="*/ 801932 h 1059470"/>
                  <a:gd name="connsiteX11" fmla="*/ 1349593 w 2061065"/>
                  <a:gd name="connsiteY11" fmla="*/ 772593 h 1059470"/>
                  <a:gd name="connsiteX12" fmla="*/ 1457170 w 2061065"/>
                  <a:gd name="connsiteY12" fmla="*/ 709025 h 1059470"/>
                  <a:gd name="connsiteX13" fmla="*/ 1567190 w 2061065"/>
                  <a:gd name="connsiteY13" fmla="*/ 704135 h 1059470"/>
                  <a:gd name="connsiteX14" fmla="*/ 1787233 w 2061065"/>
                  <a:gd name="connsiteY14" fmla="*/ 577000 h 1059470"/>
                  <a:gd name="connsiteX15" fmla="*/ 1860581 w 2061065"/>
                  <a:gd name="connsiteY15" fmla="*/ 603894 h 1059470"/>
                  <a:gd name="connsiteX16" fmla="*/ 1904589 w 2061065"/>
                  <a:gd name="connsiteY16" fmla="*/ 603894 h 1059470"/>
                  <a:gd name="connsiteX17" fmla="*/ 2009721 w 2061065"/>
                  <a:gd name="connsiteY17" fmla="*/ 601450 h 1059470"/>
                  <a:gd name="connsiteX18" fmla="*/ 2036615 w 2061065"/>
                  <a:gd name="connsiteY18" fmla="*/ 596560 h 1059470"/>
                  <a:gd name="connsiteX19" fmla="*/ 2026835 w 2061065"/>
                  <a:gd name="connsiteY19" fmla="*/ 347178 h 1059470"/>
                  <a:gd name="connsiteX20" fmla="*/ 2009721 w 2061065"/>
                  <a:gd name="connsiteY20" fmla="*/ 330063 h 1059470"/>
                  <a:gd name="connsiteX21" fmla="*/ 2007276 w 2061065"/>
                  <a:gd name="connsiteY21" fmla="*/ 229823 h 1059470"/>
                  <a:gd name="connsiteX22" fmla="*/ 1902144 w 2061065"/>
                  <a:gd name="connsiteY22" fmla="*/ 227378 h 1059470"/>
                  <a:gd name="connsiteX23" fmla="*/ 1880140 w 2061065"/>
                  <a:gd name="connsiteY23" fmla="*/ 202929 h 1059470"/>
                  <a:gd name="connsiteX24" fmla="*/ 2061065 w 2061065"/>
                  <a:gd name="connsiteY24" fmla="*/ 0 h 1059470"/>
                  <a:gd name="connsiteX0" fmla="*/ 0 w 2061065"/>
                  <a:gd name="connsiteY0" fmla="*/ 1019530 h 1059470"/>
                  <a:gd name="connsiteX1" fmla="*/ 41562 w 2061065"/>
                  <a:gd name="connsiteY1" fmla="*/ 1043980 h 1059470"/>
                  <a:gd name="connsiteX2" fmla="*/ 122245 w 2061065"/>
                  <a:gd name="connsiteY2" fmla="*/ 1058649 h 1059470"/>
                  <a:gd name="connsiteX3" fmla="*/ 151585 w 2061065"/>
                  <a:gd name="connsiteY3" fmla="*/ 1029309 h 1059470"/>
                  <a:gd name="connsiteX4" fmla="*/ 290944 w 2061065"/>
                  <a:gd name="connsiteY4" fmla="*/ 1026865 h 1059470"/>
                  <a:gd name="connsiteX5" fmla="*/ 532991 w 2061065"/>
                  <a:gd name="connsiteY5" fmla="*/ 965742 h 1059470"/>
                  <a:gd name="connsiteX6" fmla="*/ 608784 w 2061065"/>
                  <a:gd name="connsiteY6" fmla="*/ 982855 h 1059470"/>
                  <a:gd name="connsiteX7" fmla="*/ 706581 w 2061065"/>
                  <a:gd name="connsiteY7" fmla="*/ 914397 h 1059470"/>
                  <a:gd name="connsiteX8" fmla="*/ 1083097 w 2061065"/>
                  <a:gd name="connsiteY8" fmla="*/ 889948 h 1059470"/>
                  <a:gd name="connsiteX9" fmla="*/ 1166224 w 2061065"/>
                  <a:gd name="connsiteY9" fmla="*/ 875279 h 1059470"/>
                  <a:gd name="connsiteX10" fmla="*/ 1246908 w 2061065"/>
                  <a:gd name="connsiteY10" fmla="*/ 801932 h 1059470"/>
                  <a:gd name="connsiteX11" fmla="*/ 1349593 w 2061065"/>
                  <a:gd name="connsiteY11" fmla="*/ 772593 h 1059470"/>
                  <a:gd name="connsiteX12" fmla="*/ 1457170 w 2061065"/>
                  <a:gd name="connsiteY12" fmla="*/ 709025 h 1059470"/>
                  <a:gd name="connsiteX13" fmla="*/ 1567190 w 2061065"/>
                  <a:gd name="connsiteY13" fmla="*/ 704135 h 1059470"/>
                  <a:gd name="connsiteX14" fmla="*/ 1787233 w 2061065"/>
                  <a:gd name="connsiteY14" fmla="*/ 577000 h 1059470"/>
                  <a:gd name="connsiteX15" fmla="*/ 1860581 w 2061065"/>
                  <a:gd name="connsiteY15" fmla="*/ 603894 h 1059470"/>
                  <a:gd name="connsiteX16" fmla="*/ 1904589 w 2061065"/>
                  <a:gd name="connsiteY16" fmla="*/ 603894 h 1059470"/>
                  <a:gd name="connsiteX17" fmla="*/ 2009721 w 2061065"/>
                  <a:gd name="connsiteY17" fmla="*/ 601450 h 1059470"/>
                  <a:gd name="connsiteX18" fmla="*/ 2036615 w 2061065"/>
                  <a:gd name="connsiteY18" fmla="*/ 596560 h 1059470"/>
                  <a:gd name="connsiteX19" fmla="*/ 2026835 w 2061065"/>
                  <a:gd name="connsiteY19" fmla="*/ 347178 h 1059470"/>
                  <a:gd name="connsiteX20" fmla="*/ 2009721 w 2061065"/>
                  <a:gd name="connsiteY20" fmla="*/ 330063 h 1059470"/>
                  <a:gd name="connsiteX21" fmla="*/ 2007276 w 2061065"/>
                  <a:gd name="connsiteY21" fmla="*/ 229823 h 1059470"/>
                  <a:gd name="connsiteX22" fmla="*/ 1902144 w 2061065"/>
                  <a:gd name="connsiteY22" fmla="*/ 227378 h 1059470"/>
                  <a:gd name="connsiteX23" fmla="*/ 1880140 w 2061065"/>
                  <a:gd name="connsiteY23" fmla="*/ 202929 h 1059470"/>
                  <a:gd name="connsiteX24" fmla="*/ 1877695 w 2061065"/>
                  <a:gd name="connsiteY24" fmla="*/ 88017 h 1059470"/>
                  <a:gd name="connsiteX25" fmla="*/ 2061065 w 2061065"/>
                  <a:gd name="connsiteY25" fmla="*/ 0 h 1059470"/>
                  <a:gd name="connsiteX0" fmla="*/ 0 w 2042016"/>
                  <a:gd name="connsiteY0" fmla="*/ 1151556 h 1191496"/>
                  <a:gd name="connsiteX1" fmla="*/ 41562 w 2042016"/>
                  <a:gd name="connsiteY1" fmla="*/ 1176006 h 1191496"/>
                  <a:gd name="connsiteX2" fmla="*/ 122245 w 2042016"/>
                  <a:gd name="connsiteY2" fmla="*/ 1190675 h 1191496"/>
                  <a:gd name="connsiteX3" fmla="*/ 151585 w 2042016"/>
                  <a:gd name="connsiteY3" fmla="*/ 1161335 h 1191496"/>
                  <a:gd name="connsiteX4" fmla="*/ 290944 w 2042016"/>
                  <a:gd name="connsiteY4" fmla="*/ 1158891 h 1191496"/>
                  <a:gd name="connsiteX5" fmla="*/ 532991 w 2042016"/>
                  <a:gd name="connsiteY5" fmla="*/ 1097768 h 1191496"/>
                  <a:gd name="connsiteX6" fmla="*/ 608784 w 2042016"/>
                  <a:gd name="connsiteY6" fmla="*/ 1114881 h 1191496"/>
                  <a:gd name="connsiteX7" fmla="*/ 706581 w 2042016"/>
                  <a:gd name="connsiteY7" fmla="*/ 1046423 h 1191496"/>
                  <a:gd name="connsiteX8" fmla="*/ 1083097 w 2042016"/>
                  <a:gd name="connsiteY8" fmla="*/ 1021974 h 1191496"/>
                  <a:gd name="connsiteX9" fmla="*/ 1166224 w 2042016"/>
                  <a:gd name="connsiteY9" fmla="*/ 1007305 h 1191496"/>
                  <a:gd name="connsiteX10" fmla="*/ 1246908 w 2042016"/>
                  <a:gd name="connsiteY10" fmla="*/ 933958 h 1191496"/>
                  <a:gd name="connsiteX11" fmla="*/ 1349593 w 2042016"/>
                  <a:gd name="connsiteY11" fmla="*/ 904619 h 1191496"/>
                  <a:gd name="connsiteX12" fmla="*/ 1457170 w 2042016"/>
                  <a:gd name="connsiteY12" fmla="*/ 841051 h 1191496"/>
                  <a:gd name="connsiteX13" fmla="*/ 1567190 w 2042016"/>
                  <a:gd name="connsiteY13" fmla="*/ 836161 h 1191496"/>
                  <a:gd name="connsiteX14" fmla="*/ 1787233 w 2042016"/>
                  <a:gd name="connsiteY14" fmla="*/ 709026 h 1191496"/>
                  <a:gd name="connsiteX15" fmla="*/ 1860581 w 2042016"/>
                  <a:gd name="connsiteY15" fmla="*/ 735920 h 1191496"/>
                  <a:gd name="connsiteX16" fmla="*/ 1904589 w 2042016"/>
                  <a:gd name="connsiteY16" fmla="*/ 735920 h 1191496"/>
                  <a:gd name="connsiteX17" fmla="*/ 2009721 w 2042016"/>
                  <a:gd name="connsiteY17" fmla="*/ 733476 h 1191496"/>
                  <a:gd name="connsiteX18" fmla="*/ 2036615 w 2042016"/>
                  <a:gd name="connsiteY18" fmla="*/ 728586 h 1191496"/>
                  <a:gd name="connsiteX19" fmla="*/ 2026835 w 2042016"/>
                  <a:gd name="connsiteY19" fmla="*/ 479204 h 1191496"/>
                  <a:gd name="connsiteX20" fmla="*/ 2009721 w 2042016"/>
                  <a:gd name="connsiteY20" fmla="*/ 462089 h 1191496"/>
                  <a:gd name="connsiteX21" fmla="*/ 2007276 w 2042016"/>
                  <a:gd name="connsiteY21" fmla="*/ 361849 h 1191496"/>
                  <a:gd name="connsiteX22" fmla="*/ 1902144 w 2042016"/>
                  <a:gd name="connsiteY22" fmla="*/ 359404 h 1191496"/>
                  <a:gd name="connsiteX23" fmla="*/ 1880140 w 2042016"/>
                  <a:gd name="connsiteY23" fmla="*/ 334955 h 1191496"/>
                  <a:gd name="connsiteX24" fmla="*/ 1877695 w 2042016"/>
                  <a:gd name="connsiteY24" fmla="*/ 220043 h 1191496"/>
                  <a:gd name="connsiteX25" fmla="*/ 1804349 w 2042016"/>
                  <a:gd name="connsiteY25" fmla="*/ 0 h 1191496"/>
                  <a:gd name="connsiteX0" fmla="*/ 0 w 2042016"/>
                  <a:gd name="connsiteY0" fmla="*/ 1151556 h 1191496"/>
                  <a:gd name="connsiteX1" fmla="*/ 41562 w 2042016"/>
                  <a:gd name="connsiteY1" fmla="*/ 1176006 h 1191496"/>
                  <a:gd name="connsiteX2" fmla="*/ 122245 w 2042016"/>
                  <a:gd name="connsiteY2" fmla="*/ 1190675 h 1191496"/>
                  <a:gd name="connsiteX3" fmla="*/ 151585 w 2042016"/>
                  <a:gd name="connsiteY3" fmla="*/ 1161335 h 1191496"/>
                  <a:gd name="connsiteX4" fmla="*/ 290944 w 2042016"/>
                  <a:gd name="connsiteY4" fmla="*/ 1158891 h 1191496"/>
                  <a:gd name="connsiteX5" fmla="*/ 532991 w 2042016"/>
                  <a:gd name="connsiteY5" fmla="*/ 1097768 h 1191496"/>
                  <a:gd name="connsiteX6" fmla="*/ 608784 w 2042016"/>
                  <a:gd name="connsiteY6" fmla="*/ 1114881 h 1191496"/>
                  <a:gd name="connsiteX7" fmla="*/ 706581 w 2042016"/>
                  <a:gd name="connsiteY7" fmla="*/ 1046423 h 1191496"/>
                  <a:gd name="connsiteX8" fmla="*/ 1083097 w 2042016"/>
                  <a:gd name="connsiteY8" fmla="*/ 1021974 h 1191496"/>
                  <a:gd name="connsiteX9" fmla="*/ 1166224 w 2042016"/>
                  <a:gd name="connsiteY9" fmla="*/ 1007305 h 1191496"/>
                  <a:gd name="connsiteX10" fmla="*/ 1246908 w 2042016"/>
                  <a:gd name="connsiteY10" fmla="*/ 933958 h 1191496"/>
                  <a:gd name="connsiteX11" fmla="*/ 1349593 w 2042016"/>
                  <a:gd name="connsiteY11" fmla="*/ 904619 h 1191496"/>
                  <a:gd name="connsiteX12" fmla="*/ 1457170 w 2042016"/>
                  <a:gd name="connsiteY12" fmla="*/ 841051 h 1191496"/>
                  <a:gd name="connsiteX13" fmla="*/ 1567190 w 2042016"/>
                  <a:gd name="connsiteY13" fmla="*/ 836161 h 1191496"/>
                  <a:gd name="connsiteX14" fmla="*/ 1787233 w 2042016"/>
                  <a:gd name="connsiteY14" fmla="*/ 709026 h 1191496"/>
                  <a:gd name="connsiteX15" fmla="*/ 1860581 w 2042016"/>
                  <a:gd name="connsiteY15" fmla="*/ 735920 h 1191496"/>
                  <a:gd name="connsiteX16" fmla="*/ 1904589 w 2042016"/>
                  <a:gd name="connsiteY16" fmla="*/ 735920 h 1191496"/>
                  <a:gd name="connsiteX17" fmla="*/ 2009721 w 2042016"/>
                  <a:gd name="connsiteY17" fmla="*/ 733476 h 1191496"/>
                  <a:gd name="connsiteX18" fmla="*/ 2036615 w 2042016"/>
                  <a:gd name="connsiteY18" fmla="*/ 728586 h 1191496"/>
                  <a:gd name="connsiteX19" fmla="*/ 2026835 w 2042016"/>
                  <a:gd name="connsiteY19" fmla="*/ 479204 h 1191496"/>
                  <a:gd name="connsiteX20" fmla="*/ 2009721 w 2042016"/>
                  <a:gd name="connsiteY20" fmla="*/ 462089 h 1191496"/>
                  <a:gd name="connsiteX21" fmla="*/ 2007276 w 2042016"/>
                  <a:gd name="connsiteY21" fmla="*/ 361849 h 1191496"/>
                  <a:gd name="connsiteX22" fmla="*/ 1902144 w 2042016"/>
                  <a:gd name="connsiteY22" fmla="*/ 359404 h 1191496"/>
                  <a:gd name="connsiteX23" fmla="*/ 1880140 w 2042016"/>
                  <a:gd name="connsiteY23" fmla="*/ 334955 h 1191496"/>
                  <a:gd name="connsiteX24" fmla="*/ 1880140 w 2042016"/>
                  <a:gd name="connsiteY24" fmla="*/ 312950 h 1191496"/>
                  <a:gd name="connsiteX25" fmla="*/ 1877695 w 2042016"/>
                  <a:gd name="connsiteY25" fmla="*/ 220043 h 1191496"/>
                  <a:gd name="connsiteX26" fmla="*/ 1804349 w 2042016"/>
                  <a:gd name="connsiteY26" fmla="*/ 0 h 1191496"/>
                  <a:gd name="connsiteX0" fmla="*/ 0 w 2042016"/>
                  <a:gd name="connsiteY0" fmla="*/ 1151556 h 1191496"/>
                  <a:gd name="connsiteX1" fmla="*/ 41562 w 2042016"/>
                  <a:gd name="connsiteY1" fmla="*/ 1176006 h 1191496"/>
                  <a:gd name="connsiteX2" fmla="*/ 122245 w 2042016"/>
                  <a:gd name="connsiteY2" fmla="*/ 1190675 h 1191496"/>
                  <a:gd name="connsiteX3" fmla="*/ 151585 w 2042016"/>
                  <a:gd name="connsiteY3" fmla="*/ 1161335 h 1191496"/>
                  <a:gd name="connsiteX4" fmla="*/ 290944 w 2042016"/>
                  <a:gd name="connsiteY4" fmla="*/ 1158891 h 1191496"/>
                  <a:gd name="connsiteX5" fmla="*/ 532991 w 2042016"/>
                  <a:gd name="connsiteY5" fmla="*/ 1097768 h 1191496"/>
                  <a:gd name="connsiteX6" fmla="*/ 608784 w 2042016"/>
                  <a:gd name="connsiteY6" fmla="*/ 1114881 h 1191496"/>
                  <a:gd name="connsiteX7" fmla="*/ 706581 w 2042016"/>
                  <a:gd name="connsiteY7" fmla="*/ 1046423 h 1191496"/>
                  <a:gd name="connsiteX8" fmla="*/ 1083097 w 2042016"/>
                  <a:gd name="connsiteY8" fmla="*/ 1021974 h 1191496"/>
                  <a:gd name="connsiteX9" fmla="*/ 1166224 w 2042016"/>
                  <a:gd name="connsiteY9" fmla="*/ 1007305 h 1191496"/>
                  <a:gd name="connsiteX10" fmla="*/ 1246908 w 2042016"/>
                  <a:gd name="connsiteY10" fmla="*/ 933958 h 1191496"/>
                  <a:gd name="connsiteX11" fmla="*/ 1349593 w 2042016"/>
                  <a:gd name="connsiteY11" fmla="*/ 904619 h 1191496"/>
                  <a:gd name="connsiteX12" fmla="*/ 1457170 w 2042016"/>
                  <a:gd name="connsiteY12" fmla="*/ 841051 h 1191496"/>
                  <a:gd name="connsiteX13" fmla="*/ 1567190 w 2042016"/>
                  <a:gd name="connsiteY13" fmla="*/ 836161 h 1191496"/>
                  <a:gd name="connsiteX14" fmla="*/ 1787233 w 2042016"/>
                  <a:gd name="connsiteY14" fmla="*/ 709026 h 1191496"/>
                  <a:gd name="connsiteX15" fmla="*/ 1860581 w 2042016"/>
                  <a:gd name="connsiteY15" fmla="*/ 735920 h 1191496"/>
                  <a:gd name="connsiteX16" fmla="*/ 1904589 w 2042016"/>
                  <a:gd name="connsiteY16" fmla="*/ 735920 h 1191496"/>
                  <a:gd name="connsiteX17" fmla="*/ 2009721 w 2042016"/>
                  <a:gd name="connsiteY17" fmla="*/ 733476 h 1191496"/>
                  <a:gd name="connsiteX18" fmla="*/ 2036615 w 2042016"/>
                  <a:gd name="connsiteY18" fmla="*/ 728586 h 1191496"/>
                  <a:gd name="connsiteX19" fmla="*/ 2026835 w 2042016"/>
                  <a:gd name="connsiteY19" fmla="*/ 479204 h 1191496"/>
                  <a:gd name="connsiteX20" fmla="*/ 2009721 w 2042016"/>
                  <a:gd name="connsiteY20" fmla="*/ 462089 h 1191496"/>
                  <a:gd name="connsiteX21" fmla="*/ 2007276 w 2042016"/>
                  <a:gd name="connsiteY21" fmla="*/ 361849 h 1191496"/>
                  <a:gd name="connsiteX22" fmla="*/ 1902144 w 2042016"/>
                  <a:gd name="connsiteY22" fmla="*/ 359404 h 1191496"/>
                  <a:gd name="connsiteX23" fmla="*/ 1880140 w 2042016"/>
                  <a:gd name="connsiteY23" fmla="*/ 334955 h 1191496"/>
                  <a:gd name="connsiteX24" fmla="*/ 1880140 w 2042016"/>
                  <a:gd name="connsiteY24" fmla="*/ 312950 h 1191496"/>
                  <a:gd name="connsiteX25" fmla="*/ 1877695 w 2042016"/>
                  <a:gd name="connsiteY25" fmla="*/ 220043 h 1191496"/>
                  <a:gd name="connsiteX26" fmla="*/ 1740780 w 2042016"/>
                  <a:gd name="connsiteY26" fmla="*/ 217598 h 1191496"/>
                  <a:gd name="connsiteX27" fmla="*/ 1804349 w 2042016"/>
                  <a:gd name="connsiteY27" fmla="*/ 0 h 1191496"/>
                  <a:gd name="connsiteX0" fmla="*/ 0 w 2042016"/>
                  <a:gd name="connsiteY0" fmla="*/ 1151556 h 1191496"/>
                  <a:gd name="connsiteX1" fmla="*/ 41562 w 2042016"/>
                  <a:gd name="connsiteY1" fmla="*/ 1176006 h 1191496"/>
                  <a:gd name="connsiteX2" fmla="*/ 122245 w 2042016"/>
                  <a:gd name="connsiteY2" fmla="*/ 1190675 h 1191496"/>
                  <a:gd name="connsiteX3" fmla="*/ 151585 w 2042016"/>
                  <a:gd name="connsiteY3" fmla="*/ 1161335 h 1191496"/>
                  <a:gd name="connsiteX4" fmla="*/ 290944 w 2042016"/>
                  <a:gd name="connsiteY4" fmla="*/ 1158891 h 1191496"/>
                  <a:gd name="connsiteX5" fmla="*/ 532991 w 2042016"/>
                  <a:gd name="connsiteY5" fmla="*/ 1097768 h 1191496"/>
                  <a:gd name="connsiteX6" fmla="*/ 608784 w 2042016"/>
                  <a:gd name="connsiteY6" fmla="*/ 1114881 h 1191496"/>
                  <a:gd name="connsiteX7" fmla="*/ 706581 w 2042016"/>
                  <a:gd name="connsiteY7" fmla="*/ 1046423 h 1191496"/>
                  <a:gd name="connsiteX8" fmla="*/ 1083097 w 2042016"/>
                  <a:gd name="connsiteY8" fmla="*/ 1021974 h 1191496"/>
                  <a:gd name="connsiteX9" fmla="*/ 1166224 w 2042016"/>
                  <a:gd name="connsiteY9" fmla="*/ 1007305 h 1191496"/>
                  <a:gd name="connsiteX10" fmla="*/ 1246908 w 2042016"/>
                  <a:gd name="connsiteY10" fmla="*/ 933958 h 1191496"/>
                  <a:gd name="connsiteX11" fmla="*/ 1349593 w 2042016"/>
                  <a:gd name="connsiteY11" fmla="*/ 904619 h 1191496"/>
                  <a:gd name="connsiteX12" fmla="*/ 1457170 w 2042016"/>
                  <a:gd name="connsiteY12" fmla="*/ 841051 h 1191496"/>
                  <a:gd name="connsiteX13" fmla="*/ 1567190 w 2042016"/>
                  <a:gd name="connsiteY13" fmla="*/ 836161 h 1191496"/>
                  <a:gd name="connsiteX14" fmla="*/ 1787233 w 2042016"/>
                  <a:gd name="connsiteY14" fmla="*/ 709026 h 1191496"/>
                  <a:gd name="connsiteX15" fmla="*/ 1860581 w 2042016"/>
                  <a:gd name="connsiteY15" fmla="*/ 735920 h 1191496"/>
                  <a:gd name="connsiteX16" fmla="*/ 1904589 w 2042016"/>
                  <a:gd name="connsiteY16" fmla="*/ 735920 h 1191496"/>
                  <a:gd name="connsiteX17" fmla="*/ 2009721 w 2042016"/>
                  <a:gd name="connsiteY17" fmla="*/ 733476 h 1191496"/>
                  <a:gd name="connsiteX18" fmla="*/ 2036615 w 2042016"/>
                  <a:gd name="connsiteY18" fmla="*/ 728586 h 1191496"/>
                  <a:gd name="connsiteX19" fmla="*/ 2026835 w 2042016"/>
                  <a:gd name="connsiteY19" fmla="*/ 479204 h 1191496"/>
                  <a:gd name="connsiteX20" fmla="*/ 2009721 w 2042016"/>
                  <a:gd name="connsiteY20" fmla="*/ 462089 h 1191496"/>
                  <a:gd name="connsiteX21" fmla="*/ 2007276 w 2042016"/>
                  <a:gd name="connsiteY21" fmla="*/ 361849 h 1191496"/>
                  <a:gd name="connsiteX22" fmla="*/ 1902144 w 2042016"/>
                  <a:gd name="connsiteY22" fmla="*/ 359404 h 1191496"/>
                  <a:gd name="connsiteX23" fmla="*/ 1880140 w 2042016"/>
                  <a:gd name="connsiteY23" fmla="*/ 334955 h 1191496"/>
                  <a:gd name="connsiteX24" fmla="*/ 1880140 w 2042016"/>
                  <a:gd name="connsiteY24" fmla="*/ 312950 h 1191496"/>
                  <a:gd name="connsiteX25" fmla="*/ 1877695 w 2042016"/>
                  <a:gd name="connsiteY25" fmla="*/ 220043 h 1191496"/>
                  <a:gd name="connsiteX26" fmla="*/ 1740780 w 2042016"/>
                  <a:gd name="connsiteY26" fmla="*/ 217598 h 1191496"/>
                  <a:gd name="connsiteX27" fmla="*/ 1731000 w 2042016"/>
                  <a:gd name="connsiteY27" fmla="*/ 198039 h 1191496"/>
                  <a:gd name="connsiteX28" fmla="*/ 1804349 w 2042016"/>
                  <a:gd name="connsiteY28" fmla="*/ 0 h 1191496"/>
                  <a:gd name="connsiteX0" fmla="*/ 0 w 2042016"/>
                  <a:gd name="connsiteY0" fmla="*/ 1166226 h 1206166"/>
                  <a:gd name="connsiteX1" fmla="*/ 41562 w 2042016"/>
                  <a:gd name="connsiteY1" fmla="*/ 1190676 h 1206166"/>
                  <a:gd name="connsiteX2" fmla="*/ 122245 w 2042016"/>
                  <a:gd name="connsiteY2" fmla="*/ 1205345 h 1206166"/>
                  <a:gd name="connsiteX3" fmla="*/ 151585 w 2042016"/>
                  <a:gd name="connsiteY3" fmla="*/ 1176005 h 1206166"/>
                  <a:gd name="connsiteX4" fmla="*/ 290944 w 2042016"/>
                  <a:gd name="connsiteY4" fmla="*/ 1173561 h 1206166"/>
                  <a:gd name="connsiteX5" fmla="*/ 532991 w 2042016"/>
                  <a:gd name="connsiteY5" fmla="*/ 1112438 h 1206166"/>
                  <a:gd name="connsiteX6" fmla="*/ 608784 w 2042016"/>
                  <a:gd name="connsiteY6" fmla="*/ 1129551 h 1206166"/>
                  <a:gd name="connsiteX7" fmla="*/ 706581 w 2042016"/>
                  <a:gd name="connsiteY7" fmla="*/ 1061093 h 1206166"/>
                  <a:gd name="connsiteX8" fmla="*/ 1083097 w 2042016"/>
                  <a:gd name="connsiteY8" fmla="*/ 1036644 h 1206166"/>
                  <a:gd name="connsiteX9" fmla="*/ 1166224 w 2042016"/>
                  <a:gd name="connsiteY9" fmla="*/ 1021975 h 1206166"/>
                  <a:gd name="connsiteX10" fmla="*/ 1246908 w 2042016"/>
                  <a:gd name="connsiteY10" fmla="*/ 948628 h 1206166"/>
                  <a:gd name="connsiteX11" fmla="*/ 1349593 w 2042016"/>
                  <a:gd name="connsiteY11" fmla="*/ 919289 h 1206166"/>
                  <a:gd name="connsiteX12" fmla="*/ 1457170 w 2042016"/>
                  <a:gd name="connsiteY12" fmla="*/ 855721 h 1206166"/>
                  <a:gd name="connsiteX13" fmla="*/ 1567190 w 2042016"/>
                  <a:gd name="connsiteY13" fmla="*/ 850831 h 1206166"/>
                  <a:gd name="connsiteX14" fmla="*/ 1787233 w 2042016"/>
                  <a:gd name="connsiteY14" fmla="*/ 723696 h 1206166"/>
                  <a:gd name="connsiteX15" fmla="*/ 1860581 w 2042016"/>
                  <a:gd name="connsiteY15" fmla="*/ 750590 h 1206166"/>
                  <a:gd name="connsiteX16" fmla="*/ 1904589 w 2042016"/>
                  <a:gd name="connsiteY16" fmla="*/ 750590 h 1206166"/>
                  <a:gd name="connsiteX17" fmla="*/ 2009721 w 2042016"/>
                  <a:gd name="connsiteY17" fmla="*/ 748146 h 1206166"/>
                  <a:gd name="connsiteX18" fmla="*/ 2036615 w 2042016"/>
                  <a:gd name="connsiteY18" fmla="*/ 743256 h 1206166"/>
                  <a:gd name="connsiteX19" fmla="*/ 2026835 w 2042016"/>
                  <a:gd name="connsiteY19" fmla="*/ 493874 h 1206166"/>
                  <a:gd name="connsiteX20" fmla="*/ 2009721 w 2042016"/>
                  <a:gd name="connsiteY20" fmla="*/ 476759 h 1206166"/>
                  <a:gd name="connsiteX21" fmla="*/ 2007276 w 2042016"/>
                  <a:gd name="connsiteY21" fmla="*/ 376519 h 1206166"/>
                  <a:gd name="connsiteX22" fmla="*/ 1902144 w 2042016"/>
                  <a:gd name="connsiteY22" fmla="*/ 374074 h 1206166"/>
                  <a:gd name="connsiteX23" fmla="*/ 1880140 w 2042016"/>
                  <a:gd name="connsiteY23" fmla="*/ 349625 h 1206166"/>
                  <a:gd name="connsiteX24" fmla="*/ 1880140 w 2042016"/>
                  <a:gd name="connsiteY24" fmla="*/ 327620 h 1206166"/>
                  <a:gd name="connsiteX25" fmla="*/ 1877695 w 2042016"/>
                  <a:gd name="connsiteY25" fmla="*/ 234713 h 1206166"/>
                  <a:gd name="connsiteX26" fmla="*/ 1740780 w 2042016"/>
                  <a:gd name="connsiteY26" fmla="*/ 232268 h 1206166"/>
                  <a:gd name="connsiteX27" fmla="*/ 1731000 w 2042016"/>
                  <a:gd name="connsiteY27" fmla="*/ 212709 h 1206166"/>
                  <a:gd name="connsiteX28" fmla="*/ 1339815 w 2042016"/>
                  <a:gd name="connsiteY28" fmla="*/ 0 h 1206166"/>
                  <a:gd name="connsiteX0" fmla="*/ 0 w 2042016"/>
                  <a:gd name="connsiteY0" fmla="*/ 1166226 h 1206166"/>
                  <a:gd name="connsiteX1" fmla="*/ 41562 w 2042016"/>
                  <a:gd name="connsiteY1" fmla="*/ 1190676 h 1206166"/>
                  <a:gd name="connsiteX2" fmla="*/ 122245 w 2042016"/>
                  <a:gd name="connsiteY2" fmla="*/ 1205345 h 1206166"/>
                  <a:gd name="connsiteX3" fmla="*/ 151585 w 2042016"/>
                  <a:gd name="connsiteY3" fmla="*/ 1176005 h 1206166"/>
                  <a:gd name="connsiteX4" fmla="*/ 290944 w 2042016"/>
                  <a:gd name="connsiteY4" fmla="*/ 1173561 h 1206166"/>
                  <a:gd name="connsiteX5" fmla="*/ 532991 w 2042016"/>
                  <a:gd name="connsiteY5" fmla="*/ 1112438 h 1206166"/>
                  <a:gd name="connsiteX6" fmla="*/ 608784 w 2042016"/>
                  <a:gd name="connsiteY6" fmla="*/ 1129551 h 1206166"/>
                  <a:gd name="connsiteX7" fmla="*/ 706581 w 2042016"/>
                  <a:gd name="connsiteY7" fmla="*/ 1061093 h 1206166"/>
                  <a:gd name="connsiteX8" fmla="*/ 1083097 w 2042016"/>
                  <a:gd name="connsiteY8" fmla="*/ 1036644 h 1206166"/>
                  <a:gd name="connsiteX9" fmla="*/ 1166224 w 2042016"/>
                  <a:gd name="connsiteY9" fmla="*/ 1021975 h 1206166"/>
                  <a:gd name="connsiteX10" fmla="*/ 1246908 w 2042016"/>
                  <a:gd name="connsiteY10" fmla="*/ 948628 h 1206166"/>
                  <a:gd name="connsiteX11" fmla="*/ 1349593 w 2042016"/>
                  <a:gd name="connsiteY11" fmla="*/ 919289 h 1206166"/>
                  <a:gd name="connsiteX12" fmla="*/ 1457170 w 2042016"/>
                  <a:gd name="connsiteY12" fmla="*/ 855721 h 1206166"/>
                  <a:gd name="connsiteX13" fmla="*/ 1567190 w 2042016"/>
                  <a:gd name="connsiteY13" fmla="*/ 850831 h 1206166"/>
                  <a:gd name="connsiteX14" fmla="*/ 1787233 w 2042016"/>
                  <a:gd name="connsiteY14" fmla="*/ 723696 h 1206166"/>
                  <a:gd name="connsiteX15" fmla="*/ 1860581 w 2042016"/>
                  <a:gd name="connsiteY15" fmla="*/ 750590 h 1206166"/>
                  <a:gd name="connsiteX16" fmla="*/ 1904589 w 2042016"/>
                  <a:gd name="connsiteY16" fmla="*/ 750590 h 1206166"/>
                  <a:gd name="connsiteX17" fmla="*/ 2009721 w 2042016"/>
                  <a:gd name="connsiteY17" fmla="*/ 748146 h 1206166"/>
                  <a:gd name="connsiteX18" fmla="*/ 2036615 w 2042016"/>
                  <a:gd name="connsiteY18" fmla="*/ 743256 h 1206166"/>
                  <a:gd name="connsiteX19" fmla="*/ 2026835 w 2042016"/>
                  <a:gd name="connsiteY19" fmla="*/ 493874 h 1206166"/>
                  <a:gd name="connsiteX20" fmla="*/ 2009721 w 2042016"/>
                  <a:gd name="connsiteY20" fmla="*/ 476759 h 1206166"/>
                  <a:gd name="connsiteX21" fmla="*/ 2007276 w 2042016"/>
                  <a:gd name="connsiteY21" fmla="*/ 376519 h 1206166"/>
                  <a:gd name="connsiteX22" fmla="*/ 1902144 w 2042016"/>
                  <a:gd name="connsiteY22" fmla="*/ 374074 h 1206166"/>
                  <a:gd name="connsiteX23" fmla="*/ 1880140 w 2042016"/>
                  <a:gd name="connsiteY23" fmla="*/ 349625 h 1206166"/>
                  <a:gd name="connsiteX24" fmla="*/ 1880140 w 2042016"/>
                  <a:gd name="connsiteY24" fmla="*/ 327620 h 1206166"/>
                  <a:gd name="connsiteX25" fmla="*/ 1877695 w 2042016"/>
                  <a:gd name="connsiteY25" fmla="*/ 234713 h 1206166"/>
                  <a:gd name="connsiteX26" fmla="*/ 1740780 w 2042016"/>
                  <a:gd name="connsiteY26" fmla="*/ 232268 h 1206166"/>
                  <a:gd name="connsiteX27" fmla="*/ 1731000 w 2042016"/>
                  <a:gd name="connsiteY27" fmla="*/ 212709 h 1206166"/>
                  <a:gd name="connsiteX28" fmla="*/ 1581860 w 2042016"/>
                  <a:gd name="connsiteY28" fmla="*/ 217599 h 1206166"/>
                  <a:gd name="connsiteX29" fmla="*/ 1339815 w 2042016"/>
                  <a:gd name="connsiteY29" fmla="*/ 0 h 1206166"/>
                  <a:gd name="connsiteX0" fmla="*/ 0 w 2042016"/>
                  <a:gd name="connsiteY0" fmla="*/ 1166226 h 1206166"/>
                  <a:gd name="connsiteX1" fmla="*/ 41562 w 2042016"/>
                  <a:gd name="connsiteY1" fmla="*/ 1190676 h 1206166"/>
                  <a:gd name="connsiteX2" fmla="*/ 122245 w 2042016"/>
                  <a:gd name="connsiteY2" fmla="*/ 1205345 h 1206166"/>
                  <a:gd name="connsiteX3" fmla="*/ 151585 w 2042016"/>
                  <a:gd name="connsiteY3" fmla="*/ 1176005 h 1206166"/>
                  <a:gd name="connsiteX4" fmla="*/ 290944 w 2042016"/>
                  <a:gd name="connsiteY4" fmla="*/ 1173561 h 1206166"/>
                  <a:gd name="connsiteX5" fmla="*/ 532991 w 2042016"/>
                  <a:gd name="connsiteY5" fmla="*/ 1112438 h 1206166"/>
                  <a:gd name="connsiteX6" fmla="*/ 608784 w 2042016"/>
                  <a:gd name="connsiteY6" fmla="*/ 1129551 h 1206166"/>
                  <a:gd name="connsiteX7" fmla="*/ 706581 w 2042016"/>
                  <a:gd name="connsiteY7" fmla="*/ 1061093 h 1206166"/>
                  <a:gd name="connsiteX8" fmla="*/ 1083097 w 2042016"/>
                  <a:gd name="connsiteY8" fmla="*/ 1036644 h 1206166"/>
                  <a:gd name="connsiteX9" fmla="*/ 1166224 w 2042016"/>
                  <a:gd name="connsiteY9" fmla="*/ 1021975 h 1206166"/>
                  <a:gd name="connsiteX10" fmla="*/ 1246908 w 2042016"/>
                  <a:gd name="connsiteY10" fmla="*/ 948628 h 1206166"/>
                  <a:gd name="connsiteX11" fmla="*/ 1349593 w 2042016"/>
                  <a:gd name="connsiteY11" fmla="*/ 919289 h 1206166"/>
                  <a:gd name="connsiteX12" fmla="*/ 1457170 w 2042016"/>
                  <a:gd name="connsiteY12" fmla="*/ 855721 h 1206166"/>
                  <a:gd name="connsiteX13" fmla="*/ 1567190 w 2042016"/>
                  <a:gd name="connsiteY13" fmla="*/ 850831 h 1206166"/>
                  <a:gd name="connsiteX14" fmla="*/ 1787233 w 2042016"/>
                  <a:gd name="connsiteY14" fmla="*/ 723696 h 1206166"/>
                  <a:gd name="connsiteX15" fmla="*/ 1860581 w 2042016"/>
                  <a:gd name="connsiteY15" fmla="*/ 750590 h 1206166"/>
                  <a:gd name="connsiteX16" fmla="*/ 1904589 w 2042016"/>
                  <a:gd name="connsiteY16" fmla="*/ 750590 h 1206166"/>
                  <a:gd name="connsiteX17" fmla="*/ 2009721 w 2042016"/>
                  <a:gd name="connsiteY17" fmla="*/ 748146 h 1206166"/>
                  <a:gd name="connsiteX18" fmla="*/ 2036615 w 2042016"/>
                  <a:gd name="connsiteY18" fmla="*/ 743256 h 1206166"/>
                  <a:gd name="connsiteX19" fmla="*/ 2026835 w 2042016"/>
                  <a:gd name="connsiteY19" fmla="*/ 493874 h 1206166"/>
                  <a:gd name="connsiteX20" fmla="*/ 2009721 w 2042016"/>
                  <a:gd name="connsiteY20" fmla="*/ 476759 h 1206166"/>
                  <a:gd name="connsiteX21" fmla="*/ 2007276 w 2042016"/>
                  <a:gd name="connsiteY21" fmla="*/ 376519 h 1206166"/>
                  <a:gd name="connsiteX22" fmla="*/ 1902144 w 2042016"/>
                  <a:gd name="connsiteY22" fmla="*/ 374074 h 1206166"/>
                  <a:gd name="connsiteX23" fmla="*/ 1880140 w 2042016"/>
                  <a:gd name="connsiteY23" fmla="*/ 349625 h 1206166"/>
                  <a:gd name="connsiteX24" fmla="*/ 1880140 w 2042016"/>
                  <a:gd name="connsiteY24" fmla="*/ 327620 h 1206166"/>
                  <a:gd name="connsiteX25" fmla="*/ 1877695 w 2042016"/>
                  <a:gd name="connsiteY25" fmla="*/ 234713 h 1206166"/>
                  <a:gd name="connsiteX26" fmla="*/ 1740780 w 2042016"/>
                  <a:gd name="connsiteY26" fmla="*/ 232268 h 1206166"/>
                  <a:gd name="connsiteX27" fmla="*/ 1731000 w 2042016"/>
                  <a:gd name="connsiteY27" fmla="*/ 212709 h 1206166"/>
                  <a:gd name="connsiteX28" fmla="*/ 1581860 w 2042016"/>
                  <a:gd name="connsiteY28" fmla="*/ 217599 h 1206166"/>
                  <a:gd name="connsiteX29" fmla="*/ 1572080 w 2042016"/>
                  <a:gd name="connsiteY29" fmla="*/ 173590 h 1206166"/>
                  <a:gd name="connsiteX30" fmla="*/ 1339815 w 2042016"/>
                  <a:gd name="connsiteY30" fmla="*/ 0 h 1206166"/>
                  <a:gd name="connsiteX0" fmla="*/ 0 w 2042016"/>
                  <a:gd name="connsiteY0" fmla="*/ 1259133 h 1299073"/>
                  <a:gd name="connsiteX1" fmla="*/ 41562 w 2042016"/>
                  <a:gd name="connsiteY1" fmla="*/ 1283583 h 1299073"/>
                  <a:gd name="connsiteX2" fmla="*/ 122245 w 2042016"/>
                  <a:gd name="connsiteY2" fmla="*/ 1298252 h 1299073"/>
                  <a:gd name="connsiteX3" fmla="*/ 151585 w 2042016"/>
                  <a:gd name="connsiteY3" fmla="*/ 1268912 h 1299073"/>
                  <a:gd name="connsiteX4" fmla="*/ 290944 w 2042016"/>
                  <a:gd name="connsiteY4" fmla="*/ 1266468 h 1299073"/>
                  <a:gd name="connsiteX5" fmla="*/ 532991 w 2042016"/>
                  <a:gd name="connsiteY5" fmla="*/ 1205345 h 1299073"/>
                  <a:gd name="connsiteX6" fmla="*/ 608784 w 2042016"/>
                  <a:gd name="connsiteY6" fmla="*/ 1222458 h 1299073"/>
                  <a:gd name="connsiteX7" fmla="*/ 706581 w 2042016"/>
                  <a:gd name="connsiteY7" fmla="*/ 1154000 h 1299073"/>
                  <a:gd name="connsiteX8" fmla="*/ 1083097 w 2042016"/>
                  <a:gd name="connsiteY8" fmla="*/ 1129551 h 1299073"/>
                  <a:gd name="connsiteX9" fmla="*/ 1166224 w 2042016"/>
                  <a:gd name="connsiteY9" fmla="*/ 1114882 h 1299073"/>
                  <a:gd name="connsiteX10" fmla="*/ 1246908 w 2042016"/>
                  <a:gd name="connsiteY10" fmla="*/ 1041535 h 1299073"/>
                  <a:gd name="connsiteX11" fmla="*/ 1349593 w 2042016"/>
                  <a:gd name="connsiteY11" fmla="*/ 1012196 h 1299073"/>
                  <a:gd name="connsiteX12" fmla="*/ 1457170 w 2042016"/>
                  <a:gd name="connsiteY12" fmla="*/ 948628 h 1299073"/>
                  <a:gd name="connsiteX13" fmla="*/ 1567190 w 2042016"/>
                  <a:gd name="connsiteY13" fmla="*/ 943738 h 1299073"/>
                  <a:gd name="connsiteX14" fmla="*/ 1787233 w 2042016"/>
                  <a:gd name="connsiteY14" fmla="*/ 816603 h 1299073"/>
                  <a:gd name="connsiteX15" fmla="*/ 1860581 w 2042016"/>
                  <a:gd name="connsiteY15" fmla="*/ 843497 h 1299073"/>
                  <a:gd name="connsiteX16" fmla="*/ 1904589 w 2042016"/>
                  <a:gd name="connsiteY16" fmla="*/ 843497 h 1299073"/>
                  <a:gd name="connsiteX17" fmla="*/ 2009721 w 2042016"/>
                  <a:gd name="connsiteY17" fmla="*/ 841053 h 1299073"/>
                  <a:gd name="connsiteX18" fmla="*/ 2036615 w 2042016"/>
                  <a:gd name="connsiteY18" fmla="*/ 836163 h 1299073"/>
                  <a:gd name="connsiteX19" fmla="*/ 2026835 w 2042016"/>
                  <a:gd name="connsiteY19" fmla="*/ 586781 h 1299073"/>
                  <a:gd name="connsiteX20" fmla="*/ 2009721 w 2042016"/>
                  <a:gd name="connsiteY20" fmla="*/ 569666 h 1299073"/>
                  <a:gd name="connsiteX21" fmla="*/ 2007276 w 2042016"/>
                  <a:gd name="connsiteY21" fmla="*/ 469426 h 1299073"/>
                  <a:gd name="connsiteX22" fmla="*/ 1902144 w 2042016"/>
                  <a:gd name="connsiteY22" fmla="*/ 466981 h 1299073"/>
                  <a:gd name="connsiteX23" fmla="*/ 1880140 w 2042016"/>
                  <a:gd name="connsiteY23" fmla="*/ 442532 h 1299073"/>
                  <a:gd name="connsiteX24" fmla="*/ 1880140 w 2042016"/>
                  <a:gd name="connsiteY24" fmla="*/ 420527 h 1299073"/>
                  <a:gd name="connsiteX25" fmla="*/ 1877695 w 2042016"/>
                  <a:gd name="connsiteY25" fmla="*/ 327620 h 1299073"/>
                  <a:gd name="connsiteX26" fmla="*/ 1740780 w 2042016"/>
                  <a:gd name="connsiteY26" fmla="*/ 325175 h 1299073"/>
                  <a:gd name="connsiteX27" fmla="*/ 1731000 w 2042016"/>
                  <a:gd name="connsiteY27" fmla="*/ 305616 h 1299073"/>
                  <a:gd name="connsiteX28" fmla="*/ 1581860 w 2042016"/>
                  <a:gd name="connsiteY28" fmla="*/ 310506 h 1299073"/>
                  <a:gd name="connsiteX29" fmla="*/ 1572080 w 2042016"/>
                  <a:gd name="connsiteY29" fmla="*/ 266497 h 1299073"/>
                  <a:gd name="connsiteX30" fmla="*/ 1576972 w 2042016"/>
                  <a:gd name="connsiteY30" fmla="*/ 0 h 1299073"/>
                  <a:gd name="connsiteX0" fmla="*/ 0 w 2042016"/>
                  <a:gd name="connsiteY0" fmla="*/ 1259133 h 1299073"/>
                  <a:gd name="connsiteX1" fmla="*/ 41562 w 2042016"/>
                  <a:gd name="connsiteY1" fmla="*/ 1283583 h 1299073"/>
                  <a:gd name="connsiteX2" fmla="*/ 122245 w 2042016"/>
                  <a:gd name="connsiteY2" fmla="*/ 1298252 h 1299073"/>
                  <a:gd name="connsiteX3" fmla="*/ 151585 w 2042016"/>
                  <a:gd name="connsiteY3" fmla="*/ 1268912 h 1299073"/>
                  <a:gd name="connsiteX4" fmla="*/ 290944 w 2042016"/>
                  <a:gd name="connsiteY4" fmla="*/ 1266468 h 1299073"/>
                  <a:gd name="connsiteX5" fmla="*/ 532991 w 2042016"/>
                  <a:gd name="connsiteY5" fmla="*/ 1205345 h 1299073"/>
                  <a:gd name="connsiteX6" fmla="*/ 608784 w 2042016"/>
                  <a:gd name="connsiteY6" fmla="*/ 1222458 h 1299073"/>
                  <a:gd name="connsiteX7" fmla="*/ 706581 w 2042016"/>
                  <a:gd name="connsiteY7" fmla="*/ 1154000 h 1299073"/>
                  <a:gd name="connsiteX8" fmla="*/ 1083097 w 2042016"/>
                  <a:gd name="connsiteY8" fmla="*/ 1129551 h 1299073"/>
                  <a:gd name="connsiteX9" fmla="*/ 1166224 w 2042016"/>
                  <a:gd name="connsiteY9" fmla="*/ 1114882 h 1299073"/>
                  <a:gd name="connsiteX10" fmla="*/ 1246908 w 2042016"/>
                  <a:gd name="connsiteY10" fmla="*/ 1041535 h 1299073"/>
                  <a:gd name="connsiteX11" fmla="*/ 1349593 w 2042016"/>
                  <a:gd name="connsiteY11" fmla="*/ 1012196 h 1299073"/>
                  <a:gd name="connsiteX12" fmla="*/ 1457170 w 2042016"/>
                  <a:gd name="connsiteY12" fmla="*/ 948628 h 1299073"/>
                  <a:gd name="connsiteX13" fmla="*/ 1567190 w 2042016"/>
                  <a:gd name="connsiteY13" fmla="*/ 943738 h 1299073"/>
                  <a:gd name="connsiteX14" fmla="*/ 1787233 w 2042016"/>
                  <a:gd name="connsiteY14" fmla="*/ 816603 h 1299073"/>
                  <a:gd name="connsiteX15" fmla="*/ 1860581 w 2042016"/>
                  <a:gd name="connsiteY15" fmla="*/ 843497 h 1299073"/>
                  <a:gd name="connsiteX16" fmla="*/ 1904589 w 2042016"/>
                  <a:gd name="connsiteY16" fmla="*/ 843497 h 1299073"/>
                  <a:gd name="connsiteX17" fmla="*/ 2009721 w 2042016"/>
                  <a:gd name="connsiteY17" fmla="*/ 841053 h 1299073"/>
                  <a:gd name="connsiteX18" fmla="*/ 2036615 w 2042016"/>
                  <a:gd name="connsiteY18" fmla="*/ 836163 h 1299073"/>
                  <a:gd name="connsiteX19" fmla="*/ 2026835 w 2042016"/>
                  <a:gd name="connsiteY19" fmla="*/ 586781 h 1299073"/>
                  <a:gd name="connsiteX20" fmla="*/ 2009721 w 2042016"/>
                  <a:gd name="connsiteY20" fmla="*/ 569666 h 1299073"/>
                  <a:gd name="connsiteX21" fmla="*/ 2007276 w 2042016"/>
                  <a:gd name="connsiteY21" fmla="*/ 469426 h 1299073"/>
                  <a:gd name="connsiteX22" fmla="*/ 1902144 w 2042016"/>
                  <a:gd name="connsiteY22" fmla="*/ 466981 h 1299073"/>
                  <a:gd name="connsiteX23" fmla="*/ 1880140 w 2042016"/>
                  <a:gd name="connsiteY23" fmla="*/ 442532 h 1299073"/>
                  <a:gd name="connsiteX24" fmla="*/ 1880140 w 2042016"/>
                  <a:gd name="connsiteY24" fmla="*/ 420527 h 1299073"/>
                  <a:gd name="connsiteX25" fmla="*/ 1877695 w 2042016"/>
                  <a:gd name="connsiteY25" fmla="*/ 327620 h 1299073"/>
                  <a:gd name="connsiteX26" fmla="*/ 1740780 w 2042016"/>
                  <a:gd name="connsiteY26" fmla="*/ 325175 h 1299073"/>
                  <a:gd name="connsiteX27" fmla="*/ 1731000 w 2042016"/>
                  <a:gd name="connsiteY27" fmla="*/ 305616 h 1299073"/>
                  <a:gd name="connsiteX28" fmla="*/ 1581860 w 2042016"/>
                  <a:gd name="connsiteY28" fmla="*/ 310506 h 1299073"/>
                  <a:gd name="connsiteX29" fmla="*/ 1572080 w 2042016"/>
                  <a:gd name="connsiteY29" fmla="*/ 266497 h 1299073"/>
                  <a:gd name="connsiteX30" fmla="*/ 1603864 w 2042016"/>
                  <a:gd name="connsiteY30" fmla="*/ 171147 h 1299073"/>
                  <a:gd name="connsiteX31" fmla="*/ 1576972 w 2042016"/>
                  <a:gd name="connsiteY31" fmla="*/ 0 h 1299073"/>
                  <a:gd name="connsiteX0" fmla="*/ 0 w 2042016"/>
                  <a:gd name="connsiteY0" fmla="*/ 1259133 h 1299073"/>
                  <a:gd name="connsiteX1" fmla="*/ 41562 w 2042016"/>
                  <a:gd name="connsiteY1" fmla="*/ 1283583 h 1299073"/>
                  <a:gd name="connsiteX2" fmla="*/ 122245 w 2042016"/>
                  <a:gd name="connsiteY2" fmla="*/ 1298252 h 1299073"/>
                  <a:gd name="connsiteX3" fmla="*/ 151585 w 2042016"/>
                  <a:gd name="connsiteY3" fmla="*/ 1268912 h 1299073"/>
                  <a:gd name="connsiteX4" fmla="*/ 290944 w 2042016"/>
                  <a:gd name="connsiteY4" fmla="*/ 1266468 h 1299073"/>
                  <a:gd name="connsiteX5" fmla="*/ 532991 w 2042016"/>
                  <a:gd name="connsiteY5" fmla="*/ 1205345 h 1299073"/>
                  <a:gd name="connsiteX6" fmla="*/ 608784 w 2042016"/>
                  <a:gd name="connsiteY6" fmla="*/ 1222458 h 1299073"/>
                  <a:gd name="connsiteX7" fmla="*/ 706581 w 2042016"/>
                  <a:gd name="connsiteY7" fmla="*/ 1154000 h 1299073"/>
                  <a:gd name="connsiteX8" fmla="*/ 1083097 w 2042016"/>
                  <a:gd name="connsiteY8" fmla="*/ 1129551 h 1299073"/>
                  <a:gd name="connsiteX9" fmla="*/ 1166224 w 2042016"/>
                  <a:gd name="connsiteY9" fmla="*/ 1114882 h 1299073"/>
                  <a:gd name="connsiteX10" fmla="*/ 1246908 w 2042016"/>
                  <a:gd name="connsiteY10" fmla="*/ 1041535 h 1299073"/>
                  <a:gd name="connsiteX11" fmla="*/ 1349593 w 2042016"/>
                  <a:gd name="connsiteY11" fmla="*/ 1012196 h 1299073"/>
                  <a:gd name="connsiteX12" fmla="*/ 1457170 w 2042016"/>
                  <a:gd name="connsiteY12" fmla="*/ 948628 h 1299073"/>
                  <a:gd name="connsiteX13" fmla="*/ 1567190 w 2042016"/>
                  <a:gd name="connsiteY13" fmla="*/ 943738 h 1299073"/>
                  <a:gd name="connsiteX14" fmla="*/ 1787233 w 2042016"/>
                  <a:gd name="connsiteY14" fmla="*/ 816603 h 1299073"/>
                  <a:gd name="connsiteX15" fmla="*/ 1860581 w 2042016"/>
                  <a:gd name="connsiteY15" fmla="*/ 843497 h 1299073"/>
                  <a:gd name="connsiteX16" fmla="*/ 1904589 w 2042016"/>
                  <a:gd name="connsiteY16" fmla="*/ 843497 h 1299073"/>
                  <a:gd name="connsiteX17" fmla="*/ 2009721 w 2042016"/>
                  <a:gd name="connsiteY17" fmla="*/ 841053 h 1299073"/>
                  <a:gd name="connsiteX18" fmla="*/ 2036615 w 2042016"/>
                  <a:gd name="connsiteY18" fmla="*/ 836163 h 1299073"/>
                  <a:gd name="connsiteX19" fmla="*/ 2026835 w 2042016"/>
                  <a:gd name="connsiteY19" fmla="*/ 586781 h 1299073"/>
                  <a:gd name="connsiteX20" fmla="*/ 2009721 w 2042016"/>
                  <a:gd name="connsiteY20" fmla="*/ 569666 h 1299073"/>
                  <a:gd name="connsiteX21" fmla="*/ 2007276 w 2042016"/>
                  <a:gd name="connsiteY21" fmla="*/ 469426 h 1299073"/>
                  <a:gd name="connsiteX22" fmla="*/ 1902144 w 2042016"/>
                  <a:gd name="connsiteY22" fmla="*/ 466981 h 1299073"/>
                  <a:gd name="connsiteX23" fmla="*/ 1880140 w 2042016"/>
                  <a:gd name="connsiteY23" fmla="*/ 442532 h 1299073"/>
                  <a:gd name="connsiteX24" fmla="*/ 1880140 w 2042016"/>
                  <a:gd name="connsiteY24" fmla="*/ 420527 h 1299073"/>
                  <a:gd name="connsiteX25" fmla="*/ 1877695 w 2042016"/>
                  <a:gd name="connsiteY25" fmla="*/ 327620 h 1299073"/>
                  <a:gd name="connsiteX26" fmla="*/ 1740780 w 2042016"/>
                  <a:gd name="connsiteY26" fmla="*/ 325175 h 1299073"/>
                  <a:gd name="connsiteX27" fmla="*/ 1731000 w 2042016"/>
                  <a:gd name="connsiteY27" fmla="*/ 305616 h 1299073"/>
                  <a:gd name="connsiteX28" fmla="*/ 1581860 w 2042016"/>
                  <a:gd name="connsiteY28" fmla="*/ 310506 h 1299073"/>
                  <a:gd name="connsiteX29" fmla="*/ 1572080 w 2042016"/>
                  <a:gd name="connsiteY29" fmla="*/ 266497 h 1299073"/>
                  <a:gd name="connsiteX30" fmla="*/ 1603864 w 2042016"/>
                  <a:gd name="connsiteY30" fmla="*/ 171147 h 1299073"/>
                  <a:gd name="connsiteX31" fmla="*/ 1635648 w 2042016"/>
                  <a:gd name="connsiteY31" fmla="*/ 41566 h 1299073"/>
                  <a:gd name="connsiteX32" fmla="*/ 1576972 w 2042016"/>
                  <a:gd name="connsiteY32" fmla="*/ 0 h 1299073"/>
                  <a:gd name="connsiteX0" fmla="*/ 0 w 2042016"/>
                  <a:gd name="connsiteY0" fmla="*/ 1305586 h 1345526"/>
                  <a:gd name="connsiteX1" fmla="*/ 41562 w 2042016"/>
                  <a:gd name="connsiteY1" fmla="*/ 1330036 h 1345526"/>
                  <a:gd name="connsiteX2" fmla="*/ 122245 w 2042016"/>
                  <a:gd name="connsiteY2" fmla="*/ 1344705 h 1345526"/>
                  <a:gd name="connsiteX3" fmla="*/ 151585 w 2042016"/>
                  <a:gd name="connsiteY3" fmla="*/ 1315365 h 1345526"/>
                  <a:gd name="connsiteX4" fmla="*/ 290944 w 2042016"/>
                  <a:gd name="connsiteY4" fmla="*/ 1312921 h 1345526"/>
                  <a:gd name="connsiteX5" fmla="*/ 532991 w 2042016"/>
                  <a:gd name="connsiteY5" fmla="*/ 1251798 h 1345526"/>
                  <a:gd name="connsiteX6" fmla="*/ 608784 w 2042016"/>
                  <a:gd name="connsiteY6" fmla="*/ 1268911 h 1345526"/>
                  <a:gd name="connsiteX7" fmla="*/ 706581 w 2042016"/>
                  <a:gd name="connsiteY7" fmla="*/ 1200453 h 1345526"/>
                  <a:gd name="connsiteX8" fmla="*/ 1083097 w 2042016"/>
                  <a:gd name="connsiteY8" fmla="*/ 1176004 h 1345526"/>
                  <a:gd name="connsiteX9" fmla="*/ 1166224 w 2042016"/>
                  <a:gd name="connsiteY9" fmla="*/ 1161335 h 1345526"/>
                  <a:gd name="connsiteX10" fmla="*/ 1246908 w 2042016"/>
                  <a:gd name="connsiteY10" fmla="*/ 1087988 h 1345526"/>
                  <a:gd name="connsiteX11" fmla="*/ 1349593 w 2042016"/>
                  <a:gd name="connsiteY11" fmla="*/ 1058649 h 1345526"/>
                  <a:gd name="connsiteX12" fmla="*/ 1457170 w 2042016"/>
                  <a:gd name="connsiteY12" fmla="*/ 995081 h 1345526"/>
                  <a:gd name="connsiteX13" fmla="*/ 1567190 w 2042016"/>
                  <a:gd name="connsiteY13" fmla="*/ 990191 h 1345526"/>
                  <a:gd name="connsiteX14" fmla="*/ 1787233 w 2042016"/>
                  <a:gd name="connsiteY14" fmla="*/ 863056 h 1345526"/>
                  <a:gd name="connsiteX15" fmla="*/ 1860581 w 2042016"/>
                  <a:gd name="connsiteY15" fmla="*/ 889950 h 1345526"/>
                  <a:gd name="connsiteX16" fmla="*/ 1904589 w 2042016"/>
                  <a:gd name="connsiteY16" fmla="*/ 889950 h 1345526"/>
                  <a:gd name="connsiteX17" fmla="*/ 2009721 w 2042016"/>
                  <a:gd name="connsiteY17" fmla="*/ 887506 h 1345526"/>
                  <a:gd name="connsiteX18" fmla="*/ 2036615 w 2042016"/>
                  <a:gd name="connsiteY18" fmla="*/ 882616 h 1345526"/>
                  <a:gd name="connsiteX19" fmla="*/ 2026835 w 2042016"/>
                  <a:gd name="connsiteY19" fmla="*/ 633234 h 1345526"/>
                  <a:gd name="connsiteX20" fmla="*/ 2009721 w 2042016"/>
                  <a:gd name="connsiteY20" fmla="*/ 616119 h 1345526"/>
                  <a:gd name="connsiteX21" fmla="*/ 2007276 w 2042016"/>
                  <a:gd name="connsiteY21" fmla="*/ 515879 h 1345526"/>
                  <a:gd name="connsiteX22" fmla="*/ 1902144 w 2042016"/>
                  <a:gd name="connsiteY22" fmla="*/ 513434 h 1345526"/>
                  <a:gd name="connsiteX23" fmla="*/ 1880140 w 2042016"/>
                  <a:gd name="connsiteY23" fmla="*/ 488985 h 1345526"/>
                  <a:gd name="connsiteX24" fmla="*/ 1880140 w 2042016"/>
                  <a:gd name="connsiteY24" fmla="*/ 466980 h 1345526"/>
                  <a:gd name="connsiteX25" fmla="*/ 1877695 w 2042016"/>
                  <a:gd name="connsiteY25" fmla="*/ 374073 h 1345526"/>
                  <a:gd name="connsiteX26" fmla="*/ 1740780 w 2042016"/>
                  <a:gd name="connsiteY26" fmla="*/ 371628 h 1345526"/>
                  <a:gd name="connsiteX27" fmla="*/ 1731000 w 2042016"/>
                  <a:gd name="connsiteY27" fmla="*/ 352069 h 1345526"/>
                  <a:gd name="connsiteX28" fmla="*/ 1581860 w 2042016"/>
                  <a:gd name="connsiteY28" fmla="*/ 356959 h 1345526"/>
                  <a:gd name="connsiteX29" fmla="*/ 1572080 w 2042016"/>
                  <a:gd name="connsiteY29" fmla="*/ 312950 h 1345526"/>
                  <a:gd name="connsiteX30" fmla="*/ 1603864 w 2042016"/>
                  <a:gd name="connsiteY30" fmla="*/ 217600 h 1345526"/>
                  <a:gd name="connsiteX31" fmla="*/ 1635648 w 2042016"/>
                  <a:gd name="connsiteY31" fmla="*/ 88019 h 1345526"/>
                  <a:gd name="connsiteX32" fmla="*/ 1931485 w 2042016"/>
                  <a:gd name="connsiteY32" fmla="*/ 0 h 1345526"/>
                  <a:gd name="connsiteX0" fmla="*/ 0 w 2042016"/>
                  <a:gd name="connsiteY0" fmla="*/ 1305586 h 1345526"/>
                  <a:gd name="connsiteX1" fmla="*/ 41562 w 2042016"/>
                  <a:gd name="connsiteY1" fmla="*/ 1330036 h 1345526"/>
                  <a:gd name="connsiteX2" fmla="*/ 122245 w 2042016"/>
                  <a:gd name="connsiteY2" fmla="*/ 1344705 h 1345526"/>
                  <a:gd name="connsiteX3" fmla="*/ 151585 w 2042016"/>
                  <a:gd name="connsiteY3" fmla="*/ 1315365 h 1345526"/>
                  <a:gd name="connsiteX4" fmla="*/ 290944 w 2042016"/>
                  <a:gd name="connsiteY4" fmla="*/ 1312921 h 1345526"/>
                  <a:gd name="connsiteX5" fmla="*/ 532991 w 2042016"/>
                  <a:gd name="connsiteY5" fmla="*/ 1251798 h 1345526"/>
                  <a:gd name="connsiteX6" fmla="*/ 608784 w 2042016"/>
                  <a:gd name="connsiteY6" fmla="*/ 1268911 h 1345526"/>
                  <a:gd name="connsiteX7" fmla="*/ 706581 w 2042016"/>
                  <a:gd name="connsiteY7" fmla="*/ 1200453 h 1345526"/>
                  <a:gd name="connsiteX8" fmla="*/ 1083097 w 2042016"/>
                  <a:gd name="connsiteY8" fmla="*/ 1176004 h 1345526"/>
                  <a:gd name="connsiteX9" fmla="*/ 1166224 w 2042016"/>
                  <a:gd name="connsiteY9" fmla="*/ 1161335 h 1345526"/>
                  <a:gd name="connsiteX10" fmla="*/ 1246908 w 2042016"/>
                  <a:gd name="connsiteY10" fmla="*/ 1087988 h 1345526"/>
                  <a:gd name="connsiteX11" fmla="*/ 1349593 w 2042016"/>
                  <a:gd name="connsiteY11" fmla="*/ 1058649 h 1345526"/>
                  <a:gd name="connsiteX12" fmla="*/ 1457170 w 2042016"/>
                  <a:gd name="connsiteY12" fmla="*/ 995081 h 1345526"/>
                  <a:gd name="connsiteX13" fmla="*/ 1567190 w 2042016"/>
                  <a:gd name="connsiteY13" fmla="*/ 990191 h 1345526"/>
                  <a:gd name="connsiteX14" fmla="*/ 1787233 w 2042016"/>
                  <a:gd name="connsiteY14" fmla="*/ 863056 h 1345526"/>
                  <a:gd name="connsiteX15" fmla="*/ 1860581 w 2042016"/>
                  <a:gd name="connsiteY15" fmla="*/ 889950 h 1345526"/>
                  <a:gd name="connsiteX16" fmla="*/ 1904589 w 2042016"/>
                  <a:gd name="connsiteY16" fmla="*/ 889950 h 1345526"/>
                  <a:gd name="connsiteX17" fmla="*/ 2009721 w 2042016"/>
                  <a:gd name="connsiteY17" fmla="*/ 887506 h 1345526"/>
                  <a:gd name="connsiteX18" fmla="*/ 2036615 w 2042016"/>
                  <a:gd name="connsiteY18" fmla="*/ 882616 h 1345526"/>
                  <a:gd name="connsiteX19" fmla="*/ 2026835 w 2042016"/>
                  <a:gd name="connsiteY19" fmla="*/ 633234 h 1345526"/>
                  <a:gd name="connsiteX20" fmla="*/ 2009721 w 2042016"/>
                  <a:gd name="connsiteY20" fmla="*/ 616119 h 1345526"/>
                  <a:gd name="connsiteX21" fmla="*/ 2007276 w 2042016"/>
                  <a:gd name="connsiteY21" fmla="*/ 515879 h 1345526"/>
                  <a:gd name="connsiteX22" fmla="*/ 1902144 w 2042016"/>
                  <a:gd name="connsiteY22" fmla="*/ 513434 h 1345526"/>
                  <a:gd name="connsiteX23" fmla="*/ 1880140 w 2042016"/>
                  <a:gd name="connsiteY23" fmla="*/ 488985 h 1345526"/>
                  <a:gd name="connsiteX24" fmla="*/ 1880140 w 2042016"/>
                  <a:gd name="connsiteY24" fmla="*/ 466980 h 1345526"/>
                  <a:gd name="connsiteX25" fmla="*/ 1877695 w 2042016"/>
                  <a:gd name="connsiteY25" fmla="*/ 374073 h 1345526"/>
                  <a:gd name="connsiteX26" fmla="*/ 1740780 w 2042016"/>
                  <a:gd name="connsiteY26" fmla="*/ 371628 h 1345526"/>
                  <a:gd name="connsiteX27" fmla="*/ 1731000 w 2042016"/>
                  <a:gd name="connsiteY27" fmla="*/ 352069 h 1345526"/>
                  <a:gd name="connsiteX28" fmla="*/ 1581860 w 2042016"/>
                  <a:gd name="connsiteY28" fmla="*/ 356959 h 1345526"/>
                  <a:gd name="connsiteX29" fmla="*/ 1572080 w 2042016"/>
                  <a:gd name="connsiteY29" fmla="*/ 312950 h 1345526"/>
                  <a:gd name="connsiteX30" fmla="*/ 1603864 w 2042016"/>
                  <a:gd name="connsiteY30" fmla="*/ 217600 h 1345526"/>
                  <a:gd name="connsiteX31" fmla="*/ 1635648 w 2042016"/>
                  <a:gd name="connsiteY31" fmla="*/ 88019 h 1345526"/>
                  <a:gd name="connsiteX32" fmla="*/ 1669877 w 2042016"/>
                  <a:gd name="connsiteY32" fmla="*/ 92909 h 1345526"/>
                  <a:gd name="connsiteX33" fmla="*/ 1931485 w 2042016"/>
                  <a:gd name="connsiteY33" fmla="*/ 0 h 1345526"/>
                  <a:gd name="connsiteX0" fmla="*/ 0 w 2042016"/>
                  <a:gd name="connsiteY0" fmla="*/ 1481620 h 1521560"/>
                  <a:gd name="connsiteX1" fmla="*/ 41562 w 2042016"/>
                  <a:gd name="connsiteY1" fmla="*/ 1506070 h 1521560"/>
                  <a:gd name="connsiteX2" fmla="*/ 122245 w 2042016"/>
                  <a:gd name="connsiteY2" fmla="*/ 1520739 h 1521560"/>
                  <a:gd name="connsiteX3" fmla="*/ 151585 w 2042016"/>
                  <a:gd name="connsiteY3" fmla="*/ 1491399 h 1521560"/>
                  <a:gd name="connsiteX4" fmla="*/ 290944 w 2042016"/>
                  <a:gd name="connsiteY4" fmla="*/ 1488955 h 1521560"/>
                  <a:gd name="connsiteX5" fmla="*/ 532991 w 2042016"/>
                  <a:gd name="connsiteY5" fmla="*/ 1427832 h 1521560"/>
                  <a:gd name="connsiteX6" fmla="*/ 608784 w 2042016"/>
                  <a:gd name="connsiteY6" fmla="*/ 1444945 h 1521560"/>
                  <a:gd name="connsiteX7" fmla="*/ 706581 w 2042016"/>
                  <a:gd name="connsiteY7" fmla="*/ 1376487 h 1521560"/>
                  <a:gd name="connsiteX8" fmla="*/ 1083097 w 2042016"/>
                  <a:gd name="connsiteY8" fmla="*/ 1352038 h 1521560"/>
                  <a:gd name="connsiteX9" fmla="*/ 1166224 w 2042016"/>
                  <a:gd name="connsiteY9" fmla="*/ 1337369 h 1521560"/>
                  <a:gd name="connsiteX10" fmla="*/ 1246908 w 2042016"/>
                  <a:gd name="connsiteY10" fmla="*/ 1264022 h 1521560"/>
                  <a:gd name="connsiteX11" fmla="*/ 1349593 w 2042016"/>
                  <a:gd name="connsiteY11" fmla="*/ 1234683 h 1521560"/>
                  <a:gd name="connsiteX12" fmla="*/ 1457170 w 2042016"/>
                  <a:gd name="connsiteY12" fmla="*/ 1171115 h 1521560"/>
                  <a:gd name="connsiteX13" fmla="*/ 1567190 w 2042016"/>
                  <a:gd name="connsiteY13" fmla="*/ 1166225 h 1521560"/>
                  <a:gd name="connsiteX14" fmla="*/ 1787233 w 2042016"/>
                  <a:gd name="connsiteY14" fmla="*/ 1039090 h 1521560"/>
                  <a:gd name="connsiteX15" fmla="*/ 1860581 w 2042016"/>
                  <a:gd name="connsiteY15" fmla="*/ 1065984 h 1521560"/>
                  <a:gd name="connsiteX16" fmla="*/ 1904589 w 2042016"/>
                  <a:gd name="connsiteY16" fmla="*/ 1065984 h 1521560"/>
                  <a:gd name="connsiteX17" fmla="*/ 2009721 w 2042016"/>
                  <a:gd name="connsiteY17" fmla="*/ 1063540 h 1521560"/>
                  <a:gd name="connsiteX18" fmla="*/ 2036615 w 2042016"/>
                  <a:gd name="connsiteY18" fmla="*/ 1058650 h 1521560"/>
                  <a:gd name="connsiteX19" fmla="*/ 2026835 w 2042016"/>
                  <a:gd name="connsiteY19" fmla="*/ 809268 h 1521560"/>
                  <a:gd name="connsiteX20" fmla="*/ 2009721 w 2042016"/>
                  <a:gd name="connsiteY20" fmla="*/ 792153 h 1521560"/>
                  <a:gd name="connsiteX21" fmla="*/ 2007276 w 2042016"/>
                  <a:gd name="connsiteY21" fmla="*/ 691913 h 1521560"/>
                  <a:gd name="connsiteX22" fmla="*/ 1902144 w 2042016"/>
                  <a:gd name="connsiteY22" fmla="*/ 689468 h 1521560"/>
                  <a:gd name="connsiteX23" fmla="*/ 1880140 w 2042016"/>
                  <a:gd name="connsiteY23" fmla="*/ 665019 h 1521560"/>
                  <a:gd name="connsiteX24" fmla="*/ 1880140 w 2042016"/>
                  <a:gd name="connsiteY24" fmla="*/ 643014 h 1521560"/>
                  <a:gd name="connsiteX25" fmla="*/ 1877695 w 2042016"/>
                  <a:gd name="connsiteY25" fmla="*/ 550107 h 1521560"/>
                  <a:gd name="connsiteX26" fmla="*/ 1740780 w 2042016"/>
                  <a:gd name="connsiteY26" fmla="*/ 547662 h 1521560"/>
                  <a:gd name="connsiteX27" fmla="*/ 1731000 w 2042016"/>
                  <a:gd name="connsiteY27" fmla="*/ 528103 h 1521560"/>
                  <a:gd name="connsiteX28" fmla="*/ 1581860 w 2042016"/>
                  <a:gd name="connsiteY28" fmla="*/ 532993 h 1521560"/>
                  <a:gd name="connsiteX29" fmla="*/ 1572080 w 2042016"/>
                  <a:gd name="connsiteY29" fmla="*/ 488984 h 1521560"/>
                  <a:gd name="connsiteX30" fmla="*/ 1603864 w 2042016"/>
                  <a:gd name="connsiteY30" fmla="*/ 393634 h 1521560"/>
                  <a:gd name="connsiteX31" fmla="*/ 1635648 w 2042016"/>
                  <a:gd name="connsiteY31" fmla="*/ 264053 h 1521560"/>
                  <a:gd name="connsiteX32" fmla="*/ 1669877 w 2042016"/>
                  <a:gd name="connsiteY32" fmla="*/ 268943 h 1521560"/>
                  <a:gd name="connsiteX33" fmla="*/ 1885032 w 2042016"/>
                  <a:gd name="connsiteY33" fmla="*/ 0 h 1521560"/>
                  <a:gd name="connsiteX0" fmla="*/ 0 w 2042016"/>
                  <a:gd name="connsiteY0" fmla="*/ 1481620 h 1521560"/>
                  <a:gd name="connsiteX1" fmla="*/ 41562 w 2042016"/>
                  <a:gd name="connsiteY1" fmla="*/ 1506070 h 1521560"/>
                  <a:gd name="connsiteX2" fmla="*/ 122245 w 2042016"/>
                  <a:gd name="connsiteY2" fmla="*/ 1520739 h 1521560"/>
                  <a:gd name="connsiteX3" fmla="*/ 151585 w 2042016"/>
                  <a:gd name="connsiteY3" fmla="*/ 1491399 h 1521560"/>
                  <a:gd name="connsiteX4" fmla="*/ 290944 w 2042016"/>
                  <a:gd name="connsiteY4" fmla="*/ 1488955 h 1521560"/>
                  <a:gd name="connsiteX5" fmla="*/ 532991 w 2042016"/>
                  <a:gd name="connsiteY5" fmla="*/ 1427832 h 1521560"/>
                  <a:gd name="connsiteX6" fmla="*/ 608784 w 2042016"/>
                  <a:gd name="connsiteY6" fmla="*/ 1444945 h 1521560"/>
                  <a:gd name="connsiteX7" fmla="*/ 706581 w 2042016"/>
                  <a:gd name="connsiteY7" fmla="*/ 1376487 h 1521560"/>
                  <a:gd name="connsiteX8" fmla="*/ 1083097 w 2042016"/>
                  <a:gd name="connsiteY8" fmla="*/ 1352038 h 1521560"/>
                  <a:gd name="connsiteX9" fmla="*/ 1166224 w 2042016"/>
                  <a:gd name="connsiteY9" fmla="*/ 1337369 h 1521560"/>
                  <a:gd name="connsiteX10" fmla="*/ 1246908 w 2042016"/>
                  <a:gd name="connsiteY10" fmla="*/ 1264022 h 1521560"/>
                  <a:gd name="connsiteX11" fmla="*/ 1349593 w 2042016"/>
                  <a:gd name="connsiteY11" fmla="*/ 1234683 h 1521560"/>
                  <a:gd name="connsiteX12" fmla="*/ 1457170 w 2042016"/>
                  <a:gd name="connsiteY12" fmla="*/ 1171115 h 1521560"/>
                  <a:gd name="connsiteX13" fmla="*/ 1567190 w 2042016"/>
                  <a:gd name="connsiteY13" fmla="*/ 1166225 h 1521560"/>
                  <a:gd name="connsiteX14" fmla="*/ 1787233 w 2042016"/>
                  <a:gd name="connsiteY14" fmla="*/ 1039090 h 1521560"/>
                  <a:gd name="connsiteX15" fmla="*/ 1860581 w 2042016"/>
                  <a:gd name="connsiteY15" fmla="*/ 1065984 h 1521560"/>
                  <a:gd name="connsiteX16" fmla="*/ 1904589 w 2042016"/>
                  <a:gd name="connsiteY16" fmla="*/ 1065984 h 1521560"/>
                  <a:gd name="connsiteX17" fmla="*/ 2009721 w 2042016"/>
                  <a:gd name="connsiteY17" fmla="*/ 1063540 h 1521560"/>
                  <a:gd name="connsiteX18" fmla="*/ 2036615 w 2042016"/>
                  <a:gd name="connsiteY18" fmla="*/ 1058650 h 1521560"/>
                  <a:gd name="connsiteX19" fmla="*/ 2026835 w 2042016"/>
                  <a:gd name="connsiteY19" fmla="*/ 809268 h 1521560"/>
                  <a:gd name="connsiteX20" fmla="*/ 2009721 w 2042016"/>
                  <a:gd name="connsiteY20" fmla="*/ 792153 h 1521560"/>
                  <a:gd name="connsiteX21" fmla="*/ 2007276 w 2042016"/>
                  <a:gd name="connsiteY21" fmla="*/ 691913 h 1521560"/>
                  <a:gd name="connsiteX22" fmla="*/ 1902144 w 2042016"/>
                  <a:gd name="connsiteY22" fmla="*/ 689468 h 1521560"/>
                  <a:gd name="connsiteX23" fmla="*/ 1880140 w 2042016"/>
                  <a:gd name="connsiteY23" fmla="*/ 665019 h 1521560"/>
                  <a:gd name="connsiteX24" fmla="*/ 1880140 w 2042016"/>
                  <a:gd name="connsiteY24" fmla="*/ 643014 h 1521560"/>
                  <a:gd name="connsiteX25" fmla="*/ 1877695 w 2042016"/>
                  <a:gd name="connsiteY25" fmla="*/ 550107 h 1521560"/>
                  <a:gd name="connsiteX26" fmla="*/ 1740780 w 2042016"/>
                  <a:gd name="connsiteY26" fmla="*/ 547662 h 1521560"/>
                  <a:gd name="connsiteX27" fmla="*/ 1731000 w 2042016"/>
                  <a:gd name="connsiteY27" fmla="*/ 528103 h 1521560"/>
                  <a:gd name="connsiteX28" fmla="*/ 1581860 w 2042016"/>
                  <a:gd name="connsiteY28" fmla="*/ 532993 h 1521560"/>
                  <a:gd name="connsiteX29" fmla="*/ 1572080 w 2042016"/>
                  <a:gd name="connsiteY29" fmla="*/ 488984 h 1521560"/>
                  <a:gd name="connsiteX30" fmla="*/ 1603864 w 2042016"/>
                  <a:gd name="connsiteY30" fmla="*/ 393634 h 1521560"/>
                  <a:gd name="connsiteX31" fmla="*/ 1635648 w 2042016"/>
                  <a:gd name="connsiteY31" fmla="*/ 264053 h 1521560"/>
                  <a:gd name="connsiteX32" fmla="*/ 1669877 w 2042016"/>
                  <a:gd name="connsiteY32" fmla="*/ 268943 h 1521560"/>
                  <a:gd name="connsiteX33" fmla="*/ 1686991 w 2042016"/>
                  <a:gd name="connsiteY33" fmla="*/ 229824 h 1521560"/>
                  <a:gd name="connsiteX34" fmla="*/ 1885032 w 2042016"/>
                  <a:gd name="connsiteY34" fmla="*/ 0 h 1521560"/>
                  <a:gd name="connsiteX0" fmla="*/ 0 w 2042016"/>
                  <a:gd name="connsiteY0" fmla="*/ 1481620 h 1521560"/>
                  <a:gd name="connsiteX1" fmla="*/ 41562 w 2042016"/>
                  <a:gd name="connsiteY1" fmla="*/ 1506070 h 1521560"/>
                  <a:gd name="connsiteX2" fmla="*/ 122245 w 2042016"/>
                  <a:gd name="connsiteY2" fmla="*/ 1520739 h 1521560"/>
                  <a:gd name="connsiteX3" fmla="*/ 151585 w 2042016"/>
                  <a:gd name="connsiteY3" fmla="*/ 1491399 h 1521560"/>
                  <a:gd name="connsiteX4" fmla="*/ 290944 w 2042016"/>
                  <a:gd name="connsiteY4" fmla="*/ 1488955 h 1521560"/>
                  <a:gd name="connsiteX5" fmla="*/ 532991 w 2042016"/>
                  <a:gd name="connsiteY5" fmla="*/ 1427832 h 1521560"/>
                  <a:gd name="connsiteX6" fmla="*/ 608784 w 2042016"/>
                  <a:gd name="connsiteY6" fmla="*/ 1444945 h 1521560"/>
                  <a:gd name="connsiteX7" fmla="*/ 706581 w 2042016"/>
                  <a:gd name="connsiteY7" fmla="*/ 1376487 h 1521560"/>
                  <a:gd name="connsiteX8" fmla="*/ 1083097 w 2042016"/>
                  <a:gd name="connsiteY8" fmla="*/ 1352038 h 1521560"/>
                  <a:gd name="connsiteX9" fmla="*/ 1166224 w 2042016"/>
                  <a:gd name="connsiteY9" fmla="*/ 1337369 h 1521560"/>
                  <a:gd name="connsiteX10" fmla="*/ 1246908 w 2042016"/>
                  <a:gd name="connsiteY10" fmla="*/ 1264022 h 1521560"/>
                  <a:gd name="connsiteX11" fmla="*/ 1349593 w 2042016"/>
                  <a:gd name="connsiteY11" fmla="*/ 1234683 h 1521560"/>
                  <a:gd name="connsiteX12" fmla="*/ 1457170 w 2042016"/>
                  <a:gd name="connsiteY12" fmla="*/ 1171115 h 1521560"/>
                  <a:gd name="connsiteX13" fmla="*/ 1567190 w 2042016"/>
                  <a:gd name="connsiteY13" fmla="*/ 1166225 h 1521560"/>
                  <a:gd name="connsiteX14" fmla="*/ 1787233 w 2042016"/>
                  <a:gd name="connsiteY14" fmla="*/ 1039090 h 1521560"/>
                  <a:gd name="connsiteX15" fmla="*/ 1860581 w 2042016"/>
                  <a:gd name="connsiteY15" fmla="*/ 1065984 h 1521560"/>
                  <a:gd name="connsiteX16" fmla="*/ 1904589 w 2042016"/>
                  <a:gd name="connsiteY16" fmla="*/ 1065984 h 1521560"/>
                  <a:gd name="connsiteX17" fmla="*/ 2009721 w 2042016"/>
                  <a:gd name="connsiteY17" fmla="*/ 1063540 h 1521560"/>
                  <a:gd name="connsiteX18" fmla="*/ 2036615 w 2042016"/>
                  <a:gd name="connsiteY18" fmla="*/ 1058650 h 1521560"/>
                  <a:gd name="connsiteX19" fmla="*/ 2026835 w 2042016"/>
                  <a:gd name="connsiteY19" fmla="*/ 809268 h 1521560"/>
                  <a:gd name="connsiteX20" fmla="*/ 2009721 w 2042016"/>
                  <a:gd name="connsiteY20" fmla="*/ 792153 h 1521560"/>
                  <a:gd name="connsiteX21" fmla="*/ 2007276 w 2042016"/>
                  <a:gd name="connsiteY21" fmla="*/ 691913 h 1521560"/>
                  <a:gd name="connsiteX22" fmla="*/ 1902144 w 2042016"/>
                  <a:gd name="connsiteY22" fmla="*/ 689468 h 1521560"/>
                  <a:gd name="connsiteX23" fmla="*/ 1880140 w 2042016"/>
                  <a:gd name="connsiteY23" fmla="*/ 665019 h 1521560"/>
                  <a:gd name="connsiteX24" fmla="*/ 1880140 w 2042016"/>
                  <a:gd name="connsiteY24" fmla="*/ 643014 h 1521560"/>
                  <a:gd name="connsiteX25" fmla="*/ 1877695 w 2042016"/>
                  <a:gd name="connsiteY25" fmla="*/ 550107 h 1521560"/>
                  <a:gd name="connsiteX26" fmla="*/ 1740780 w 2042016"/>
                  <a:gd name="connsiteY26" fmla="*/ 547662 h 1521560"/>
                  <a:gd name="connsiteX27" fmla="*/ 1731000 w 2042016"/>
                  <a:gd name="connsiteY27" fmla="*/ 528103 h 1521560"/>
                  <a:gd name="connsiteX28" fmla="*/ 1581860 w 2042016"/>
                  <a:gd name="connsiteY28" fmla="*/ 532993 h 1521560"/>
                  <a:gd name="connsiteX29" fmla="*/ 1572080 w 2042016"/>
                  <a:gd name="connsiteY29" fmla="*/ 488984 h 1521560"/>
                  <a:gd name="connsiteX30" fmla="*/ 1603864 w 2042016"/>
                  <a:gd name="connsiteY30" fmla="*/ 393634 h 1521560"/>
                  <a:gd name="connsiteX31" fmla="*/ 1635648 w 2042016"/>
                  <a:gd name="connsiteY31" fmla="*/ 264053 h 1521560"/>
                  <a:gd name="connsiteX32" fmla="*/ 1669877 w 2042016"/>
                  <a:gd name="connsiteY32" fmla="*/ 268943 h 1521560"/>
                  <a:gd name="connsiteX33" fmla="*/ 1686991 w 2042016"/>
                  <a:gd name="connsiteY33" fmla="*/ 229824 h 1521560"/>
                  <a:gd name="connsiteX34" fmla="*/ 1686991 w 2042016"/>
                  <a:gd name="connsiteY34" fmla="*/ 73349 h 1521560"/>
                  <a:gd name="connsiteX35" fmla="*/ 1885032 w 2042016"/>
                  <a:gd name="connsiteY35" fmla="*/ 0 h 1521560"/>
                  <a:gd name="connsiteX0" fmla="*/ 0 w 2042016"/>
                  <a:gd name="connsiteY0" fmla="*/ 1481620 h 1521560"/>
                  <a:gd name="connsiteX1" fmla="*/ 41562 w 2042016"/>
                  <a:gd name="connsiteY1" fmla="*/ 1506070 h 1521560"/>
                  <a:gd name="connsiteX2" fmla="*/ 122245 w 2042016"/>
                  <a:gd name="connsiteY2" fmla="*/ 1520739 h 1521560"/>
                  <a:gd name="connsiteX3" fmla="*/ 151585 w 2042016"/>
                  <a:gd name="connsiteY3" fmla="*/ 1491399 h 1521560"/>
                  <a:gd name="connsiteX4" fmla="*/ 290944 w 2042016"/>
                  <a:gd name="connsiteY4" fmla="*/ 1488955 h 1521560"/>
                  <a:gd name="connsiteX5" fmla="*/ 532991 w 2042016"/>
                  <a:gd name="connsiteY5" fmla="*/ 1427832 h 1521560"/>
                  <a:gd name="connsiteX6" fmla="*/ 608784 w 2042016"/>
                  <a:gd name="connsiteY6" fmla="*/ 1444945 h 1521560"/>
                  <a:gd name="connsiteX7" fmla="*/ 706581 w 2042016"/>
                  <a:gd name="connsiteY7" fmla="*/ 1376487 h 1521560"/>
                  <a:gd name="connsiteX8" fmla="*/ 1083097 w 2042016"/>
                  <a:gd name="connsiteY8" fmla="*/ 1352038 h 1521560"/>
                  <a:gd name="connsiteX9" fmla="*/ 1166224 w 2042016"/>
                  <a:gd name="connsiteY9" fmla="*/ 1337369 h 1521560"/>
                  <a:gd name="connsiteX10" fmla="*/ 1246908 w 2042016"/>
                  <a:gd name="connsiteY10" fmla="*/ 1264022 h 1521560"/>
                  <a:gd name="connsiteX11" fmla="*/ 1349593 w 2042016"/>
                  <a:gd name="connsiteY11" fmla="*/ 1234683 h 1521560"/>
                  <a:gd name="connsiteX12" fmla="*/ 1457170 w 2042016"/>
                  <a:gd name="connsiteY12" fmla="*/ 1171115 h 1521560"/>
                  <a:gd name="connsiteX13" fmla="*/ 1567190 w 2042016"/>
                  <a:gd name="connsiteY13" fmla="*/ 1166225 h 1521560"/>
                  <a:gd name="connsiteX14" fmla="*/ 1787233 w 2042016"/>
                  <a:gd name="connsiteY14" fmla="*/ 1039090 h 1521560"/>
                  <a:gd name="connsiteX15" fmla="*/ 1860581 w 2042016"/>
                  <a:gd name="connsiteY15" fmla="*/ 1065984 h 1521560"/>
                  <a:gd name="connsiteX16" fmla="*/ 1904589 w 2042016"/>
                  <a:gd name="connsiteY16" fmla="*/ 1065984 h 1521560"/>
                  <a:gd name="connsiteX17" fmla="*/ 2009721 w 2042016"/>
                  <a:gd name="connsiteY17" fmla="*/ 1063540 h 1521560"/>
                  <a:gd name="connsiteX18" fmla="*/ 2036615 w 2042016"/>
                  <a:gd name="connsiteY18" fmla="*/ 1058650 h 1521560"/>
                  <a:gd name="connsiteX19" fmla="*/ 2026835 w 2042016"/>
                  <a:gd name="connsiteY19" fmla="*/ 809268 h 1521560"/>
                  <a:gd name="connsiteX20" fmla="*/ 2009721 w 2042016"/>
                  <a:gd name="connsiteY20" fmla="*/ 792153 h 1521560"/>
                  <a:gd name="connsiteX21" fmla="*/ 2007276 w 2042016"/>
                  <a:gd name="connsiteY21" fmla="*/ 691913 h 1521560"/>
                  <a:gd name="connsiteX22" fmla="*/ 1902144 w 2042016"/>
                  <a:gd name="connsiteY22" fmla="*/ 689468 h 1521560"/>
                  <a:gd name="connsiteX23" fmla="*/ 1880140 w 2042016"/>
                  <a:gd name="connsiteY23" fmla="*/ 665019 h 1521560"/>
                  <a:gd name="connsiteX24" fmla="*/ 1880140 w 2042016"/>
                  <a:gd name="connsiteY24" fmla="*/ 643014 h 1521560"/>
                  <a:gd name="connsiteX25" fmla="*/ 1877695 w 2042016"/>
                  <a:gd name="connsiteY25" fmla="*/ 550107 h 1521560"/>
                  <a:gd name="connsiteX26" fmla="*/ 1740780 w 2042016"/>
                  <a:gd name="connsiteY26" fmla="*/ 547662 h 1521560"/>
                  <a:gd name="connsiteX27" fmla="*/ 1731000 w 2042016"/>
                  <a:gd name="connsiteY27" fmla="*/ 528103 h 1521560"/>
                  <a:gd name="connsiteX28" fmla="*/ 1581860 w 2042016"/>
                  <a:gd name="connsiteY28" fmla="*/ 532993 h 1521560"/>
                  <a:gd name="connsiteX29" fmla="*/ 1572080 w 2042016"/>
                  <a:gd name="connsiteY29" fmla="*/ 488984 h 1521560"/>
                  <a:gd name="connsiteX30" fmla="*/ 1603864 w 2042016"/>
                  <a:gd name="connsiteY30" fmla="*/ 393634 h 1521560"/>
                  <a:gd name="connsiteX31" fmla="*/ 1635648 w 2042016"/>
                  <a:gd name="connsiteY31" fmla="*/ 264053 h 1521560"/>
                  <a:gd name="connsiteX32" fmla="*/ 1669877 w 2042016"/>
                  <a:gd name="connsiteY32" fmla="*/ 268943 h 1521560"/>
                  <a:gd name="connsiteX33" fmla="*/ 1686991 w 2042016"/>
                  <a:gd name="connsiteY33" fmla="*/ 229824 h 1521560"/>
                  <a:gd name="connsiteX34" fmla="*/ 1686991 w 2042016"/>
                  <a:gd name="connsiteY34" fmla="*/ 73349 h 1521560"/>
                  <a:gd name="connsiteX35" fmla="*/ 1885032 w 2042016"/>
                  <a:gd name="connsiteY35" fmla="*/ 0 h 1521560"/>
                  <a:gd name="connsiteX0" fmla="*/ 0 w 2042016"/>
                  <a:gd name="connsiteY0" fmla="*/ 1581861 h 1621801"/>
                  <a:gd name="connsiteX1" fmla="*/ 41562 w 2042016"/>
                  <a:gd name="connsiteY1" fmla="*/ 1606311 h 1621801"/>
                  <a:gd name="connsiteX2" fmla="*/ 122245 w 2042016"/>
                  <a:gd name="connsiteY2" fmla="*/ 1620980 h 1621801"/>
                  <a:gd name="connsiteX3" fmla="*/ 151585 w 2042016"/>
                  <a:gd name="connsiteY3" fmla="*/ 1591640 h 1621801"/>
                  <a:gd name="connsiteX4" fmla="*/ 290944 w 2042016"/>
                  <a:gd name="connsiteY4" fmla="*/ 1589196 h 1621801"/>
                  <a:gd name="connsiteX5" fmla="*/ 532991 w 2042016"/>
                  <a:gd name="connsiteY5" fmla="*/ 1528073 h 1621801"/>
                  <a:gd name="connsiteX6" fmla="*/ 608784 w 2042016"/>
                  <a:gd name="connsiteY6" fmla="*/ 1545186 h 1621801"/>
                  <a:gd name="connsiteX7" fmla="*/ 706581 w 2042016"/>
                  <a:gd name="connsiteY7" fmla="*/ 1476728 h 1621801"/>
                  <a:gd name="connsiteX8" fmla="*/ 1083097 w 2042016"/>
                  <a:gd name="connsiteY8" fmla="*/ 1452279 h 1621801"/>
                  <a:gd name="connsiteX9" fmla="*/ 1166224 w 2042016"/>
                  <a:gd name="connsiteY9" fmla="*/ 1437610 h 1621801"/>
                  <a:gd name="connsiteX10" fmla="*/ 1246908 w 2042016"/>
                  <a:gd name="connsiteY10" fmla="*/ 1364263 h 1621801"/>
                  <a:gd name="connsiteX11" fmla="*/ 1349593 w 2042016"/>
                  <a:gd name="connsiteY11" fmla="*/ 1334924 h 1621801"/>
                  <a:gd name="connsiteX12" fmla="*/ 1457170 w 2042016"/>
                  <a:gd name="connsiteY12" fmla="*/ 1271356 h 1621801"/>
                  <a:gd name="connsiteX13" fmla="*/ 1567190 w 2042016"/>
                  <a:gd name="connsiteY13" fmla="*/ 1266466 h 1621801"/>
                  <a:gd name="connsiteX14" fmla="*/ 1787233 w 2042016"/>
                  <a:gd name="connsiteY14" fmla="*/ 1139331 h 1621801"/>
                  <a:gd name="connsiteX15" fmla="*/ 1860581 w 2042016"/>
                  <a:gd name="connsiteY15" fmla="*/ 1166225 h 1621801"/>
                  <a:gd name="connsiteX16" fmla="*/ 1904589 w 2042016"/>
                  <a:gd name="connsiteY16" fmla="*/ 1166225 h 1621801"/>
                  <a:gd name="connsiteX17" fmla="*/ 2009721 w 2042016"/>
                  <a:gd name="connsiteY17" fmla="*/ 1163781 h 1621801"/>
                  <a:gd name="connsiteX18" fmla="*/ 2036615 w 2042016"/>
                  <a:gd name="connsiteY18" fmla="*/ 1158891 h 1621801"/>
                  <a:gd name="connsiteX19" fmla="*/ 2026835 w 2042016"/>
                  <a:gd name="connsiteY19" fmla="*/ 909509 h 1621801"/>
                  <a:gd name="connsiteX20" fmla="*/ 2009721 w 2042016"/>
                  <a:gd name="connsiteY20" fmla="*/ 892394 h 1621801"/>
                  <a:gd name="connsiteX21" fmla="*/ 2007276 w 2042016"/>
                  <a:gd name="connsiteY21" fmla="*/ 792154 h 1621801"/>
                  <a:gd name="connsiteX22" fmla="*/ 1902144 w 2042016"/>
                  <a:gd name="connsiteY22" fmla="*/ 789709 h 1621801"/>
                  <a:gd name="connsiteX23" fmla="*/ 1880140 w 2042016"/>
                  <a:gd name="connsiteY23" fmla="*/ 765260 h 1621801"/>
                  <a:gd name="connsiteX24" fmla="*/ 1880140 w 2042016"/>
                  <a:gd name="connsiteY24" fmla="*/ 743255 h 1621801"/>
                  <a:gd name="connsiteX25" fmla="*/ 1877695 w 2042016"/>
                  <a:gd name="connsiteY25" fmla="*/ 650348 h 1621801"/>
                  <a:gd name="connsiteX26" fmla="*/ 1740780 w 2042016"/>
                  <a:gd name="connsiteY26" fmla="*/ 647903 h 1621801"/>
                  <a:gd name="connsiteX27" fmla="*/ 1731000 w 2042016"/>
                  <a:gd name="connsiteY27" fmla="*/ 628344 h 1621801"/>
                  <a:gd name="connsiteX28" fmla="*/ 1581860 w 2042016"/>
                  <a:gd name="connsiteY28" fmla="*/ 633234 h 1621801"/>
                  <a:gd name="connsiteX29" fmla="*/ 1572080 w 2042016"/>
                  <a:gd name="connsiteY29" fmla="*/ 589225 h 1621801"/>
                  <a:gd name="connsiteX30" fmla="*/ 1603864 w 2042016"/>
                  <a:gd name="connsiteY30" fmla="*/ 493875 h 1621801"/>
                  <a:gd name="connsiteX31" fmla="*/ 1635648 w 2042016"/>
                  <a:gd name="connsiteY31" fmla="*/ 364294 h 1621801"/>
                  <a:gd name="connsiteX32" fmla="*/ 1669877 w 2042016"/>
                  <a:gd name="connsiteY32" fmla="*/ 369184 h 1621801"/>
                  <a:gd name="connsiteX33" fmla="*/ 1686991 w 2042016"/>
                  <a:gd name="connsiteY33" fmla="*/ 330065 h 1621801"/>
                  <a:gd name="connsiteX34" fmla="*/ 1686991 w 2042016"/>
                  <a:gd name="connsiteY34" fmla="*/ 173590 h 1621801"/>
                  <a:gd name="connsiteX35" fmla="*/ 1584307 w 2042016"/>
                  <a:gd name="connsiteY35" fmla="*/ 0 h 1621801"/>
                  <a:gd name="connsiteX0" fmla="*/ 0 w 2042016"/>
                  <a:gd name="connsiteY0" fmla="*/ 1581861 h 1621801"/>
                  <a:gd name="connsiteX1" fmla="*/ 41562 w 2042016"/>
                  <a:gd name="connsiteY1" fmla="*/ 1606311 h 1621801"/>
                  <a:gd name="connsiteX2" fmla="*/ 122245 w 2042016"/>
                  <a:gd name="connsiteY2" fmla="*/ 1620980 h 1621801"/>
                  <a:gd name="connsiteX3" fmla="*/ 151585 w 2042016"/>
                  <a:gd name="connsiteY3" fmla="*/ 1591640 h 1621801"/>
                  <a:gd name="connsiteX4" fmla="*/ 290944 w 2042016"/>
                  <a:gd name="connsiteY4" fmla="*/ 1589196 h 1621801"/>
                  <a:gd name="connsiteX5" fmla="*/ 532991 w 2042016"/>
                  <a:gd name="connsiteY5" fmla="*/ 1528073 h 1621801"/>
                  <a:gd name="connsiteX6" fmla="*/ 608784 w 2042016"/>
                  <a:gd name="connsiteY6" fmla="*/ 1545186 h 1621801"/>
                  <a:gd name="connsiteX7" fmla="*/ 706581 w 2042016"/>
                  <a:gd name="connsiteY7" fmla="*/ 1476728 h 1621801"/>
                  <a:gd name="connsiteX8" fmla="*/ 1083097 w 2042016"/>
                  <a:gd name="connsiteY8" fmla="*/ 1452279 h 1621801"/>
                  <a:gd name="connsiteX9" fmla="*/ 1166224 w 2042016"/>
                  <a:gd name="connsiteY9" fmla="*/ 1437610 h 1621801"/>
                  <a:gd name="connsiteX10" fmla="*/ 1246908 w 2042016"/>
                  <a:gd name="connsiteY10" fmla="*/ 1364263 h 1621801"/>
                  <a:gd name="connsiteX11" fmla="*/ 1349593 w 2042016"/>
                  <a:gd name="connsiteY11" fmla="*/ 1334924 h 1621801"/>
                  <a:gd name="connsiteX12" fmla="*/ 1457170 w 2042016"/>
                  <a:gd name="connsiteY12" fmla="*/ 1271356 h 1621801"/>
                  <a:gd name="connsiteX13" fmla="*/ 1567190 w 2042016"/>
                  <a:gd name="connsiteY13" fmla="*/ 1266466 h 1621801"/>
                  <a:gd name="connsiteX14" fmla="*/ 1787233 w 2042016"/>
                  <a:gd name="connsiteY14" fmla="*/ 1139331 h 1621801"/>
                  <a:gd name="connsiteX15" fmla="*/ 1860581 w 2042016"/>
                  <a:gd name="connsiteY15" fmla="*/ 1166225 h 1621801"/>
                  <a:gd name="connsiteX16" fmla="*/ 1904589 w 2042016"/>
                  <a:gd name="connsiteY16" fmla="*/ 1166225 h 1621801"/>
                  <a:gd name="connsiteX17" fmla="*/ 2009721 w 2042016"/>
                  <a:gd name="connsiteY17" fmla="*/ 1163781 h 1621801"/>
                  <a:gd name="connsiteX18" fmla="*/ 2036615 w 2042016"/>
                  <a:gd name="connsiteY18" fmla="*/ 1158891 h 1621801"/>
                  <a:gd name="connsiteX19" fmla="*/ 2026835 w 2042016"/>
                  <a:gd name="connsiteY19" fmla="*/ 909509 h 1621801"/>
                  <a:gd name="connsiteX20" fmla="*/ 2009721 w 2042016"/>
                  <a:gd name="connsiteY20" fmla="*/ 892394 h 1621801"/>
                  <a:gd name="connsiteX21" fmla="*/ 2007276 w 2042016"/>
                  <a:gd name="connsiteY21" fmla="*/ 792154 h 1621801"/>
                  <a:gd name="connsiteX22" fmla="*/ 1902144 w 2042016"/>
                  <a:gd name="connsiteY22" fmla="*/ 789709 h 1621801"/>
                  <a:gd name="connsiteX23" fmla="*/ 1880140 w 2042016"/>
                  <a:gd name="connsiteY23" fmla="*/ 765260 h 1621801"/>
                  <a:gd name="connsiteX24" fmla="*/ 1880140 w 2042016"/>
                  <a:gd name="connsiteY24" fmla="*/ 743255 h 1621801"/>
                  <a:gd name="connsiteX25" fmla="*/ 1877695 w 2042016"/>
                  <a:gd name="connsiteY25" fmla="*/ 650348 h 1621801"/>
                  <a:gd name="connsiteX26" fmla="*/ 1740780 w 2042016"/>
                  <a:gd name="connsiteY26" fmla="*/ 647903 h 1621801"/>
                  <a:gd name="connsiteX27" fmla="*/ 1731000 w 2042016"/>
                  <a:gd name="connsiteY27" fmla="*/ 628344 h 1621801"/>
                  <a:gd name="connsiteX28" fmla="*/ 1581860 w 2042016"/>
                  <a:gd name="connsiteY28" fmla="*/ 633234 h 1621801"/>
                  <a:gd name="connsiteX29" fmla="*/ 1572080 w 2042016"/>
                  <a:gd name="connsiteY29" fmla="*/ 589225 h 1621801"/>
                  <a:gd name="connsiteX30" fmla="*/ 1603864 w 2042016"/>
                  <a:gd name="connsiteY30" fmla="*/ 493875 h 1621801"/>
                  <a:gd name="connsiteX31" fmla="*/ 1635648 w 2042016"/>
                  <a:gd name="connsiteY31" fmla="*/ 364294 h 1621801"/>
                  <a:gd name="connsiteX32" fmla="*/ 1669877 w 2042016"/>
                  <a:gd name="connsiteY32" fmla="*/ 369184 h 1621801"/>
                  <a:gd name="connsiteX33" fmla="*/ 1686991 w 2042016"/>
                  <a:gd name="connsiteY33" fmla="*/ 330065 h 1621801"/>
                  <a:gd name="connsiteX34" fmla="*/ 1686991 w 2042016"/>
                  <a:gd name="connsiteY34" fmla="*/ 173590 h 1621801"/>
                  <a:gd name="connsiteX35" fmla="*/ 1782343 w 2042016"/>
                  <a:gd name="connsiteY35" fmla="*/ 158922 h 1621801"/>
                  <a:gd name="connsiteX36" fmla="*/ 1584307 w 2042016"/>
                  <a:gd name="connsiteY36" fmla="*/ 0 h 1621801"/>
                  <a:gd name="connsiteX0" fmla="*/ 0 w 2042016"/>
                  <a:gd name="connsiteY0" fmla="*/ 1581861 h 1621801"/>
                  <a:gd name="connsiteX1" fmla="*/ 41562 w 2042016"/>
                  <a:gd name="connsiteY1" fmla="*/ 1606311 h 1621801"/>
                  <a:gd name="connsiteX2" fmla="*/ 122245 w 2042016"/>
                  <a:gd name="connsiteY2" fmla="*/ 1620980 h 1621801"/>
                  <a:gd name="connsiteX3" fmla="*/ 151585 w 2042016"/>
                  <a:gd name="connsiteY3" fmla="*/ 1591640 h 1621801"/>
                  <a:gd name="connsiteX4" fmla="*/ 290944 w 2042016"/>
                  <a:gd name="connsiteY4" fmla="*/ 1589196 h 1621801"/>
                  <a:gd name="connsiteX5" fmla="*/ 532991 w 2042016"/>
                  <a:gd name="connsiteY5" fmla="*/ 1528073 h 1621801"/>
                  <a:gd name="connsiteX6" fmla="*/ 608784 w 2042016"/>
                  <a:gd name="connsiteY6" fmla="*/ 1545186 h 1621801"/>
                  <a:gd name="connsiteX7" fmla="*/ 706581 w 2042016"/>
                  <a:gd name="connsiteY7" fmla="*/ 1476728 h 1621801"/>
                  <a:gd name="connsiteX8" fmla="*/ 1083097 w 2042016"/>
                  <a:gd name="connsiteY8" fmla="*/ 1452279 h 1621801"/>
                  <a:gd name="connsiteX9" fmla="*/ 1166224 w 2042016"/>
                  <a:gd name="connsiteY9" fmla="*/ 1437610 h 1621801"/>
                  <a:gd name="connsiteX10" fmla="*/ 1246908 w 2042016"/>
                  <a:gd name="connsiteY10" fmla="*/ 1364263 h 1621801"/>
                  <a:gd name="connsiteX11" fmla="*/ 1349593 w 2042016"/>
                  <a:gd name="connsiteY11" fmla="*/ 1334924 h 1621801"/>
                  <a:gd name="connsiteX12" fmla="*/ 1457170 w 2042016"/>
                  <a:gd name="connsiteY12" fmla="*/ 1271356 h 1621801"/>
                  <a:gd name="connsiteX13" fmla="*/ 1567190 w 2042016"/>
                  <a:gd name="connsiteY13" fmla="*/ 1266466 h 1621801"/>
                  <a:gd name="connsiteX14" fmla="*/ 1787233 w 2042016"/>
                  <a:gd name="connsiteY14" fmla="*/ 1139331 h 1621801"/>
                  <a:gd name="connsiteX15" fmla="*/ 1860581 w 2042016"/>
                  <a:gd name="connsiteY15" fmla="*/ 1166225 h 1621801"/>
                  <a:gd name="connsiteX16" fmla="*/ 1904589 w 2042016"/>
                  <a:gd name="connsiteY16" fmla="*/ 1166225 h 1621801"/>
                  <a:gd name="connsiteX17" fmla="*/ 2009721 w 2042016"/>
                  <a:gd name="connsiteY17" fmla="*/ 1163781 h 1621801"/>
                  <a:gd name="connsiteX18" fmla="*/ 2036615 w 2042016"/>
                  <a:gd name="connsiteY18" fmla="*/ 1158891 h 1621801"/>
                  <a:gd name="connsiteX19" fmla="*/ 2026835 w 2042016"/>
                  <a:gd name="connsiteY19" fmla="*/ 909509 h 1621801"/>
                  <a:gd name="connsiteX20" fmla="*/ 2009721 w 2042016"/>
                  <a:gd name="connsiteY20" fmla="*/ 892394 h 1621801"/>
                  <a:gd name="connsiteX21" fmla="*/ 2007276 w 2042016"/>
                  <a:gd name="connsiteY21" fmla="*/ 792154 h 1621801"/>
                  <a:gd name="connsiteX22" fmla="*/ 1902144 w 2042016"/>
                  <a:gd name="connsiteY22" fmla="*/ 789709 h 1621801"/>
                  <a:gd name="connsiteX23" fmla="*/ 1880140 w 2042016"/>
                  <a:gd name="connsiteY23" fmla="*/ 765260 h 1621801"/>
                  <a:gd name="connsiteX24" fmla="*/ 1880140 w 2042016"/>
                  <a:gd name="connsiteY24" fmla="*/ 743255 h 1621801"/>
                  <a:gd name="connsiteX25" fmla="*/ 1877695 w 2042016"/>
                  <a:gd name="connsiteY25" fmla="*/ 650348 h 1621801"/>
                  <a:gd name="connsiteX26" fmla="*/ 1740780 w 2042016"/>
                  <a:gd name="connsiteY26" fmla="*/ 647903 h 1621801"/>
                  <a:gd name="connsiteX27" fmla="*/ 1731000 w 2042016"/>
                  <a:gd name="connsiteY27" fmla="*/ 628344 h 1621801"/>
                  <a:gd name="connsiteX28" fmla="*/ 1581860 w 2042016"/>
                  <a:gd name="connsiteY28" fmla="*/ 633234 h 1621801"/>
                  <a:gd name="connsiteX29" fmla="*/ 1572080 w 2042016"/>
                  <a:gd name="connsiteY29" fmla="*/ 589225 h 1621801"/>
                  <a:gd name="connsiteX30" fmla="*/ 1603864 w 2042016"/>
                  <a:gd name="connsiteY30" fmla="*/ 493875 h 1621801"/>
                  <a:gd name="connsiteX31" fmla="*/ 1635648 w 2042016"/>
                  <a:gd name="connsiteY31" fmla="*/ 364294 h 1621801"/>
                  <a:gd name="connsiteX32" fmla="*/ 1669877 w 2042016"/>
                  <a:gd name="connsiteY32" fmla="*/ 369184 h 1621801"/>
                  <a:gd name="connsiteX33" fmla="*/ 1686991 w 2042016"/>
                  <a:gd name="connsiteY33" fmla="*/ 330065 h 1621801"/>
                  <a:gd name="connsiteX34" fmla="*/ 1686991 w 2042016"/>
                  <a:gd name="connsiteY34" fmla="*/ 173590 h 1621801"/>
                  <a:gd name="connsiteX35" fmla="*/ 1782343 w 2042016"/>
                  <a:gd name="connsiteY35" fmla="*/ 158922 h 1621801"/>
                  <a:gd name="connsiteX36" fmla="*/ 1777453 w 2042016"/>
                  <a:gd name="connsiteY36" fmla="*/ 36676 h 1621801"/>
                  <a:gd name="connsiteX37" fmla="*/ 1584307 w 2042016"/>
                  <a:gd name="connsiteY37" fmla="*/ 0 h 1621801"/>
                  <a:gd name="connsiteX0" fmla="*/ 0 w 2042016"/>
                  <a:gd name="connsiteY0" fmla="*/ 1623932 h 1663872"/>
                  <a:gd name="connsiteX1" fmla="*/ 41562 w 2042016"/>
                  <a:gd name="connsiteY1" fmla="*/ 1648382 h 1663872"/>
                  <a:gd name="connsiteX2" fmla="*/ 122245 w 2042016"/>
                  <a:gd name="connsiteY2" fmla="*/ 1663051 h 1663872"/>
                  <a:gd name="connsiteX3" fmla="*/ 151585 w 2042016"/>
                  <a:gd name="connsiteY3" fmla="*/ 1633711 h 1663872"/>
                  <a:gd name="connsiteX4" fmla="*/ 290944 w 2042016"/>
                  <a:gd name="connsiteY4" fmla="*/ 1631267 h 1663872"/>
                  <a:gd name="connsiteX5" fmla="*/ 532991 w 2042016"/>
                  <a:gd name="connsiteY5" fmla="*/ 1570144 h 1663872"/>
                  <a:gd name="connsiteX6" fmla="*/ 608784 w 2042016"/>
                  <a:gd name="connsiteY6" fmla="*/ 1587257 h 1663872"/>
                  <a:gd name="connsiteX7" fmla="*/ 706581 w 2042016"/>
                  <a:gd name="connsiteY7" fmla="*/ 1518799 h 1663872"/>
                  <a:gd name="connsiteX8" fmla="*/ 1083097 w 2042016"/>
                  <a:gd name="connsiteY8" fmla="*/ 1494350 h 1663872"/>
                  <a:gd name="connsiteX9" fmla="*/ 1166224 w 2042016"/>
                  <a:gd name="connsiteY9" fmla="*/ 1479681 h 1663872"/>
                  <a:gd name="connsiteX10" fmla="*/ 1246908 w 2042016"/>
                  <a:gd name="connsiteY10" fmla="*/ 1406334 h 1663872"/>
                  <a:gd name="connsiteX11" fmla="*/ 1349593 w 2042016"/>
                  <a:gd name="connsiteY11" fmla="*/ 1376995 h 1663872"/>
                  <a:gd name="connsiteX12" fmla="*/ 1457170 w 2042016"/>
                  <a:gd name="connsiteY12" fmla="*/ 1313427 h 1663872"/>
                  <a:gd name="connsiteX13" fmla="*/ 1567190 w 2042016"/>
                  <a:gd name="connsiteY13" fmla="*/ 1308537 h 1663872"/>
                  <a:gd name="connsiteX14" fmla="*/ 1787233 w 2042016"/>
                  <a:gd name="connsiteY14" fmla="*/ 1181402 h 1663872"/>
                  <a:gd name="connsiteX15" fmla="*/ 1860581 w 2042016"/>
                  <a:gd name="connsiteY15" fmla="*/ 1208296 h 1663872"/>
                  <a:gd name="connsiteX16" fmla="*/ 1904589 w 2042016"/>
                  <a:gd name="connsiteY16" fmla="*/ 1208296 h 1663872"/>
                  <a:gd name="connsiteX17" fmla="*/ 2009721 w 2042016"/>
                  <a:gd name="connsiteY17" fmla="*/ 1205852 h 1663872"/>
                  <a:gd name="connsiteX18" fmla="*/ 2036615 w 2042016"/>
                  <a:gd name="connsiteY18" fmla="*/ 1200962 h 1663872"/>
                  <a:gd name="connsiteX19" fmla="*/ 2026835 w 2042016"/>
                  <a:gd name="connsiteY19" fmla="*/ 951580 h 1663872"/>
                  <a:gd name="connsiteX20" fmla="*/ 2009721 w 2042016"/>
                  <a:gd name="connsiteY20" fmla="*/ 934465 h 1663872"/>
                  <a:gd name="connsiteX21" fmla="*/ 2007276 w 2042016"/>
                  <a:gd name="connsiteY21" fmla="*/ 834225 h 1663872"/>
                  <a:gd name="connsiteX22" fmla="*/ 1902144 w 2042016"/>
                  <a:gd name="connsiteY22" fmla="*/ 831780 h 1663872"/>
                  <a:gd name="connsiteX23" fmla="*/ 1880140 w 2042016"/>
                  <a:gd name="connsiteY23" fmla="*/ 807331 h 1663872"/>
                  <a:gd name="connsiteX24" fmla="*/ 1880140 w 2042016"/>
                  <a:gd name="connsiteY24" fmla="*/ 785326 h 1663872"/>
                  <a:gd name="connsiteX25" fmla="*/ 1877695 w 2042016"/>
                  <a:gd name="connsiteY25" fmla="*/ 692419 h 1663872"/>
                  <a:gd name="connsiteX26" fmla="*/ 1740780 w 2042016"/>
                  <a:gd name="connsiteY26" fmla="*/ 689974 h 1663872"/>
                  <a:gd name="connsiteX27" fmla="*/ 1731000 w 2042016"/>
                  <a:gd name="connsiteY27" fmla="*/ 670415 h 1663872"/>
                  <a:gd name="connsiteX28" fmla="*/ 1581860 w 2042016"/>
                  <a:gd name="connsiteY28" fmla="*/ 675305 h 1663872"/>
                  <a:gd name="connsiteX29" fmla="*/ 1572080 w 2042016"/>
                  <a:gd name="connsiteY29" fmla="*/ 631296 h 1663872"/>
                  <a:gd name="connsiteX30" fmla="*/ 1603864 w 2042016"/>
                  <a:gd name="connsiteY30" fmla="*/ 535946 h 1663872"/>
                  <a:gd name="connsiteX31" fmla="*/ 1635648 w 2042016"/>
                  <a:gd name="connsiteY31" fmla="*/ 406365 h 1663872"/>
                  <a:gd name="connsiteX32" fmla="*/ 1669877 w 2042016"/>
                  <a:gd name="connsiteY32" fmla="*/ 411255 h 1663872"/>
                  <a:gd name="connsiteX33" fmla="*/ 1686991 w 2042016"/>
                  <a:gd name="connsiteY33" fmla="*/ 372136 h 1663872"/>
                  <a:gd name="connsiteX34" fmla="*/ 1686991 w 2042016"/>
                  <a:gd name="connsiteY34" fmla="*/ 215661 h 1663872"/>
                  <a:gd name="connsiteX35" fmla="*/ 1782343 w 2042016"/>
                  <a:gd name="connsiteY35" fmla="*/ 200993 h 1663872"/>
                  <a:gd name="connsiteX36" fmla="*/ 1777453 w 2042016"/>
                  <a:gd name="connsiteY36" fmla="*/ 78747 h 1663872"/>
                  <a:gd name="connsiteX37" fmla="*/ 1630758 w 2042016"/>
                  <a:gd name="connsiteY37" fmla="*/ 509 h 1663872"/>
                  <a:gd name="connsiteX38" fmla="*/ 1584307 w 2042016"/>
                  <a:gd name="connsiteY38" fmla="*/ 42071 h 1663872"/>
                  <a:gd name="connsiteX0" fmla="*/ 0 w 2042016"/>
                  <a:gd name="connsiteY0" fmla="*/ 1960824 h 2000764"/>
                  <a:gd name="connsiteX1" fmla="*/ 41562 w 2042016"/>
                  <a:gd name="connsiteY1" fmla="*/ 1985274 h 2000764"/>
                  <a:gd name="connsiteX2" fmla="*/ 122245 w 2042016"/>
                  <a:gd name="connsiteY2" fmla="*/ 1999943 h 2000764"/>
                  <a:gd name="connsiteX3" fmla="*/ 151585 w 2042016"/>
                  <a:gd name="connsiteY3" fmla="*/ 1970603 h 2000764"/>
                  <a:gd name="connsiteX4" fmla="*/ 290944 w 2042016"/>
                  <a:gd name="connsiteY4" fmla="*/ 1968159 h 2000764"/>
                  <a:gd name="connsiteX5" fmla="*/ 532991 w 2042016"/>
                  <a:gd name="connsiteY5" fmla="*/ 1907036 h 2000764"/>
                  <a:gd name="connsiteX6" fmla="*/ 608784 w 2042016"/>
                  <a:gd name="connsiteY6" fmla="*/ 1924149 h 2000764"/>
                  <a:gd name="connsiteX7" fmla="*/ 706581 w 2042016"/>
                  <a:gd name="connsiteY7" fmla="*/ 1855691 h 2000764"/>
                  <a:gd name="connsiteX8" fmla="*/ 1083097 w 2042016"/>
                  <a:gd name="connsiteY8" fmla="*/ 1831242 h 2000764"/>
                  <a:gd name="connsiteX9" fmla="*/ 1166224 w 2042016"/>
                  <a:gd name="connsiteY9" fmla="*/ 1816573 h 2000764"/>
                  <a:gd name="connsiteX10" fmla="*/ 1246908 w 2042016"/>
                  <a:gd name="connsiteY10" fmla="*/ 1743226 h 2000764"/>
                  <a:gd name="connsiteX11" fmla="*/ 1349593 w 2042016"/>
                  <a:gd name="connsiteY11" fmla="*/ 1713887 h 2000764"/>
                  <a:gd name="connsiteX12" fmla="*/ 1457170 w 2042016"/>
                  <a:gd name="connsiteY12" fmla="*/ 1650319 h 2000764"/>
                  <a:gd name="connsiteX13" fmla="*/ 1567190 w 2042016"/>
                  <a:gd name="connsiteY13" fmla="*/ 1645429 h 2000764"/>
                  <a:gd name="connsiteX14" fmla="*/ 1787233 w 2042016"/>
                  <a:gd name="connsiteY14" fmla="*/ 1518294 h 2000764"/>
                  <a:gd name="connsiteX15" fmla="*/ 1860581 w 2042016"/>
                  <a:gd name="connsiteY15" fmla="*/ 1545188 h 2000764"/>
                  <a:gd name="connsiteX16" fmla="*/ 1904589 w 2042016"/>
                  <a:gd name="connsiteY16" fmla="*/ 1545188 h 2000764"/>
                  <a:gd name="connsiteX17" fmla="*/ 2009721 w 2042016"/>
                  <a:gd name="connsiteY17" fmla="*/ 1542744 h 2000764"/>
                  <a:gd name="connsiteX18" fmla="*/ 2036615 w 2042016"/>
                  <a:gd name="connsiteY18" fmla="*/ 1537854 h 2000764"/>
                  <a:gd name="connsiteX19" fmla="*/ 2026835 w 2042016"/>
                  <a:gd name="connsiteY19" fmla="*/ 1288472 h 2000764"/>
                  <a:gd name="connsiteX20" fmla="*/ 2009721 w 2042016"/>
                  <a:gd name="connsiteY20" fmla="*/ 1271357 h 2000764"/>
                  <a:gd name="connsiteX21" fmla="*/ 2007276 w 2042016"/>
                  <a:gd name="connsiteY21" fmla="*/ 1171117 h 2000764"/>
                  <a:gd name="connsiteX22" fmla="*/ 1902144 w 2042016"/>
                  <a:gd name="connsiteY22" fmla="*/ 1168672 h 2000764"/>
                  <a:gd name="connsiteX23" fmla="*/ 1880140 w 2042016"/>
                  <a:gd name="connsiteY23" fmla="*/ 1144223 h 2000764"/>
                  <a:gd name="connsiteX24" fmla="*/ 1880140 w 2042016"/>
                  <a:gd name="connsiteY24" fmla="*/ 1122218 h 2000764"/>
                  <a:gd name="connsiteX25" fmla="*/ 1877695 w 2042016"/>
                  <a:gd name="connsiteY25" fmla="*/ 1029311 h 2000764"/>
                  <a:gd name="connsiteX26" fmla="*/ 1740780 w 2042016"/>
                  <a:gd name="connsiteY26" fmla="*/ 1026866 h 2000764"/>
                  <a:gd name="connsiteX27" fmla="*/ 1731000 w 2042016"/>
                  <a:gd name="connsiteY27" fmla="*/ 1007307 h 2000764"/>
                  <a:gd name="connsiteX28" fmla="*/ 1581860 w 2042016"/>
                  <a:gd name="connsiteY28" fmla="*/ 1012197 h 2000764"/>
                  <a:gd name="connsiteX29" fmla="*/ 1572080 w 2042016"/>
                  <a:gd name="connsiteY29" fmla="*/ 968188 h 2000764"/>
                  <a:gd name="connsiteX30" fmla="*/ 1603864 w 2042016"/>
                  <a:gd name="connsiteY30" fmla="*/ 872838 h 2000764"/>
                  <a:gd name="connsiteX31" fmla="*/ 1635648 w 2042016"/>
                  <a:gd name="connsiteY31" fmla="*/ 743257 h 2000764"/>
                  <a:gd name="connsiteX32" fmla="*/ 1669877 w 2042016"/>
                  <a:gd name="connsiteY32" fmla="*/ 748147 h 2000764"/>
                  <a:gd name="connsiteX33" fmla="*/ 1686991 w 2042016"/>
                  <a:gd name="connsiteY33" fmla="*/ 709028 h 2000764"/>
                  <a:gd name="connsiteX34" fmla="*/ 1686991 w 2042016"/>
                  <a:gd name="connsiteY34" fmla="*/ 552553 h 2000764"/>
                  <a:gd name="connsiteX35" fmla="*/ 1782343 w 2042016"/>
                  <a:gd name="connsiteY35" fmla="*/ 537885 h 2000764"/>
                  <a:gd name="connsiteX36" fmla="*/ 1777453 w 2042016"/>
                  <a:gd name="connsiteY36" fmla="*/ 415639 h 2000764"/>
                  <a:gd name="connsiteX37" fmla="*/ 1630758 w 2042016"/>
                  <a:gd name="connsiteY37" fmla="*/ 337401 h 2000764"/>
                  <a:gd name="connsiteX38" fmla="*/ 1506069 w 2042016"/>
                  <a:gd name="connsiteY38" fmla="*/ 0 h 2000764"/>
                  <a:gd name="connsiteX0" fmla="*/ 0 w 2042016"/>
                  <a:gd name="connsiteY0" fmla="*/ 1960824 h 2000764"/>
                  <a:gd name="connsiteX1" fmla="*/ 41562 w 2042016"/>
                  <a:gd name="connsiteY1" fmla="*/ 1985274 h 2000764"/>
                  <a:gd name="connsiteX2" fmla="*/ 122245 w 2042016"/>
                  <a:gd name="connsiteY2" fmla="*/ 1999943 h 2000764"/>
                  <a:gd name="connsiteX3" fmla="*/ 151585 w 2042016"/>
                  <a:gd name="connsiteY3" fmla="*/ 1970603 h 2000764"/>
                  <a:gd name="connsiteX4" fmla="*/ 290944 w 2042016"/>
                  <a:gd name="connsiteY4" fmla="*/ 1968159 h 2000764"/>
                  <a:gd name="connsiteX5" fmla="*/ 532991 w 2042016"/>
                  <a:gd name="connsiteY5" fmla="*/ 1907036 h 2000764"/>
                  <a:gd name="connsiteX6" fmla="*/ 608784 w 2042016"/>
                  <a:gd name="connsiteY6" fmla="*/ 1924149 h 2000764"/>
                  <a:gd name="connsiteX7" fmla="*/ 706581 w 2042016"/>
                  <a:gd name="connsiteY7" fmla="*/ 1855691 h 2000764"/>
                  <a:gd name="connsiteX8" fmla="*/ 1083097 w 2042016"/>
                  <a:gd name="connsiteY8" fmla="*/ 1831242 h 2000764"/>
                  <a:gd name="connsiteX9" fmla="*/ 1166224 w 2042016"/>
                  <a:gd name="connsiteY9" fmla="*/ 1816573 h 2000764"/>
                  <a:gd name="connsiteX10" fmla="*/ 1246908 w 2042016"/>
                  <a:gd name="connsiteY10" fmla="*/ 1743226 h 2000764"/>
                  <a:gd name="connsiteX11" fmla="*/ 1349593 w 2042016"/>
                  <a:gd name="connsiteY11" fmla="*/ 1713887 h 2000764"/>
                  <a:gd name="connsiteX12" fmla="*/ 1457170 w 2042016"/>
                  <a:gd name="connsiteY12" fmla="*/ 1650319 h 2000764"/>
                  <a:gd name="connsiteX13" fmla="*/ 1567190 w 2042016"/>
                  <a:gd name="connsiteY13" fmla="*/ 1645429 h 2000764"/>
                  <a:gd name="connsiteX14" fmla="*/ 1787233 w 2042016"/>
                  <a:gd name="connsiteY14" fmla="*/ 1518294 h 2000764"/>
                  <a:gd name="connsiteX15" fmla="*/ 1860581 w 2042016"/>
                  <a:gd name="connsiteY15" fmla="*/ 1545188 h 2000764"/>
                  <a:gd name="connsiteX16" fmla="*/ 1904589 w 2042016"/>
                  <a:gd name="connsiteY16" fmla="*/ 1545188 h 2000764"/>
                  <a:gd name="connsiteX17" fmla="*/ 2009721 w 2042016"/>
                  <a:gd name="connsiteY17" fmla="*/ 1542744 h 2000764"/>
                  <a:gd name="connsiteX18" fmla="*/ 2036615 w 2042016"/>
                  <a:gd name="connsiteY18" fmla="*/ 1537854 h 2000764"/>
                  <a:gd name="connsiteX19" fmla="*/ 2026835 w 2042016"/>
                  <a:gd name="connsiteY19" fmla="*/ 1288472 h 2000764"/>
                  <a:gd name="connsiteX20" fmla="*/ 2009721 w 2042016"/>
                  <a:gd name="connsiteY20" fmla="*/ 1271357 h 2000764"/>
                  <a:gd name="connsiteX21" fmla="*/ 2007276 w 2042016"/>
                  <a:gd name="connsiteY21" fmla="*/ 1171117 h 2000764"/>
                  <a:gd name="connsiteX22" fmla="*/ 1902144 w 2042016"/>
                  <a:gd name="connsiteY22" fmla="*/ 1168672 h 2000764"/>
                  <a:gd name="connsiteX23" fmla="*/ 1880140 w 2042016"/>
                  <a:gd name="connsiteY23" fmla="*/ 1144223 h 2000764"/>
                  <a:gd name="connsiteX24" fmla="*/ 1880140 w 2042016"/>
                  <a:gd name="connsiteY24" fmla="*/ 1122218 h 2000764"/>
                  <a:gd name="connsiteX25" fmla="*/ 1877695 w 2042016"/>
                  <a:gd name="connsiteY25" fmla="*/ 1029311 h 2000764"/>
                  <a:gd name="connsiteX26" fmla="*/ 1740780 w 2042016"/>
                  <a:gd name="connsiteY26" fmla="*/ 1026866 h 2000764"/>
                  <a:gd name="connsiteX27" fmla="*/ 1731000 w 2042016"/>
                  <a:gd name="connsiteY27" fmla="*/ 1007307 h 2000764"/>
                  <a:gd name="connsiteX28" fmla="*/ 1581860 w 2042016"/>
                  <a:gd name="connsiteY28" fmla="*/ 1012197 h 2000764"/>
                  <a:gd name="connsiteX29" fmla="*/ 1572080 w 2042016"/>
                  <a:gd name="connsiteY29" fmla="*/ 968188 h 2000764"/>
                  <a:gd name="connsiteX30" fmla="*/ 1603864 w 2042016"/>
                  <a:gd name="connsiteY30" fmla="*/ 872838 h 2000764"/>
                  <a:gd name="connsiteX31" fmla="*/ 1635648 w 2042016"/>
                  <a:gd name="connsiteY31" fmla="*/ 743257 h 2000764"/>
                  <a:gd name="connsiteX32" fmla="*/ 1669877 w 2042016"/>
                  <a:gd name="connsiteY32" fmla="*/ 748147 h 2000764"/>
                  <a:gd name="connsiteX33" fmla="*/ 1686991 w 2042016"/>
                  <a:gd name="connsiteY33" fmla="*/ 709028 h 2000764"/>
                  <a:gd name="connsiteX34" fmla="*/ 1686991 w 2042016"/>
                  <a:gd name="connsiteY34" fmla="*/ 552553 h 2000764"/>
                  <a:gd name="connsiteX35" fmla="*/ 1782343 w 2042016"/>
                  <a:gd name="connsiteY35" fmla="*/ 537885 h 2000764"/>
                  <a:gd name="connsiteX36" fmla="*/ 1777453 w 2042016"/>
                  <a:gd name="connsiteY36" fmla="*/ 415639 h 2000764"/>
                  <a:gd name="connsiteX37" fmla="*/ 1630758 w 2042016"/>
                  <a:gd name="connsiteY37" fmla="*/ 337401 h 2000764"/>
                  <a:gd name="connsiteX38" fmla="*/ 1642983 w 2042016"/>
                  <a:gd name="connsiteY38" fmla="*/ 308062 h 2000764"/>
                  <a:gd name="connsiteX39" fmla="*/ 1506069 w 2042016"/>
                  <a:gd name="connsiteY39" fmla="*/ 0 h 2000764"/>
                  <a:gd name="connsiteX0" fmla="*/ 0 w 2042016"/>
                  <a:gd name="connsiteY0" fmla="*/ 1960824 h 2000764"/>
                  <a:gd name="connsiteX1" fmla="*/ 41562 w 2042016"/>
                  <a:gd name="connsiteY1" fmla="*/ 1985274 h 2000764"/>
                  <a:gd name="connsiteX2" fmla="*/ 122245 w 2042016"/>
                  <a:gd name="connsiteY2" fmla="*/ 1999943 h 2000764"/>
                  <a:gd name="connsiteX3" fmla="*/ 151585 w 2042016"/>
                  <a:gd name="connsiteY3" fmla="*/ 1970603 h 2000764"/>
                  <a:gd name="connsiteX4" fmla="*/ 290944 w 2042016"/>
                  <a:gd name="connsiteY4" fmla="*/ 1968159 h 2000764"/>
                  <a:gd name="connsiteX5" fmla="*/ 532991 w 2042016"/>
                  <a:gd name="connsiteY5" fmla="*/ 1907036 h 2000764"/>
                  <a:gd name="connsiteX6" fmla="*/ 608784 w 2042016"/>
                  <a:gd name="connsiteY6" fmla="*/ 1924149 h 2000764"/>
                  <a:gd name="connsiteX7" fmla="*/ 706581 w 2042016"/>
                  <a:gd name="connsiteY7" fmla="*/ 1855691 h 2000764"/>
                  <a:gd name="connsiteX8" fmla="*/ 1083097 w 2042016"/>
                  <a:gd name="connsiteY8" fmla="*/ 1831242 h 2000764"/>
                  <a:gd name="connsiteX9" fmla="*/ 1166224 w 2042016"/>
                  <a:gd name="connsiteY9" fmla="*/ 1816573 h 2000764"/>
                  <a:gd name="connsiteX10" fmla="*/ 1246908 w 2042016"/>
                  <a:gd name="connsiteY10" fmla="*/ 1743226 h 2000764"/>
                  <a:gd name="connsiteX11" fmla="*/ 1349593 w 2042016"/>
                  <a:gd name="connsiteY11" fmla="*/ 1713887 h 2000764"/>
                  <a:gd name="connsiteX12" fmla="*/ 1457170 w 2042016"/>
                  <a:gd name="connsiteY12" fmla="*/ 1650319 h 2000764"/>
                  <a:gd name="connsiteX13" fmla="*/ 1567190 w 2042016"/>
                  <a:gd name="connsiteY13" fmla="*/ 1645429 h 2000764"/>
                  <a:gd name="connsiteX14" fmla="*/ 1787233 w 2042016"/>
                  <a:gd name="connsiteY14" fmla="*/ 1518294 h 2000764"/>
                  <a:gd name="connsiteX15" fmla="*/ 1860581 w 2042016"/>
                  <a:gd name="connsiteY15" fmla="*/ 1545188 h 2000764"/>
                  <a:gd name="connsiteX16" fmla="*/ 1904589 w 2042016"/>
                  <a:gd name="connsiteY16" fmla="*/ 1545188 h 2000764"/>
                  <a:gd name="connsiteX17" fmla="*/ 2009721 w 2042016"/>
                  <a:gd name="connsiteY17" fmla="*/ 1542744 h 2000764"/>
                  <a:gd name="connsiteX18" fmla="*/ 2036615 w 2042016"/>
                  <a:gd name="connsiteY18" fmla="*/ 1537854 h 2000764"/>
                  <a:gd name="connsiteX19" fmla="*/ 2026835 w 2042016"/>
                  <a:gd name="connsiteY19" fmla="*/ 1288472 h 2000764"/>
                  <a:gd name="connsiteX20" fmla="*/ 2009721 w 2042016"/>
                  <a:gd name="connsiteY20" fmla="*/ 1271357 h 2000764"/>
                  <a:gd name="connsiteX21" fmla="*/ 2007276 w 2042016"/>
                  <a:gd name="connsiteY21" fmla="*/ 1171117 h 2000764"/>
                  <a:gd name="connsiteX22" fmla="*/ 1902144 w 2042016"/>
                  <a:gd name="connsiteY22" fmla="*/ 1168672 h 2000764"/>
                  <a:gd name="connsiteX23" fmla="*/ 1880140 w 2042016"/>
                  <a:gd name="connsiteY23" fmla="*/ 1144223 h 2000764"/>
                  <a:gd name="connsiteX24" fmla="*/ 1880140 w 2042016"/>
                  <a:gd name="connsiteY24" fmla="*/ 1122218 h 2000764"/>
                  <a:gd name="connsiteX25" fmla="*/ 1877695 w 2042016"/>
                  <a:gd name="connsiteY25" fmla="*/ 1029311 h 2000764"/>
                  <a:gd name="connsiteX26" fmla="*/ 1740780 w 2042016"/>
                  <a:gd name="connsiteY26" fmla="*/ 1026866 h 2000764"/>
                  <a:gd name="connsiteX27" fmla="*/ 1731000 w 2042016"/>
                  <a:gd name="connsiteY27" fmla="*/ 1007307 h 2000764"/>
                  <a:gd name="connsiteX28" fmla="*/ 1581860 w 2042016"/>
                  <a:gd name="connsiteY28" fmla="*/ 1012197 h 2000764"/>
                  <a:gd name="connsiteX29" fmla="*/ 1572080 w 2042016"/>
                  <a:gd name="connsiteY29" fmla="*/ 968188 h 2000764"/>
                  <a:gd name="connsiteX30" fmla="*/ 1603864 w 2042016"/>
                  <a:gd name="connsiteY30" fmla="*/ 872838 h 2000764"/>
                  <a:gd name="connsiteX31" fmla="*/ 1635648 w 2042016"/>
                  <a:gd name="connsiteY31" fmla="*/ 743257 h 2000764"/>
                  <a:gd name="connsiteX32" fmla="*/ 1669877 w 2042016"/>
                  <a:gd name="connsiteY32" fmla="*/ 748147 h 2000764"/>
                  <a:gd name="connsiteX33" fmla="*/ 1686991 w 2042016"/>
                  <a:gd name="connsiteY33" fmla="*/ 709028 h 2000764"/>
                  <a:gd name="connsiteX34" fmla="*/ 1686991 w 2042016"/>
                  <a:gd name="connsiteY34" fmla="*/ 552553 h 2000764"/>
                  <a:gd name="connsiteX35" fmla="*/ 1782343 w 2042016"/>
                  <a:gd name="connsiteY35" fmla="*/ 537885 h 2000764"/>
                  <a:gd name="connsiteX36" fmla="*/ 1777453 w 2042016"/>
                  <a:gd name="connsiteY36" fmla="*/ 415639 h 2000764"/>
                  <a:gd name="connsiteX37" fmla="*/ 1630758 w 2042016"/>
                  <a:gd name="connsiteY37" fmla="*/ 337401 h 2000764"/>
                  <a:gd name="connsiteX38" fmla="*/ 1642983 w 2042016"/>
                  <a:gd name="connsiteY38" fmla="*/ 308062 h 2000764"/>
                  <a:gd name="connsiteX39" fmla="*/ 1506069 w 2042016"/>
                  <a:gd name="connsiteY39" fmla="*/ 0 h 2000764"/>
                  <a:gd name="connsiteX0" fmla="*/ 0 w 2042016"/>
                  <a:gd name="connsiteY0" fmla="*/ 1860582 h 1900522"/>
                  <a:gd name="connsiteX1" fmla="*/ 41562 w 2042016"/>
                  <a:gd name="connsiteY1" fmla="*/ 1885032 h 1900522"/>
                  <a:gd name="connsiteX2" fmla="*/ 122245 w 2042016"/>
                  <a:gd name="connsiteY2" fmla="*/ 1899701 h 1900522"/>
                  <a:gd name="connsiteX3" fmla="*/ 151585 w 2042016"/>
                  <a:gd name="connsiteY3" fmla="*/ 1870361 h 1900522"/>
                  <a:gd name="connsiteX4" fmla="*/ 290944 w 2042016"/>
                  <a:gd name="connsiteY4" fmla="*/ 1867917 h 1900522"/>
                  <a:gd name="connsiteX5" fmla="*/ 532991 w 2042016"/>
                  <a:gd name="connsiteY5" fmla="*/ 1806794 h 1900522"/>
                  <a:gd name="connsiteX6" fmla="*/ 608784 w 2042016"/>
                  <a:gd name="connsiteY6" fmla="*/ 1823907 h 1900522"/>
                  <a:gd name="connsiteX7" fmla="*/ 706581 w 2042016"/>
                  <a:gd name="connsiteY7" fmla="*/ 1755449 h 1900522"/>
                  <a:gd name="connsiteX8" fmla="*/ 1083097 w 2042016"/>
                  <a:gd name="connsiteY8" fmla="*/ 1731000 h 1900522"/>
                  <a:gd name="connsiteX9" fmla="*/ 1166224 w 2042016"/>
                  <a:gd name="connsiteY9" fmla="*/ 1716331 h 1900522"/>
                  <a:gd name="connsiteX10" fmla="*/ 1246908 w 2042016"/>
                  <a:gd name="connsiteY10" fmla="*/ 1642984 h 1900522"/>
                  <a:gd name="connsiteX11" fmla="*/ 1349593 w 2042016"/>
                  <a:gd name="connsiteY11" fmla="*/ 1613645 h 1900522"/>
                  <a:gd name="connsiteX12" fmla="*/ 1457170 w 2042016"/>
                  <a:gd name="connsiteY12" fmla="*/ 1550077 h 1900522"/>
                  <a:gd name="connsiteX13" fmla="*/ 1567190 w 2042016"/>
                  <a:gd name="connsiteY13" fmla="*/ 1545187 h 1900522"/>
                  <a:gd name="connsiteX14" fmla="*/ 1787233 w 2042016"/>
                  <a:gd name="connsiteY14" fmla="*/ 1418052 h 1900522"/>
                  <a:gd name="connsiteX15" fmla="*/ 1860581 w 2042016"/>
                  <a:gd name="connsiteY15" fmla="*/ 1444946 h 1900522"/>
                  <a:gd name="connsiteX16" fmla="*/ 1904589 w 2042016"/>
                  <a:gd name="connsiteY16" fmla="*/ 1444946 h 1900522"/>
                  <a:gd name="connsiteX17" fmla="*/ 2009721 w 2042016"/>
                  <a:gd name="connsiteY17" fmla="*/ 1442502 h 1900522"/>
                  <a:gd name="connsiteX18" fmla="*/ 2036615 w 2042016"/>
                  <a:gd name="connsiteY18" fmla="*/ 1437612 h 1900522"/>
                  <a:gd name="connsiteX19" fmla="*/ 2026835 w 2042016"/>
                  <a:gd name="connsiteY19" fmla="*/ 1188230 h 1900522"/>
                  <a:gd name="connsiteX20" fmla="*/ 2009721 w 2042016"/>
                  <a:gd name="connsiteY20" fmla="*/ 1171115 h 1900522"/>
                  <a:gd name="connsiteX21" fmla="*/ 2007276 w 2042016"/>
                  <a:gd name="connsiteY21" fmla="*/ 1070875 h 1900522"/>
                  <a:gd name="connsiteX22" fmla="*/ 1902144 w 2042016"/>
                  <a:gd name="connsiteY22" fmla="*/ 1068430 h 1900522"/>
                  <a:gd name="connsiteX23" fmla="*/ 1880140 w 2042016"/>
                  <a:gd name="connsiteY23" fmla="*/ 1043981 h 1900522"/>
                  <a:gd name="connsiteX24" fmla="*/ 1880140 w 2042016"/>
                  <a:gd name="connsiteY24" fmla="*/ 1021976 h 1900522"/>
                  <a:gd name="connsiteX25" fmla="*/ 1877695 w 2042016"/>
                  <a:gd name="connsiteY25" fmla="*/ 929069 h 1900522"/>
                  <a:gd name="connsiteX26" fmla="*/ 1740780 w 2042016"/>
                  <a:gd name="connsiteY26" fmla="*/ 926624 h 1900522"/>
                  <a:gd name="connsiteX27" fmla="*/ 1731000 w 2042016"/>
                  <a:gd name="connsiteY27" fmla="*/ 907065 h 1900522"/>
                  <a:gd name="connsiteX28" fmla="*/ 1581860 w 2042016"/>
                  <a:gd name="connsiteY28" fmla="*/ 911955 h 1900522"/>
                  <a:gd name="connsiteX29" fmla="*/ 1572080 w 2042016"/>
                  <a:gd name="connsiteY29" fmla="*/ 867946 h 1900522"/>
                  <a:gd name="connsiteX30" fmla="*/ 1603864 w 2042016"/>
                  <a:gd name="connsiteY30" fmla="*/ 772596 h 1900522"/>
                  <a:gd name="connsiteX31" fmla="*/ 1635648 w 2042016"/>
                  <a:gd name="connsiteY31" fmla="*/ 643015 h 1900522"/>
                  <a:gd name="connsiteX32" fmla="*/ 1669877 w 2042016"/>
                  <a:gd name="connsiteY32" fmla="*/ 647905 h 1900522"/>
                  <a:gd name="connsiteX33" fmla="*/ 1686991 w 2042016"/>
                  <a:gd name="connsiteY33" fmla="*/ 608786 h 1900522"/>
                  <a:gd name="connsiteX34" fmla="*/ 1686991 w 2042016"/>
                  <a:gd name="connsiteY34" fmla="*/ 452311 h 1900522"/>
                  <a:gd name="connsiteX35" fmla="*/ 1782343 w 2042016"/>
                  <a:gd name="connsiteY35" fmla="*/ 437643 h 1900522"/>
                  <a:gd name="connsiteX36" fmla="*/ 1777453 w 2042016"/>
                  <a:gd name="connsiteY36" fmla="*/ 315397 h 1900522"/>
                  <a:gd name="connsiteX37" fmla="*/ 1630758 w 2042016"/>
                  <a:gd name="connsiteY37" fmla="*/ 237159 h 1900522"/>
                  <a:gd name="connsiteX38" fmla="*/ 1642983 w 2042016"/>
                  <a:gd name="connsiteY38" fmla="*/ 207820 h 1900522"/>
                  <a:gd name="connsiteX39" fmla="*/ 1650320 w 2042016"/>
                  <a:gd name="connsiteY39" fmla="*/ 0 h 1900522"/>
                  <a:gd name="connsiteX0" fmla="*/ 0 w 2042016"/>
                  <a:gd name="connsiteY0" fmla="*/ 1860582 h 1900522"/>
                  <a:gd name="connsiteX1" fmla="*/ 41562 w 2042016"/>
                  <a:gd name="connsiteY1" fmla="*/ 1885032 h 1900522"/>
                  <a:gd name="connsiteX2" fmla="*/ 122245 w 2042016"/>
                  <a:gd name="connsiteY2" fmla="*/ 1899701 h 1900522"/>
                  <a:gd name="connsiteX3" fmla="*/ 151585 w 2042016"/>
                  <a:gd name="connsiteY3" fmla="*/ 1870361 h 1900522"/>
                  <a:gd name="connsiteX4" fmla="*/ 290944 w 2042016"/>
                  <a:gd name="connsiteY4" fmla="*/ 1867917 h 1900522"/>
                  <a:gd name="connsiteX5" fmla="*/ 532991 w 2042016"/>
                  <a:gd name="connsiteY5" fmla="*/ 1806794 h 1900522"/>
                  <a:gd name="connsiteX6" fmla="*/ 608784 w 2042016"/>
                  <a:gd name="connsiteY6" fmla="*/ 1823907 h 1900522"/>
                  <a:gd name="connsiteX7" fmla="*/ 706581 w 2042016"/>
                  <a:gd name="connsiteY7" fmla="*/ 1755449 h 1900522"/>
                  <a:gd name="connsiteX8" fmla="*/ 1083097 w 2042016"/>
                  <a:gd name="connsiteY8" fmla="*/ 1731000 h 1900522"/>
                  <a:gd name="connsiteX9" fmla="*/ 1166224 w 2042016"/>
                  <a:gd name="connsiteY9" fmla="*/ 1716331 h 1900522"/>
                  <a:gd name="connsiteX10" fmla="*/ 1246908 w 2042016"/>
                  <a:gd name="connsiteY10" fmla="*/ 1642984 h 1900522"/>
                  <a:gd name="connsiteX11" fmla="*/ 1349593 w 2042016"/>
                  <a:gd name="connsiteY11" fmla="*/ 1613645 h 1900522"/>
                  <a:gd name="connsiteX12" fmla="*/ 1457170 w 2042016"/>
                  <a:gd name="connsiteY12" fmla="*/ 1550077 h 1900522"/>
                  <a:gd name="connsiteX13" fmla="*/ 1567190 w 2042016"/>
                  <a:gd name="connsiteY13" fmla="*/ 1545187 h 1900522"/>
                  <a:gd name="connsiteX14" fmla="*/ 1787233 w 2042016"/>
                  <a:gd name="connsiteY14" fmla="*/ 1418052 h 1900522"/>
                  <a:gd name="connsiteX15" fmla="*/ 1860581 w 2042016"/>
                  <a:gd name="connsiteY15" fmla="*/ 1444946 h 1900522"/>
                  <a:gd name="connsiteX16" fmla="*/ 1904589 w 2042016"/>
                  <a:gd name="connsiteY16" fmla="*/ 1444946 h 1900522"/>
                  <a:gd name="connsiteX17" fmla="*/ 2009721 w 2042016"/>
                  <a:gd name="connsiteY17" fmla="*/ 1442502 h 1900522"/>
                  <a:gd name="connsiteX18" fmla="*/ 2036615 w 2042016"/>
                  <a:gd name="connsiteY18" fmla="*/ 1437612 h 1900522"/>
                  <a:gd name="connsiteX19" fmla="*/ 2026835 w 2042016"/>
                  <a:gd name="connsiteY19" fmla="*/ 1188230 h 1900522"/>
                  <a:gd name="connsiteX20" fmla="*/ 2009721 w 2042016"/>
                  <a:gd name="connsiteY20" fmla="*/ 1171115 h 1900522"/>
                  <a:gd name="connsiteX21" fmla="*/ 2007276 w 2042016"/>
                  <a:gd name="connsiteY21" fmla="*/ 1070875 h 1900522"/>
                  <a:gd name="connsiteX22" fmla="*/ 1902144 w 2042016"/>
                  <a:gd name="connsiteY22" fmla="*/ 1068430 h 1900522"/>
                  <a:gd name="connsiteX23" fmla="*/ 1880140 w 2042016"/>
                  <a:gd name="connsiteY23" fmla="*/ 1043981 h 1900522"/>
                  <a:gd name="connsiteX24" fmla="*/ 1880140 w 2042016"/>
                  <a:gd name="connsiteY24" fmla="*/ 1021976 h 1900522"/>
                  <a:gd name="connsiteX25" fmla="*/ 1877695 w 2042016"/>
                  <a:gd name="connsiteY25" fmla="*/ 929069 h 1900522"/>
                  <a:gd name="connsiteX26" fmla="*/ 1740780 w 2042016"/>
                  <a:gd name="connsiteY26" fmla="*/ 926624 h 1900522"/>
                  <a:gd name="connsiteX27" fmla="*/ 1731000 w 2042016"/>
                  <a:gd name="connsiteY27" fmla="*/ 907065 h 1900522"/>
                  <a:gd name="connsiteX28" fmla="*/ 1581860 w 2042016"/>
                  <a:gd name="connsiteY28" fmla="*/ 911955 h 1900522"/>
                  <a:gd name="connsiteX29" fmla="*/ 1572080 w 2042016"/>
                  <a:gd name="connsiteY29" fmla="*/ 867946 h 1900522"/>
                  <a:gd name="connsiteX30" fmla="*/ 1603864 w 2042016"/>
                  <a:gd name="connsiteY30" fmla="*/ 772596 h 1900522"/>
                  <a:gd name="connsiteX31" fmla="*/ 1635648 w 2042016"/>
                  <a:gd name="connsiteY31" fmla="*/ 643015 h 1900522"/>
                  <a:gd name="connsiteX32" fmla="*/ 1669877 w 2042016"/>
                  <a:gd name="connsiteY32" fmla="*/ 647905 h 1900522"/>
                  <a:gd name="connsiteX33" fmla="*/ 1686991 w 2042016"/>
                  <a:gd name="connsiteY33" fmla="*/ 608786 h 1900522"/>
                  <a:gd name="connsiteX34" fmla="*/ 1686991 w 2042016"/>
                  <a:gd name="connsiteY34" fmla="*/ 452311 h 1900522"/>
                  <a:gd name="connsiteX35" fmla="*/ 1782343 w 2042016"/>
                  <a:gd name="connsiteY35" fmla="*/ 437643 h 1900522"/>
                  <a:gd name="connsiteX36" fmla="*/ 1777453 w 2042016"/>
                  <a:gd name="connsiteY36" fmla="*/ 315397 h 1900522"/>
                  <a:gd name="connsiteX37" fmla="*/ 1630758 w 2042016"/>
                  <a:gd name="connsiteY37" fmla="*/ 237159 h 1900522"/>
                  <a:gd name="connsiteX38" fmla="*/ 1642983 w 2042016"/>
                  <a:gd name="connsiteY38" fmla="*/ 207820 h 1900522"/>
                  <a:gd name="connsiteX39" fmla="*/ 1598974 w 2042016"/>
                  <a:gd name="connsiteY39" fmla="*/ 176036 h 1900522"/>
                  <a:gd name="connsiteX40" fmla="*/ 1650320 w 2042016"/>
                  <a:gd name="connsiteY40" fmla="*/ 0 h 1900522"/>
                  <a:gd name="connsiteX0" fmla="*/ 0 w 2042016"/>
                  <a:gd name="connsiteY0" fmla="*/ 1735891 h 1775831"/>
                  <a:gd name="connsiteX1" fmla="*/ 41562 w 2042016"/>
                  <a:gd name="connsiteY1" fmla="*/ 1760341 h 1775831"/>
                  <a:gd name="connsiteX2" fmla="*/ 122245 w 2042016"/>
                  <a:gd name="connsiteY2" fmla="*/ 1775010 h 1775831"/>
                  <a:gd name="connsiteX3" fmla="*/ 151585 w 2042016"/>
                  <a:gd name="connsiteY3" fmla="*/ 1745670 h 1775831"/>
                  <a:gd name="connsiteX4" fmla="*/ 290944 w 2042016"/>
                  <a:gd name="connsiteY4" fmla="*/ 1743226 h 1775831"/>
                  <a:gd name="connsiteX5" fmla="*/ 532991 w 2042016"/>
                  <a:gd name="connsiteY5" fmla="*/ 1682103 h 1775831"/>
                  <a:gd name="connsiteX6" fmla="*/ 608784 w 2042016"/>
                  <a:gd name="connsiteY6" fmla="*/ 1699216 h 1775831"/>
                  <a:gd name="connsiteX7" fmla="*/ 706581 w 2042016"/>
                  <a:gd name="connsiteY7" fmla="*/ 1630758 h 1775831"/>
                  <a:gd name="connsiteX8" fmla="*/ 1083097 w 2042016"/>
                  <a:gd name="connsiteY8" fmla="*/ 1606309 h 1775831"/>
                  <a:gd name="connsiteX9" fmla="*/ 1166224 w 2042016"/>
                  <a:gd name="connsiteY9" fmla="*/ 1591640 h 1775831"/>
                  <a:gd name="connsiteX10" fmla="*/ 1246908 w 2042016"/>
                  <a:gd name="connsiteY10" fmla="*/ 1518293 h 1775831"/>
                  <a:gd name="connsiteX11" fmla="*/ 1349593 w 2042016"/>
                  <a:gd name="connsiteY11" fmla="*/ 1488954 h 1775831"/>
                  <a:gd name="connsiteX12" fmla="*/ 1457170 w 2042016"/>
                  <a:gd name="connsiteY12" fmla="*/ 1425386 h 1775831"/>
                  <a:gd name="connsiteX13" fmla="*/ 1567190 w 2042016"/>
                  <a:gd name="connsiteY13" fmla="*/ 1420496 h 1775831"/>
                  <a:gd name="connsiteX14" fmla="*/ 1787233 w 2042016"/>
                  <a:gd name="connsiteY14" fmla="*/ 1293361 h 1775831"/>
                  <a:gd name="connsiteX15" fmla="*/ 1860581 w 2042016"/>
                  <a:gd name="connsiteY15" fmla="*/ 1320255 h 1775831"/>
                  <a:gd name="connsiteX16" fmla="*/ 1904589 w 2042016"/>
                  <a:gd name="connsiteY16" fmla="*/ 1320255 h 1775831"/>
                  <a:gd name="connsiteX17" fmla="*/ 2009721 w 2042016"/>
                  <a:gd name="connsiteY17" fmla="*/ 1317811 h 1775831"/>
                  <a:gd name="connsiteX18" fmla="*/ 2036615 w 2042016"/>
                  <a:gd name="connsiteY18" fmla="*/ 1312921 h 1775831"/>
                  <a:gd name="connsiteX19" fmla="*/ 2026835 w 2042016"/>
                  <a:gd name="connsiteY19" fmla="*/ 1063539 h 1775831"/>
                  <a:gd name="connsiteX20" fmla="*/ 2009721 w 2042016"/>
                  <a:gd name="connsiteY20" fmla="*/ 1046424 h 1775831"/>
                  <a:gd name="connsiteX21" fmla="*/ 2007276 w 2042016"/>
                  <a:gd name="connsiteY21" fmla="*/ 946184 h 1775831"/>
                  <a:gd name="connsiteX22" fmla="*/ 1902144 w 2042016"/>
                  <a:gd name="connsiteY22" fmla="*/ 943739 h 1775831"/>
                  <a:gd name="connsiteX23" fmla="*/ 1880140 w 2042016"/>
                  <a:gd name="connsiteY23" fmla="*/ 919290 h 1775831"/>
                  <a:gd name="connsiteX24" fmla="*/ 1880140 w 2042016"/>
                  <a:gd name="connsiteY24" fmla="*/ 897285 h 1775831"/>
                  <a:gd name="connsiteX25" fmla="*/ 1877695 w 2042016"/>
                  <a:gd name="connsiteY25" fmla="*/ 804378 h 1775831"/>
                  <a:gd name="connsiteX26" fmla="*/ 1740780 w 2042016"/>
                  <a:gd name="connsiteY26" fmla="*/ 801933 h 1775831"/>
                  <a:gd name="connsiteX27" fmla="*/ 1731000 w 2042016"/>
                  <a:gd name="connsiteY27" fmla="*/ 782374 h 1775831"/>
                  <a:gd name="connsiteX28" fmla="*/ 1581860 w 2042016"/>
                  <a:gd name="connsiteY28" fmla="*/ 787264 h 1775831"/>
                  <a:gd name="connsiteX29" fmla="*/ 1572080 w 2042016"/>
                  <a:gd name="connsiteY29" fmla="*/ 743255 h 1775831"/>
                  <a:gd name="connsiteX30" fmla="*/ 1603864 w 2042016"/>
                  <a:gd name="connsiteY30" fmla="*/ 647905 h 1775831"/>
                  <a:gd name="connsiteX31" fmla="*/ 1635648 w 2042016"/>
                  <a:gd name="connsiteY31" fmla="*/ 518324 h 1775831"/>
                  <a:gd name="connsiteX32" fmla="*/ 1669877 w 2042016"/>
                  <a:gd name="connsiteY32" fmla="*/ 523214 h 1775831"/>
                  <a:gd name="connsiteX33" fmla="*/ 1686991 w 2042016"/>
                  <a:gd name="connsiteY33" fmla="*/ 484095 h 1775831"/>
                  <a:gd name="connsiteX34" fmla="*/ 1686991 w 2042016"/>
                  <a:gd name="connsiteY34" fmla="*/ 327620 h 1775831"/>
                  <a:gd name="connsiteX35" fmla="*/ 1782343 w 2042016"/>
                  <a:gd name="connsiteY35" fmla="*/ 312952 h 1775831"/>
                  <a:gd name="connsiteX36" fmla="*/ 1777453 w 2042016"/>
                  <a:gd name="connsiteY36" fmla="*/ 190706 h 1775831"/>
                  <a:gd name="connsiteX37" fmla="*/ 1630758 w 2042016"/>
                  <a:gd name="connsiteY37" fmla="*/ 112468 h 1775831"/>
                  <a:gd name="connsiteX38" fmla="*/ 1642983 w 2042016"/>
                  <a:gd name="connsiteY38" fmla="*/ 83129 h 1775831"/>
                  <a:gd name="connsiteX39" fmla="*/ 1598974 w 2042016"/>
                  <a:gd name="connsiteY39" fmla="*/ 51345 h 1775831"/>
                  <a:gd name="connsiteX40" fmla="*/ 1381378 w 2042016"/>
                  <a:gd name="connsiteY40" fmla="*/ 0 h 1775831"/>
                  <a:gd name="connsiteX0" fmla="*/ 0 w 2042016"/>
                  <a:gd name="connsiteY0" fmla="*/ 1735891 h 1775831"/>
                  <a:gd name="connsiteX1" fmla="*/ 41562 w 2042016"/>
                  <a:gd name="connsiteY1" fmla="*/ 1760341 h 1775831"/>
                  <a:gd name="connsiteX2" fmla="*/ 122245 w 2042016"/>
                  <a:gd name="connsiteY2" fmla="*/ 1775010 h 1775831"/>
                  <a:gd name="connsiteX3" fmla="*/ 151585 w 2042016"/>
                  <a:gd name="connsiteY3" fmla="*/ 1745670 h 1775831"/>
                  <a:gd name="connsiteX4" fmla="*/ 290944 w 2042016"/>
                  <a:gd name="connsiteY4" fmla="*/ 1743226 h 1775831"/>
                  <a:gd name="connsiteX5" fmla="*/ 532991 w 2042016"/>
                  <a:gd name="connsiteY5" fmla="*/ 1682103 h 1775831"/>
                  <a:gd name="connsiteX6" fmla="*/ 608784 w 2042016"/>
                  <a:gd name="connsiteY6" fmla="*/ 1699216 h 1775831"/>
                  <a:gd name="connsiteX7" fmla="*/ 706581 w 2042016"/>
                  <a:gd name="connsiteY7" fmla="*/ 1630758 h 1775831"/>
                  <a:gd name="connsiteX8" fmla="*/ 1083097 w 2042016"/>
                  <a:gd name="connsiteY8" fmla="*/ 1606309 h 1775831"/>
                  <a:gd name="connsiteX9" fmla="*/ 1166224 w 2042016"/>
                  <a:gd name="connsiteY9" fmla="*/ 1591640 h 1775831"/>
                  <a:gd name="connsiteX10" fmla="*/ 1246908 w 2042016"/>
                  <a:gd name="connsiteY10" fmla="*/ 1518293 h 1775831"/>
                  <a:gd name="connsiteX11" fmla="*/ 1349593 w 2042016"/>
                  <a:gd name="connsiteY11" fmla="*/ 1488954 h 1775831"/>
                  <a:gd name="connsiteX12" fmla="*/ 1457170 w 2042016"/>
                  <a:gd name="connsiteY12" fmla="*/ 1425386 h 1775831"/>
                  <a:gd name="connsiteX13" fmla="*/ 1567190 w 2042016"/>
                  <a:gd name="connsiteY13" fmla="*/ 1420496 h 1775831"/>
                  <a:gd name="connsiteX14" fmla="*/ 1787233 w 2042016"/>
                  <a:gd name="connsiteY14" fmla="*/ 1293361 h 1775831"/>
                  <a:gd name="connsiteX15" fmla="*/ 1860581 w 2042016"/>
                  <a:gd name="connsiteY15" fmla="*/ 1320255 h 1775831"/>
                  <a:gd name="connsiteX16" fmla="*/ 1904589 w 2042016"/>
                  <a:gd name="connsiteY16" fmla="*/ 1320255 h 1775831"/>
                  <a:gd name="connsiteX17" fmla="*/ 2009721 w 2042016"/>
                  <a:gd name="connsiteY17" fmla="*/ 1317811 h 1775831"/>
                  <a:gd name="connsiteX18" fmla="*/ 2036615 w 2042016"/>
                  <a:gd name="connsiteY18" fmla="*/ 1312921 h 1775831"/>
                  <a:gd name="connsiteX19" fmla="*/ 2026835 w 2042016"/>
                  <a:gd name="connsiteY19" fmla="*/ 1063539 h 1775831"/>
                  <a:gd name="connsiteX20" fmla="*/ 2009721 w 2042016"/>
                  <a:gd name="connsiteY20" fmla="*/ 1046424 h 1775831"/>
                  <a:gd name="connsiteX21" fmla="*/ 2007276 w 2042016"/>
                  <a:gd name="connsiteY21" fmla="*/ 946184 h 1775831"/>
                  <a:gd name="connsiteX22" fmla="*/ 1902144 w 2042016"/>
                  <a:gd name="connsiteY22" fmla="*/ 943739 h 1775831"/>
                  <a:gd name="connsiteX23" fmla="*/ 1880140 w 2042016"/>
                  <a:gd name="connsiteY23" fmla="*/ 919290 h 1775831"/>
                  <a:gd name="connsiteX24" fmla="*/ 1880140 w 2042016"/>
                  <a:gd name="connsiteY24" fmla="*/ 897285 h 1775831"/>
                  <a:gd name="connsiteX25" fmla="*/ 1877695 w 2042016"/>
                  <a:gd name="connsiteY25" fmla="*/ 804378 h 1775831"/>
                  <a:gd name="connsiteX26" fmla="*/ 1740780 w 2042016"/>
                  <a:gd name="connsiteY26" fmla="*/ 801933 h 1775831"/>
                  <a:gd name="connsiteX27" fmla="*/ 1731000 w 2042016"/>
                  <a:gd name="connsiteY27" fmla="*/ 782374 h 1775831"/>
                  <a:gd name="connsiteX28" fmla="*/ 1581860 w 2042016"/>
                  <a:gd name="connsiteY28" fmla="*/ 787264 h 1775831"/>
                  <a:gd name="connsiteX29" fmla="*/ 1572080 w 2042016"/>
                  <a:gd name="connsiteY29" fmla="*/ 743255 h 1775831"/>
                  <a:gd name="connsiteX30" fmla="*/ 1603864 w 2042016"/>
                  <a:gd name="connsiteY30" fmla="*/ 647905 h 1775831"/>
                  <a:gd name="connsiteX31" fmla="*/ 1635648 w 2042016"/>
                  <a:gd name="connsiteY31" fmla="*/ 518324 h 1775831"/>
                  <a:gd name="connsiteX32" fmla="*/ 1669877 w 2042016"/>
                  <a:gd name="connsiteY32" fmla="*/ 523214 h 1775831"/>
                  <a:gd name="connsiteX33" fmla="*/ 1686991 w 2042016"/>
                  <a:gd name="connsiteY33" fmla="*/ 484095 h 1775831"/>
                  <a:gd name="connsiteX34" fmla="*/ 1686991 w 2042016"/>
                  <a:gd name="connsiteY34" fmla="*/ 327620 h 1775831"/>
                  <a:gd name="connsiteX35" fmla="*/ 1782343 w 2042016"/>
                  <a:gd name="connsiteY35" fmla="*/ 312952 h 1775831"/>
                  <a:gd name="connsiteX36" fmla="*/ 1777453 w 2042016"/>
                  <a:gd name="connsiteY36" fmla="*/ 190706 h 1775831"/>
                  <a:gd name="connsiteX37" fmla="*/ 1630758 w 2042016"/>
                  <a:gd name="connsiteY37" fmla="*/ 112468 h 1775831"/>
                  <a:gd name="connsiteX38" fmla="*/ 1642983 w 2042016"/>
                  <a:gd name="connsiteY38" fmla="*/ 83129 h 1775831"/>
                  <a:gd name="connsiteX39" fmla="*/ 1598974 w 2042016"/>
                  <a:gd name="connsiteY39" fmla="*/ 51345 h 1775831"/>
                  <a:gd name="connsiteX40" fmla="*/ 1545186 w 2042016"/>
                  <a:gd name="connsiteY40" fmla="*/ 122248 h 1775831"/>
                  <a:gd name="connsiteX41" fmla="*/ 1381378 w 2042016"/>
                  <a:gd name="connsiteY41" fmla="*/ 0 h 1775831"/>
                  <a:gd name="connsiteX0" fmla="*/ 0 w 2042016"/>
                  <a:gd name="connsiteY0" fmla="*/ 1735891 h 1775831"/>
                  <a:gd name="connsiteX1" fmla="*/ 41562 w 2042016"/>
                  <a:gd name="connsiteY1" fmla="*/ 1760341 h 1775831"/>
                  <a:gd name="connsiteX2" fmla="*/ 122245 w 2042016"/>
                  <a:gd name="connsiteY2" fmla="*/ 1775010 h 1775831"/>
                  <a:gd name="connsiteX3" fmla="*/ 151585 w 2042016"/>
                  <a:gd name="connsiteY3" fmla="*/ 1745670 h 1775831"/>
                  <a:gd name="connsiteX4" fmla="*/ 290944 w 2042016"/>
                  <a:gd name="connsiteY4" fmla="*/ 1743226 h 1775831"/>
                  <a:gd name="connsiteX5" fmla="*/ 532991 w 2042016"/>
                  <a:gd name="connsiteY5" fmla="*/ 1682103 h 1775831"/>
                  <a:gd name="connsiteX6" fmla="*/ 608784 w 2042016"/>
                  <a:gd name="connsiteY6" fmla="*/ 1699216 h 1775831"/>
                  <a:gd name="connsiteX7" fmla="*/ 706581 w 2042016"/>
                  <a:gd name="connsiteY7" fmla="*/ 1630758 h 1775831"/>
                  <a:gd name="connsiteX8" fmla="*/ 1083097 w 2042016"/>
                  <a:gd name="connsiteY8" fmla="*/ 1606309 h 1775831"/>
                  <a:gd name="connsiteX9" fmla="*/ 1166224 w 2042016"/>
                  <a:gd name="connsiteY9" fmla="*/ 1591640 h 1775831"/>
                  <a:gd name="connsiteX10" fmla="*/ 1246908 w 2042016"/>
                  <a:gd name="connsiteY10" fmla="*/ 1518293 h 1775831"/>
                  <a:gd name="connsiteX11" fmla="*/ 1349593 w 2042016"/>
                  <a:gd name="connsiteY11" fmla="*/ 1488954 h 1775831"/>
                  <a:gd name="connsiteX12" fmla="*/ 1457170 w 2042016"/>
                  <a:gd name="connsiteY12" fmla="*/ 1425386 h 1775831"/>
                  <a:gd name="connsiteX13" fmla="*/ 1567190 w 2042016"/>
                  <a:gd name="connsiteY13" fmla="*/ 1420496 h 1775831"/>
                  <a:gd name="connsiteX14" fmla="*/ 1787233 w 2042016"/>
                  <a:gd name="connsiteY14" fmla="*/ 1293361 h 1775831"/>
                  <a:gd name="connsiteX15" fmla="*/ 1860581 w 2042016"/>
                  <a:gd name="connsiteY15" fmla="*/ 1320255 h 1775831"/>
                  <a:gd name="connsiteX16" fmla="*/ 1904589 w 2042016"/>
                  <a:gd name="connsiteY16" fmla="*/ 1320255 h 1775831"/>
                  <a:gd name="connsiteX17" fmla="*/ 2009721 w 2042016"/>
                  <a:gd name="connsiteY17" fmla="*/ 1317811 h 1775831"/>
                  <a:gd name="connsiteX18" fmla="*/ 2036615 w 2042016"/>
                  <a:gd name="connsiteY18" fmla="*/ 1312921 h 1775831"/>
                  <a:gd name="connsiteX19" fmla="*/ 2026835 w 2042016"/>
                  <a:gd name="connsiteY19" fmla="*/ 1063539 h 1775831"/>
                  <a:gd name="connsiteX20" fmla="*/ 2009721 w 2042016"/>
                  <a:gd name="connsiteY20" fmla="*/ 1046424 h 1775831"/>
                  <a:gd name="connsiteX21" fmla="*/ 2007276 w 2042016"/>
                  <a:gd name="connsiteY21" fmla="*/ 946184 h 1775831"/>
                  <a:gd name="connsiteX22" fmla="*/ 1902144 w 2042016"/>
                  <a:gd name="connsiteY22" fmla="*/ 943739 h 1775831"/>
                  <a:gd name="connsiteX23" fmla="*/ 1880140 w 2042016"/>
                  <a:gd name="connsiteY23" fmla="*/ 919290 h 1775831"/>
                  <a:gd name="connsiteX24" fmla="*/ 1880140 w 2042016"/>
                  <a:gd name="connsiteY24" fmla="*/ 897285 h 1775831"/>
                  <a:gd name="connsiteX25" fmla="*/ 1877695 w 2042016"/>
                  <a:gd name="connsiteY25" fmla="*/ 804378 h 1775831"/>
                  <a:gd name="connsiteX26" fmla="*/ 1740780 w 2042016"/>
                  <a:gd name="connsiteY26" fmla="*/ 801933 h 1775831"/>
                  <a:gd name="connsiteX27" fmla="*/ 1731000 w 2042016"/>
                  <a:gd name="connsiteY27" fmla="*/ 782374 h 1775831"/>
                  <a:gd name="connsiteX28" fmla="*/ 1581860 w 2042016"/>
                  <a:gd name="connsiteY28" fmla="*/ 787264 h 1775831"/>
                  <a:gd name="connsiteX29" fmla="*/ 1572080 w 2042016"/>
                  <a:gd name="connsiteY29" fmla="*/ 743255 h 1775831"/>
                  <a:gd name="connsiteX30" fmla="*/ 1603864 w 2042016"/>
                  <a:gd name="connsiteY30" fmla="*/ 647905 h 1775831"/>
                  <a:gd name="connsiteX31" fmla="*/ 1635648 w 2042016"/>
                  <a:gd name="connsiteY31" fmla="*/ 518324 h 1775831"/>
                  <a:gd name="connsiteX32" fmla="*/ 1669877 w 2042016"/>
                  <a:gd name="connsiteY32" fmla="*/ 523214 h 1775831"/>
                  <a:gd name="connsiteX33" fmla="*/ 1686991 w 2042016"/>
                  <a:gd name="connsiteY33" fmla="*/ 484095 h 1775831"/>
                  <a:gd name="connsiteX34" fmla="*/ 1686991 w 2042016"/>
                  <a:gd name="connsiteY34" fmla="*/ 327620 h 1775831"/>
                  <a:gd name="connsiteX35" fmla="*/ 1782343 w 2042016"/>
                  <a:gd name="connsiteY35" fmla="*/ 312952 h 1775831"/>
                  <a:gd name="connsiteX36" fmla="*/ 1777453 w 2042016"/>
                  <a:gd name="connsiteY36" fmla="*/ 190706 h 1775831"/>
                  <a:gd name="connsiteX37" fmla="*/ 1630758 w 2042016"/>
                  <a:gd name="connsiteY37" fmla="*/ 112468 h 1775831"/>
                  <a:gd name="connsiteX38" fmla="*/ 1642983 w 2042016"/>
                  <a:gd name="connsiteY38" fmla="*/ 83129 h 1775831"/>
                  <a:gd name="connsiteX39" fmla="*/ 1598974 w 2042016"/>
                  <a:gd name="connsiteY39" fmla="*/ 51345 h 1775831"/>
                  <a:gd name="connsiteX40" fmla="*/ 1545186 w 2042016"/>
                  <a:gd name="connsiteY40" fmla="*/ 122248 h 1775831"/>
                  <a:gd name="connsiteX41" fmla="*/ 1491398 w 2042016"/>
                  <a:gd name="connsiteY41" fmla="*/ 161366 h 1775831"/>
                  <a:gd name="connsiteX42" fmla="*/ 1381378 w 2042016"/>
                  <a:gd name="connsiteY42" fmla="*/ 0 h 1775831"/>
                  <a:gd name="connsiteX0" fmla="*/ 0 w 2042016"/>
                  <a:gd name="connsiteY0" fmla="*/ 1735891 h 1775831"/>
                  <a:gd name="connsiteX1" fmla="*/ 41562 w 2042016"/>
                  <a:gd name="connsiteY1" fmla="*/ 1760341 h 1775831"/>
                  <a:gd name="connsiteX2" fmla="*/ 122245 w 2042016"/>
                  <a:gd name="connsiteY2" fmla="*/ 1775010 h 1775831"/>
                  <a:gd name="connsiteX3" fmla="*/ 151585 w 2042016"/>
                  <a:gd name="connsiteY3" fmla="*/ 1745670 h 1775831"/>
                  <a:gd name="connsiteX4" fmla="*/ 290944 w 2042016"/>
                  <a:gd name="connsiteY4" fmla="*/ 1743226 h 1775831"/>
                  <a:gd name="connsiteX5" fmla="*/ 532991 w 2042016"/>
                  <a:gd name="connsiteY5" fmla="*/ 1682103 h 1775831"/>
                  <a:gd name="connsiteX6" fmla="*/ 608784 w 2042016"/>
                  <a:gd name="connsiteY6" fmla="*/ 1699216 h 1775831"/>
                  <a:gd name="connsiteX7" fmla="*/ 706581 w 2042016"/>
                  <a:gd name="connsiteY7" fmla="*/ 1630758 h 1775831"/>
                  <a:gd name="connsiteX8" fmla="*/ 1083097 w 2042016"/>
                  <a:gd name="connsiteY8" fmla="*/ 1606309 h 1775831"/>
                  <a:gd name="connsiteX9" fmla="*/ 1166224 w 2042016"/>
                  <a:gd name="connsiteY9" fmla="*/ 1591640 h 1775831"/>
                  <a:gd name="connsiteX10" fmla="*/ 1246908 w 2042016"/>
                  <a:gd name="connsiteY10" fmla="*/ 1518293 h 1775831"/>
                  <a:gd name="connsiteX11" fmla="*/ 1349593 w 2042016"/>
                  <a:gd name="connsiteY11" fmla="*/ 1488954 h 1775831"/>
                  <a:gd name="connsiteX12" fmla="*/ 1457170 w 2042016"/>
                  <a:gd name="connsiteY12" fmla="*/ 1425386 h 1775831"/>
                  <a:gd name="connsiteX13" fmla="*/ 1567190 w 2042016"/>
                  <a:gd name="connsiteY13" fmla="*/ 1420496 h 1775831"/>
                  <a:gd name="connsiteX14" fmla="*/ 1787233 w 2042016"/>
                  <a:gd name="connsiteY14" fmla="*/ 1293361 h 1775831"/>
                  <a:gd name="connsiteX15" fmla="*/ 1860581 w 2042016"/>
                  <a:gd name="connsiteY15" fmla="*/ 1320255 h 1775831"/>
                  <a:gd name="connsiteX16" fmla="*/ 1904589 w 2042016"/>
                  <a:gd name="connsiteY16" fmla="*/ 1320255 h 1775831"/>
                  <a:gd name="connsiteX17" fmla="*/ 2009721 w 2042016"/>
                  <a:gd name="connsiteY17" fmla="*/ 1317811 h 1775831"/>
                  <a:gd name="connsiteX18" fmla="*/ 2036615 w 2042016"/>
                  <a:gd name="connsiteY18" fmla="*/ 1312921 h 1775831"/>
                  <a:gd name="connsiteX19" fmla="*/ 2026835 w 2042016"/>
                  <a:gd name="connsiteY19" fmla="*/ 1063539 h 1775831"/>
                  <a:gd name="connsiteX20" fmla="*/ 2009721 w 2042016"/>
                  <a:gd name="connsiteY20" fmla="*/ 1046424 h 1775831"/>
                  <a:gd name="connsiteX21" fmla="*/ 2007276 w 2042016"/>
                  <a:gd name="connsiteY21" fmla="*/ 946184 h 1775831"/>
                  <a:gd name="connsiteX22" fmla="*/ 1902144 w 2042016"/>
                  <a:gd name="connsiteY22" fmla="*/ 943739 h 1775831"/>
                  <a:gd name="connsiteX23" fmla="*/ 1880140 w 2042016"/>
                  <a:gd name="connsiteY23" fmla="*/ 919290 h 1775831"/>
                  <a:gd name="connsiteX24" fmla="*/ 1880140 w 2042016"/>
                  <a:gd name="connsiteY24" fmla="*/ 897285 h 1775831"/>
                  <a:gd name="connsiteX25" fmla="*/ 1877695 w 2042016"/>
                  <a:gd name="connsiteY25" fmla="*/ 804378 h 1775831"/>
                  <a:gd name="connsiteX26" fmla="*/ 1740780 w 2042016"/>
                  <a:gd name="connsiteY26" fmla="*/ 801933 h 1775831"/>
                  <a:gd name="connsiteX27" fmla="*/ 1731000 w 2042016"/>
                  <a:gd name="connsiteY27" fmla="*/ 782374 h 1775831"/>
                  <a:gd name="connsiteX28" fmla="*/ 1581860 w 2042016"/>
                  <a:gd name="connsiteY28" fmla="*/ 787264 h 1775831"/>
                  <a:gd name="connsiteX29" fmla="*/ 1572080 w 2042016"/>
                  <a:gd name="connsiteY29" fmla="*/ 743255 h 1775831"/>
                  <a:gd name="connsiteX30" fmla="*/ 1603864 w 2042016"/>
                  <a:gd name="connsiteY30" fmla="*/ 647905 h 1775831"/>
                  <a:gd name="connsiteX31" fmla="*/ 1635648 w 2042016"/>
                  <a:gd name="connsiteY31" fmla="*/ 518324 h 1775831"/>
                  <a:gd name="connsiteX32" fmla="*/ 1669877 w 2042016"/>
                  <a:gd name="connsiteY32" fmla="*/ 523214 h 1775831"/>
                  <a:gd name="connsiteX33" fmla="*/ 1686991 w 2042016"/>
                  <a:gd name="connsiteY33" fmla="*/ 484095 h 1775831"/>
                  <a:gd name="connsiteX34" fmla="*/ 1686991 w 2042016"/>
                  <a:gd name="connsiteY34" fmla="*/ 327620 h 1775831"/>
                  <a:gd name="connsiteX35" fmla="*/ 1782343 w 2042016"/>
                  <a:gd name="connsiteY35" fmla="*/ 312952 h 1775831"/>
                  <a:gd name="connsiteX36" fmla="*/ 1777453 w 2042016"/>
                  <a:gd name="connsiteY36" fmla="*/ 190706 h 1775831"/>
                  <a:gd name="connsiteX37" fmla="*/ 1630758 w 2042016"/>
                  <a:gd name="connsiteY37" fmla="*/ 112468 h 1775831"/>
                  <a:gd name="connsiteX38" fmla="*/ 1642983 w 2042016"/>
                  <a:gd name="connsiteY38" fmla="*/ 83129 h 1775831"/>
                  <a:gd name="connsiteX39" fmla="*/ 1598974 w 2042016"/>
                  <a:gd name="connsiteY39" fmla="*/ 51345 h 1775831"/>
                  <a:gd name="connsiteX40" fmla="*/ 1545186 w 2042016"/>
                  <a:gd name="connsiteY40" fmla="*/ 122248 h 1775831"/>
                  <a:gd name="connsiteX41" fmla="*/ 1491398 w 2042016"/>
                  <a:gd name="connsiteY41" fmla="*/ 161366 h 1775831"/>
                  <a:gd name="connsiteX42" fmla="*/ 1400936 w 2042016"/>
                  <a:gd name="connsiteY42" fmla="*/ 176036 h 1775831"/>
                  <a:gd name="connsiteX43" fmla="*/ 1381378 w 2042016"/>
                  <a:gd name="connsiteY43" fmla="*/ 0 h 1775831"/>
                  <a:gd name="connsiteX0" fmla="*/ 0 w 2042016"/>
                  <a:gd name="connsiteY0" fmla="*/ 1735891 h 1775831"/>
                  <a:gd name="connsiteX1" fmla="*/ 41562 w 2042016"/>
                  <a:gd name="connsiteY1" fmla="*/ 1760341 h 1775831"/>
                  <a:gd name="connsiteX2" fmla="*/ 122245 w 2042016"/>
                  <a:gd name="connsiteY2" fmla="*/ 1775010 h 1775831"/>
                  <a:gd name="connsiteX3" fmla="*/ 151585 w 2042016"/>
                  <a:gd name="connsiteY3" fmla="*/ 1745670 h 1775831"/>
                  <a:gd name="connsiteX4" fmla="*/ 290944 w 2042016"/>
                  <a:gd name="connsiteY4" fmla="*/ 1743226 h 1775831"/>
                  <a:gd name="connsiteX5" fmla="*/ 532991 w 2042016"/>
                  <a:gd name="connsiteY5" fmla="*/ 1682103 h 1775831"/>
                  <a:gd name="connsiteX6" fmla="*/ 608784 w 2042016"/>
                  <a:gd name="connsiteY6" fmla="*/ 1699216 h 1775831"/>
                  <a:gd name="connsiteX7" fmla="*/ 706581 w 2042016"/>
                  <a:gd name="connsiteY7" fmla="*/ 1630758 h 1775831"/>
                  <a:gd name="connsiteX8" fmla="*/ 1083097 w 2042016"/>
                  <a:gd name="connsiteY8" fmla="*/ 1606309 h 1775831"/>
                  <a:gd name="connsiteX9" fmla="*/ 1166224 w 2042016"/>
                  <a:gd name="connsiteY9" fmla="*/ 1591640 h 1775831"/>
                  <a:gd name="connsiteX10" fmla="*/ 1246908 w 2042016"/>
                  <a:gd name="connsiteY10" fmla="*/ 1518293 h 1775831"/>
                  <a:gd name="connsiteX11" fmla="*/ 1349593 w 2042016"/>
                  <a:gd name="connsiteY11" fmla="*/ 1488954 h 1775831"/>
                  <a:gd name="connsiteX12" fmla="*/ 1457170 w 2042016"/>
                  <a:gd name="connsiteY12" fmla="*/ 1425386 h 1775831"/>
                  <a:gd name="connsiteX13" fmla="*/ 1567190 w 2042016"/>
                  <a:gd name="connsiteY13" fmla="*/ 1420496 h 1775831"/>
                  <a:gd name="connsiteX14" fmla="*/ 1787233 w 2042016"/>
                  <a:gd name="connsiteY14" fmla="*/ 1293361 h 1775831"/>
                  <a:gd name="connsiteX15" fmla="*/ 1860581 w 2042016"/>
                  <a:gd name="connsiteY15" fmla="*/ 1320255 h 1775831"/>
                  <a:gd name="connsiteX16" fmla="*/ 1904589 w 2042016"/>
                  <a:gd name="connsiteY16" fmla="*/ 1320255 h 1775831"/>
                  <a:gd name="connsiteX17" fmla="*/ 2009721 w 2042016"/>
                  <a:gd name="connsiteY17" fmla="*/ 1317811 h 1775831"/>
                  <a:gd name="connsiteX18" fmla="*/ 2036615 w 2042016"/>
                  <a:gd name="connsiteY18" fmla="*/ 1312921 h 1775831"/>
                  <a:gd name="connsiteX19" fmla="*/ 2026835 w 2042016"/>
                  <a:gd name="connsiteY19" fmla="*/ 1063539 h 1775831"/>
                  <a:gd name="connsiteX20" fmla="*/ 2009721 w 2042016"/>
                  <a:gd name="connsiteY20" fmla="*/ 1046424 h 1775831"/>
                  <a:gd name="connsiteX21" fmla="*/ 2007276 w 2042016"/>
                  <a:gd name="connsiteY21" fmla="*/ 946184 h 1775831"/>
                  <a:gd name="connsiteX22" fmla="*/ 1902144 w 2042016"/>
                  <a:gd name="connsiteY22" fmla="*/ 943739 h 1775831"/>
                  <a:gd name="connsiteX23" fmla="*/ 1880140 w 2042016"/>
                  <a:gd name="connsiteY23" fmla="*/ 919290 h 1775831"/>
                  <a:gd name="connsiteX24" fmla="*/ 1880140 w 2042016"/>
                  <a:gd name="connsiteY24" fmla="*/ 897285 h 1775831"/>
                  <a:gd name="connsiteX25" fmla="*/ 1877695 w 2042016"/>
                  <a:gd name="connsiteY25" fmla="*/ 804378 h 1775831"/>
                  <a:gd name="connsiteX26" fmla="*/ 1740780 w 2042016"/>
                  <a:gd name="connsiteY26" fmla="*/ 801933 h 1775831"/>
                  <a:gd name="connsiteX27" fmla="*/ 1731000 w 2042016"/>
                  <a:gd name="connsiteY27" fmla="*/ 782374 h 1775831"/>
                  <a:gd name="connsiteX28" fmla="*/ 1581860 w 2042016"/>
                  <a:gd name="connsiteY28" fmla="*/ 787264 h 1775831"/>
                  <a:gd name="connsiteX29" fmla="*/ 1572080 w 2042016"/>
                  <a:gd name="connsiteY29" fmla="*/ 743255 h 1775831"/>
                  <a:gd name="connsiteX30" fmla="*/ 1603864 w 2042016"/>
                  <a:gd name="connsiteY30" fmla="*/ 647905 h 1775831"/>
                  <a:gd name="connsiteX31" fmla="*/ 1635648 w 2042016"/>
                  <a:gd name="connsiteY31" fmla="*/ 518324 h 1775831"/>
                  <a:gd name="connsiteX32" fmla="*/ 1669877 w 2042016"/>
                  <a:gd name="connsiteY32" fmla="*/ 523214 h 1775831"/>
                  <a:gd name="connsiteX33" fmla="*/ 1686991 w 2042016"/>
                  <a:gd name="connsiteY33" fmla="*/ 484095 h 1775831"/>
                  <a:gd name="connsiteX34" fmla="*/ 1686991 w 2042016"/>
                  <a:gd name="connsiteY34" fmla="*/ 327620 h 1775831"/>
                  <a:gd name="connsiteX35" fmla="*/ 1782343 w 2042016"/>
                  <a:gd name="connsiteY35" fmla="*/ 312952 h 1775831"/>
                  <a:gd name="connsiteX36" fmla="*/ 1777453 w 2042016"/>
                  <a:gd name="connsiteY36" fmla="*/ 190706 h 1775831"/>
                  <a:gd name="connsiteX37" fmla="*/ 1630758 w 2042016"/>
                  <a:gd name="connsiteY37" fmla="*/ 112468 h 1775831"/>
                  <a:gd name="connsiteX38" fmla="*/ 1642983 w 2042016"/>
                  <a:gd name="connsiteY38" fmla="*/ 83129 h 1775831"/>
                  <a:gd name="connsiteX39" fmla="*/ 1598974 w 2042016"/>
                  <a:gd name="connsiteY39" fmla="*/ 51345 h 1775831"/>
                  <a:gd name="connsiteX40" fmla="*/ 1545186 w 2042016"/>
                  <a:gd name="connsiteY40" fmla="*/ 122248 h 1775831"/>
                  <a:gd name="connsiteX41" fmla="*/ 1491398 w 2042016"/>
                  <a:gd name="connsiteY41" fmla="*/ 161366 h 1775831"/>
                  <a:gd name="connsiteX42" fmla="*/ 1400936 w 2042016"/>
                  <a:gd name="connsiteY42" fmla="*/ 176036 h 1775831"/>
                  <a:gd name="connsiteX43" fmla="*/ 1315364 w 2042016"/>
                  <a:gd name="connsiteY43" fmla="*/ 176036 h 1775831"/>
                  <a:gd name="connsiteX44" fmla="*/ 1381378 w 2042016"/>
                  <a:gd name="connsiteY44" fmla="*/ 0 h 1775831"/>
                  <a:gd name="connsiteX0" fmla="*/ 0 w 2042016"/>
                  <a:gd name="connsiteY0" fmla="*/ 1685186 h 1725126"/>
                  <a:gd name="connsiteX1" fmla="*/ 41562 w 2042016"/>
                  <a:gd name="connsiteY1" fmla="*/ 1709636 h 1725126"/>
                  <a:gd name="connsiteX2" fmla="*/ 122245 w 2042016"/>
                  <a:gd name="connsiteY2" fmla="*/ 1724305 h 1725126"/>
                  <a:gd name="connsiteX3" fmla="*/ 151585 w 2042016"/>
                  <a:gd name="connsiteY3" fmla="*/ 1694965 h 1725126"/>
                  <a:gd name="connsiteX4" fmla="*/ 290944 w 2042016"/>
                  <a:gd name="connsiteY4" fmla="*/ 1692521 h 1725126"/>
                  <a:gd name="connsiteX5" fmla="*/ 532991 w 2042016"/>
                  <a:gd name="connsiteY5" fmla="*/ 1631398 h 1725126"/>
                  <a:gd name="connsiteX6" fmla="*/ 608784 w 2042016"/>
                  <a:gd name="connsiteY6" fmla="*/ 1648511 h 1725126"/>
                  <a:gd name="connsiteX7" fmla="*/ 706581 w 2042016"/>
                  <a:gd name="connsiteY7" fmla="*/ 1580053 h 1725126"/>
                  <a:gd name="connsiteX8" fmla="*/ 1083097 w 2042016"/>
                  <a:gd name="connsiteY8" fmla="*/ 1555604 h 1725126"/>
                  <a:gd name="connsiteX9" fmla="*/ 1166224 w 2042016"/>
                  <a:gd name="connsiteY9" fmla="*/ 1540935 h 1725126"/>
                  <a:gd name="connsiteX10" fmla="*/ 1246908 w 2042016"/>
                  <a:gd name="connsiteY10" fmla="*/ 1467588 h 1725126"/>
                  <a:gd name="connsiteX11" fmla="*/ 1349593 w 2042016"/>
                  <a:gd name="connsiteY11" fmla="*/ 1438249 h 1725126"/>
                  <a:gd name="connsiteX12" fmla="*/ 1457170 w 2042016"/>
                  <a:gd name="connsiteY12" fmla="*/ 1374681 h 1725126"/>
                  <a:gd name="connsiteX13" fmla="*/ 1567190 w 2042016"/>
                  <a:gd name="connsiteY13" fmla="*/ 1369791 h 1725126"/>
                  <a:gd name="connsiteX14" fmla="*/ 1787233 w 2042016"/>
                  <a:gd name="connsiteY14" fmla="*/ 1242656 h 1725126"/>
                  <a:gd name="connsiteX15" fmla="*/ 1860581 w 2042016"/>
                  <a:gd name="connsiteY15" fmla="*/ 1269550 h 1725126"/>
                  <a:gd name="connsiteX16" fmla="*/ 1904589 w 2042016"/>
                  <a:gd name="connsiteY16" fmla="*/ 1269550 h 1725126"/>
                  <a:gd name="connsiteX17" fmla="*/ 2009721 w 2042016"/>
                  <a:gd name="connsiteY17" fmla="*/ 1267106 h 1725126"/>
                  <a:gd name="connsiteX18" fmla="*/ 2036615 w 2042016"/>
                  <a:gd name="connsiteY18" fmla="*/ 1262216 h 1725126"/>
                  <a:gd name="connsiteX19" fmla="*/ 2026835 w 2042016"/>
                  <a:gd name="connsiteY19" fmla="*/ 1012834 h 1725126"/>
                  <a:gd name="connsiteX20" fmla="*/ 2009721 w 2042016"/>
                  <a:gd name="connsiteY20" fmla="*/ 995719 h 1725126"/>
                  <a:gd name="connsiteX21" fmla="*/ 2007276 w 2042016"/>
                  <a:gd name="connsiteY21" fmla="*/ 895479 h 1725126"/>
                  <a:gd name="connsiteX22" fmla="*/ 1902144 w 2042016"/>
                  <a:gd name="connsiteY22" fmla="*/ 893034 h 1725126"/>
                  <a:gd name="connsiteX23" fmla="*/ 1880140 w 2042016"/>
                  <a:gd name="connsiteY23" fmla="*/ 868585 h 1725126"/>
                  <a:gd name="connsiteX24" fmla="*/ 1880140 w 2042016"/>
                  <a:gd name="connsiteY24" fmla="*/ 846580 h 1725126"/>
                  <a:gd name="connsiteX25" fmla="*/ 1877695 w 2042016"/>
                  <a:gd name="connsiteY25" fmla="*/ 753673 h 1725126"/>
                  <a:gd name="connsiteX26" fmla="*/ 1740780 w 2042016"/>
                  <a:gd name="connsiteY26" fmla="*/ 751228 h 1725126"/>
                  <a:gd name="connsiteX27" fmla="*/ 1731000 w 2042016"/>
                  <a:gd name="connsiteY27" fmla="*/ 731669 h 1725126"/>
                  <a:gd name="connsiteX28" fmla="*/ 1581860 w 2042016"/>
                  <a:gd name="connsiteY28" fmla="*/ 736559 h 1725126"/>
                  <a:gd name="connsiteX29" fmla="*/ 1572080 w 2042016"/>
                  <a:gd name="connsiteY29" fmla="*/ 692550 h 1725126"/>
                  <a:gd name="connsiteX30" fmla="*/ 1603864 w 2042016"/>
                  <a:gd name="connsiteY30" fmla="*/ 597200 h 1725126"/>
                  <a:gd name="connsiteX31" fmla="*/ 1635648 w 2042016"/>
                  <a:gd name="connsiteY31" fmla="*/ 467619 h 1725126"/>
                  <a:gd name="connsiteX32" fmla="*/ 1669877 w 2042016"/>
                  <a:gd name="connsiteY32" fmla="*/ 472509 h 1725126"/>
                  <a:gd name="connsiteX33" fmla="*/ 1686991 w 2042016"/>
                  <a:gd name="connsiteY33" fmla="*/ 433390 h 1725126"/>
                  <a:gd name="connsiteX34" fmla="*/ 1686991 w 2042016"/>
                  <a:gd name="connsiteY34" fmla="*/ 276915 h 1725126"/>
                  <a:gd name="connsiteX35" fmla="*/ 1782343 w 2042016"/>
                  <a:gd name="connsiteY35" fmla="*/ 262247 h 1725126"/>
                  <a:gd name="connsiteX36" fmla="*/ 1777453 w 2042016"/>
                  <a:gd name="connsiteY36" fmla="*/ 140001 h 1725126"/>
                  <a:gd name="connsiteX37" fmla="*/ 1630758 w 2042016"/>
                  <a:gd name="connsiteY37" fmla="*/ 61763 h 1725126"/>
                  <a:gd name="connsiteX38" fmla="*/ 1642983 w 2042016"/>
                  <a:gd name="connsiteY38" fmla="*/ 32424 h 1725126"/>
                  <a:gd name="connsiteX39" fmla="*/ 1598974 w 2042016"/>
                  <a:gd name="connsiteY39" fmla="*/ 640 h 1725126"/>
                  <a:gd name="connsiteX40" fmla="*/ 1545186 w 2042016"/>
                  <a:gd name="connsiteY40" fmla="*/ 71543 h 1725126"/>
                  <a:gd name="connsiteX41" fmla="*/ 1491398 w 2042016"/>
                  <a:gd name="connsiteY41" fmla="*/ 110661 h 1725126"/>
                  <a:gd name="connsiteX42" fmla="*/ 1400936 w 2042016"/>
                  <a:gd name="connsiteY42" fmla="*/ 125331 h 1725126"/>
                  <a:gd name="connsiteX43" fmla="*/ 1315364 w 2042016"/>
                  <a:gd name="connsiteY43" fmla="*/ 125331 h 1725126"/>
                  <a:gd name="connsiteX44" fmla="*/ 1198009 w 2042016"/>
                  <a:gd name="connsiteY44" fmla="*/ 56871 h 1725126"/>
                  <a:gd name="connsiteX0" fmla="*/ 0 w 2042016"/>
                  <a:gd name="connsiteY0" fmla="*/ 1685186 h 1725126"/>
                  <a:gd name="connsiteX1" fmla="*/ 41562 w 2042016"/>
                  <a:gd name="connsiteY1" fmla="*/ 1709636 h 1725126"/>
                  <a:gd name="connsiteX2" fmla="*/ 122245 w 2042016"/>
                  <a:gd name="connsiteY2" fmla="*/ 1724305 h 1725126"/>
                  <a:gd name="connsiteX3" fmla="*/ 151585 w 2042016"/>
                  <a:gd name="connsiteY3" fmla="*/ 1694965 h 1725126"/>
                  <a:gd name="connsiteX4" fmla="*/ 290944 w 2042016"/>
                  <a:gd name="connsiteY4" fmla="*/ 1692521 h 1725126"/>
                  <a:gd name="connsiteX5" fmla="*/ 532991 w 2042016"/>
                  <a:gd name="connsiteY5" fmla="*/ 1631398 h 1725126"/>
                  <a:gd name="connsiteX6" fmla="*/ 608784 w 2042016"/>
                  <a:gd name="connsiteY6" fmla="*/ 1648511 h 1725126"/>
                  <a:gd name="connsiteX7" fmla="*/ 706581 w 2042016"/>
                  <a:gd name="connsiteY7" fmla="*/ 1580053 h 1725126"/>
                  <a:gd name="connsiteX8" fmla="*/ 1083097 w 2042016"/>
                  <a:gd name="connsiteY8" fmla="*/ 1555604 h 1725126"/>
                  <a:gd name="connsiteX9" fmla="*/ 1166224 w 2042016"/>
                  <a:gd name="connsiteY9" fmla="*/ 1540935 h 1725126"/>
                  <a:gd name="connsiteX10" fmla="*/ 1246908 w 2042016"/>
                  <a:gd name="connsiteY10" fmla="*/ 1467588 h 1725126"/>
                  <a:gd name="connsiteX11" fmla="*/ 1349593 w 2042016"/>
                  <a:gd name="connsiteY11" fmla="*/ 1438249 h 1725126"/>
                  <a:gd name="connsiteX12" fmla="*/ 1457170 w 2042016"/>
                  <a:gd name="connsiteY12" fmla="*/ 1374681 h 1725126"/>
                  <a:gd name="connsiteX13" fmla="*/ 1567190 w 2042016"/>
                  <a:gd name="connsiteY13" fmla="*/ 1369791 h 1725126"/>
                  <a:gd name="connsiteX14" fmla="*/ 1787233 w 2042016"/>
                  <a:gd name="connsiteY14" fmla="*/ 1242656 h 1725126"/>
                  <a:gd name="connsiteX15" fmla="*/ 1860581 w 2042016"/>
                  <a:gd name="connsiteY15" fmla="*/ 1269550 h 1725126"/>
                  <a:gd name="connsiteX16" fmla="*/ 1904589 w 2042016"/>
                  <a:gd name="connsiteY16" fmla="*/ 1269550 h 1725126"/>
                  <a:gd name="connsiteX17" fmla="*/ 2009721 w 2042016"/>
                  <a:gd name="connsiteY17" fmla="*/ 1267106 h 1725126"/>
                  <a:gd name="connsiteX18" fmla="*/ 2036615 w 2042016"/>
                  <a:gd name="connsiteY18" fmla="*/ 1262216 h 1725126"/>
                  <a:gd name="connsiteX19" fmla="*/ 2026835 w 2042016"/>
                  <a:gd name="connsiteY19" fmla="*/ 1012834 h 1725126"/>
                  <a:gd name="connsiteX20" fmla="*/ 2009721 w 2042016"/>
                  <a:gd name="connsiteY20" fmla="*/ 995719 h 1725126"/>
                  <a:gd name="connsiteX21" fmla="*/ 2007276 w 2042016"/>
                  <a:gd name="connsiteY21" fmla="*/ 895479 h 1725126"/>
                  <a:gd name="connsiteX22" fmla="*/ 1902144 w 2042016"/>
                  <a:gd name="connsiteY22" fmla="*/ 893034 h 1725126"/>
                  <a:gd name="connsiteX23" fmla="*/ 1880140 w 2042016"/>
                  <a:gd name="connsiteY23" fmla="*/ 868585 h 1725126"/>
                  <a:gd name="connsiteX24" fmla="*/ 1880140 w 2042016"/>
                  <a:gd name="connsiteY24" fmla="*/ 846580 h 1725126"/>
                  <a:gd name="connsiteX25" fmla="*/ 1877695 w 2042016"/>
                  <a:gd name="connsiteY25" fmla="*/ 753673 h 1725126"/>
                  <a:gd name="connsiteX26" fmla="*/ 1740780 w 2042016"/>
                  <a:gd name="connsiteY26" fmla="*/ 751228 h 1725126"/>
                  <a:gd name="connsiteX27" fmla="*/ 1731000 w 2042016"/>
                  <a:gd name="connsiteY27" fmla="*/ 731669 h 1725126"/>
                  <a:gd name="connsiteX28" fmla="*/ 1581860 w 2042016"/>
                  <a:gd name="connsiteY28" fmla="*/ 736559 h 1725126"/>
                  <a:gd name="connsiteX29" fmla="*/ 1572080 w 2042016"/>
                  <a:gd name="connsiteY29" fmla="*/ 692550 h 1725126"/>
                  <a:gd name="connsiteX30" fmla="*/ 1603864 w 2042016"/>
                  <a:gd name="connsiteY30" fmla="*/ 597200 h 1725126"/>
                  <a:gd name="connsiteX31" fmla="*/ 1635648 w 2042016"/>
                  <a:gd name="connsiteY31" fmla="*/ 467619 h 1725126"/>
                  <a:gd name="connsiteX32" fmla="*/ 1669877 w 2042016"/>
                  <a:gd name="connsiteY32" fmla="*/ 472509 h 1725126"/>
                  <a:gd name="connsiteX33" fmla="*/ 1686991 w 2042016"/>
                  <a:gd name="connsiteY33" fmla="*/ 433390 h 1725126"/>
                  <a:gd name="connsiteX34" fmla="*/ 1686991 w 2042016"/>
                  <a:gd name="connsiteY34" fmla="*/ 276915 h 1725126"/>
                  <a:gd name="connsiteX35" fmla="*/ 1782343 w 2042016"/>
                  <a:gd name="connsiteY35" fmla="*/ 262247 h 1725126"/>
                  <a:gd name="connsiteX36" fmla="*/ 1777453 w 2042016"/>
                  <a:gd name="connsiteY36" fmla="*/ 140001 h 1725126"/>
                  <a:gd name="connsiteX37" fmla="*/ 1630758 w 2042016"/>
                  <a:gd name="connsiteY37" fmla="*/ 61763 h 1725126"/>
                  <a:gd name="connsiteX38" fmla="*/ 1642983 w 2042016"/>
                  <a:gd name="connsiteY38" fmla="*/ 32424 h 1725126"/>
                  <a:gd name="connsiteX39" fmla="*/ 1598974 w 2042016"/>
                  <a:gd name="connsiteY39" fmla="*/ 640 h 1725126"/>
                  <a:gd name="connsiteX40" fmla="*/ 1545186 w 2042016"/>
                  <a:gd name="connsiteY40" fmla="*/ 71543 h 1725126"/>
                  <a:gd name="connsiteX41" fmla="*/ 1491398 w 2042016"/>
                  <a:gd name="connsiteY41" fmla="*/ 110661 h 1725126"/>
                  <a:gd name="connsiteX42" fmla="*/ 1400936 w 2042016"/>
                  <a:gd name="connsiteY42" fmla="*/ 125331 h 1725126"/>
                  <a:gd name="connsiteX43" fmla="*/ 1315364 w 2042016"/>
                  <a:gd name="connsiteY43" fmla="*/ 125331 h 1725126"/>
                  <a:gd name="connsiteX44" fmla="*/ 1259130 w 2042016"/>
                  <a:gd name="connsiteY44" fmla="*/ 115550 h 1725126"/>
                  <a:gd name="connsiteX45" fmla="*/ 1198009 w 2042016"/>
                  <a:gd name="connsiteY45" fmla="*/ 56871 h 1725126"/>
                  <a:gd name="connsiteX0" fmla="*/ 0 w 2042016"/>
                  <a:gd name="connsiteY0" fmla="*/ 1685186 h 1725126"/>
                  <a:gd name="connsiteX1" fmla="*/ 41562 w 2042016"/>
                  <a:gd name="connsiteY1" fmla="*/ 1709636 h 1725126"/>
                  <a:gd name="connsiteX2" fmla="*/ 122245 w 2042016"/>
                  <a:gd name="connsiteY2" fmla="*/ 1724305 h 1725126"/>
                  <a:gd name="connsiteX3" fmla="*/ 151585 w 2042016"/>
                  <a:gd name="connsiteY3" fmla="*/ 1694965 h 1725126"/>
                  <a:gd name="connsiteX4" fmla="*/ 290944 w 2042016"/>
                  <a:gd name="connsiteY4" fmla="*/ 1692521 h 1725126"/>
                  <a:gd name="connsiteX5" fmla="*/ 532991 w 2042016"/>
                  <a:gd name="connsiteY5" fmla="*/ 1631398 h 1725126"/>
                  <a:gd name="connsiteX6" fmla="*/ 608784 w 2042016"/>
                  <a:gd name="connsiteY6" fmla="*/ 1648511 h 1725126"/>
                  <a:gd name="connsiteX7" fmla="*/ 706581 w 2042016"/>
                  <a:gd name="connsiteY7" fmla="*/ 1580053 h 1725126"/>
                  <a:gd name="connsiteX8" fmla="*/ 1083097 w 2042016"/>
                  <a:gd name="connsiteY8" fmla="*/ 1555604 h 1725126"/>
                  <a:gd name="connsiteX9" fmla="*/ 1166224 w 2042016"/>
                  <a:gd name="connsiteY9" fmla="*/ 1540935 h 1725126"/>
                  <a:gd name="connsiteX10" fmla="*/ 1246908 w 2042016"/>
                  <a:gd name="connsiteY10" fmla="*/ 1467588 h 1725126"/>
                  <a:gd name="connsiteX11" fmla="*/ 1349593 w 2042016"/>
                  <a:gd name="connsiteY11" fmla="*/ 1438249 h 1725126"/>
                  <a:gd name="connsiteX12" fmla="*/ 1457170 w 2042016"/>
                  <a:gd name="connsiteY12" fmla="*/ 1374681 h 1725126"/>
                  <a:gd name="connsiteX13" fmla="*/ 1567190 w 2042016"/>
                  <a:gd name="connsiteY13" fmla="*/ 1369791 h 1725126"/>
                  <a:gd name="connsiteX14" fmla="*/ 1787233 w 2042016"/>
                  <a:gd name="connsiteY14" fmla="*/ 1242656 h 1725126"/>
                  <a:gd name="connsiteX15" fmla="*/ 1860581 w 2042016"/>
                  <a:gd name="connsiteY15" fmla="*/ 1269550 h 1725126"/>
                  <a:gd name="connsiteX16" fmla="*/ 1904589 w 2042016"/>
                  <a:gd name="connsiteY16" fmla="*/ 1269550 h 1725126"/>
                  <a:gd name="connsiteX17" fmla="*/ 2009721 w 2042016"/>
                  <a:gd name="connsiteY17" fmla="*/ 1267106 h 1725126"/>
                  <a:gd name="connsiteX18" fmla="*/ 2036615 w 2042016"/>
                  <a:gd name="connsiteY18" fmla="*/ 1262216 h 1725126"/>
                  <a:gd name="connsiteX19" fmla="*/ 2026835 w 2042016"/>
                  <a:gd name="connsiteY19" fmla="*/ 1012834 h 1725126"/>
                  <a:gd name="connsiteX20" fmla="*/ 2009721 w 2042016"/>
                  <a:gd name="connsiteY20" fmla="*/ 995719 h 1725126"/>
                  <a:gd name="connsiteX21" fmla="*/ 2007276 w 2042016"/>
                  <a:gd name="connsiteY21" fmla="*/ 895479 h 1725126"/>
                  <a:gd name="connsiteX22" fmla="*/ 1902144 w 2042016"/>
                  <a:gd name="connsiteY22" fmla="*/ 893034 h 1725126"/>
                  <a:gd name="connsiteX23" fmla="*/ 1880140 w 2042016"/>
                  <a:gd name="connsiteY23" fmla="*/ 868585 h 1725126"/>
                  <a:gd name="connsiteX24" fmla="*/ 1880140 w 2042016"/>
                  <a:gd name="connsiteY24" fmla="*/ 846580 h 1725126"/>
                  <a:gd name="connsiteX25" fmla="*/ 1877695 w 2042016"/>
                  <a:gd name="connsiteY25" fmla="*/ 753673 h 1725126"/>
                  <a:gd name="connsiteX26" fmla="*/ 1740780 w 2042016"/>
                  <a:gd name="connsiteY26" fmla="*/ 751228 h 1725126"/>
                  <a:gd name="connsiteX27" fmla="*/ 1731000 w 2042016"/>
                  <a:gd name="connsiteY27" fmla="*/ 731669 h 1725126"/>
                  <a:gd name="connsiteX28" fmla="*/ 1581860 w 2042016"/>
                  <a:gd name="connsiteY28" fmla="*/ 736559 h 1725126"/>
                  <a:gd name="connsiteX29" fmla="*/ 1572080 w 2042016"/>
                  <a:gd name="connsiteY29" fmla="*/ 692550 h 1725126"/>
                  <a:gd name="connsiteX30" fmla="*/ 1603864 w 2042016"/>
                  <a:gd name="connsiteY30" fmla="*/ 597200 h 1725126"/>
                  <a:gd name="connsiteX31" fmla="*/ 1635648 w 2042016"/>
                  <a:gd name="connsiteY31" fmla="*/ 467619 h 1725126"/>
                  <a:gd name="connsiteX32" fmla="*/ 1669877 w 2042016"/>
                  <a:gd name="connsiteY32" fmla="*/ 472509 h 1725126"/>
                  <a:gd name="connsiteX33" fmla="*/ 1686991 w 2042016"/>
                  <a:gd name="connsiteY33" fmla="*/ 433390 h 1725126"/>
                  <a:gd name="connsiteX34" fmla="*/ 1686991 w 2042016"/>
                  <a:gd name="connsiteY34" fmla="*/ 276915 h 1725126"/>
                  <a:gd name="connsiteX35" fmla="*/ 1782343 w 2042016"/>
                  <a:gd name="connsiteY35" fmla="*/ 262247 h 1725126"/>
                  <a:gd name="connsiteX36" fmla="*/ 1777453 w 2042016"/>
                  <a:gd name="connsiteY36" fmla="*/ 140001 h 1725126"/>
                  <a:gd name="connsiteX37" fmla="*/ 1630758 w 2042016"/>
                  <a:gd name="connsiteY37" fmla="*/ 61763 h 1725126"/>
                  <a:gd name="connsiteX38" fmla="*/ 1642983 w 2042016"/>
                  <a:gd name="connsiteY38" fmla="*/ 32424 h 1725126"/>
                  <a:gd name="connsiteX39" fmla="*/ 1598974 w 2042016"/>
                  <a:gd name="connsiteY39" fmla="*/ 640 h 1725126"/>
                  <a:gd name="connsiteX40" fmla="*/ 1545186 w 2042016"/>
                  <a:gd name="connsiteY40" fmla="*/ 71543 h 1725126"/>
                  <a:gd name="connsiteX41" fmla="*/ 1491398 w 2042016"/>
                  <a:gd name="connsiteY41" fmla="*/ 110661 h 1725126"/>
                  <a:gd name="connsiteX42" fmla="*/ 1400936 w 2042016"/>
                  <a:gd name="connsiteY42" fmla="*/ 125331 h 1725126"/>
                  <a:gd name="connsiteX43" fmla="*/ 1315364 w 2042016"/>
                  <a:gd name="connsiteY43" fmla="*/ 125331 h 1725126"/>
                  <a:gd name="connsiteX44" fmla="*/ 1259130 w 2042016"/>
                  <a:gd name="connsiteY44" fmla="*/ 115550 h 1725126"/>
                  <a:gd name="connsiteX45" fmla="*/ 1220012 w 2042016"/>
                  <a:gd name="connsiteY45" fmla="*/ 88656 h 1725126"/>
                  <a:gd name="connsiteX46" fmla="*/ 1198009 w 2042016"/>
                  <a:gd name="connsiteY46" fmla="*/ 56871 h 1725126"/>
                  <a:gd name="connsiteX0" fmla="*/ 0 w 2027942"/>
                  <a:gd name="connsiteY0" fmla="*/ 1685186 h 1725126"/>
                  <a:gd name="connsiteX1" fmla="*/ 41562 w 2027942"/>
                  <a:gd name="connsiteY1" fmla="*/ 1709636 h 1725126"/>
                  <a:gd name="connsiteX2" fmla="*/ 122245 w 2027942"/>
                  <a:gd name="connsiteY2" fmla="*/ 1724305 h 1725126"/>
                  <a:gd name="connsiteX3" fmla="*/ 151585 w 2027942"/>
                  <a:gd name="connsiteY3" fmla="*/ 1694965 h 1725126"/>
                  <a:gd name="connsiteX4" fmla="*/ 290944 w 2027942"/>
                  <a:gd name="connsiteY4" fmla="*/ 1692521 h 1725126"/>
                  <a:gd name="connsiteX5" fmla="*/ 532991 w 2027942"/>
                  <a:gd name="connsiteY5" fmla="*/ 1631398 h 1725126"/>
                  <a:gd name="connsiteX6" fmla="*/ 608784 w 2027942"/>
                  <a:gd name="connsiteY6" fmla="*/ 1648511 h 1725126"/>
                  <a:gd name="connsiteX7" fmla="*/ 706581 w 2027942"/>
                  <a:gd name="connsiteY7" fmla="*/ 1580053 h 1725126"/>
                  <a:gd name="connsiteX8" fmla="*/ 1083097 w 2027942"/>
                  <a:gd name="connsiteY8" fmla="*/ 1555604 h 1725126"/>
                  <a:gd name="connsiteX9" fmla="*/ 1166224 w 2027942"/>
                  <a:gd name="connsiteY9" fmla="*/ 1540935 h 1725126"/>
                  <a:gd name="connsiteX10" fmla="*/ 1246908 w 2027942"/>
                  <a:gd name="connsiteY10" fmla="*/ 1467588 h 1725126"/>
                  <a:gd name="connsiteX11" fmla="*/ 1349593 w 2027942"/>
                  <a:gd name="connsiteY11" fmla="*/ 1438249 h 1725126"/>
                  <a:gd name="connsiteX12" fmla="*/ 1457170 w 2027942"/>
                  <a:gd name="connsiteY12" fmla="*/ 1374681 h 1725126"/>
                  <a:gd name="connsiteX13" fmla="*/ 1567190 w 2027942"/>
                  <a:gd name="connsiteY13" fmla="*/ 1369791 h 1725126"/>
                  <a:gd name="connsiteX14" fmla="*/ 1787233 w 2027942"/>
                  <a:gd name="connsiteY14" fmla="*/ 1242656 h 1725126"/>
                  <a:gd name="connsiteX15" fmla="*/ 1860581 w 2027942"/>
                  <a:gd name="connsiteY15" fmla="*/ 1269550 h 1725126"/>
                  <a:gd name="connsiteX16" fmla="*/ 1904589 w 2027942"/>
                  <a:gd name="connsiteY16" fmla="*/ 1269550 h 1725126"/>
                  <a:gd name="connsiteX17" fmla="*/ 2009721 w 2027942"/>
                  <a:gd name="connsiteY17" fmla="*/ 1267106 h 1725126"/>
                  <a:gd name="connsiteX18" fmla="*/ 2015183 w 2027942"/>
                  <a:gd name="connsiteY18" fmla="*/ 1262216 h 1725126"/>
                  <a:gd name="connsiteX19" fmla="*/ 2026835 w 2027942"/>
                  <a:gd name="connsiteY19" fmla="*/ 1012834 h 1725126"/>
                  <a:gd name="connsiteX20" fmla="*/ 2009721 w 2027942"/>
                  <a:gd name="connsiteY20" fmla="*/ 995719 h 1725126"/>
                  <a:gd name="connsiteX21" fmla="*/ 2007276 w 2027942"/>
                  <a:gd name="connsiteY21" fmla="*/ 895479 h 1725126"/>
                  <a:gd name="connsiteX22" fmla="*/ 1902144 w 2027942"/>
                  <a:gd name="connsiteY22" fmla="*/ 893034 h 1725126"/>
                  <a:gd name="connsiteX23" fmla="*/ 1880140 w 2027942"/>
                  <a:gd name="connsiteY23" fmla="*/ 868585 h 1725126"/>
                  <a:gd name="connsiteX24" fmla="*/ 1880140 w 2027942"/>
                  <a:gd name="connsiteY24" fmla="*/ 846580 h 1725126"/>
                  <a:gd name="connsiteX25" fmla="*/ 1877695 w 2027942"/>
                  <a:gd name="connsiteY25" fmla="*/ 753673 h 1725126"/>
                  <a:gd name="connsiteX26" fmla="*/ 1740780 w 2027942"/>
                  <a:gd name="connsiteY26" fmla="*/ 751228 h 1725126"/>
                  <a:gd name="connsiteX27" fmla="*/ 1731000 w 2027942"/>
                  <a:gd name="connsiteY27" fmla="*/ 731669 h 1725126"/>
                  <a:gd name="connsiteX28" fmla="*/ 1581860 w 2027942"/>
                  <a:gd name="connsiteY28" fmla="*/ 736559 h 1725126"/>
                  <a:gd name="connsiteX29" fmla="*/ 1572080 w 2027942"/>
                  <a:gd name="connsiteY29" fmla="*/ 692550 h 1725126"/>
                  <a:gd name="connsiteX30" fmla="*/ 1603864 w 2027942"/>
                  <a:gd name="connsiteY30" fmla="*/ 597200 h 1725126"/>
                  <a:gd name="connsiteX31" fmla="*/ 1635648 w 2027942"/>
                  <a:gd name="connsiteY31" fmla="*/ 467619 h 1725126"/>
                  <a:gd name="connsiteX32" fmla="*/ 1669877 w 2027942"/>
                  <a:gd name="connsiteY32" fmla="*/ 472509 h 1725126"/>
                  <a:gd name="connsiteX33" fmla="*/ 1686991 w 2027942"/>
                  <a:gd name="connsiteY33" fmla="*/ 433390 h 1725126"/>
                  <a:gd name="connsiteX34" fmla="*/ 1686991 w 2027942"/>
                  <a:gd name="connsiteY34" fmla="*/ 276915 h 1725126"/>
                  <a:gd name="connsiteX35" fmla="*/ 1782343 w 2027942"/>
                  <a:gd name="connsiteY35" fmla="*/ 262247 h 1725126"/>
                  <a:gd name="connsiteX36" fmla="*/ 1777453 w 2027942"/>
                  <a:gd name="connsiteY36" fmla="*/ 140001 h 1725126"/>
                  <a:gd name="connsiteX37" fmla="*/ 1630758 w 2027942"/>
                  <a:gd name="connsiteY37" fmla="*/ 61763 h 1725126"/>
                  <a:gd name="connsiteX38" fmla="*/ 1642983 w 2027942"/>
                  <a:gd name="connsiteY38" fmla="*/ 32424 h 1725126"/>
                  <a:gd name="connsiteX39" fmla="*/ 1598974 w 2027942"/>
                  <a:gd name="connsiteY39" fmla="*/ 640 h 1725126"/>
                  <a:gd name="connsiteX40" fmla="*/ 1545186 w 2027942"/>
                  <a:gd name="connsiteY40" fmla="*/ 71543 h 1725126"/>
                  <a:gd name="connsiteX41" fmla="*/ 1491398 w 2027942"/>
                  <a:gd name="connsiteY41" fmla="*/ 110661 h 1725126"/>
                  <a:gd name="connsiteX42" fmla="*/ 1400936 w 2027942"/>
                  <a:gd name="connsiteY42" fmla="*/ 125331 h 1725126"/>
                  <a:gd name="connsiteX43" fmla="*/ 1315364 w 2027942"/>
                  <a:gd name="connsiteY43" fmla="*/ 125331 h 1725126"/>
                  <a:gd name="connsiteX44" fmla="*/ 1259130 w 2027942"/>
                  <a:gd name="connsiteY44" fmla="*/ 115550 h 1725126"/>
                  <a:gd name="connsiteX45" fmla="*/ 1220012 w 2027942"/>
                  <a:gd name="connsiteY45" fmla="*/ 88656 h 1725126"/>
                  <a:gd name="connsiteX46" fmla="*/ 1198009 w 2027942"/>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2009721 w 2020395"/>
                  <a:gd name="connsiteY20" fmla="*/ 995719 h 1725126"/>
                  <a:gd name="connsiteX21" fmla="*/ 2007276 w 2020395"/>
                  <a:gd name="connsiteY21" fmla="*/ 895479 h 1725126"/>
                  <a:gd name="connsiteX22" fmla="*/ 1902144 w 2020395"/>
                  <a:gd name="connsiteY22" fmla="*/ 893034 h 1725126"/>
                  <a:gd name="connsiteX23" fmla="*/ 1880140 w 2020395"/>
                  <a:gd name="connsiteY23" fmla="*/ 868585 h 1725126"/>
                  <a:gd name="connsiteX24" fmla="*/ 1880140 w 2020395"/>
                  <a:gd name="connsiteY24" fmla="*/ 846580 h 1725126"/>
                  <a:gd name="connsiteX25" fmla="*/ 1877695 w 2020395"/>
                  <a:gd name="connsiteY25" fmla="*/ 753673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72080 w 2020395"/>
                  <a:gd name="connsiteY29" fmla="*/ 692550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2007276 w 2020395"/>
                  <a:gd name="connsiteY21" fmla="*/ 895479 h 1725126"/>
                  <a:gd name="connsiteX22" fmla="*/ 1902144 w 2020395"/>
                  <a:gd name="connsiteY22" fmla="*/ 893034 h 1725126"/>
                  <a:gd name="connsiteX23" fmla="*/ 1880140 w 2020395"/>
                  <a:gd name="connsiteY23" fmla="*/ 868585 h 1725126"/>
                  <a:gd name="connsiteX24" fmla="*/ 1880140 w 2020395"/>
                  <a:gd name="connsiteY24" fmla="*/ 846580 h 1725126"/>
                  <a:gd name="connsiteX25" fmla="*/ 1877695 w 2020395"/>
                  <a:gd name="connsiteY25" fmla="*/ 753673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72080 w 2020395"/>
                  <a:gd name="connsiteY29" fmla="*/ 692550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80140 w 2020395"/>
                  <a:gd name="connsiteY24" fmla="*/ 846580 h 1725126"/>
                  <a:gd name="connsiteX25" fmla="*/ 1877695 w 2020395"/>
                  <a:gd name="connsiteY25" fmla="*/ 753673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72080 w 2020395"/>
                  <a:gd name="connsiteY29" fmla="*/ 692550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77695 w 2020395"/>
                  <a:gd name="connsiteY25" fmla="*/ 753673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72080 w 2020395"/>
                  <a:gd name="connsiteY29" fmla="*/ 692550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72080 w 2020395"/>
                  <a:gd name="connsiteY29" fmla="*/ 692550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72080 w 2020395"/>
                  <a:gd name="connsiteY29" fmla="*/ 692550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55411 w 2020395"/>
                  <a:gd name="connsiteY29" fmla="*/ 694931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77466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77466 w 2020395"/>
                  <a:gd name="connsiteY33" fmla="*/ 433390 h 1725126"/>
                  <a:gd name="connsiteX34" fmla="*/ 1670323 w 2020395"/>
                  <a:gd name="connsiteY34" fmla="*/ 281678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67941 w 2020395"/>
                  <a:gd name="connsiteY33" fmla="*/ 431008 h 1725126"/>
                  <a:gd name="connsiteX34" fmla="*/ 1670323 w 2020395"/>
                  <a:gd name="connsiteY34" fmla="*/ 281678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67941 w 2020395"/>
                  <a:gd name="connsiteY33" fmla="*/ 431008 h 1725126"/>
                  <a:gd name="connsiteX34" fmla="*/ 1670323 w 2020395"/>
                  <a:gd name="connsiteY34" fmla="*/ 281678 h 1725126"/>
                  <a:gd name="connsiteX35" fmla="*/ 1782343 w 2020395"/>
                  <a:gd name="connsiteY35" fmla="*/ 262247 h 1725126"/>
                  <a:gd name="connsiteX36" fmla="*/ 1760784 w 2020395"/>
                  <a:gd name="connsiteY36" fmla="*/ 142382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67941 w 2020395"/>
                  <a:gd name="connsiteY33" fmla="*/ 431008 h 1725126"/>
                  <a:gd name="connsiteX34" fmla="*/ 1670323 w 2020395"/>
                  <a:gd name="connsiteY34" fmla="*/ 281678 h 1725126"/>
                  <a:gd name="connsiteX35" fmla="*/ 1782343 w 2020395"/>
                  <a:gd name="connsiteY35" fmla="*/ 262247 h 1725126"/>
                  <a:gd name="connsiteX36" fmla="*/ 1760784 w 2020395"/>
                  <a:gd name="connsiteY36" fmla="*/ 142382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67941 w 2020395"/>
                  <a:gd name="connsiteY33" fmla="*/ 431008 h 1725126"/>
                  <a:gd name="connsiteX34" fmla="*/ 1670323 w 2020395"/>
                  <a:gd name="connsiteY34" fmla="*/ 281678 h 1725126"/>
                  <a:gd name="connsiteX35" fmla="*/ 1782343 w 2020395"/>
                  <a:gd name="connsiteY35" fmla="*/ 262247 h 1725126"/>
                  <a:gd name="connsiteX36" fmla="*/ 1760784 w 2020395"/>
                  <a:gd name="connsiteY36" fmla="*/ 142382 h 1725126"/>
                  <a:gd name="connsiteX37" fmla="*/ 1614089 w 2020395"/>
                  <a:gd name="connsiteY37" fmla="*/ 76051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67941 w 2020395"/>
                  <a:gd name="connsiteY33" fmla="*/ 431008 h 1725126"/>
                  <a:gd name="connsiteX34" fmla="*/ 1670323 w 2020395"/>
                  <a:gd name="connsiteY34" fmla="*/ 281678 h 1725126"/>
                  <a:gd name="connsiteX35" fmla="*/ 1782343 w 2020395"/>
                  <a:gd name="connsiteY35" fmla="*/ 262247 h 1725126"/>
                  <a:gd name="connsiteX36" fmla="*/ 1760784 w 2020395"/>
                  <a:gd name="connsiteY36" fmla="*/ 142382 h 1725126"/>
                  <a:gd name="connsiteX37" fmla="*/ 1614089 w 2020395"/>
                  <a:gd name="connsiteY37" fmla="*/ 76051 h 1725126"/>
                  <a:gd name="connsiteX38" fmla="*/ 1623933 w 2020395"/>
                  <a:gd name="connsiteY38" fmla="*/ 34805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67941 w 2020395"/>
                  <a:gd name="connsiteY33" fmla="*/ 431008 h 1725126"/>
                  <a:gd name="connsiteX34" fmla="*/ 1670323 w 2020395"/>
                  <a:gd name="connsiteY34" fmla="*/ 281678 h 1725126"/>
                  <a:gd name="connsiteX35" fmla="*/ 1782343 w 2020395"/>
                  <a:gd name="connsiteY35" fmla="*/ 262247 h 1725126"/>
                  <a:gd name="connsiteX36" fmla="*/ 1760784 w 2020395"/>
                  <a:gd name="connsiteY36" fmla="*/ 142382 h 1725126"/>
                  <a:gd name="connsiteX37" fmla="*/ 1614089 w 2020395"/>
                  <a:gd name="connsiteY37" fmla="*/ 76051 h 1725126"/>
                  <a:gd name="connsiteX38" fmla="*/ 1623933 w 2020395"/>
                  <a:gd name="connsiteY38" fmla="*/ 34805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4546 h 1724486"/>
                  <a:gd name="connsiteX1" fmla="*/ 41562 w 2020395"/>
                  <a:gd name="connsiteY1" fmla="*/ 1708996 h 1724486"/>
                  <a:gd name="connsiteX2" fmla="*/ 122245 w 2020395"/>
                  <a:gd name="connsiteY2" fmla="*/ 1723665 h 1724486"/>
                  <a:gd name="connsiteX3" fmla="*/ 151585 w 2020395"/>
                  <a:gd name="connsiteY3" fmla="*/ 1694325 h 1724486"/>
                  <a:gd name="connsiteX4" fmla="*/ 290944 w 2020395"/>
                  <a:gd name="connsiteY4" fmla="*/ 1691881 h 1724486"/>
                  <a:gd name="connsiteX5" fmla="*/ 532991 w 2020395"/>
                  <a:gd name="connsiteY5" fmla="*/ 1630758 h 1724486"/>
                  <a:gd name="connsiteX6" fmla="*/ 608784 w 2020395"/>
                  <a:gd name="connsiteY6" fmla="*/ 1647871 h 1724486"/>
                  <a:gd name="connsiteX7" fmla="*/ 706581 w 2020395"/>
                  <a:gd name="connsiteY7" fmla="*/ 1579413 h 1724486"/>
                  <a:gd name="connsiteX8" fmla="*/ 1083097 w 2020395"/>
                  <a:gd name="connsiteY8" fmla="*/ 1554964 h 1724486"/>
                  <a:gd name="connsiteX9" fmla="*/ 1166224 w 2020395"/>
                  <a:gd name="connsiteY9" fmla="*/ 1540295 h 1724486"/>
                  <a:gd name="connsiteX10" fmla="*/ 1246908 w 2020395"/>
                  <a:gd name="connsiteY10" fmla="*/ 1466948 h 1724486"/>
                  <a:gd name="connsiteX11" fmla="*/ 1349593 w 2020395"/>
                  <a:gd name="connsiteY11" fmla="*/ 1437609 h 1724486"/>
                  <a:gd name="connsiteX12" fmla="*/ 1457170 w 2020395"/>
                  <a:gd name="connsiteY12" fmla="*/ 1374041 h 1724486"/>
                  <a:gd name="connsiteX13" fmla="*/ 1567190 w 2020395"/>
                  <a:gd name="connsiteY13" fmla="*/ 1369151 h 1724486"/>
                  <a:gd name="connsiteX14" fmla="*/ 1787233 w 2020395"/>
                  <a:gd name="connsiteY14" fmla="*/ 1242016 h 1724486"/>
                  <a:gd name="connsiteX15" fmla="*/ 1860581 w 2020395"/>
                  <a:gd name="connsiteY15" fmla="*/ 1268910 h 1724486"/>
                  <a:gd name="connsiteX16" fmla="*/ 1904589 w 2020395"/>
                  <a:gd name="connsiteY16" fmla="*/ 1268910 h 1724486"/>
                  <a:gd name="connsiteX17" fmla="*/ 2009721 w 2020395"/>
                  <a:gd name="connsiteY17" fmla="*/ 1266466 h 1724486"/>
                  <a:gd name="connsiteX18" fmla="*/ 2015183 w 2020395"/>
                  <a:gd name="connsiteY18" fmla="*/ 1261576 h 1724486"/>
                  <a:gd name="connsiteX19" fmla="*/ 2003022 w 2020395"/>
                  <a:gd name="connsiteY19" fmla="*/ 1012194 h 1724486"/>
                  <a:gd name="connsiteX20" fmla="*/ 1983527 w 2020395"/>
                  <a:gd name="connsiteY20" fmla="*/ 995079 h 1724486"/>
                  <a:gd name="connsiteX21" fmla="*/ 1976320 w 2020395"/>
                  <a:gd name="connsiteY21" fmla="*/ 890077 h 1724486"/>
                  <a:gd name="connsiteX22" fmla="*/ 1902144 w 2020395"/>
                  <a:gd name="connsiteY22" fmla="*/ 892394 h 1724486"/>
                  <a:gd name="connsiteX23" fmla="*/ 1880140 w 2020395"/>
                  <a:gd name="connsiteY23" fmla="*/ 867945 h 1724486"/>
                  <a:gd name="connsiteX24" fmla="*/ 1861090 w 2020395"/>
                  <a:gd name="connsiteY24" fmla="*/ 850702 h 1724486"/>
                  <a:gd name="connsiteX25" fmla="*/ 1856264 w 2020395"/>
                  <a:gd name="connsiteY25" fmla="*/ 755414 h 1724486"/>
                  <a:gd name="connsiteX26" fmla="*/ 1740780 w 2020395"/>
                  <a:gd name="connsiteY26" fmla="*/ 750588 h 1724486"/>
                  <a:gd name="connsiteX27" fmla="*/ 1731000 w 2020395"/>
                  <a:gd name="connsiteY27" fmla="*/ 731029 h 1724486"/>
                  <a:gd name="connsiteX28" fmla="*/ 1572335 w 2020395"/>
                  <a:gd name="connsiteY28" fmla="*/ 735919 h 1724486"/>
                  <a:gd name="connsiteX29" fmla="*/ 1555411 w 2020395"/>
                  <a:gd name="connsiteY29" fmla="*/ 694291 h 1724486"/>
                  <a:gd name="connsiteX30" fmla="*/ 1584814 w 2020395"/>
                  <a:gd name="connsiteY30" fmla="*/ 596560 h 1724486"/>
                  <a:gd name="connsiteX31" fmla="*/ 1618979 w 2020395"/>
                  <a:gd name="connsiteY31" fmla="*/ 471741 h 1724486"/>
                  <a:gd name="connsiteX32" fmla="*/ 1669877 w 2020395"/>
                  <a:gd name="connsiteY32" fmla="*/ 471869 h 1724486"/>
                  <a:gd name="connsiteX33" fmla="*/ 1667941 w 2020395"/>
                  <a:gd name="connsiteY33" fmla="*/ 430368 h 1724486"/>
                  <a:gd name="connsiteX34" fmla="*/ 1670323 w 2020395"/>
                  <a:gd name="connsiteY34" fmla="*/ 281038 h 1724486"/>
                  <a:gd name="connsiteX35" fmla="*/ 1782343 w 2020395"/>
                  <a:gd name="connsiteY35" fmla="*/ 261607 h 1724486"/>
                  <a:gd name="connsiteX36" fmla="*/ 1760784 w 2020395"/>
                  <a:gd name="connsiteY36" fmla="*/ 141742 h 1724486"/>
                  <a:gd name="connsiteX37" fmla="*/ 1614089 w 2020395"/>
                  <a:gd name="connsiteY37" fmla="*/ 75411 h 1724486"/>
                  <a:gd name="connsiteX38" fmla="*/ 1623933 w 2020395"/>
                  <a:gd name="connsiteY38" fmla="*/ 34165 h 1724486"/>
                  <a:gd name="connsiteX39" fmla="*/ 1598974 w 2020395"/>
                  <a:gd name="connsiteY39" fmla="*/ 0 h 1724486"/>
                  <a:gd name="connsiteX40" fmla="*/ 1559333 w 2020395"/>
                  <a:gd name="connsiteY40" fmla="*/ 55556 h 1724486"/>
                  <a:gd name="connsiteX41" fmla="*/ 1545186 w 2020395"/>
                  <a:gd name="connsiteY41" fmla="*/ 70903 h 1724486"/>
                  <a:gd name="connsiteX42" fmla="*/ 1491398 w 2020395"/>
                  <a:gd name="connsiteY42" fmla="*/ 110021 h 1724486"/>
                  <a:gd name="connsiteX43" fmla="*/ 1400936 w 2020395"/>
                  <a:gd name="connsiteY43" fmla="*/ 124691 h 1724486"/>
                  <a:gd name="connsiteX44" fmla="*/ 1315364 w 2020395"/>
                  <a:gd name="connsiteY44" fmla="*/ 124691 h 1724486"/>
                  <a:gd name="connsiteX45" fmla="*/ 1259130 w 2020395"/>
                  <a:gd name="connsiteY45" fmla="*/ 114910 h 1724486"/>
                  <a:gd name="connsiteX46" fmla="*/ 1220012 w 2020395"/>
                  <a:gd name="connsiteY46" fmla="*/ 88016 h 1724486"/>
                  <a:gd name="connsiteX47" fmla="*/ 1198009 w 2020395"/>
                  <a:gd name="connsiteY47" fmla="*/ 56231 h 1724486"/>
                  <a:gd name="connsiteX0" fmla="*/ 0 w 2020395"/>
                  <a:gd name="connsiteY0" fmla="*/ 1684546 h 1724486"/>
                  <a:gd name="connsiteX1" fmla="*/ 41562 w 2020395"/>
                  <a:gd name="connsiteY1" fmla="*/ 1708996 h 1724486"/>
                  <a:gd name="connsiteX2" fmla="*/ 122245 w 2020395"/>
                  <a:gd name="connsiteY2" fmla="*/ 1723665 h 1724486"/>
                  <a:gd name="connsiteX3" fmla="*/ 151585 w 2020395"/>
                  <a:gd name="connsiteY3" fmla="*/ 1694325 h 1724486"/>
                  <a:gd name="connsiteX4" fmla="*/ 290944 w 2020395"/>
                  <a:gd name="connsiteY4" fmla="*/ 1691881 h 1724486"/>
                  <a:gd name="connsiteX5" fmla="*/ 532991 w 2020395"/>
                  <a:gd name="connsiteY5" fmla="*/ 1630758 h 1724486"/>
                  <a:gd name="connsiteX6" fmla="*/ 608784 w 2020395"/>
                  <a:gd name="connsiteY6" fmla="*/ 1647871 h 1724486"/>
                  <a:gd name="connsiteX7" fmla="*/ 706581 w 2020395"/>
                  <a:gd name="connsiteY7" fmla="*/ 1579413 h 1724486"/>
                  <a:gd name="connsiteX8" fmla="*/ 1083097 w 2020395"/>
                  <a:gd name="connsiteY8" fmla="*/ 1554964 h 1724486"/>
                  <a:gd name="connsiteX9" fmla="*/ 1166224 w 2020395"/>
                  <a:gd name="connsiteY9" fmla="*/ 1540295 h 1724486"/>
                  <a:gd name="connsiteX10" fmla="*/ 1246908 w 2020395"/>
                  <a:gd name="connsiteY10" fmla="*/ 1466948 h 1724486"/>
                  <a:gd name="connsiteX11" fmla="*/ 1349593 w 2020395"/>
                  <a:gd name="connsiteY11" fmla="*/ 1437609 h 1724486"/>
                  <a:gd name="connsiteX12" fmla="*/ 1457170 w 2020395"/>
                  <a:gd name="connsiteY12" fmla="*/ 1374041 h 1724486"/>
                  <a:gd name="connsiteX13" fmla="*/ 1567190 w 2020395"/>
                  <a:gd name="connsiteY13" fmla="*/ 1369151 h 1724486"/>
                  <a:gd name="connsiteX14" fmla="*/ 1787233 w 2020395"/>
                  <a:gd name="connsiteY14" fmla="*/ 1242016 h 1724486"/>
                  <a:gd name="connsiteX15" fmla="*/ 1860581 w 2020395"/>
                  <a:gd name="connsiteY15" fmla="*/ 1268910 h 1724486"/>
                  <a:gd name="connsiteX16" fmla="*/ 1904589 w 2020395"/>
                  <a:gd name="connsiteY16" fmla="*/ 1268910 h 1724486"/>
                  <a:gd name="connsiteX17" fmla="*/ 2009721 w 2020395"/>
                  <a:gd name="connsiteY17" fmla="*/ 1266466 h 1724486"/>
                  <a:gd name="connsiteX18" fmla="*/ 2015183 w 2020395"/>
                  <a:gd name="connsiteY18" fmla="*/ 1261576 h 1724486"/>
                  <a:gd name="connsiteX19" fmla="*/ 2003022 w 2020395"/>
                  <a:gd name="connsiteY19" fmla="*/ 1012194 h 1724486"/>
                  <a:gd name="connsiteX20" fmla="*/ 1983527 w 2020395"/>
                  <a:gd name="connsiteY20" fmla="*/ 995079 h 1724486"/>
                  <a:gd name="connsiteX21" fmla="*/ 1976320 w 2020395"/>
                  <a:gd name="connsiteY21" fmla="*/ 890077 h 1724486"/>
                  <a:gd name="connsiteX22" fmla="*/ 1902144 w 2020395"/>
                  <a:gd name="connsiteY22" fmla="*/ 892394 h 1724486"/>
                  <a:gd name="connsiteX23" fmla="*/ 1880140 w 2020395"/>
                  <a:gd name="connsiteY23" fmla="*/ 867945 h 1724486"/>
                  <a:gd name="connsiteX24" fmla="*/ 1861090 w 2020395"/>
                  <a:gd name="connsiteY24" fmla="*/ 850702 h 1724486"/>
                  <a:gd name="connsiteX25" fmla="*/ 1856264 w 2020395"/>
                  <a:gd name="connsiteY25" fmla="*/ 755414 h 1724486"/>
                  <a:gd name="connsiteX26" fmla="*/ 1740780 w 2020395"/>
                  <a:gd name="connsiteY26" fmla="*/ 750588 h 1724486"/>
                  <a:gd name="connsiteX27" fmla="*/ 1731000 w 2020395"/>
                  <a:gd name="connsiteY27" fmla="*/ 731029 h 1724486"/>
                  <a:gd name="connsiteX28" fmla="*/ 1572335 w 2020395"/>
                  <a:gd name="connsiteY28" fmla="*/ 735919 h 1724486"/>
                  <a:gd name="connsiteX29" fmla="*/ 1555411 w 2020395"/>
                  <a:gd name="connsiteY29" fmla="*/ 694291 h 1724486"/>
                  <a:gd name="connsiteX30" fmla="*/ 1584814 w 2020395"/>
                  <a:gd name="connsiteY30" fmla="*/ 596560 h 1724486"/>
                  <a:gd name="connsiteX31" fmla="*/ 1618979 w 2020395"/>
                  <a:gd name="connsiteY31" fmla="*/ 471741 h 1724486"/>
                  <a:gd name="connsiteX32" fmla="*/ 1669877 w 2020395"/>
                  <a:gd name="connsiteY32" fmla="*/ 471869 h 1724486"/>
                  <a:gd name="connsiteX33" fmla="*/ 1667941 w 2020395"/>
                  <a:gd name="connsiteY33" fmla="*/ 430368 h 1724486"/>
                  <a:gd name="connsiteX34" fmla="*/ 1670323 w 2020395"/>
                  <a:gd name="connsiteY34" fmla="*/ 281038 h 1724486"/>
                  <a:gd name="connsiteX35" fmla="*/ 1782343 w 2020395"/>
                  <a:gd name="connsiteY35" fmla="*/ 261607 h 1724486"/>
                  <a:gd name="connsiteX36" fmla="*/ 1760784 w 2020395"/>
                  <a:gd name="connsiteY36" fmla="*/ 141742 h 1724486"/>
                  <a:gd name="connsiteX37" fmla="*/ 1614089 w 2020395"/>
                  <a:gd name="connsiteY37" fmla="*/ 75411 h 1724486"/>
                  <a:gd name="connsiteX38" fmla="*/ 1623933 w 2020395"/>
                  <a:gd name="connsiteY38" fmla="*/ 34165 h 1724486"/>
                  <a:gd name="connsiteX39" fmla="*/ 1598974 w 2020395"/>
                  <a:gd name="connsiteY39" fmla="*/ 0 h 1724486"/>
                  <a:gd name="connsiteX40" fmla="*/ 1559333 w 2020395"/>
                  <a:gd name="connsiteY40" fmla="*/ 55556 h 1724486"/>
                  <a:gd name="connsiteX41" fmla="*/ 1545186 w 2020395"/>
                  <a:gd name="connsiteY41" fmla="*/ 70903 h 1724486"/>
                  <a:gd name="connsiteX42" fmla="*/ 1514089 w 2020395"/>
                  <a:gd name="connsiteY42" fmla="*/ 100800 h 1724486"/>
                  <a:gd name="connsiteX43" fmla="*/ 1491398 w 2020395"/>
                  <a:gd name="connsiteY43" fmla="*/ 110021 h 1724486"/>
                  <a:gd name="connsiteX44" fmla="*/ 1400936 w 2020395"/>
                  <a:gd name="connsiteY44" fmla="*/ 124691 h 1724486"/>
                  <a:gd name="connsiteX45" fmla="*/ 1315364 w 2020395"/>
                  <a:gd name="connsiteY45" fmla="*/ 124691 h 1724486"/>
                  <a:gd name="connsiteX46" fmla="*/ 1259130 w 2020395"/>
                  <a:gd name="connsiteY46" fmla="*/ 114910 h 1724486"/>
                  <a:gd name="connsiteX47" fmla="*/ 1220012 w 2020395"/>
                  <a:gd name="connsiteY47" fmla="*/ 88016 h 1724486"/>
                  <a:gd name="connsiteX48" fmla="*/ 1198009 w 2020395"/>
                  <a:gd name="connsiteY48" fmla="*/ 56231 h 1724486"/>
                  <a:gd name="connsiteX0" fmla="*/ 0 w 2020395"/>
                  <a:gd name="connsiteY0" fmla="*/ 1684546 h 1724486"/>
                  <a:gd name="connsiteX1" fmla="*/ 41562 w 2020395"/>
                  <a:gd name="connsiteY1" fmla="*/ 1708996 h 1724486"/>
                  <a:gd name="connsiteX2" fmla="*/ 122245 w 2020395"/>
                  <a:gd name="connsiteY2" fmla="*/ 1723665 h 1724486"/>
                  <a:gd name="connsiteX3" fmla="*/ 151585 w 2020395"/>
                  <a:gd name="connsiteY3" fmla="*/ 1694325 h 1724486"/>
                  <a:gd name="connsiteX4" fmla="*/ 290944 w 2020395"/>
                  <a:gd name="connsiteY4" fmla="*/ 1691881 h 1724486"/>
                  <a:gd name="connsiteX5" fmla="*/ 532991 w 2020395"/>
                  <a:gd name="connsiteY5" fmla="*/ 1630758 h 1724486"/>
                  <a:gd name="connsiteX6" fmla="*/ 608784 w 2020395"/>
                  <a:gd name="connsiteY6" fmla="*/ 1647871 h 1724486"/>
                  <a:gd name="connsiteX7" fmla="*/ 706581 w 2020395"/>
                  <a:gd name="connsiteY7" fmla="*/ 1579413 h 1724486"/>
                  <a:gd name="connsiteX8" fmla="*/ 1083097 w 2020395"/>
                  <a:gd name="connsiteY8" fmla="*/ 1554964 h 1724486"/>
                  <a:gd name="connsiteX9" fmla="*/ 1166224 w 2020395"/>
                  <a:gd name="connsiteY9" fmla="*/ 1540295 h 1724486"/>
                  <a:gd name="connsiteX10" fmla="*/ 1246908 w 2020395"/>
                  <a:gd name="connsiteY10" fmla="*/ 1466948 h 1724486"/>
                  <a:gd name="connsiteX11" fmla="*/ 1349593 w 2020395"/>
                  <a:gd name="connsiteY11" fmla="*/ 1437609 h 1724486"/>
                  <a:gd name="connsiteX12" fmla="*/ 1457170 w 2020395"/>
                  <a:gd name="connsiteY12" fmla="*/ 1374041 h 1724486"/>
                  <a:gd name="connsiteX13" fmla="*/ 1567190 w 2020395"/>
                  <a:gd name="connsiteY13" fmla="*/ 1369151 h 1724486"/>
                  <a:gd name="connsiteX14" fmla="*/ 1787233 w 2020395"/>
                  <a:gd name="connsiteY14" fmla="*/ 1242016 h 1724486"/>
                  <a:gd name="connsiteX15" fmla="*/ 1860581 w 2020395"/>
                  <a:gd name="connsiteY15" fmla="*/ 1268910 h 1724486"/>
                  <a:gd name="connsiteX16" fmla="*/ 1904589 w 2020395"/>
                  <a:gd name="connsiteY16" fmla="*/ 1268910 h 1724486"/>
                  <a:gd name="connsiteX17" fmla="*/ 2009721 w 2020395"/>
                  <a:gd name="connsiteY17" fmla="*/ 1266466 h 1724486"/>
                  <a:gd name="connsiteX18" fmla="*/ 2015183 w 2020395"/>
                  <a:gd name="connsiteY18" fmla="*/ 1261576 h 1724486"/>
                  <a:gd name="connsiteX19" fmla="*/ 2003022 w 2020395"/>
                  <a:gd name="connsiteY19" fmla="*/ 1012194 h 1724486"/>
                  <a:gd name="connsiteX20" fmla="*/ 1983527 w 2020395"/>
                  <a:gd name="connsiteY20" fmla="*/ 995079 h 1724486"/>
                  <a:gd name="connsiteX21" fmla="*/ 1976320 w 2020395"/>
                  <a:gd name="connsiteY21" fmla="*/ 890077 h 1724486"/>
                  <a:gd name="connsiteX22" fmla="*/ 1902144 w 2020395"/>
                  <a:gd name="connsiteY22" fmla="*/ 892394 h 1724486"/>
                  <a:gd name="connsiteX23" fmla="*/ 1880140 w 2020395"/>
                  <a:gd name="connsiteY23" fmla="*/ 867945 h 1724486"/>
                  <a:gd name="connsiteX24" fmla="*/ 1861090 w 2020395"/>
                  <a:gd name="connsiteY24" fmla="*/ 850702 h 1724486"/>
                  <a:gd name="connsiteX25" fmla="*/ 1856264 w 2020395"/>
                  <a:gd name="connsiteY25" fmla="*/ 755414 h 1724486"/>
                  <a:gd name="connsiteX26" fmla="*/ 1740780 w 2020395"/>
                  <a:gd name="connsiteY26" fmla="*/ 750588 h 1724486"/>
                  <a:gd name="connsiteX27" fmla="*/ 1731000 w 2020395"/>
                  <a:gd name="connsiteY27" fmla="*/ 731029 h 1724486"/>
                  <a:gd name="connsiteX28" fmla="*/ 1572335 w 2020395"/>
                  <a:gd name="connsiteY28" fmla="*/ 735919 h 1724486"/>
                  <a:gd name="connsiteX29" fmla="*/ 1555411 w 2020395"/>
                  <a:gd name="connsiteY29" fmla="*/ 694291 h 1724486"/>
                  <a:gd name="connsiteX30" fmla="*/ 1584814 w 2020395"/>
                  <a:gd name="connsiteY30" fmla="*/ 596560 h 1724486"/>
                  <a:gd name="connsiteX31" fmla="*/ 1618979 w 2020395"/>
                  <a:gd name="connsiteY31" fmla="*/ 471741 h 1724486"/>
                  <a:gd name="connsiteX32" fmla="*/ 1669877 w 2020395"/>
                  <a:gd name="connsiteY32" fmla="*/ 471869 h 1724486"/>
                  <a:gd name="connsiteX33" fmla="*/ 1667941 w 2020395"/>
                  <a:gd name="connsiteY33" fmla="*/ 430368 h 1724486"/>
                  <a:gd name="connsiteX34" fmla="*/ 1670323 w 2020395"/>
                  <a:gd name="connsiteY34" fmla="*/ 281038 h 1724486"/>
                  <a:gd name="connsiteX35" fmla="*/ 1782343 w 2020395"/>
                  <a:gd name="connsiteY35" fmla="*/ 261607 h 1724486"/>
                  <a:gd name="connsiteX36" fmla="*/ 1760784 w 2020395"/>
                  <a:gd name="connsiteY36" fmla="*/ 141742 h 1724486"/>
                  <a:gd name="connsiteX37" fmla="*/ 1614089 w 2020395"/>
                  <a:gd name="connsiteY37" fmla="*/ 75411 h 1724486"/>
                  <a:gd name="connsiteX38" fmla="*/ 1623933 w 2020395"/>
                  <a:gd name="connsiteY38" fmla="*/ 34165 h 1724486"/>
                  <a:gd name="connsiteX39" fmla="*/ 1598974 w 2020395"/>
                  <a:gd name="connsiteY39" fmla="*/ 0 h 1724486"/>
                  <a:gd name="connsiteX40" fmla="*/ 1559333 w 2020395"/>
                  <a:gd name="connsiteY40" fmla="*/ 55556 h 1724486"/>
                  <a:gd name="connsiteX41" fmla="*/ 1545186 w 2020395"/>
                  <a:gd name="connsiteY41" fmla="*/ 70903 h 1724486"/>
                  <a:gd name="connsiteX42" fmla="*/ 1514089 w 2020395"/>
                  <a:gd name="connsiteY42" fmla="*/ 100800 h 1724486"/>
                  <a:gd name="connsiteX43" fmla="*/ 1491398 w 2020395"/>
                  <a:gd name="connsiteY43" fmla="*/ 110021 h 1724486"/>
                  <a:gd name="connsiteX44" fmla="*/ 1400936 w 2020395"/>
                  <a:gd name="connsiteY44" fmla="*/ 124691 h 1724486"/>
                  <a:gd name="connsiteX45" fmla="*/ 1315364 w 2020395"/>
                  <a:gd name="connsiteY45" fmla="*/ 124691 h 1724486"/>
                  <a:gd name="connsiteX46" fmla="*/ 1259130 w 2020395"/>
                  <a:gd name="connsiteY46" fmla="*/ 114910 h 1724486"/>
                  <a:gd name="connsiteX47" fmla="*/ 1220012 w 2020395"/>
                  <a:gd name="connsiteY47" fmla="*/ 88016 h 1724486"/>
                  <a:gd name="connsiteX48" fmla="*/ 1186103 w 2020395"/>
                  <a:gd name="connsiteY48" fmla="*/ 63374 h 1724486"/>
                  <a:gd name="connsiteX0" fmla="*/ 0 w 2020395"/>
                  <a:gd name="connsiteY0" fmla="*/ 1684546 h 1724486"/>
                  <a:gd name="connsiteX1" fmla="*/ 41562 w 2020395"/>
                  <a:gd name="connsiteY1" fmla="*/ 1708996 h 1724486"/>
                  <a:gd name="connsiteX2" fmla="*/ 122245 w 2020395"/>
                  <a:gd name="connsiteY2" fmla="*/ 1723665 h 1724486"/>
                  <a:gd name="connsiteX3" fmla="*/ 151585 w 2020395"/>
                  <a:gd name="connsiteY3" fmla="*/ 1694325 h 1724486"/>
                  <a:gd name="connsiteX4" fmla="*/ 290944 w 2020395"/>
                  <a:gd name="connsiteY4" fmla="*/ 1691881 h 1724486"/>
                  <a:gd name="connsiteX5" fmla="*/ 532991 w 2020395"/>
                  <a:gd name="connsiteY5" fmla="*/ 1630758 h 1724486"/>
                  <a:gd name="connsiteX6" fmla="*/ 608784 w 2020395"/>
                  <a:gd name="connsiteY6" fmla="*/ 1647871 h 1724486"/>
                  <a:gd name="connsiteX7" fmla="*/ 706581 w 2020395"/>
                  <a:gd name="connsiteY7" fmla="*/ 1579413 h 1724486"/>
                  <a:gd name="connsiteX8" fmla="*/ 1083097 w 2020395"/>
                  <a:gd name="connsiteY8" fmla="*/ 1554964 h 1724486"/>
                  <a:gd name="connsiteX9" fmla="*/ 1166224 w 2020395"/>
                  <a:gd name="connsiteY9" fmla="*/ 1540295 h 1724486"/>
                  <a:gd name="connsiteX10" fmla="*/ 1246908 w 2020395"/>
                  <a:gd name="connsiteY10" fmla="*/ 1466948 h 1724486"/>
                  <a:gd name="connsiteX11" fmla="*/ 1349593 w 2020395"/>
                  <a:gd name="connsiteY11" fmla="*/ 1437609 h 1724486"/>
                  <a:gd name="connsiteX12" fmla="*/ 1457170 w 2020395"/>
                  <a:gd name="connsiteY12" fmla="*/ 1374041 h 1724486"/>
                  <a:gd name="connsiteX13" fmla="*/ 1567190 w 2020395"/>
                  <a:gd name="connsiteY13" fmla="*/ 1369151 h 1724486"/>
                  <a:gd name="connsiteX14" fmla="*/ 1787233 w 2020395"/>
                  <a:gd name="connsiteY14" fmla="*/ 1242016 h 1724486"/>
                  <a:gd name="connsiteX15" fmla="*/ 1860581 w 2020395"/>
                  <a:gd name="connsiteY15" fmla="*/ 1268910 h 1724486"/>
                  <a:gd name="connsiteX16" fmla="*/ 1904589 w 2020395"/>
                  <a:gd name="connsiteY16" fmla="*/ 1268910 h 1724486"/>
                  <a:gd name="connsiteX17" fmla="*/ 2009721 w 2020395"/>
                  <a:gd name="connsiteY17" fmla="*/ 1266466 h 1724486"/>
                  <a:gd name="connsiteX18" fmla="*/ 2015183 w 2020395"/>
                  <a:gd name="connsiteY18" fmla="*/ 1261576 h 1724486"/>
                  <a:gd name="connsiteX19" fmla="*/ 2003022 w 2020395"/>
                  <a:gd name="connsiteY19" fmla="*/ 1012194 h 1724486"/>
                  <a:gd name="connsiteX20" fmla="*/ 1983527 w 2020395"/>
                  <a:gd name="connsiteY20" fmla="*/ 995079 h 1724486"/>
                  <a:gd name="connsiteX21" fmla="*/ 1976320 w 2020395"/>
                  <a:gd name="connsiteY21" fmla="*/ 890077 h 1724486"/>
                  <a:gd name="connsiteX22" fmla="*/ 1902144 w 2020395"/>
                  <a:gd name="connsiteY22" fmla="*/ 892394 h 1724486"/>
                  <a:gd name="connsiteX23" fmla="*/ 1880140 w 2020395"/>
                  <a:gd name="connsiteY23" fmla="*/ 867945 h 1724486"/>
                  <a:gd name="connsiteX24" fmla="*/ 1861090 w 2020395"/>
                  <a:gd name="connsiteY24" fmla="*/ 850702 h 1724486"/>
                  <a:gd name="connsiteX25" fmla="*/ 1856264 w 2020395"/>
                  <a:gd name="connsiteY25" fmla="*/ 755414 h 1724486"/>
                  <a:gd name="connsiteX26" fmla="*/ 1740780 w 2020395"/>
                  <a:gd name="connsiteY26" fmla="*/ 750588 h 1724486"/>
                  <a:gd name="connsiteX27" fmla="*/ 1731000 w 2020395"/>
                  <a:gd name="connsiteY27" fmla="*/ 731029 h 1724486"/>
                  <a:gd name="connsiteX28" fmla="*/ 1572335 w 2020395"/>
                  <a:gd name="connsiteY28" fmla="*/ 735919 h 1724486"/>
                  <a:gd name="connsiteX29" fmla="*/ 1555411 w 2020395"/>
                  <a:gd name="connsiteY29" fmla="*/ 694291 h 1724486"/>
                  <a:gd name="connsiteX30" fmla="*/ 1584814 w 2020395"/>
                  <a:gd name="connsiteY30" fmla="*/ 596560 h 1724486"/>
                  <a:gd name="connsiteX31" fmla="*/ 1618979 w 2020395"/>
                  <a:gd name="connsiteY31" fmla="*/ 471741 h 1724486"/>
                  <a:gd name="connsiteX32" fmla="*/ 1669877 w 2020395"/>
                  <a:gd name="connsiteY32" fmla="*/ 471869 h 1724486"/>
                  <a:gd name="connsiteX33" fmla="*/ 1667941 w 2020395"/>
                  <a:gd name="connsiteY33" fmla="*/ 430368 h 1724486"/>
                  <a:gd name="connsiteX34" fmla="*/ 1670323 w 2020395"/>
                  <a:gd name="connsiteY34" fmla="*/ 281038 h 1724486"/>
                  <a:gd name="connsiteX35" fmla="*/ 1782343 w 2020395"/>
                  <a:gd name="connsiteY35" fmla="*/ 261607 h 1724486"/>
                  <a:gd name="connsiteX36" fmla="*/ 1760784 w 2020395"/>
                  <a:gd name="connsiteY36" fmla="*/ 141742 h 1724486"/>
                  <a:gd name="connsiteX37" fmla="*/ 1614089 w 2020395"/>
                  <a:gd name="connsiteY37" fmla="*/ 75411 h 1724486"/>
                  <a:gd name="connsiteX38" fmla="*/ 1623933 w 2020395"/>
                  <a:gd name="connsiteY38" fmla="*/ 34165 h 1724486"/>
                  <a:gd name="connsiteX39" fmla="*/ 1598974 w 2020395"/>
                  <a:gd name="connsiteY39" fmla="*/ 0 h 1724486"/>
                  <a:gd name="connsiteX40" fmla="*/ 1559333 w 2020395"/>
                  <a:gd name="connsiteY40" fmla="*/ 55556 h 1724486"/>
                  <a:gd name="connsiteX41" fmla="*/ 1545186 w 2020395"/>
                  <a:gd name="connsiteY41" fmla="*/ 70903 h 1724486"/>
                  <a:gd name="connsiteX42" fmla="*/ 1514089 w 2020395"/>
                  <a:gd name="connsiteY42" fmla="*/ 100800 h 1724486"/>
                  <a:gd name="connsiteX43" fmla="*/ 1491398 w 2020395"/>
                  <a:gd name="connsiteY43" fmla="*/ 110021 h 1724486"/>
                  <a:gd name="connsiteX44" fmla="*/ 1400936 w 2020395"/>
                  <a:gd name="connsiteY44" fmla="*/ 124691 h 1724486"/>
                  <a:gd name="connsiteX45" fmla="*/ 1315364 w 2020395"/>
                  <a:gd name="connsiteY45" fmla="*/ 124691 h 1724486"/>
                  <a:gd name="connsiteX46" fmla="*/ 1259130 w 2020395"/>
                  <a:gd name="connsiteY46" fmla="*/ 114910 h 1724486"/>
                  <a:gd name="connsiteX47" fmla="*/ 1220012 w 2020395"/>
                  <a:gd name="connsiteY47" fmla="*/ 104685 h 1724486"/>
                  <a:gd name="connsiteX48" fmla="*/ 1186103 w 2020395"/>
                  <a:gd name="connsiteY48" fmla="*/ 63374 h 1724486"/>
                  <a:gd name="connsiteX0" fmla="*/ 0 w 2020395"/>
                  <a:gd name="connsiteY0" fmla="*/ 1684546 h 1724486"/>
                  <a:gd name="connsiteX1" fmla="*/ 41562 w 2020395"/>
                  <a:gd name="connsiteY1" fmla="*/ 1708996 h 1724486"/>
                  <a:gd name="connsiteX2" fmla="*/ 122245 w 2020395"/>
                  <a:gd name="connsiteY2" fmla="*/ 1723665 h 1724486"/>
                  <a:gd name="connsiteX3" fmla="*/ 151585 w 2020395"/>
                  <a:gd name="connsiteY3" fmla="*/ 1694325 h 1724486"/>
                  <a:gd name="connsiteX4" fmla="*/ 290944 w 2020395"/>
                  <a:gd name="connsiteY4" fmla="*/ 1691881 h 1724486"/>
                  <a:gd name="connsiteX5" fmla="*/ 532991 w 2020395"/>
                  <a:gd name="connsiteY5" fmla="*/ 1630758 h 1724486"/>
                  <a:gd name="connsiteX6" fmla="*/ 608784 w 2020395"/>
                  <a:gd name="connsiteY6" fmla="*/ 1647871 h 1724486"/>
                  <a:gd name="connsiteX7" fmla="*/ 706581 w 2020395"/>
                  <a:gd name="connsiteY7" fmla="*/ 1579413 h 1724486"/>
                  <a:gd name="connsiteX8" fmla="*/ 1083097 w 2020395"/>
                  <a:gd name="connsiteY8" fmla="*/ 1554964 h 1724486"/>
                  <a:gd name="connsiteX9" fmla="*/ 1166224 w 2020395"/>
                  <a:gd name="connsiteY9" fmla="*/ 1540295 h 1724486"/>
                  <a:gd name="connsiteX10" fmla="*/ 1246908 w 2020395"/>
                  <a:gd name="connsiteY10" fmla="*/ 1466948 h 1724486"/>
                  <a:gd name="connsiteX11" fmla="*/ 1349593 w 2020395"/>
                  <a:gd name="connsiteY11" fmla="*/ 1437609 h 1724486"/>
                  <a:gd name="connsiteX12" fmla="*/ 1457170 w 2020395"/>
                  <a:gd name="connsiteY12" fmla="*/ 1374041 h 1724486"/>
                  <a:gd name="connsiteX13" fmla="*/ 1567190 w 2020395"/>
                  <a:gd name="connsiteY13" fmla="*/ 1369151 h 1724486"/>
                  <a:gd name="connsiteX14" fmla="*/ 1787233 w 2020395"/>
                  <a:gd name="connsiteY14" fmla="*/ 1242016 h 1724486"/>
                  <a:gd name="connsiteX15" fmla="*/ 1860581 w 2020395"/>
                  <a:gd name="connsiteY15" fmla="*/ 1268910 h 1724486"/>
                  <a:gd name="connsiteX16" fmla="*/ 1904589 w 2020395"/>
                  <a:gd name="connsiteY16" fmla="*/ 1268910 h 1724486"/>
                  <a:gd name="connsiteX17" fmla="*/ 2009721 w 2020395"/>
                  <a:gd name="connsiteY17" fmla="*/ 1266466 h 1724486"/>
                  <a:gd name="connsiteX18" fmla="*/ 2015183 w 2020395"/>
                  <a:gd name="connsiteY18" fmla="*/ 1261576 h 1724486"/>
                  <a:gd name="connsiteX19" fmla="*/ 2003022 w 2020395"/>
                  <a:gd name="connsiteY19" fmla="*/ 1012194 h 1724486"/>
                  <a:gd name="connsiteX20" fmla="*/ 1983527 w 2020395"/>
                  <a:gd name="connsiteY20" fmla="*/ 995079 h 1724486"/>
                  <a:gd name="connsiteX21" fmla="*/ 1976320 w 2020395"/>
                  <a:gd name="connsiteY21" fmla="*/ 890077 h 1724486"/>
                  <a:gd name="connsiteX22" fmla="*/ 1902144 w 2020395"/>
                  <a:gd name="connsiteY22" fmla="*/ 892394 h 1724486"/>
                  <a:gd name="connsiteX23" fmla="*/ 1880140 w 2020395"/>
                  <a:gd name="connsiteY23" fmla="*/ 867945 h 1724486"/>
                  <a:gd name="connsiteX24" fmla="*/ 1861090 w 2020395"/>
                  <a:gd name="connsiteY24" fmla="*/ 850702 h 1724486"/>
                  <a:gd name="connsiteX25" fmla="*/ 1856264 w 2020395"/>
                  <a:gd name="connsiteY25" fmla="*/ 755414 h 1724486"/>
                  <a:gd name="connsiteX26" fmla="*/ 1740780 w 2020395"/>
                  <a:gd name="connsiteY26" fmla="*/ 750588 h 1724486"/>
                  <a:gd name="connsiteX27" fmla="*/ 1731000 w 2020395"/>
                  <a:gd name="connsiteY27" fmla="*/ 731029 h 1724486"/>
                  <a:gd name="connsiteX28" fmla="*/ 1572335 w 2020395"/>
                  <a:gd name="connsiteY28" fmla="*/ 735919 h 1724486"/>
                  <a:gd name="connsiteX29" fmla="*/ 1555411 w 2020395"/>
                  <a:gd name="connsiteY29" fmla="*/ 694291 h 1724486"/>
                  <a:gd name="connsiteX30" fmla="*/ 1584814 w 2020395"/>
                  <a:gd name="connsiteY30" fmla="*/ 596560 h 1724486"/>
                  <a:gd name="connsiteX31" fmla="*/ 1618979 w 2020395"/>
                  <a:gd name="connsiteY31" fmla="*/ 471741 h 1724486"/>
                  <a:gd name="connsiteX32" fmla="*/ 1669877 w 2020395"/>
                  <a:gd name="connsiteY32" fmla="*/ 471869 h 1724486"/>
                  <a:gd name="connsiteX33" fmla="*/ 1667941 w 2020395"/>
                  <a:gd name="connsiteY33" fmla="*/ 430368 h 1724486"/>
                  <a:gd name="connsiteX34" fmla="*/ 1670323 w 2020395"/>
                  <a:gd name="connsiteY34" fmla="*/ 281038 h 1724486"/>
                  <a:gd name="connsiteX35" fmla="*/ 1782343 w 2020395"/>
                  <a:gd name="connsiteY35" fmla="*/ 261607 h 1724486"/>
                  <a:gd name="connsiteX36" fmla="*/ 1760784 w 2020395"/>
                  <a:gd name="connsiteY36" fmla="*/ 141742 h 1724486"/>
                  <a:gd name="connsiteX37" fmla="*/ 1614089 w 2020395"/>
                  <a:gd name="connsiteY37" fmla="*/ 75411 h 1724486"/>
                  <a:gd name="connsiteX38" fmla="*/ 1623933 w 2020395"/>
                  <a:gd name="connsiteY38" fmla="*/ 34165 h 1724486"/>
                  <a:gd name="connsiteX39" fmla="*/ 1598974 w 2020395"/>
                  <a:gd name="connsiteY39" fmla="*/ 0 h 1724486"/>
                  <a:gd name="connsiteX40" fmla="*/ 1559333 w 2020395"/>
                  <a:gd name="connsiteY40" fmla="*/ 55556 h 1724486"/>
                  <a:gd name="connsiteX41" fmla="*/ 1545186 w 2020395"/>
                  <a:gd name="connsiteY41" fmla="*/ 70903 h 1724486"/>
                  <a:gd name="connsiteX42" fmla="*/ 1514089 w 2020395"/>
                  <a:gd name="connsiteY42" fmla="*/ 100800 h 1724486"/>
                  <a:gd name="connsiteX43" fmla="*/ 1491398 w 2020395"/>
                  <a:gd name="connsiteY43" fmla="*/ 110021 h 1724486"/>
                  <a:gd name="connsiteX44" fmla="*/ 1400936 w 2020395"/>
                  <a:gd name="connsiteY44" fmla="*/ 124691 h 1724486"/>
                  <a:gd name="connsiteX45" fmla="*/ 1315364 w 2020395"/>
                  <a:gd name="connsiteY45" fmla="*/ 124691 h 1724486"/>
                  <a:gd name="connsiteX46" fmla="*/ 1259130 w 2020395"/>
                  <a:gd name="connsiteY46" fmla="*/ 122054 h 1724486"/>
                  <a:gd name="connsiteX47" fmla="*/ 1220012 w 2020395"/>
                  <a:gd name="connsiteY47" fmla="*/ 104685 h 1724486"/>
                  <a:gd name="connsiteX48" fmla="*/ 1186103 w 2020395"/>
                  <a:gd name="connsiteY48" fmla="*/ 63374 h 172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20395" h="1724486">
                    <a:moveTo>
                      <a:pt x="0" y="1684546"/>
                    </a:moveTo>
                    <a:cubicBezTo>
                      <a:pt x="14669" y="1680471"/>
                      <a:pt x="26893" y="1713071"/>
                      <a:pt x="41562" y="1708996"/>
                    </a:cubicBezTo>
                    <a:cubicBezTo>
                      <a:pt x="55417" y="1703291"/>
                      <a:pt x="108390" y="1729370"/>
                      <a:pt x="122245" y="1723665"/>
                    </a:cubicBezTo>
                    <a:cubicBezTo>
                      <a:pt x="121430" y="1712255"/>
                      <a:pt x="152400" y="1705735"/>
                      <a:pt x="151585" y="1694325"/>
                    </a:cubicBezTo>
                    <a:cubicBezTo>
                      <a:pt x="184184" y="1682916"/>
                      <a:pt x="258345" y="1703290"/>
                      <a:pt x="290944" y="1691881"/>
                    </a:cubicBezTo>
                    <a:cubicBezTo>
                      <a:pt x="332508" y="1672322"/>
                      <a:pt x="491427" y="1650317"/>
                      <a:pt x="532991" y="1630758"/>
                    </a:cubicBezTo>
                    <a:cubicBezTo>
                      <a:pt x="546031" y="1620163"/>
                      <a:pt x="595744" y="1658466"/>
                      <a:pt x="608784" y="1647871"/>
                    </a:cubicBezTo>
                    <a:cubicBezTo>
                      <a:pt x="616934" y="1616902"/>
                      <a:pt x="698431" y="1610382"/>
                      <a:pt x="706581" y="1579413"/>
                    </a:cubicBezTo>
                    <a:cubicBezTo>
                      <a:pt x="808452" y="1550889"/>
                      <a:pt x="981226" y="1583488"/>
                      <a:pt x="1083097" y="1554964"/>
                    </a:cubicBezTo>
                    <a:cubicBezTo>
                      <a:pt x="1097767" y="1541109"/>
                      <a:pt x="1151554" y="1554150"/>
                      <a:pt x="1166224" y="1540295"/>
                    </a:cubicBezTo>
                    <a:cubicBezTo>
                      <a:pt x="1176004" y="1513401"/>
                      <a:pt x="1237128" y="1493842"/>
                      <a:pt x="1246908" y="1466948"/>
                    </a:cubicBezTo>
                    <a:cubicBezTo>
                      <a:pt x="1272172" y="1449834"/>
                      <a:pt x="1324329" y="1454723"/>
                      <a:pt x="1349593" y="1437609"/>
                    </a:cubicBezTo>
                    <a:cubicBezTo>
                      <a:pt x="1361003" y="1409085"/>
                      <a:pt x="1445760" y="1402565"/>
                      <a:pt x="1457170" y="1374041"/>
                    </a:cubicBezTo>
                    <a:cubicBezTo>
                      <a:pt x="1482434" y="1361001"/>
                      <a:pt x="1541926" y="1382191"/>
                      <a:pt x="1567190" y="1369151"/>
                    </a:cubicBezTo>
                    <a:cubicBezTo>
                      <a:pt x="1606309" y="1310473"/>
                      <a:pt x="1748114" y="1300694"/>
                      <a:pt x="1787233" y="1242016"/>
                    </a:cubicBezTo>
                    <a:cubicBezTo>
                      <a:pt x="1807607" y="1234681"/>
                      <a:pt x="1840207" y="1276245"/>
                      <a:pt x="1860581" y="1268910"/>
                    </a:cubicBezTo>
                    <a:cubicBezTo>
                      <a:pt x="1879325" y="1272578"/>
                      <a:pt x="1875250" y="1270132"/>
                      <a:pt x="1904589" y="1268910"/>
                    </a:cubicBezTo>
                    <a:cubicBezTo>
                      <a:pt x="1928223" y="1270947"/>
                      <a:pt x="1991289" y="1267688"/>
                      <a:pt x="2009721" y="1266466"/>
                    </a:cubicBezTo>
                    <a:cubicBezTo>
                      <a:pt x="2028153" y="1265244"/>
                      <a:pt x="2011108" y="1306399"/>
                      <a:pt x="2015183" y="1261576"/>
                    </a:cubicBezTo>
                    <a:cubicBezTo>
                      <a:pt x="2037187" y="1180079"/>
                      <a:pt x="1981018" y="1093691"/>
                      <a:pt x="2003022" y="1012194"/>
                    </a:cubicBezTo>
                    <a:cubicBezTo>
                      <a:pt x="2010357" y="1006489"/>
                      <a:pt x="1976192" y="1000784"/>
                      <a:pt x="1983527" y="995079"/>
                    </a:cubicBezTo>
                    <a:cubicBezTo>
                      <a:pt x="1988417" y="969000"/>
                      <a:pt x="1971430" y="916156"/>
                      <a:pt x="1976320" y="890077"/>
                    </a:cubicBezTo>
                    <a:cubicBezTo>
                      <a:pt x="1957576" y="873777"/>
                      <a:pt x="1920888" y="908694"/>
                      <a:pt x="1902144" y="892394"/>
                    </a:cubicBezTo>
                    <a:cubicBezTo>
                      <a:pt x="1907849" y="885059"/>
                      <a:pt x="1874435" y="875280"/>
                      <a:pt x="1880140" y="867945"/>
                    </a:cubicBezTo>
                    <a:cubicBezTo>
                      <a:pt x="1877695" y="860610"/>
                      <a:pt x="1861498" y="869854"/>
                      <a:pt x="1861090" y="850702"/>
                    </a:cubicBezTo>
                    <a:cubicBezTo>
                      <a:pt x="1860683" y="831550"/>
                      <a:pt x="1855831" y="812743"/>
                      <a:pt x="1856264" y="755414"/>
                    </a:cubicBezTo>
                    <a:cubicBezTo>
                      <a:pt x="1846484" y="730965"/>
                      <a:pt x="1750560" y="775037"/>
                      <a:pt x="1740780" y="750588"/>
                    </a:cubicBezTo>
                    <a:cubicBezTo>
                      <a:pt x="1740780" y="744068"/>
                      <a:pt x="1731000" y="737549"/>
                      <a:pt x="1731000" y="731029"/>
                    </a:cubicBezTo>
                    <a:cubicBezTo>
                      <a:pt x="1702476" y="715545"/>
                      <a:pt x="1600859" y="751403"/>
                      <a:pt x="1572335" y="735919"/>
                    </a:cubicBezTo>
                    <a:cubicBezTo>
                      <a:pt x="1560110" y="724509"/>
                      <a:pt x="1567636" y="705701"/>
                      <a:pt x="1555411" y="694291"/>
                    </a:cubicBezTo>
                    <a:cubicBezTo>
                      <a:pt x="1553781" y="671472"/>
                      <a:pt x="1569712" y="645739"/>
                      <a:pt x="1584814" y="596560"/>
                    </a:cubicBezTo>
                    <a:cubicBezTo>
                      <a:pt x="1587259" y="566406"/>
                      <a:pt x="1623461" y="500266"/>
                      <a:pt x="1618979" y="471741"/>
                    </a:cubicBezTo>
                    <a:cubicBezTo>
                      <a:pt x="1629166" y="447292"/>
                      <a:pt x="1620571" y="486539"/>
                      <a:pt x="1669877" y="471869"/>
                    </a:cubicBezTo>
                    <a:cubicBezTo>
                      <a:pt x="1679657" y="468609"/>
                      <a:pt x="1632082" y="475192"/>
                      <a:pt x="1667941" y="430368"/>
                    </a:cubicBezTo>
                    <a:cubicBezTo>
                      <a:pt x="1680165" y="413661"/>
                      <a:pt x="1669100" y="329121"/>
                      <a:pt x="1670323" y="281038"/>
                    </a:cubicBezTo>
                    <a:cubicBezTo>
                      <a:pt x="1669508" y="248847"/>
                      <a:pt x="1799457" y="290539"/>
                      <a:pt x="1782343" y="261607"/>
                    </a:cubicBezTo>
                    <a:cubicBezTo>
                      <a:pt x="1786418" y="249790"/>
                      <a:pt x="1769977" y="192042"/>
                      <a:pt x="1760784" y="141742"/>
                    </a:cubicBezTo>
                    <a:cubicBezTo>
                      <a:pt x="1743262" y="118515"/>
                      <a:pt x="1646280" y="81524"/>
                      <a:pt x="1614089" y="75411"/>
                    </a:cubicBezTo>
                    <a:cubicBezTo>
                      <a:pt x="1585973" y="57482"/>
                      <a:pt x="1611377" y="80874"/>
                      <a:pt x="1623933" y="34165"/>
                    </a:cubicBezTo>
                    <a:cubicBezTo>
                      <a:pt x="1623933" y="22755"/>
                      <a:pt x="1597751" y="34637"/>
                      <a:pt x="1598974" y="0"/>
                    </a:cubicBezTo>
                    <a:cubicBezTo>
                      <a:pt x="1590589" y="4359"/>
                      <a:pt x="1568298" y="43739"/>
                      <a:pt x="1559333" y="55556"/>
                    </a:cubicBezTo>
                    <a:cubicBezTo>
                      <a:pt x="1550368" y="67373"/>
                      <a:pt x="1552330" y="61775"/>
                      <a:pt x="1545186" y="70903"/>
                    </a:cubicBezTo>
                    <a:cubicBezTo>
                      <a:pt x="1538042" y="80031"/>
                      <a:pt x="1523054" y="94280"/>
                      <a:pt x="1514089" y="100800"/>
                    </a:cubicBezTo>
                    <a:cubicBezTo>
                      <a:pt x="1505124" y="107320"/>
                      <a:pt x="1510654" y="107627"/>
                      <a:pt x="1491398" y="110021"/>
                    </a:cubicBezTo>
                    <a:cubicBezTo>
                      <a:pt x="1475099" y="108391"/>
                      <a:pt x="1419273" y="151585"/>
                      <a:pt x="1400936" y="124691"/>
                    </a:cubicBezTo>
                    <a:cubicBezTo>
                      <a:pt x="1384229" y="121431"/>
                      <a:pt x="1318624" y="154030"/>
                      <a:pt x="1315364" y="124691"/>
                    </a:cubicBezTo>
                    <a:cubicBezTo>
                      <a:pt x="1295805" y="120209"/>
                      <a:pt x="1278689" y="133464"/>
                      <a:pt x="1259130" y="122054"/>
                    </a:cubicBezTo>
                    <a:cubicBezTo>
                      <a:pt x="1244868" y="115127"/>
                      <a:pt x="1230199" y="114465"/>
                      <a:pt x="1220012" y="104685"/>
                    </a:cubicBezTo>
                    <a:cubicBezTo>
                      <a:pt x="1209825" y="94905"/>
                      <a:pt x="1191400" y="67856"/>
                      <a:pt x="1186103" y="63374"/>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フリーフォーム 29"/>
              <p:cNvSpPr/>
              <p:nvPr/>
            </p:nvSpPr>
            <p:spPr>
              <a:xfrm>
                <a:off x="5777580" y="3895780"/>
                <a:ext cx="1366732" cy="1437446"/>
              </a:xfrm>
              <a:custGeom>
                <a:avLst/>
                <a:gdLst>
                  <a:gd name="connsiteX0" fmla="*/ 0 w 429370"/>
                  <a:gd name="connsiteY0" fmla="*/ 0 h 344556"/>
                  <a:gd name="connsiteX1" fmla="*/ 429370 w 429370"/>
                  <a:gd name="connsiteY1" fmla="*/ 344556 h 344556"/>
                  <a:gd name="connsiteX0" fmla="*/ 0 w 429370"/>
                  <a:gd name="connsiteY0" fmla="*/ 0 h 344556"/>
                  <a:gd name="connsiteX1" fmla="*/ 92765 w 429370"/>
                  <a:gd name="connsiteY1" fmla="*/ 37106 h 344556"/>
                  <a:gd name="connsiteX2" fmla="*/ 429370 w 429370"/>
                  <a:gd name="connsiteY2" fmla="*/ 344556 h 344556"/>
                  <a:gd name="connsiteX0" fmla="*/ 0 w 429370"/>
                  <a:gd name="connsiteY0" fmla="*/ 0 h 344556"/>
                  <a:gd name="connsiteX1" fmla="*/ 92765 w 429370"/>
                  <a:gd name="connsiteY1" fmla="*/ 37106 h 344556"/>
                  <a:gd name="connsiteX2" fmla="*/ 209384 w 429370"/>
                  <a:gd name="connsiteY2" fmla="*/ 15902 h 344556"/>
                  <a:gd name="connsiteX3" fmla="*/ 429370 w 429370"/>
                  <a:gd name="connsiteY3" fmla="*/ 344556 h 344556"/>
                  <a:gd name="connsiteX0" fmla="*/ 0 w 638755"/>
                  <a:gd name="connsiteY0" fmla="*/ 71562 h 111018"/>
                  <a:gd name="connsiteX1" fmla="*/ 92765 w 638755"/>
                  <a:gd name="connsiteY1" fmla="*/ 108668 h 111018"/>
                  <a:gd name="connsiteX2" fmla="*/ 209384 w 638755"/>
                  <a:gd name="connsiteY2" fmla="*/ 87464 h 111018"/>
                  <a:gd name="connsiteX3" fmla="*/ 638755 w 638755"/>
                  <a:gd name="connsiteY3" fmla="*/ 0 h 111018"/>
                  <a:gd name="connsiteX0" fmla="*/ 0 w 638755"/>
                  <a:gd name="connsiteY0" fmla="*/ 71562 h 111018"/>
                  <a:gd name="connsiteX1" fmla="*/ 92765 w 638755"/>
                  <a:gd name="connsiteY1" fmla="*/ 108668 h 111018"/>
                  <a:gd name="connsiteX2" fmla="*/ 209384 w 638755"/>
                  <a:gd name="connsiteY2" fmla="*/ 87464 h 111018"/>
                  <a:gd name="connsiteX3" fmla="*/ 257092 w 638755"/>
                  <a:gd name="connsiteY3" fmla="*/ 42407 h 111018"/>
                  <a:gd name="connsiteX4" fmla="*/ 638755 w 638755"/>
                  <a:gd name="connsiteY4" fmla="*/ 0 h 111018"/>
                  <a:gd name="connsiteX0" fmla="*/ 0 w 638755"/>
                  <a:gd name="connsiteY0" fmla="*/ 87465 h 126921"/>
                  <a:gd name="connsiteX1" fmla="*/ 92765 w 638755"/>
                  <a:gd name="connsiteY1" fmla="*/ 124571 h 126921"/>
                  <a:gd name="connsiteX2" fmla="*/ 209384 w 638755"/>
                  <a:gd name="connsiteY2" fmla="*/ 103367 h 126921"/>
                  <a:gd name="connsiteX3" fmla="*/ 257092 w 638755"/>
                  <a:gd name="connsiteY3" fmla="*/ 58310 h 126921"/>
                  <a:gd name="connsiteX4" fmla="*/ 278296 w 638755"/>
                  <a:gd name="connsiteY4" fmla="*/ 0 h 126921"/>
                  <a:gd name="connsiteX5" fmla="*/ 638755 w 638755"/>
                  <a:gd name="connsiteY5" fmla="*/ 15903 h 126921"/>
                  <a:gd name="connsiteX0" fmla="*/ 0 w 638755"/>
                  <a:gd name="connsiteY0" fmla="*/ 119404 h 158860"/>
                  <a:gd name="connsiteX1" fmla="*/ 92765 w 638755"/>
                  <a:gd name="connsiteY1" fmla="*/ 156510 h 158860"/>
                  <a:gd name="connsiteX2" fmla="*/ 209384 w 638755"/>
                  <a:gd name="connsiteY2" fmla="*/ 135306 h 158860"/>
                  <a:gd name="connsiteX3" fmla="*/ 257092 w 638755"/>
                  <a:gd name="connsiteY3" fmla="*/ 90249 h 158860"/>
                  <a:gd name="connsiteX4" fmla="*/ 278296 w 638755"/>
                  <a:gd name="connsiteY4" fmla="*/ 31939 h 158860"/>
                  <a:gd name="connsiteX5" fmla="*/ 312751 w 638755"/>
                  <a:gd name="connsiteY5" fmla="*/ 135 h 158860"/>
                  <a:gd name="connsiteX6" fmla="*/ 638755 w 638755"/>
                  <a:gd name="connsiteY6" fmla="*/ 47842 h 158860"/>
                  <a:gd name="connsiteX0" fmla="*/ 0 w 638755"/>
                  <a:gd name="connsiteY0" fmla="*/ 148667 h 188123"/>
                  <a:gd name="connsiteX1" fmla="*/ 92765 w 638755"/>
                  <a:gd name="connsiteY1" fmla="*/ 185773 h 188123"/>
                  <a:gd name="connsiteX2" fmla="*/ 209384 w 638755"/>
                  <a:gd name="connsiteY2" fmla="*/ 164569 h 188123"/>
                  <a:gd name="connsiteX3" fmla="*/ 257092 w 638755"/>
                  <a:gd name="connsiteY3" fmla="*/ 119512 h 188123"/>
                  <a:gd name="connsiteX4" fmla="*/ 278296 w 638755"/>
                  <a:gd name="connsiteY4" fmla="*/ 61202 h 188123"/>
                  <a:gd name="connsiteX5" fmla="*/ 312751 w 638755"/>
                  <a:gd name="connsiteY5" fmla="*/ 29398 h 188123"/>
                  <a:gd name="connsiteX6" fmla="*/ 302149 w 638755"/>
                  <a:gd name="connsiteY6" fmla="*/ 243 h 188123"/>
                  <a:gd name="connsiteX7" fmla="*/ 638755 w 638755"/>
                  <a:gd name="connsiteY7" fmla="*/ 77105 h 188123"/>
                  <a:gd name="connsiteX0" fmla="*/ 0 w 316628"/>
                  <a:gd name="connsiteY0" fmla="*/ 413468 h 452924"/>
                  <a:gd name="connsiteX1" fmla="*/ 92765 w 316628"/>
                  <a:gd name="connsiteY1" fmla="*/ 450574 h 452924"/>
                  <a:gd name="connsiteX2" fmla="*/ 209384 w 316628"/>
                  <a:gd name="connsiteY2" fmla="*/ 429370 h 452924"/>
                  <a:gd name="connsiteX3" fmla="*/ 257092 w 316628"/>
                  <a:gd name="connsiteY3" fmla="*/ 384313 h 452924"/>
                  <a:gd name="connsiteX4" fmla="*/ 278296 w 316628"/>
                  <a:gd name="connsiteY4" fmla="*/ 326003 h 452924"/>
                  <a:gd name="connsiteX5" fmla="*/ 312751 w 316628"/>
                  <a:gd name="connsiteY5" fmla="*/ 294199 h 452924"/>
                  <a:gd name="connsiteX6" fmla="*/ 302149 w 316628"/>
                  <a:gd name="connsiteY6" fmla="*/ 265044 h 452924"/>
                  <a:gd name="connsiteX7" fmla="*/ 257093 w 316628"/>
                  <a:gd name="connsiteY7" fmla="*/ 0 h 452924"/>
                  <a:gd name="connsiteX0" fmla="*/ 0 w 373826"/>
                  <a:gd name="connsiteY0" fmla="*/ 413468 h 452924"/>
                  <a:gd name="connsiteX1" fmla="*/ 92765 w 373826"/>
                  <a:gd name="connsiteY1" fmla="*/ 450574 h 452924"/>
                  <a:gd name="connsiteX2" fmla="*/ 209384 w 373826"/>
                  <a:gd name="connsiteY2" fmla="*/ 429370 h 452924"/>
                  <a:gd name="connsiteX3" fmla="*/ 257092 w 373826"/>
                  <a:gd name="connsiteY3" fmla="*/ 384313 h 452924"/>
                  <a:gd name="connsiteX4" fmla="*/ 278296 w 373826"/>
                  <a:gd name="connsiteY4" fmla="*/ 326003 h 452924"/>
                  <a:gd name="connsiteX5" fmla="*/ 312751 w 373826"/>
                  <a:gd name="connsiteY5" fmla="*/ 294199 h 452924"/>
                  <a:gd name="connsiteX6" fmla="*/ 302149 w 373826"/>
                  <a:gd name="connsiteY6" fmla="*/ 265044 h 452924"/>
                  <a:gd name="connsiteX7" fmla="*/ 373711 w 373826"/>
                  <a:gd name="connsiteY7" fmla="*/ 180232 h 452924"/>
                  <a:gd name="connsiteX8" fmla="*/ 257093 w 373826"/>
                  <a:gd name="connsiteY8" fmla="*/ 0 h 452924"/>
                  <a:gd name="connsiteX0" fmla="*/ 0 w 540690"/>
                  <a:gd name="connsiteY0" fmla="*/ 233236 h 272692"/>
                  <a:gd name="connsiteX1" fmla="*/ 92765 w 540690"/>
                  <a:gd name="connsiteY1" fmla="*/ 270342 h 272692"/>
                  <a:gd name="connsiteX2" fmla="*/ 209384 w 540690"/>
                  <a:gd name="connsiteY2" fmla="*/ 249138 h 272692"/>
                  <a:gd name="connsiteX3" fmla="*/ 257092 w 540690"/>
                  <a:gd name="connsiteY3" fmla="*/ 204081 h 272692"/>
                  <a:gd name="connsiteX4" fmla="*/ 278296 w 540690"/>
                  <a:gd name="connsiteY4" fmla="*/ 145771 h 272692"/>
                  <a:gd name="connsiteX5" fmla="*/ 312751 w 540690"/>
                  <a:gd name="connsiteY5" fmla="*/ 113967 h 272692"/>
                  <a:gd name="connsiteX6" fmla="*/ 302149 w 540690"/>
                  <a:gd name="connsiteY6" fmla="*/ 84812 h 272692"/>
                  <a:gd name="connsiteX7" fmla="*/ 373711 w 540690"/>
                  <a:gd name="connsiteY7" fmla="*/ 0 h 272692"/>
                  <a:gd name="connsiteX8" fmla="*/ 540690 w 540690"/>
                  <a:gd name="connsiteY8" fmla="*/ 262391 h 272692"/>
                  <a:gd name="connsiteX0" fmla="*/ 0 w 540690"/>
                  <a:gd name="connsiteY0" fmla="*/ 233236 h 272692"/>
                  <a:gd name="connsiteX1" fmla="*/ 92765 w 540690"/>
                  <a:gd name="connsiteY1" fmla="*/ 270342 h 272692"/>
                  <a:gd name="connsiteX2" fmla="*/ 209384 w 540690"/>
                  <a:gd name="connsiteY2" fmla="*/ 249138 h 272692"/>
                  <a:gd name="connsiteX3" fmla="*/ 257092 w 540690"/>
                  <a:gd name="connsiteY3" fmla="*/ 204081 h 272692"/>
                  <a:gd name="connsiteX4" fmla="*/ 278296 w 540690"/>
                  <a:gd name="connsiteY4" fmla="*/ 145771 h 272692"/>
                  <a:gd name="connsiteX5" fmla="*/ 312751 w 540690"/>
                  <a:gd name="connsiteY5" fmla="*/ 113967 h 272692"/>
                  <a:gd name="connsiteX6" fmla="*/ 302149 w 540690"/>
                  <a:gd name="connsiteY6" fmla="*/ 84812 h 272692"/>
                  <a:gd name="connsiteX7" fmla="*/ 373711 w 540690"/>
                  <a:gd name="connsiteY7" fmla="*/ 0 h 272692"/>
                  <a:gd name="connsiteX8" fmla="*/ 487680 w 540690"/>
                  <a:gd name="connsiteY8" fmla="*/ 15902 h 272692"/>
                  <a:gd name="connsiteX9" fmla="*/ 540690 w 540690"/>
                  <a:gd name="connsiteY9" fmla="*/ 262391 h 272692"/>
                  <a:gd name="connsiteX0" fmla="*/ 0 w 906450"/>
                  <a:gd name="connsiteY0" fmla="*/ 233236 h 272692"/>
                  <a:gd name="connsiteX1" fmla="*/ 92765 w 906450"/>
                  <a:gd name="connsiteY1" fmla="*/ 270342 h 272692"/>
                  <a:gd name="connsiteX2" fmla="*/ 209384 w 906450"/>
                  <a:gd name="connsiteY2" fmla="*/ 249138 h 272692"/>
                  <a:gd name="connsiteX3" fmla="*/ 257092 w 906450"/>
                  <a:gd name="connsiteY3" fmla="*/ 204081 h 272692"/>
                  <a:gd name="connsiteX4" fmla="*/ 278296 w 906450"/>
                  <a:gd name="connsiteY4" fmla="*/ 145771 h 272692"/>
                  <a:gd name="connsiteX5" fmla="*/ 312751 w 906450"/>
                  <a:gd name="connsiteY5" fmla="*/ 113967 h 272692"/>
                  <a:gd name="connsiteX6" fmla="*/ 302149 w 906450"/>
                  <a:gd name="connsiteY6" fmla="*/ 84812 h 272692"/>
                  <a:gd name="connsiteX7" fmla="*/ 373711 w 906450"/>
                  <a:gd name="connsiteY7" fmla="*/ 0 h 272692"/>
                  <a:gd name="connsiteX8" fmla="*/ 487680 w 906450"/>
                  <a:gd name="connsiteY8" fmla="*/ 15902 h 272692"/>
                  <a:gd name="connsiteX9" fmla="*/ 906450 w 906450"/>
                  <a:gd name="connsiteY9" fmla="*/ 254440 h 272692"/>
                  <a:gd name="connsiteX0" fmla="*/ 0 w 789831"/>
                  <a:gd name="connsiteY0" fmla="*/ 233236 h 352506"/>
                  <a:gd name="connsiteX1" fmla="*/ 92765 w 789831"/>
                  <a:gd name="connsiteY1" fmla="*/ 270342 h 352506"/>
                  <a:gd name="connsiteX2" fmla="*/ 209384 w 789831"/>
                  <a:gd name="connsiteY2" fmla="*/ 249138 h 352506"/>
                  <a:gd name="connsiteX3" fmla="*/ 257092 w 789831"/>
                  <a:gd name="connsiteY3" fmla="*/ 204081 h 352506"/>
                  <a:gd name="connsiteX4" fmla="*/ 278296 w 789831"/>
                  <a:gd name="connsiteY4" fmla="*/ 145771 h 352506"/>
                  <a:gd name="connsiteX5" fmla="*/ 312751 w 789831"/>
                  <a:gd name="connsiteY5" fmla="*/ 113967 h 352506"/>
                  <a:gd name="connsiteX6" fmla="*/ 302149 w 789831"/>
                  <a:gd name="connsiteY6" fmla="*/ 84812 h 352506"/>
                  <a:gd name="connsiteX7" fmla="*/ 373711 w 789831"/>
                  <a:gd name="connsiteY7" fmla="*/ 0 h 352506"/>
                  <a:gd name="connsiteX8" fmla="*/ 487680 w 789831"/>
                  <a:gd name="connsiteY8" fmla="*/ 15902 h 352506"/>
                  <a:gd name="connsiteX9" fmla="*/ 789831 w 789831"/>
                  <a:gd name="connsiteY9" fmla="*/ 352506 h 352506"/>
                  <a:gd name="connsiteX0" fmla="*/ 0 w 789831"/>
                  <a:gd name="connsiteY0" fmla="*/ 244644 h 363914"/>
                  <a:gd name="connsiteX1" fmla="*/ 92765 w 789831"/>
                  <a:gd name="connsiteY1" fmla="*/ 281750 h 363914"/>
                  <a:gd name="connsiteX2" fmla="*/ 209384 w 789831"/>
                  <a:gd name="connsiteY2" fmla="*/ 260546 h 363914"/>
                  <a:gd name="connsiteX3" fmla="*/ 257092 w 789831"/>
                  <a:gd name="connsiteY3" fmla="*/ 215489 h 363914"/>
                  <a:gd name="connsiteX4" fmla="*/ 278296 w 789831"/>
                  <a:gd name="connsiteY4" fmla="*/ 157179 h 363914"/>
                  <a:gd name="connsiteX5" fmla="*/ 312751 w 789831"/>
                  <a:gd name="connsiteY5" fmla="*/ 125375 h 363914"/>
                  <a:gd name="connsiteX6" fmla="*/ 302149 w 789831"/>
                  <a:gd name="connsiteY6" fmla="*/ 96220 h 363914"/>
                  <a:gd name="connsiteX7" fmla="*/ 373711 w 789831"/>
                  <a:gd name="connsiteY7" fmla="*/ 11408 h 363914"/>
                  <a:gd name="connsiteX8" fmla="*/ 405517 w 789831"/>
                  <a:gd name="connsiteY8" fmla="*/ 16708 h 363914"/>
                  <a:gd name="connsiteX9" fmla="*/ 487680 w 789831"/>
                  <a:gd name="connsiteY9" fmla="*/ 27310 h 363914"/>
                  <a:gd name="connsiteX10" fmla="*/ 789831 w 789831"/>
                  <a:gd name="connsiteY10" fmla="*/ 363914 h 363914"/>
                  <a:gd name="connsiteX0" fmla="*/ 0 w 789831"/>
                  <a:gd name="connsiteY0" fmla="*/ 245253 h 364523"/>
                  <a:gd name="connsiteX1" fmla="*/ 92765 w 789831"/>
                  <a:gd name="connsiteY1" fmla="*/ 282359 h 364523"/>
                  <a:gd name="connsiteX2" fmla="*/ 209384 w 789831"/>
                  <a:gd name="connsiteY2" fmla="*/ 261155 h 364523"/>
                  <a:gd name="connsiteX3" fmla="*/ 257092 w 789831"/>
                  <a:gd name="connsiteY3" fmla="*/ 216098 h 364523"/>
                  <a:gd name="connsiteX4" fmla="*/ 278296 w 789831"/>
                  <a:gd name="connsiteY4" fmla="*/ 157788 h 364523"/>
                  <a:gd name="connsiteX5" fmla="*/ 312751 w 789831"/>
                  <a:gd name="connsiteY5" fmla="*/ 125984 h 364523"/>
                  <a:gd name="connsiteX6" fmla="*/ 302149 w 789831"/>
                  <a:gd name="connsiteY6" fmla="*/ 96829 h 364523"/>
                  <a:gd name="connsiteX7" fmla="*/ 373711 w 789831"/>
                  <a:gd name="connsiteY7" fmla="*/ 12017 h 364523"/>
                  <a:gd name="connsiteX8" fmla="*/ 405517 w 789831"/>
                  <a:gd name="connsiteY8" fmla="*/ 17317 h 364523"/>
                  <a:gd name="connsiteX9" fmla="*/ 445274 w 789831"/>
                  <a:gd name="connsiteY9" fmla="*/ 22618 h 364523"/>
                  <a:gd name="connsiteX10" fmla="*/ 487680 w 789831"/>
                  <a:gd name="connsiteY10" fmla="*/ 27919 h 364523"/>
                  <a:gd name="connsiteX11" fmla="*/ 789831 w 789831"/>
                  <a:gd name="connsiteY11" fmla="*/ 364523 h 364523"/>
                  <a:gd name="connsiteX0" fmla="*/ 0 w 789831"/>
                  <a:gd name="connsiteY0" fmla="*/ 245253 h 364523"/>
                  <a:gd name="connsiteX1" fmla="*/ 92765 w 789831"/>
                  <a:gd name="connsiteY1" fmla="*/ 282359 h 364523"/>
                  <a:gd name="connsiteX2" fmla="*/ 209384 w 789831"/>
                  <a:gd name="connsiteY2" fmla="*/ 261155 h 364523"/>
                  <a:gd name="connsiteX3" fmla="*/ 257092 w 789831"/>
                  <a:gd name="connsiteY3" fmla="*/ 216098 h 364523"/>
                  <a:gd name="connsiteX4" fmla="*/ 278296 w 789831"/>
                  <a:gd name="connsiteY4" fmla="*/ 157788 h 364523"/>
                  <a:gd name="connsiteX5" fmla="*/ 312751 w 789831"/>
                  <a:gd name="connsiteY5" fmla="*/ 125984 h 364523"/>
                  <a:gd name="connsiteX6" fmla="*/ 302149 w 789831"/>
                  <a:gd name="connsiteY6" fmla="*/ 96829 h 364523"/>
                  <a:gd name="connsiteX7" fmla="*/ 373711 w 789831"/>
                  <a:gd name="connsiteY7" fmla="*/ 12017 h 364523"/>
                  <a:gd name="connsiteX8" fmla="*/ 405517 w 789831"/>
                  <a:gd name="connsiteY8" fmla="*/ 17317 h 364523"/>
                  <a:gd name="connsiteX9" fmla="*/ 445274 w 789831"/>
                  <a:gd name="connsiteY9" fmla="*/ 22618 h 364523"/>
                  <a:gd name="connsiteX10" fmla="*/ 487680 w 789831"/>
                  <a:gd name="connsiteY10" fmla="*/ 27919 h 364523"/>
                  <a:gd name="connsiteX11" fmla="*/ 569844 w 789831"/>
                  <a:gd name="connsiteY11" fmla="*/ 62376 h 364523"/>
                  <a:gd name="connsiteX12" fmla="*/ 789831 w 789831"/>
                  <a:gd name="connsiteY12" fmla="*/ 364523 h 364523"/>
                  <a:gd name="connsiteX0" fmla="*/ 0 w 569844"/>
                  <a:gd name="connsiteY0" fmla="*/ 245253 h 330067"/>
                  <a:gd name="connsiteX1" fmla="*/ 92765 w 569844"/>
                  <a:gd name="connsiteY1" fmla="*/ 282359 h 330067"/>
                  <a:gd name="connsiteX2" fmla="*/ 209384 w 569844"/>
                  <a:gd name="connsiteY2" fmla="*/ 261155 h 330067"/>
                  <a:gd name="connsiteX3" fmla="*/ 257092 w 569844"/>
                  <a:gd name="connsiteY3" fmla="*/ 216098 h 330067"/>
                  <a:gd name="connsiteX4" fmla="*/ 278296 w 569844"/>
                  <a:gd name="connsiteY4" fmla="*/ 157788 h 330067"/>
                  <a:gd name="connsiteX5" fmla="*/ 312751 w 569844"/>
                  <a:gd name="connsiteY5" fmla="*/ 125984 h 330067"/>
                  <a:gd name="connsiteX6" fmla="*/ 302149 w 569844"/>
                  <a:gd name="connsiteY6" fmla="*/ 96829 h 330067"/>
                  <a:gd name="connsiteX7" fmla="*/ 373711 w 569844"/>
                  <a:gd name="connsiteY7" fmla="*/ 12017 h 330067"/>
                  <a:gd name="connsiteX8" fmla="*/ 405517 w 569844"/>
                  <a:gd name="connsiteY8" fmla="*/ 17317 h 330067"/>
                  <a:gd name="connsiteX9" fmla="*/ 445274 w 569844"/>
                  <a:gd name="connsiteY9" fmla="*/ 22618 h 330067"/>
                  <a:gd name="connsiteX10" fmla="*/ 487680 w 569844"/>
                  <a:gd name="connsiteY10" fmla="*/ 27919 h 330067"/>
                  <a:gd name="connsiteX11" fmla="*/ 569844 w 569844"/>
                  <a:gd name="connsiteY11" fmla="*/ 62376 h 330067"/>
                  <a:gd name="connsiteX12" fmla="*/ 477080 w 569844"/>
                  <a:gd name="connsiteY12" fmla="*/ 330067 h 330067"/>
                  <a:gd name="connsiteX0" fmla="*/ 0 w 718675"/>
                  <a:gd name="connsiteY0" fmla="*/ 245253 h 330067"/>
                  <a:gd name="connsiteX1" fmla="*/ 92765 w 718675"/>
                  <a:gd name="connsiteY1" fmla="*/ 282359 h 330067"/>
                  <a:gd name="connsiteX2" fmla="*/ 209384 w 718675"/>
                  <a:gd name="connsiteY2" fmla="*/ 261155 h 330067"/>
                  <a:gd name="connsiteX3" fmla="*/ 257092 w 718675"/>
                  <a:gd name="connsiteY3" fmla="*/ 216098 h 330067"/>
                  <a:gd name="connsiteX4" fmla="*/ 278296 w 718675"/>
                  <a:gd name="connsiteY4" fmla="*/ 157788 h 330067"/>
                  <a:gd name="connsiteX5" fmla="*/ 312751 w 718675"/>
                  <a:gd name="connsiteY5" fmla="*/ 125984 h 330067"/>
                  <a:gd name="connsiteX6" fmla="*/ 302149 w 718675"/>
                  <a:gd name="connsiteY6" fmla="*/ 96829 h 330067"/>
                  <a:gd name="connsiteX7" fmla="*/ 373711 w 718675"/>
                  <a:gd name="connsiteY7" fmla="*/ 12017 h 330067"/>
                  <a:gd name="connsiteX8" fmla="*/ 405517 w 718675"/>
                  <a:gd name="connsiteY8" fmla="*/ 17317 h 330067"/>
                  <a:gd name="connsiteX9" fmla="*/ 445274 w 718675"/>
                  <a:gd name="connsiteY9" fmla="*/ 22618 h 330067"/>
                  <a:gd name="connsiteX10" fmla="*/ 487680 w 718675"/>
                  <a:gd name="connsiteY10" fmla="*/ 27919 h 330067"/>
                  <a:gd name="connsiteX11" fmla="*/ 569844 w 718675"/>
                  <a:gd name="connsiteY11" fmla="*/ 62376 h 330067"/>
                  <a:gd name="connsiteX12" fmla="*/ 718269 w 718675"/>
                  <a:gd name="connsiteY12" fmla="*/ 133938 h 330067"/>
                  <a:gd name="connsiteX13" fmla="*/ 477080 w 718675"/>
                  <a:gd name="connsiteY13" fmla="*/ 330067 h 330067"/>
                  <a:gd name="connsiteX0" fmla="*/ 0 w 1038972"/>
                  <a:gd name="connsiteY0" fmla="*/ 245253 h 284709"/>
                  <a:gd name="connsiteX1" fmla="*/ 92765 w 1038972"/>
                  <a:gd name="connsiteY1" fmla="*/ 282359 h 284709"/>
                  <a:gd name="connsiteX2" fmla="*/ 209384 w 1038972"/>
                  <a:gd name="connsiteY2" fmla="*/ 261155 h 284709"/>
                  <a:gd name="connsiteX3" fmla="*/ 257092 w 1038972"/>
                  <a:gd name="connsiteY3" fmla="*/ 216098 h 284709"/>
                  <a:gd name="connsiteX4" fmla="*/ 278296 w 1038972"/>
                  <a:gd name="connsiteY4" fmla="*/ 157788 h 284709"/>
                  <a:gd name="connsiteX5" fmla="*/ 312751 w 1038972"/>
                  <a:gd name="connsiteY5" fmla="*/ 125984 h 284709"/>
                  <a:gd name="connsiteX6" fmla="*/ 302149 w 1038972"/>
                  <a:gd name="connsiteY6" fmla="*/ 96829 h 284709"/>
                  <a:gd name="connsiteX7" fmla="*/ 373711 w 1038972"/>
                  <a:gd name="connsiteY7" fmla="*/ 12017 h 284709"/>
                  <a:gd name="connsiteX8" fmla="*/ 405517 w 1038972"/>
                  <a:gd name="connsiteY8" fmla="*/ 17317 h 284709"/>
                  <a:gd name="connsiteX9" fmla="*/ 445274 w 1038972"/>
                  <a:gd name="connsiteY9" fmla="*/ 22618 h 284709"/>
                  <a:gd name="connsiteX10" fmla="*/ 487680 w 1038972"/>
                  <a:gd name="connsiteY10" fmla="*/ 27919 h 284709"/>
                  <a:gd name="connsiteX11" fmla="*/ 569844 w 1038972"/>
                  <a:gd name="connsiteY11" fmla="*/ 62376 h 284709"/>
                  <a:gd name="connsiteX12" fmla="*/ 718269 w 1038972"/>
                  <a:gd name="connsiteY12" fmla="*/ 133938 h 284709"/>
                  <a:gd name="connsiteX13" fmla="*/ 1038972 w 1038972"/>
                  <a:gd name="connsiteY13" fmla="*/ 279709 h 284709"/>
                  <a:gd name="connsiteX0" fmla="*/ 0 w 1038972"/>
                  <a:gd name="connsiteY0" fmla="*/ 245253 h 284709"/>
                  <a:gd name="connsiteX1" fmla="*/ 92765 w 1038972"/>
                  <a:gd name="connsiteY1" fmla="*/ 282359 h 284709"/>
                  <a:gd name="connsiteX2" fmla="*/ 209384 w 1038972"/>
                  <a:gd name="connsiteY2" fmla="*/ 261155 h 284709"/>
                  <a:gd name="connsiteX3" fmla="*/ 257092 w 1038972"/>
                  <a:gd name="connsiteY3" fmla="*/ 216098 h 284709"/>
                  <a:gd name="connsiteX4" fmla="*/ 278296 w 1038972"/>
                  <a:gd name="connsiteY4" fmla="*/ 157788 h 284709"/>
                  <a:gd name="connsiteX5" fmla="*/ 312751 w 1038972"/>
                  <a:gd name="connsiteY5" fmla="*/ 125984 h 284709"/>
                  <a:gd name="connsiteX6" fmla="*/ 302149 w 1038972"/>
                  <a:gd name="connsiteY6" fmla="*/ 96829 h 284709"/>
                  <a:gd name="connsiteX7" fmla="*/ 373711 w 1038972"/>
                  <a:gd name="connsiteY7" fmla="*/ 12017 h 284709"/>
                  <a:gd name="connsiteX8" fmla="*/ 405517 w 1038972"/>
                  <a:gd name="connsiteY8" fmla="*/ 17317 h 284709"/>
                  <a:gd name="connsiteX9" fmla="*/ 445274 w 1038972"/>
                  <a:gd name="connsiteY9" fmla="*/ 22618 h 284709"/>
                  <a:gd name="connsiteX10" fmla="*/ 487680 w 1038972"/>
                  <a:gd name="connsiteY10" fmla="*/ 27919 h 284709"/>
                  <a:gd name="connsiteX11" fmla="*/ 569844 w 1038972"/>
                  <a:gd name="connsiteY11" fmla="*/ 62376 h 284709"/>
                  <a:gd name="connsiteX12" fmla="*/ 718269 w 1038972"/>
                  <a:gd name="connsiteY12" fmla="*/ 133938 h 284709"/>
                  <a:gd name="connsiteX13" fmla="*/ 758024 w 1038972"/>
                  <a:gd name="connsiteY13" fmla="*/ 118035 h 284709"/>
                  <a:gd name="connsiteX14" fmla="*/ 1038972 w 1038972"/>
                  <a:gd name="connsiteY14" fmla="*/ 279709 h 284709"/>
                  <a:gd name="connsiteX0" fmla="*/ 0 w 970061"/>
                  <a:gd name="connsiteY0" fmla="*/ 352507 h 391963"/>
                  <a:gd name="connsiteX1" fmla="*/ 92765 w 970061"/>
                  <a:gd name="connsiteY1" fmla="*/ 389613 h 391963"/>
                  <a:gd name="connsiteX2" fmla="*/ 209384 w 970061"/>
                  <a:gd name="connsiteY2" fmla="*/ 368409 h 391963"/>
                  <a:gd name="connsiteX3" fmla="*/ 257092 w 970061"/>
                  <a:gd name="connsiteY3" fmla="*/ 323352 h 391963"/>
                  <a:gd name="connsiteX4" fmla="*/ 278296 w 970061"/>
                  <a:gd name="connsiteY4" fmla="*/ 265042 h 391963"/>
                  <a:gd name="connsiteX5" fmla="*/ 312751 w 970061"/>
                  <a:gd name="connsiteY5" fmla="*/ 233238 h 391963"/>
                  <a:gd name="connsiteX6" fmla="*/ 302149 w 970061"/>
                  <a:gd name="connsiteY6" fmla="*/ 204083 h 391963"/>
                  <a:gd name="connsiteX7" fmla="*/ 373711 w 970061"/>
                  <a:gd name="connsiteY7" fmla="*/ 119271 h 391963"/>
                  <a:gd name="connsiteX8" fmla="*/ 405517 w 970061"/>
                  <a:gd name="connsiteY8" fmla="*/ 124571 h 391963"/>
                  <a:gd name="connsiteX9" fmla="*/ 445274 w 970061"/>
                  <a:gd name="connsiteY9" fmla="*/ 129872 h 391963"/>
                  <a:gd name="connsiteX10" fmla="*/ 487680 w 970061"/>
                  <a:gd name="connsiteY10" fmla="*/ 135173 h 391963"/>
                  <a:gd name="connsiteX11" fmla="*/ 569844 w 970061"/>
                  <a:gd name="connsiteY11" fmla="*/ 169630 h 391963"/>
                  <a:gd name="connsiteX12" fmla="*/ 718269 w 970061"/>
                  <a:gd name="connsiteY12" fmla="*/ 241192 h 391963"/>
                  <a:gd name="connsiteX13" fmla="*/ 758024 w 970061"/>
                  <a:gd name="connsiteY13" fmla="*/ 225289 h 391963"/>
                  <a:gd name="connsiteX14" fmla="*/ 970061 w 970061"/>
                  <a:gd name="connsiteY14" fmla="*/ 0 h 391963"/>
                  <a:gd name="connsiteX0" fmla="*/ 0 w 970061"/>
                  <a:gd name="connsiteY0" fmla="*/ 352507 h 391963"/>
                  <a:gd name="connsiteX1" fmla="*/ 92765 w 970061"/>
                  <a:gd name="connsiteY1" fmla="*/ 389613 h 391963"/>
                  <a:gd name="connsiteX2" fmla="*/ 209384 w 970061"/>
                  <a:gd name="connsiteY2" fmla="*/ 368409 h 391963"/>
                  <a:gd name="connsiteX3" fmla="*/ 257092 w 970061"/>
                  <a:gd name="connsiteY3" fmla="*/ 323352 h 391963"/>
                  <a:gd name="connsiteX4" fmla="*/ 278296 w 970061"/>
                  <a:gd name="connsiteY4" fmla="*/ 265042 h 391963"/>
                  <a:gd name="connsiteX5" fmla="*/ 312751 w 970061"/>
                  <a:gd name="connsiteY5" fmla="*/ 233238 h 391963"/>
                  <a:gd name="connsiteX6" fmla="*/ 302149 w 970061"/>
                  <a:gd name="connsiteY6" fmla="*/ 204083 h 391963"/>
                  <a:gd name="connsiteX7" fmla="*/ 373711 w 970061"/>
                  <a:gd name="connsiteY7" fmla="*/ 119271 h 391963"/>
                  <a:gd name="connsiteX8" fmla="*/ 405517 w 970061"/>
                  <a:gd name="connsiteY8" fmla="*/ 124571 h 391963"/>
                  <a:gd name="connsiteX9" fmla="*/ 445274 w 970061"/>
                  <a:gd name="connsiteY9" fmla="*/ 129872 h 391963"/>
                  <a:gd name="connsiteX10" fmla="*/ 487680 w 970061"/>
                  <a:gd name="connsiteY10" fmla="*/ 135173 h 391963"/>
                  <a:gd name="connsiteX11" fmla="*/ 569844 w 970061"/>
                  <a:gd name="connsiteY11" fmla="*/ 169630 h 391963"/>
                  <a:gd name="connsiteX12" fmla="*/ 718269 w 970061"/>
                  <a:gd name="connsiteY12" fmla="*/ 241192 h 391963"/>
                  <a:gd name="connsiteX13" fmla="*/ 758024 w 970061"/>
                  <a:gd name="connsiteY13" fmla="*/ 225289 h 391963"/>
                  <a:gd name="connsiteX14" fmla="*/ 750074 w 970061"/>
                  <a:gd name="connsiteY14" fmla="*/ 196134 h 391963"/>
                  <a:gd name="connsiteX15" fmla="*/ 970061 w 970061"/>
                  <a:gd name="connsiteY15" fmla="*/ 0 h 391963"/>
                  <a:gd name="connsiteX0" fmla="*/ 0 w 970061"/>
                  <a:gd name="connsiteY0" fmla="*/ 352507 h 391963"/>
                  <a:gd name="connsiteX1" fmla="*/ 92765 w 970061"/>
                  <a:gd name="connsiteY1" fmla="*/ 389613 h 391963"/>
                  <a:gd name="connsiteX2" fmla="*/ 209384 w 970061"/>
                  <a:gd name="connsiteY2" fmla="*/ 368409 h 391963"/>
                  <a:gd name="connsiteX3" fmla="*/ 257092 w 970061"/>
                  <a:gd name="connsiteY3" fmla="*/ 323352 h 391963"/>
                  <a:gd name="connsiteX4" fmla="*/ 278296 w 970061"/>
                  <a:gd name="connsiteY4" fmla="*/ 265042 h 391963"/>
                  <a:gd name="connsiteX5" fmla="*/ 312751 w 970061"/>
                  <a:gd name="connsiteY5" fmla="*/ 233238 h 391963"/>
                  <a:gd name="connsiteX6" fmla="*/ 302149 w 970061"/>
                  <a:gd name="connsiteY6" fmla="*/ 204083 h 391963"/>
                  <a:gd name="connsiteX7" fmla="*/ 373711 w 970061"/>
                  <a:gd name="connsiteY7" fmla="*/ 119271 h 391963"/>
                  <a:gd name="connsiteX8" fmla="*/ 405517 w 970061"/>
                  <a:gd name="connsiteY8" fmla="*/ 124571 h 391963"/>
                  <a:gd name="connsiteX9" fmla="*/ 445274 w 970061"/>
                  <a:gd name="connsiteY9" fmla="*/ 129872 h 391963"/>
                  <a:gd name="connsiteX10" fmla="*/ 487680 w 970061"/>
                  <a:gd name="connsiteY10" fmla="*/ 135173 h 391963"/>
                  <a:gd name="connsiteX11" fmla="*/ 569844 w 970061"/>
                  <a:gd name="connsiteY11" fmla="*/ 169630 h 391963"/>
                  <a:gd name="connsiteX12" fmla="*/ 718269 w 970061"/>
                  <a:gd name="connsiteY12" fmla="*/ 241192 h 391963"/>
                  <a:gd name="connsiteX13" fmla="*/ 758024 w 970061"/>
                  <a:gd name="connsiteY13" fmla="*/ 225289 h 391963"/>
                  <a:gd name="connsiteX14" fmla="*/ 750074 w 970061"/>
                  <a:gd name="connsiteY14" fmla="*/ 196134 h 391963"/>
                  <a:gd name="connsiteX15" fmla="*/ 739472 w 970061"/>
                  <a:gd name="connsiteY15" fmla="*/ 137825 h 391963"/>
                  <a:gd name="connsiteX16" fmla="*/ 970061 w 970061"/>
                  <a:gd name="connsiteY16" fmla="*/ 0 h 391963"/>
                  <a:gd name="connsiteX0" fmla="*/ 0 w 759438"/>
                  <a:gd name="connsiteY0" fmla="*/ 410817 h 450273"/>
                  <a:gd name="connsiteX1" fmla="*/ 92765 w 759438"/>
                  <a:gd name="connsiteY1" fmla="*/ 447923 h 450273"/>
                  <a:gd name="connsiteX2" fmla="*/ 209384 w 759438"/>
                  <a:gd name="connsiteY2" fmla="*/ 426719 h 450273"/>
                  <a:gd name="connsiteX3" fmla="*/ 257092 w 759438"/>
                  <a:gd name="connsiteY3" fmla="*/ 381662 h 450273"/>
                  <a:gd name="connsiteX4" fmla="*/ 278296 w 759438"/>
                  <a:gd name="connsiteY4" fmla="*/ 323352 h 450273"/>
                  <a:gd name="connsiteX5" fmla="*/ 312751 w 759438"/>
                  <a:gd name="connsiteY5" fmla="*/ 291548 h 450273"/>
                  <a:gd name="connsiteX6" fmla="*/ 302149 w 759438"/>
                  <a:gd name="connsiteY6" fmla="*/ 262393 h 450273"/>
                  <a:gd name="connsiteX7" fmla="*/ 373711 w 759438"/>
                  <a:gd name="connsiteY7" fmla="*/ 177581 h 450273"/>
                  <a:gd name="connsiteX8" fmla="*/ 405517 w 759438"/>
                  <a:gd name="connsiteY8" fmla="*/ 182881 h 450273"/>
                  <a:gd name="connsiteX9" fmla="*/ 445274 w 759438"/>
                  <a:gd name="connsiteY9" fmla="*/ 188182 h 450273"/>
                  <a:gd name="connsiteX10" fmla="*/ 487680 w 759438"/>
                  <a:gd name="connsiteY10" fmla="*/ 193483 h 450273"/>
                  <a:gd name="connsiteX11" fmla="*/ 569844 w 759438"/>
                  <a:gd name="connsiteY11" fmla="*/ 227940 h 450273"/>
                  <a:gd name="connsiteX12" fmla="*/ 718269 w 759438"/>
                  <a:gd name="connsiteY12" fmla="*/ 299502 h 450273"/>
                  <a:gd name="connsiteX13" fmla="*/ 758024 w 759438"/>
                  <a:gd name="connsiteY13" fmla="*/ 283599 h 450273"/>
                  <a:gd name="connsiteX14" fmla="*/ 750074 w 759438"/>
                  <a:gd name="connsiteY14" fmla="*/ 254444 h 450273"/>
                  <a:gd name="connsiteX15" fmla="*/ 739472 w 759438"/>
                  <a:gd name="connsiteY15" fmla="*/ 196135 h 450273"/>
                  <a:gd name="connsiteX16" fmla="*/ 723570 w 759438"/>
                  <a:gd name="connsiteY16" fmla="*/ 0 h 450273"/>
                  <a:gd name="connsiteX0" fmla="*/ 0 w 797819"/>
                  <a:gd name="connsiteY0" fmla="*/ 410817 h 450273"/>
                  <a:gd name="connsiteX1" fmla="*/ 92765 w 797819"/>
                  <a:gd name="connsiteY1" fmla="*/ 447923 h 450273"/>
                  <a:gd name="connsiteX2" fmla="*/ 209384 w 797819"/>
                  <a:gd name="connsiteY2" fmla="*/ 426719 h 450273"/>
                  <a:gd name="connsiteX3" fmla="*/ 257092 w 797819"/>
                  <a:gd name="connsiteY3" fmla="*/ 381662 h 450273"/>
                  <a:gd name="connsiteX4" fmla="*/ 278296 w 797819"/>
                  <a:gd name="connsiteY4" fmla="*/ 323352 h 450273"/>
                  <a:gd name="connsiteX5" fmla="*/ 312751 w 797819"/>
                  <a:gd name="connsiteY5" fmla="*/ 291548 h 450273"/>
                  <a:gd name="connsiteX6" fmla="*/ 302149 w 797819"/>
                  <a:gd name="connsiteY6" fmla="*/ 262393 h 450273"/>
                  <a:gd name="connsiteX7" fmla="*/ 373711 w 797819"/>
                  <a:gd name="connsiteY7" fmla="*/ 177581 h 450273"/>
                  <a:gd name="connsiteX8" fmla="*/ 405517 w 797819"/>
                  <a:gd name="connsiteY8" fmla="*/ 182881 h 450273"/>
                  <a:gd name="connsiteX9" fmla="*/ 445274 w 797819"/>
                  <a:gd name="connsiteY9" fmla="*/ 188182 h 450273"/>
                  <a:gd name="connsiteX10" fmla="*/ 487680 w 797819"/>
                  <a:gd name="connsiteY10" fmla="*/ 193483 h 450273"/>
                  <a:gd name="connsiteX11" fmla="*/ 569844 w 797819"/>
                  <a:gd name="connsiteY11" fmla="*/ 227940 h 450273"/>
                  <a:gd name="connsiteX12" fmla="*/ 718269 w 797819"/>
                  <a:gd name="connsiteY12" fmla="*/ 299502 h 450273"/>
                  <a:gd name="connsiteX13" fmla="*/ 758024 w 797819"/>
                  <a:gd name="connsiteY13" fmla="*/ 283599 h 450273"/>
                  <a:gd name="connsiteX14" fmla="*/ 750074 w 797819"/>
                  <a:gd name="connsiteY14" fmla="*/ 254444 h 450273"/>
                  <a:gd name="connsiteX15" fmla="*/ 739472 w 797819"/>
                  <a:gd name="connsiteY15" fmla="*/ 196135 h 450273"/>
                  <a:gd name="connsiteX16" fmla="*/ 797782 w 797819"/>
                  <a:gd name="connsiteY16" fmla="*/ 169630 h 450273"/>
                  <a:gd name="connsiteX17" fmla="*/ 723570 w 797819"/>
                  <a:gd name="connsiteY17" fmla="*/ 0 h 450273"/>
                  <a:gd name="connsiteX0" fmla="*/ 0 w 975361"/>
                  <a:gd name="connsiteY0" fmla="*/ 355158 h 394614"/>
                  <a:gd name="connsiteX1" fmla="*/ 92765 w 975361"/>
                  <a:gd name="connsiteY1" fmla="*/ 392264 h 394614"/>
                  <a:gd name="connsiteX2" fmla="*/ 209384 w 975361"/>
                  <a:gd name="connsiteY2" fmla="*/ 371060 h 394614"/>
                  <a:gd name="connsiteX3" fmla="*/ 257092 w 975361"/>
                  <a:gd name="connsiteY3" fmla="*/ 326003 h 394614"/>
                  <a:gd name="connsiteX4" fmla="*/ 278296 w 975361"/>
                  <a:gd name="connsiteY4" fmla="*/ 267693 h 394614"/>
                  <a:gd name="connsiteX5" fmla="*/ 312751 w 975361"/>
                  <a:gd name="connsiteY5" fmla="*/ 235889 h 394614"/>
                  <a:gd name="connsiteX6" fmla="*/ 302149 w 975361"/>
                  <a:gd name="connsiteY6" fmla="*/ 206734 h 394614"/>
                  <a:gd name="connsiteX7" fmla="*/ 373711 w 975361"/>
                  <a:gd name="connsiteY7" fmla="*/ 121922 h 394614"/>
                  <a:gd name="connsiteX8" fmla="*/ 405517 w 975361"/>
                  <a:gd name="connsiteY8" fmla="*/ 127222 h 394614"/>
                  <a:gd name="connsiteX9" fmla="*/ 445274 w 975361"/>
                  <a:gd name="connsiteY9" fmla="*/ 132523 h 394614"/>
                  <a:gd name="connsiteX10" fmla="*/ 487680 w 975361"/>
                  <a:gd name="connsiteY10" fmla="*/ 137824 h 394614"/>
                  <a:gd name="connsiteX11" fmla="*/ 569844 w 975361"/>
                  <a:gd name="connsiteY11" fmla="*/ 172281 h 394614"/>
                  <a:gd name="connsiteX12" fmla="*/ 718269 w 975361"/>
                  <a:gd name="connsiteY12" fmla="*/ 243843 h 394614"/>
                  <a:gd name="connsiteX13" fmla="*/ 758024 w 975361"/>
                  <a:gd name="connsiteY13" fmla="*/ 227940 h 394614"/>
                  <a:gd name="connsiteX14" fmla="*/ 750074 w 975361"/>
                  <a:gd name="connsiteY14" fmla="*/ 198785 h 394614"/>
                  <a:gd name="connsiteX15" fmla="*/ 739472 w 975361"/>
                  <a:gd name="connsiteY15" fmla="*/ 140476 h 394614"/>
                  <a:gd name="connsiteX16" fmla="*/ 797782 w 975361"/>
                  <a:gd name="connsiteY16" fmla="*/ 113971 h 394614"/>
                  <a:gd name="connsiteX17" fmla="*/ 975361 w 975361"/>
                  <a:gd name="connsiteY17" fmla="*/ 0 h 394614"/>
                  <a:gd name="connsiteX0" fmla="*/ 0 w 975361"/>
                  <a:gd name="connsiteY0" fmla="*/ 355158 h 394614"/>
                  <a:gd name="connsiteX1" fmla="*/ 92765 w 975361"/>
                  <a:gd name="connsiteY1" fmla="*/ 392264 h 394614"/>
                  <a:gd name="connsiteX2" fmla="*/ 209384 w 975361"/>
                  <a:gd name="connsiteY2" fmla="*/ 371060 h 394614"/>
                  <a:gd name="connsiteX3" fmla="*/ 257092 w 975361"/>
                  <a:gd name="connsiteY3" fmla="*/ 326003 h 394614"/>
                  <a:gd name="connsiteX4" fmla="*/ 278296 w 975361"/>
                  <a:gd name="connsiteY4" fmla="*/ 267693 h 394614"/>
                  <a:gd name="connsiteX5" fmla="*/ 312751 w 975361"/>
                  <a:gd name="connsiteY5" fmla="*/ 235889 h 394614"/>
                  <a:gd name="connsiteX6" fmla="*/ 302149 w 975361"/>
                  <a:gd name="connsiteY6" fmla="*/ 206734 h 394614"/>
                  <a:gd name="connsiteX7" fmla="*/ 373711 w 975361"/>
                  <a:gd name="connsiteY7" fmla="*/ 121922 h 394614"/>
                  <a:gd name="connsiteX8" fmla="*/ 405517 w 975361"/>
                  <a:gd name="connsiteY8" fmla="*/ 127222 h 394614"/>
                  <a:gd name="connsiteX9" fmla="*/ 445274 w 975361"/>
                  <a:gd name="connsiteY9" fmla="*/ 132523 h 394614"/>
                  <a:gd name="connsiteX10" fmla="*/ 487680 w 975361"/>
                  <a:gd name="connsiteY10" fmla="*/ 137824 h 394614"/>
                  <a:gd name="connsiteX11" fmla="*/ 569844 w 975361"/>
                  <a:gd name="connsiteY11" fmla="*/ 172281 h 394614"/>
                  <a:gd name="connsiteX12" fmla="*/ 718269 w 975361"/>
                  <a:gd name="connsiteY12" fmla="*/ 243843 h 394614"/>
                  <a:gd name="connsiteX13" fmla="*/ 758024 w 975361"/>
                  <a:gd name="connsiteY13" fmla="*/ 227940 h 394614"/>
                  <a:gd name="connsiteX14" fmla="*/ 750074 w 975361"/>
                  <a:gd name="connsiteY14" fmla="*/ 198785 h 394614"/>
                  <a:gd name="connsiteX15" fmla="*/ 739472 w 975361"/>
                  <a:gd name="connsiteY15" fmla="*/ 140476 h 394614"/>
                  <a:gd name="connsiteX16" fmla="*/ 797782 w 975361"/>
                  <a:gd name="connsiteY16" fmla="*/ 113971 h 394614"/>
                  <a:gd name="connsiteX17" fmla="*/ 898498 w 975361"/>
                  <a:gd name="connsiteY17" fmla="*/ 124572 h 394614"/>
                  <a:gd name="connsiteX18" fmla="*/ 975361 w 975361"/>
                  <a:gd name="connsiteY18" fmla="*/ 0 h 394614"/>
                  <a:gd name="connsiteX0" fmla="*/ 0 w 898498"/>
                  <a:gd name="connsiteY0" fmla="*/ 245254 h 324767"/>
                  <a:gd name="connsiteX1" fmla="*/ 92765 w 898498"/>
                  <a:gd name="connsiteY1" fmla="*/ 282360 h 324767"/>
                  <a:gd name="connsiteX2" fmla="*/ 209384 w 898498"/>
                  <a:gd name="connsiteY2" fmla="*/ 261156 h 324767"/>
                  <a:gd name="connsiteX3" fmla="*/ 257092 w 898498"/>
                  <a:gd name="connsiteY3" fmla="*/ 216099 h 324767"/>
                  <a:gd name="connsiteX4" fmla="*/ 278296 w 898498"/>
                  <a:gd name="connsiteY4" fmla="*/ 157789 h 324767"/>
                  <a:gd name="connsiteX5" fmla="*/ 312751 w 898498"/>
                  <a:gd name="connsiteY5" fmla="*/ 125985 h 324767"/>
                  <a:gd name="connsiteX6" fmla="*/ 302149 w 898498"/>
                  <a:gd name="connsiteY6" fmla="*/ 96830 h 324767"/>
                  <a:gd name="connsiteX7" fmla="*/ 373711 w 898498"/>
                  <a:gd name="connsiteY7" fmla="*/ 12018 h 324767"/>
                  <a:gd name="connsiteX8" fmla="*/ 405517 w 898498"/>
                  <a:gd name="connsiteY8" fmla="*/ 17318 h 324767"/>
                  <a:gd name="connsiteX9" fmla="*/ 445274 w 898498"/>
                  <a:gd name="connsiteY9" fmla="*/ 22619 h 324767"/>
                  <a:gd name="connsiteX10" fmla="*/ 487680 w 898498"/>
                  <a:gd name="connsiteY10" fmla="*/ 27920 h 324767"/>
                  <a:gd name="connsiteX11" fmla="*/ 569844 w 898498"/>
                  <a:gd name="connsiteY11" fmla="*/ 62377 h 324767"/>
                  <a:gd name="connsiteX12" fmla="*/ 718269 w 898498"/>
                  <a:gd name="connsiteY12" fmla="*/ 133939 h 324767"/>
                  <a:gd name="connsiteX13" fmla="*/ 758024 w 898498"/>
                  <a:gd name="connsiteY13" fmla="*/ 118036 h 324767"/>
                  <a:gd name="connsiteX14" fmla="*/ 750074 w 898498"/>
                  <a:gd name="connsiteY14" fmla="*/ 88881 h 324767"/>
                  <a:gd name="connsiteX15" fmla="*/ 739472 w 898498"/>
                  <a:gd name="connsiteY15" fmla="*/ 30572 h 324767"/>
                  <a:gd name="connsiteX16" fmla="*/ 797782 w 898498"/>
                  <a:gd name="connsiteY16" fmla="*/ 4067 h 324767"/>
                  <a:gd name="connsiteX17" fmla="*/ 898498 w 898498"/>
                  <a:gd name="connsiteY17" fmla="*/ 14668 h 324767"/>
                  <a:gd name="connsiteX18" fmla="*/ 803083 w 898498"/>
                  <a:gd name="connsiteY18" fmla="*/ 324767 h 324767"/>
                  <a:gd name="connsiteX0" fmla="*/ 0 w 910167"/>
                  <a:gd name="connsiteY0" fmla="*/ 245254 h 324767"/>
                  <a:gd name="connsiteX1" fmla="*/ 92765 w 910167"/>
                  <a:gd name="connsiteY1" fmla="*/ 282360 h 324767"/>
                  <a:gd name="connsiteX2" fmla="*/ 209384 w 910167"/>
                  <a:gd name="connsiteY2" fmla="*/ 261156 h 324767"/>
                  <a:gd name="connsiteX3" fmla="*/ 257092 w 910167"/>
                  <a:gd name="connsiteY3" fmla="*/ 216099 h 324767"/>
                  <a:gd name="connsiteX4" fmla="*/ 278296 w 910167"/>
                  <a:gd name="connsiteY4" fmla="*/ 157789 h 324767"/>
                  <a:gd name="connsiteX5" fmla="*/ 312751 w 910167"/>
                  <a:gd name="connsiteY5" fmla="*/ 125985 h 324767"/>
                  <a:gd name="connsiteX6" fmla="*/ 302149 w 910167"/>
                  <a:gd name="connsiteY6" fmla="*/ 96830 h 324767"/>
                  <a:gd name="connsiteX7" fmla="*/ 373711 w 910167"/>
                  <a:gd name="connsiteY7" fmla="*/ 12018 h 324767"/>
                  <a:gd name="connsiteX8" fmla="*/ 405517 w 910167"/>
                  <a:gd name="connsiteY8" fmla="*/ 17318 h 324767"/>
                  <a:gd name="connsiteX9" fmla="*/ 445274 w 910167"/>
                  <a:gd name="connsiteY9" fmla="*/ 22619 h 324767"/>
                  <a:gd name="connsiteX10" fmla="*/ 487680 w 910167"/>
                  <a:gd name="connsiteY10" fmla="*/ 27920 h 324767"/>
                  <a:gd name="connsiteX11" fmla="*/ 569844 w 910167"/>
                  <a:gd name="connsiteY11" fmla="*/ 62377 h 324767"/>
                  <a:gd name="connsiteX12" fmla="*/ 718269 w 910167"/>
                  <a:gd name="connsiteY12" fmla="*/ 133939 h 324767"/>
                  <a:gd name="connsiteX13" fmla="*/ 758024 w 910167"/>
                  <a:gd name="connsiteY13" fmla="*/ 118036 h 324767"/>
                  <a:gd name="connsiteX14" fmla="*/ 750074 w 910167"/>
                  <a:gd name="connsiteY14" fmla="*/ 88881 h 324767"/>
                  <a:gd name="connsiteX15" fmla="*/ 739472 w 910167"/>
                  <a:gd name="connsiteY15" fmla="*/ 30572 h 324767"/>
                  <a:gd name="connsiteX16" fmla="*/ 797782 w 910167"/>
                  <a:gd name="connsiteY16" fmla="*/ 4067 h 324767"/>
                  <a:gd name="connsiteX17" fmla="*/ 898498 w 910167"/>
                  <a:gd name="connsiteY17" fmla="*/ 14668 h 324767"/>
                  <a:gd name="connsiteX18" fmla="*/ 909100 w 910167"/>
                  <a:gd name="connsiteY18" fmla="*/ 72978 h 324767"/>
                  <a:gd name="connsiteX19" fmla="*/ 803083 w 910167"/>
                  <a:gd name="connsiteY19" fmla="*/ 324767 h 324767"/>
                  <a:gd name="connsiteX0" fmla="*/ 0 w 1028370"/>
                  <a:gd name="connsiteY0" fmla="*/ 245254 h 284710"/>
                  <a:gd name="connsiteX1" fmla="*/ 92765 w 1028370"/>
                  <a:gd name="connsiteY1" fmla="*/ 282360 h 284710"/>
                  <a:gd name="connsiteX2" fmla="*/ 209384 w 1028370"/>
                  <a:gd name="connsiteY2" fmla="*/ 261156 h 284710"/>
                  <a:gd name="connsiteX3" fmla="*/ 257092 w 1028370"/>
                  <a:gd name="connsiteY3" fmla="*/ 216099 h 284710"/>
                  <a:gd name="connsiteX4" fmla="*/ 278296 w 1028370"/>
                  <a:gd name="connsiteY4" fmla="*/ 157789 h 284710"/>
                  <a:gd name="connsiteX5" fmla="*/ 312751 w 1028370"/>
                  <a:gd name="connsiteY5" fmla="*/ 125985 h 284710"/>
                  <a:gd name="connsiteX6" fmla="*/ 302149 w 1028370"/>
                  <a:gd name="connsiteY6" fmla="*/ 96830 h 284710"/>
                  <a:gd name="connsiteX7" fmla="*/ 373711 w 1028370"/>
                  <a:gd name="connsiteY7" fmla="*/ 12018 h 284710"/>
                  <a:gd name="connsiteX8" fmla="*/ 405517 w 1028370"/>
                  <a:gd name="connsiteY8" fmla="*/ 17318 h 284710"/>
                  <a:gd name="connsiteX9" fmla="*/ 445274 w 1028370"/>
                  <a:gd name="connsiteY9" fmla="*/ 22619 h 284710"/>
                  <a:gd name="connsiteX10" fmla="*/ 487680 w 1028370"/>
                  <a:gd name="connsiteY10" fmla="*/ 27920 h 284710"/>
                  <a:gd name="connsiteX11" fmla="*/ 569844 w 1028370"/>
                  <a:gd name="connsiteY11" fmla="*/ 62377 h 284710"/>
                  <a:gd name="connsiteX12" fmla="*/ 718269 w 1028370"/>
                  <a:gd name="connsiteY12" fmla="*/ 133939 h 284710"/>
                  <a:gd name="connsiteX13" fmla="*/ 758024 w 1028370"/>
                  <a:gd name="connsiteY13" fmla="*/ 118036 h 284710"/>
                  <a:gd name="connsiteX14" fmla="*/ 750074 w 1028370"/>
                  <a:gd name="connsiteY14" fmla="*/ 88881 h 284710"/>
                  <a:gd name="connsiteX15" fmla="*/ 739472 w 1028370"/>
                  <a:gd name="connsiteY15" fmla="*/ 30572 h 284710"/>
                  <a:gd name="connsiteX16" fmla="*/ 797782 w 1028370"/>
                  <a:gd name="connsiteY16" fmla="*/ 4067 h 284710"/>
                  <a:gd name="connsiteX17" fmla="*/ 898498 w 1028370"/>
                  <a:gd name="connsiteY17" fmla="*/ 14668 h 284710"/>
                  <a:gd name="connsiteX18" fmla="*/ 909100 w 1028370"/>
                  <a:gd name="connsiteY18" fmla="*/ 72978 h 284710"/>
                  <a:gd name="connsiteX19" fmla="*/ 1028370 w 1028370"/>
                  <a:gd name="connsiteY19" fmla="*/ 271758 h 284710"/>
                  <a:gd name="connsiteX0" fmla="*/ 0 w 1028370"/>
                  <a:gd name="connsiteY0" fmla="*/ 245254 h 284710"/>
                  <a:gd name="connsiteX1" fmla="*/ 92765 w 1028370"/>
                  <a:gd name="connsiteY1" fmla="*/ 282360 h 284710"/>
                  <a:gd name="connsiteX2" fmla="*/ 209384 w 1028370"/>
                  <a:gd name="connsiteY2" fmla="*/ 261156 h 284710"/>
                  <a:gd name="connsiteX3" fmla="*/ 257092 w 1028370"/>
                  <a:gd name="connsiteY3" fmla="*/ 216099 h 284710"/>
                  <a:gd name="connsiteX4" fmla="*/ 278296 w 1028370"/>
                  <a:gd name="connsiteY4" fmla="*/ 157789 h 284710"/>
                  <a:gd name="connsiteX5" fmla="*/ 312751 w 1028370"/>
                  <a:gd name="connsiteY5" fmla="*/ 125985 h 284710"/>
                  <a:gd name="connsiteX6" fmla="*/ 302149 w 1028370"/>
                  <a:gd name="connsiteY6" fmla="*/ 96830 h 284710"/>
                  <a:gd name="connsiteX7" fmla="*/ 373711 w 1028370"/>
                  <a:gd name="connsiteY7" fmla="*/ 12018 h 284710"/>
                  <a:gd name="connsiteX8" fmla="*/ 405517 w 1028370"/>
                  <a:gd name="connsiteY8" fmla="*/ 17318 h 284710"/>
                  <a:gd name="connsiteX9" fmla="*/ 445274 w 1028370"/>
                  <a:gd name="connsiteY9" fmla="*/ 22619 h 284710"/>
                  <a:gd name="connsiteX10" fmla="*/ 487680 w 1028370"/>
                  <a:gd name="connsiteY10" fmla="*/ 27920 h 284710"/>
                  <a:gd name="connsiteX11" fmla="*/ 569844 w 1028370"/>
                  <a:gd name="connsiteY11" fmla="*/ 62377 h 284710"/>
                  <a:gd name="connsiteX12" fmla="*/ 718269 w 1028370"/>
                  <a:gd name="connsiteY12" fmla="*/ 133939 h 284710"/>
                  <a:gd name="connsiteX13" fmla="*/ 758024 w 1028370"/>
                  <a:gd name="connsiteY13" fmla="*/ 118036 h 284710"/>
                  <a:gd name="connsiteX14" fmla="*/ 750074 w 1028370"/>
                  <a:gd name="connsiteY14" fmla="*/ 88881 h 284710"/>
                  <a:gd name="connsiteX15" fmla="*/ 739472 w 1028370"/>
                  <a:gd name="connsiteY15" fmla="*/ 30572 h 284710"/>
                  <a:gd name="connsiteX16" fmla="*/ 797782 w 1028370"/>
                  <a:gd name="connsiteY16" fmla="*/ 4067 h 284710"/>
                  <a:gd name="connsiteX17" fmla="*/ 898498 w 1028370"/>
                  <a:gd name="connsiteY17" fmla="*/ 14668 h 284710"/>
                  <a:gd name="connsiteX18" fmla="*/ 909100 w 1028370"/>
                  <a:gd name="connsiteY18" fmla="*/ 72978 h 284710"/>
                  <a:gd name="connsiteX19" fmla="*/ 972709 w 1028370"/>
                  <a:gd name="connsiteY19" fmla="*/ 78278 h 284710"/>
                  <a:gd name="connsiteX20" fmla="*/ 1028370 w 1028370"/>
                  <a:gd name="connsiteY20" fmla="*/ 271758 h 284710"/>
                  <a:gd name="connsiteX0" fmla="*/ 0 w 972709"/>
                  <a:gd name="connsiteY0" fmla="*/ 245254 h 287661"/>
                  <a:gd name="connsiteX1" fmla="*/ 92765 w 972709"/>
                  <a:gd name="connsiteY1" fmla="*/ 282360 h 287661"/>
                  <a:gd name="connsiteX2" fmla="*/ 209384 w 972709"/>
                  <a:gd name="connsiteY2" fmla="*/ 261156 h 287661"/>
                  <a:gd name="connsiteX3" fmla="*/ 257092 w 972709"/>
                  <a:gd name="connsiteY3" fmla="*/ 216099 h 287661"/>
                  <a:gd name="connsiteX4" fmla="*/ 278296 w 972709"/>
                  <a:gd name="connsiteY4" fmla="*/ 157789 h 287661"/>
                  <a:gd name="connsiteX5" fmla="*/ 312751 w 972709"/>
                  <a:gd name="connsiteY5" fmla="*/ 125985 h 287661"/>
                  <a:gd name="connsiteX6" fmla="*/ 302149 w 972709"/>
                  <a:gd name="connsiteY6" fmla="*/ 96830 h 287661"/>
                  <a:gd name="connsiteX7" fmla="*/ 373711 w 972709"/>
                  <a:gd name="connsiteY7" fmla="*/ 12018 h 287661"/>
                  <a:gd name="connsiteX8" fmla="*/ 405517 w 972709"/>
                  <a:gd name="connsiteY8" fmla="*/ 17318 h 287661"/>
                  <a:gd name="connsiteX9" fmla="*/ 445274 w 972709"/>
                  <a:gd name="connsiteY9" fmla="*/ 22619 h 287661"/>
                  <a:gd name="connsiteX10" fmla="*/ 487680 w 972709"/>
                  <a:gd name="connsiteY10" fmla="*/ 27920 h 287661"/>
                  <a:gd name="connsiteX11" fmla="*/ 569844 w 972709"/>
                  <a:gd name="connsiteY11" fmla="*/ 62377 h 287661"/>
                  <a:gd name="connsiteX12" fmla="*/ 718269 w 972709"/>
                  <a:gd name="connsiteY12" fmla="*/ 133939 h 287661"/>
                  <a:gd name="connsiteX13" fmla="*/ 758024 w 972709"/>
                  <a:gd name="connsiteY13" fmla="*/ 118036 h 287661"/>
                  <a:gd name="connsiteX14" fmla="*/ 750074 w 972709"/>
                  <a:gd name="connsiteY14" fmla="*/ 88881 h 287661"/>
                  <a:gd name="connsiteX15" fmla="*/ 739472 w 972709"/>
                  <a:gd name="connsiteY15" fmla="*/ 30572 h 287661"/>
                  <a:gd name="connsiteX16" fmla="*/ 797782 w 972709"/>
                  <a:gd name="connsiteY16" fmla="*/ 4067 h 287661"/>
                  <a:gd name="connsiteX17" fmla="*/ 898498 w 972709"/>
                  <a:gd name="connsiteY17" fmla="*/ 14668 h 287661"/>
                  <a:gd name="connsiteX18" fmla="*/ 909100 w 972709"/>
                  <a:gd name="connsiteY18" fmla="*/ 72978 h 287661"/>
                  <a:gd name="connsiteX19" fmla="*/ 972709 w 972709"/>
                  <a:gd name="connsiteY19" fmla="*/ 78278 h 287661"/>
                  <a:gd name="connsiteX20" fmla="*/ 895848 w 972709"/>
                  <a:gd name="connsiteY20" fmla="*/ 287661 h 287661"/>
                  <a:gd name="connsiteX0" fmla="*/ 0 w 979108"/>
                  <a:gd name="connsiteY0" fmla="*/ 245254 h 287661"/>
                  <a:gd name="connsiteX1" fmla="*/ 92765 w 979108"/>
                  <a:gd name="connsiteY1" fmla="*/ 282360 h 287661"/>
                  <a:gd name="connsiteX2" fmla="*/ 209384 w 979108"/>
                  <a:gd name="connsiteY2" fmla="*/ 261156 h 287661"/>
                  <a:gd name="connsiteX3" fmla="*/ 257092 w 979108"/>
                  <a:gd name="connsiteY3" fmla="*/ 216099 h 287661"/>
                  <a:gd name="connsiteX4" fmla="*/ 278296 w 979108"/>
                  <a:gd name="connsiteY4" fmla="*/ 157789 h 287661"/>
                  <a:gd name="connsiteX5" fmla="*/ 312751 w 979108"/>
                  <a:gd name="connsiteY5" fmla="*/ 125985 h 287661"/>
                  <a:gd name="connsiteX6" fmla="*/ 302149 w 979108"/>
                  <a:gd name="connsiteY6" fmla="*/ 96830 h 287661"/>
                  <a:gd name="connsiteX7" fmla="*/ 373711 w 979108"/>
                  <a:gd name="connsiteY7" fmla="*/ 12018 h 287661"/>
                  <a:gd name="connsiteX8" fmla="*/ 405517 w 979108"/>
                  <a:gd name="connsiteY8" fmla="*/ 17318 h 287661"/>
                  <a:gd name="connsiteX9" fmla="*/ 445274 w 979108"/>
                  <a:gd name="connsiteY9" fmla="*/ 22619 h 287661"/>
                  <a:gd name="connsiteX10" fmla="*/ 487680 w 979108"/>
                  <a:gd name="connsiteY10" fmla="*/ 27920 h 287661"/>
                  <a:gd name="connsiteX11" fmla="*/ 569844 w 979108"/>
                  <a:gd name="connsiteY11" fmla="*/ 62377 h 287661"/>
                  <a:gd name="connsiteX12" fmla="*/ 718269 w 979108"/>
                  <a:gd name="connsiteY12" fmla="*/ 133939 h 287661"/>
                  <a:gd name="connsiteX13" fmla="*/ 758024 w 979108"/>
                  <a:gd name="connsiteY13" fmla="*/ 118036 h 287661"/>
                  <a:gd name="connsiteX14" fmla="*/ 750074 w 979108"/>
                  <a:gd name="connsiteY14" fmla="*/ 88881 h 287661"/>
                  <a:gd name="connsiteX15" fmla="*/ 739472 w 979108"/>
                  <a:gd name="connsiteY15" fmla="*/ 30572 h 287661"/>
                  <a:gd name="connsiteX16" fmla="*/ 797782 w 979108"/>
                  <a:gd name="connsiteY16" fmla="*/ 4067 h 287661"/>
                  <a:gd name="connsiteX17" fmla="*/ 898498 w 979108"/>
                  <a:gd name="connsiteY17" fmla="*/ 14668 h 287661"/>
                  <a:gd name="connsiteX18" fmla="*/ 909100 w 979108"/>
                  <a:gd name="connsiteY18" fmla="*/ 72978 h 287661"/>
                  <a:gd name="connsiteX19" fmla="*/ 972709 w 979108"/>
                  <a:gd name="connsiteY19" fmla="*/ 78278 h 287661"/>
                  <a:gd name="connsiteX20" fmla="*/ 978011 w 979108"/>
                  <a:gd name="connsiteY20" fmla="*/ 125986 h 287661"/>
                  <a:gd name="connsiteX21" fmla="*/ 895848 w 979108"/>
                  <a:gd name="connsiteY21" fmla="*/ 287661 h 287661"/>
                  <a:gd name="connsiteX0" fmla="*/ 0 w 1314617"/>
                  <a:gd name="connsiteY0" fmla="*/ 245254 h 284710"/>
                  <a:gd name="connsiteX1" fmla="*/ 92765 w 1314617"/>
                  <a:gd name="connsiteY1" fmla="*/ 282360 h 284710"/>
                  <a:gd name="connsiteX2" fmla="*/ 209384 w 1314617"/>
                  <a:gd name="connsiteY2" fmla="*/ 261156 h 284710"/>
                  <a:gd name="connsiteX3" fmla="*/ 257092 w 1314617"/>
                  <a:gd name="connsiteY3" fmla="*/ 216099 h 284710"/>
                  <a:gd name="connsiteX4" fmla="*/ 278296 w 1314617"/>
                  <a:gd name="connsiteY4" fmla="*/ 157789 h 284710"/>
                  <a:gd name="connsiteX5" fmla="*/ 312751 w 1314617"/>
                  <a:gd name="connsiteY5" fmla="*/ 125985 h 284710"/>
                  <a:gd name="connsiteX6" fmla="*/ 302149 w 1314617"/>
                  <a:gd name="connsiteY6" fmla="*/ 96830 h 284710"/>
                  <a:gd name="connsiteX7" fmla="*/ 373711 w 1314617"/>
                  <a:gd name="connsiteY7" fmla="*/ 12018 h 284710"/>
                  <a:gd name="connsiteX8" fmla="*/ 405517 w 1314617"/>
                  <a:gd name="connsiteY8" fmla="*/ 17318 h 284710"/>
                  <a:gd name="connsiteX9" fmla="*/ 445274 w 1314617"/>
                  <a:gd name="connsiteY9" fmla="*/ 22619 h 284710"/>
                  <a:gd name="connsiteX10" fmla="*/ 487680 w 1314617"/>
                  <a:gd name="connsiteY10" fmla="*/ 27920 h 284710"/>
                  <a:gd name="connsiteX11" fmla="*/ 569844 w 1314617"/>
                  <a:gd name="connsiteY11" fmla="*/ 62377 h 284710"/>
                  <a:gd name="connsiteX12" fmla="*/ 718269 w 1314617"/>
                  <a:gd name="connsiteY12" fmla="*/ 133939 h 284710"/>
                  <a:gd name="connsiteX13" fmla="*/ 758024 w 1314617"/>
                  <a:gd name="connsiteY13" fmla="*/ 118036 h 284710"/>
                  <a:gd name="connsiteX14" fmla="*/ 750074 w 1314617"/>
                  <a:gd name="connsiteY14" fmla="*/ 88881 h 284710"/>
                  <a:gd name="connsiteX15" fmla="*/ 739472 w 1314617"/>
                  <a:gd name="connsiteY15" fmla="*/ 30572 h 284710"/>
                  <a:gd name="connsiteX16" fmla="*/ 797782 w 1314617"/>
                  <a:gd name="connsiteY16" fmla="*/ 4067 h 284710"/>
                  <a:gd name="connsiteX17" fmla="*/ 898498 w 1314617"/>
                  <a:gd name="connsiteY17" fmla="*/ 14668 h 284710"/>
                  <a:gd name="connsiteX18" fmla="*/ 909100 w 1314617"/>
                  <a:gd name="connsiteY18" fmla="*/ 72978 h 284710"/>
                  <a:gd name="connsiteX19" fmla="*/ 972709 w 1314617"/>
                  <a:gd name="connsiteY19" fmla="*/ 78278 h 284710"/>
                  <a:gd name="connsiteX20" fmla="*/ 978011 w 1314617"/>
                  <a:gd name="connsiteY20" fmla="*/ 125986 h 284710"/>
                  <a:gd name="connsiteX21" fmla="*/ 1314617 w 1314617"/>
                  <a:gd name="connsiteY21" fmla="*/ 255855 h 284710"/>
                  <a:gd name="connsiteX0" fmla="*/ 0 w 1314617"/>
                  <a:gd name="connsiteY0" fmla="*/ 245254 h 284710"/>
                  <a:gd name="connsiteX1" fmla="*/ 92765 w 1314617"/>
                  <a:gd name="connsiteY1" fmla="*/ 282360 h 284710"/>
                  <a:gd name="connsiteX2" fmla="*/ 209384 w 1314617"/>
                  <a:gd name="connsiteY2" fmla="*/ 261156 h 284710"/>
                  <a:gd name="connsiteX3" fmla="*/ 257092 w 1314617"/>
                  <a:gd name="connsiteY3" fmla="*/ 216099 h 284710"/>
                  <a:gd name="connsiteX4" fmla="*/ 278296 w 1314617"/>
                  <a:gd name="connsiteY4" fmla="*/ 157789 h 284710"/>
                  <a:gd name="connsiteX5" fmla="*/ 312751 w 1314617"/>
                  <a:gd name="connsiteY5" fmla="*/ 125985 h 284710"/>
                  <a:gd name="connsiteX6" fmla="*/ 302149 w 1314617"/>
                  <a:gd name="connsiteY6" fmla="*/ 96830 h 284710"/>
                  <a:gd name="connsiteX7" fmla="*/ 373711 w 1314617"/>
                  <a:gd name="connsiteY7" fmla="*/ 12018 h 284710"/>
                  <a:gd name="connsiteX8" fmla="*/ 405517 w 1314617"/>
                  <a:gd name="connsiteY8" fmla="*/ 17318 h 284710"/>
                  <a:gd name="connsiteX9" fmla="*/ 445274 w 1314617"/>
                  <a:gd name="connsiteY9" fmla="*/ 22619 h 284710"/>
                  <a:gd name="connsiteX10" fmla="*/ 487680 w 1314617"/>
                  <a:gd name="connsiteY10" fmla="*/ 27920 h 284710"/>
                  <a:gd name="connsiteX11" fmla="*/ 569844 w 1314617"/>
                  <a:gd name="connsiteY11" fmla="*/ 62377 h 284710"/>
                  <a:gd name="connsiteX12" fmla="*/ 718269 w 1314617"/>
                  <a:gd name="connsiteY12" fmla="*/ 133939 h 284710"/>
                  <a:gd name="connsiteX13" fmla="*/ 758024 w 1314617"/>
                  <a:gd name="connsiteY13" fmla="*/ 118036 h 284710"/>
                  <a:gd name="connsiteX14" fmla="*/ 750074 w 1314617"/>
                  <a:gd name="connsiteY14" fmla="*/ 88881 h 284710"/>
                  <a:gd name="connsiteX15" fmla="*/ 739472 w 1314617"/>
                  <a:gd name="connsiteY15" fmla="*/ 30572 h 284710"/>
                  <a:gd name="connsiteX16" fmla="*/ 797782 w 1314617"/>
                  <a:gd name="connsiteY16" fmla="*/ 4067 h 284710"/>
                  <a:gd name="connsiteX17" fmla="*/ 898498 w 1314617"/>
                  <a:gd name="connsiteY17" fmla="*/ 14668 h 284710"/>
                  <a:gd name="connsiteX18" fmla="*/ 909100 w 1314617"/>
                  <a:gd name="connsiteY18" fmla="*/ 72978 h 284710"/>
                  <a:gd name="connsiteX19" fmla="*/ 972709 w 1314617"/>
                  <a:gd name="connsiteY19" fmla="*/ 78278 h 284710"/>
                  <a:gd name="connsiteX20" fmla="*/ 978011 w 1314617"/>
                  <a:gd name="connsiteY20" fmla="*/ 125986 h 284710"/>
                  <a:gd name="connsiteX21" fmla="*/ 1089329 w 1314617"/>
                  <a:gd name="connsiteY21" fmla="*/ 112734 h 284710"/>
                  <a:gd name="connsiteX22" fmla="*/ 1314617 w 1314617"/>
                  <a:gd name="connsiteY22" fmla="*/ 255855 h 284710"/>
                  <a:gd name="connsiteX0" fmla="*/ 0 w 1269560"/>
                  <a:gd name="connsiteY0" fmla="*/ 312752 h 352208"/>
                  <a:gd name="connsiteX1" fmla="*/ 92765 w 1269560"/>
                  <a:gd name="connsiteY1" fmla="*/ 349858 h 352208"/>
                  <a:gd name="connsiteX2" fmla="*/ 209384 w 1269560"/>
                  <a:gd name="connsiteY2" fmla="*/ 328654 h 352208"/>
                  <a:gd name="connsiteX3" fmla="*/ 257092 w 1269560"/>
                  <a:gd name="connsiteY3" fmla="*/ 283597 h 352208"/>
                  <a:gd name="connsiteX4" fmla="*/ 278296 w 1269560"/>
                  <a:gd name="connsiteY4" fmla="*/ 225287 h 352208"/>
                  <a:gd name="connsiteX5" fmla="*/ 312751 w 1269560"/>
                  <a:gd name="connsiteY5" fmla="*/ 193483 h 352208"/>
                  <a:gd name="connsiteX6" fmla="*/ 302149 w 1269560"/>
                  <a:gd name="connsiteY6" fmla="*/ 164328 h 352208"/>
                  <a:gd name="connsiteX7" fmla="*/ 373711 w 1269560"/>
                  <a:gd name="connsiteY7" fmla="*/ 79516 h 352208"/>
                  <a:gd name="connsiteX8" fmla="*/ 405517 w 1269560"/>
                  <a:gd name="connsiteY8" fmla="*/ 84816 h 352208"/>
                  <a:gd name="connsiteX9" fmla="*/ 445274 w 1269560"/>
                  <a:gd name="connsiteY9" fmla="*/ 90117 h 352208"/>
                  <a:gd name="connsiteX10" fmla="*/ 487680 w 1269560"/>
                  <a:gd name="connsiteY10" fmla="*/ 95418 h 352208"/>
                  <a:gd name="connsiteX11" fmla="*/ 569844 w 1269560"/>
                  <a:gd name="connsiteY11" fmla="*/ 129875 h 352208"/>
                  <a:gd name="connsiteX12" fmla="*/ 718269 w 1269560"/>
                  <a:gd name="connsiteY12" fmla="*/ 201437 h 352208"/>
                  <a:gd name="connsiteX13" fmla="*/ 758024 w 1269560"/>
                  <a:gd name="connsiteY13" fmla="*/ 185534 h 352208"/>
                  <a:gd name="connsiteX14" fmla="*/ 750074 w 1269560"/>
                  <a:gd name="connsiteY14" fmla="*/ 156379 h 352208"/>
                  <a:gd name="connsiteX15" fmla="*/ 739472 w 1269560"/>
                  <a:gd name="connsiteY15" fmla="*/ 98070 h 352208"/>
                  <a:gd name="connsiteX16" fmla="*/ 797782 w 1269560"/>
                  <a:gd name="connsiteY16" fmla="*/ 71565 h 352208"/>
                  <a:gd name="connsiteX17" fmla="*/ 898498 w 1269560"/>
                  <a:gd name="connsiteY17" fmla="*/ 82166 h 352208"/>
                  <a:gd name="connsiteX18" fmla="*/ 909100 w 1269560"/>
                  <a:gd name="connsiteY18" fmla="*/ 140476 h 352208"/>
                  <a:gd name="connsiteX19" fmla="*/ 972709 w 1269560"/>
                  <a:gd name="connsiteY19" fmla="*/ 145776 h 352208"/>
                  <a:gd name="connsiteX20" fmla="*/ 978011 w 1269560"/>
                  <a:gd name="connsiteY20" fmla="*/ 193484 h 352208"/>
                  <a:gd name="connsiteX21" fmla="*/ 1089329 w 1269560"/>
                  <a:gd name="connsiteY21" fmla="*/ 180232 h 352208"/>
                  <a:gd name="connsiteX22" fmla="*/ 1269560 w 1269560"/>
                  <a:gd name="connsiteY22" fmla="*/ 0 h 352208"/>
                  <a:gd name="connsiteX0" fmla="*/ 0 w 1269560"/>
                  <a:gd name="connsiteY0" fmla="*/ 312752 h 352208"/>
                  <a:gd name="connsiteX1" fmla="*/ 92765 w 1269560"/>
                  <a:gd name="connsiteY1" fmla="*/ 349858 h 352208"/>
                  <a:gd name="connsiteX2" fmla="*/ 209384 w 1269560"/>
                  <a:gd name="connsiteY2" fmla="*/ 328654 h 352208"/>
                  <a:gd name="connsiteX3" fmla="*/ 257092 w 1269560"/>
                  <a:gd name="connsiteY3" fmla="*/ 283597 h 352208"/>
                  <a:gd name="connsiteX4" fmla="*/ 278296 w 1269560"/>
                  <a:gd name="connsiteY4" fmla="*/ 225287 h 352208"/>
                  <a:gd name="connsiteX5" fmla="*/ 312751 w 1269560"/>
                  <a:gd name="connsiteY5" fmla="*/ 193483 h 352208"/>
                  <a:gd name="connsiteX6" fmla="*/ 302149 w 1269560"/>
                  <a:gd name="connsiteY6" fmla="*/ 164328 h 352208"/>
                  <a:gd name="connsiteX7" fmla="*/ 373711 w 1269560"/>
                  <a:gd name="connsiteY7" fmla="*/ 79516 h 352208"/>
                  <a:gd name="connsiteX8" fmla="*/ 405517 w 1269560"/>
                  <a:gd name="connsiteY8" fmla="*/ 84816 h 352208"/>
                  <a:gd name="connsiteX9" fmla="*/ 445274 w 1269560"/>
                  <a:gd name="connsiteY9" fmla="*/ 90117 h 352208"/>
                  <a:gd name="connsiteX10" fmla="*/ 487680 w 1269560"/>
                  <a:gd name="connsiteY10" fmla="*/ 95418 h 352208"/>
                  <a:gd name="connsiteX11" fmla="*/ 569844 w 1269560"/>
                  <a:gd name="connsiteY11" fmla="*/ 129875 h 352208"/>
                  <a:gd name="connsiteX12" fmla="*/ 718269 w 1269560"/>
                  <a:gd name="connsiteY12" fmla="*/ 201437 h 352208"/>
                  <a:gd name="connsiteX13" fmla="*/ 758024 w 1269560"/>
                  <a:gd name="connsiteY13" fmla="*/ 185534 h 352208"/>
                  <a:gd name="connsiteX14" fmla="*/ 750074 w 1269560"/>
                  <a:gd name="connsiteY14" fmla="*/ 156379 h 352208"/>
                  <a:gd name="connsiteX15" fmla="*/ 739472 w 1269560"/>
                  <a:gd name="connsiteY15" fmla="*/ 98070 h 352208"/>
                  <a:gd name="connsiteX16" fmla="*/ 797782 w 1269560"/>
                  <a:gd name="connsiteY16" fmla="*/ 71565 h 352208"/>
                  <a:gd name="connsiteX17" fmla="*/ 898498 w 1269560"/>
                  <a:gd name="connsiteY17" fmla="*/ 82166 h 352208"/>
                  <a:gd name="connsiteX18" fmla="*/ 909100 w 1269560"/>
                  <a:gd name="connsiteY18" fmla="*/ 140476 h 352208"/>
                  <a:gd name="connsiteX19" fmla="*/ 972709 w 1269560"/>
                  <a:gd name="connsiteY19" fmla="*/ 145776 h 352208"/>
                  <a:gd name="connsiteX20" fmla="*/ 978011 w 1269560"/>
                  <a:gd name="connsiteY20" fmla="*/ 193484 h 352208"/>
                  <a:gd name="connsiteX21" fmla="*/ 1089329 w 1269560"/>
                  <a:gd name="connsiteY21" fmla="*/ 180232 h 352208"/>
                  <a:gd name="connsiteX22" fmla="*/ 1091979 w 1269560"/>
                  <a:gd name="connsiteY22" fmla="*/ 145776 h 352208"/>
                  <a:gd name="connsiteX23" fmla="*/ 1269560 w 1269560"/>
                  <a:gd name="connsiteY23" fmla="*/ 0 h 352208"/>
                  <a:gd name="connsiteX0" fmla="*/ 0 w 1092478"/>
                  <a:gd name="connsiteY0" fmla="*/ 320703 h 360159"/>
                  <a:gd name="connsiteX1" fmla="*/ 92765 w 1092478"/>
                  <a:gd name="connsiteY1" fmla="*/ 357809 h 360159"/>
                  <a:gd name="connsiteX2" fmla="*/ 209384 w 1092478"/>
                  <a:gd name="connsiteY2" fmla="*/ 336605 h 360159"/>
                  <a:gd name="connsiteX3" fmla="*/ 257092 w 1092478"/>
                  <a:gd name="connsiteY3" fmla="*/ 291548 h 360159"/>
                  <a:gd name="connsiteX4" fmla="*/ 278296 w 1092478"/>
                  <a:gd name="connsiteY4" fmla="*/ 233238 h 360159"/>
                  <a:gd name="connsiteX5" fmla="*/ 312751 w 1092478"/>
                  <a:gd name="connsiteY5" fmla="*/ 201434 h 360159"/>
                  <a:gd name="connsiteX6" fmla="*/ 302149 w 1092478"/>
                  <a:gd name="connsiteY6" fmla="*/ 172279 h 360159"/>
                  <a:gd name="connsiteX7" fmla="*/ 373711 w 1092478"/>
                  <a:gd name="connsiteY7" fmla="*/ 87467 h 360159"/>
                  <a:gd name="connsiteX8" fmla="*/ 405517 w 1092478"/>
                  <a:gd name="connsiteY8" fmla="*/ 92767 h 360159"/>
                  <a:gd name="connsiteX9" fmla="*/ 445274 w 1092478"/>
                  <a:gd name="connsiteY9" fmla="*/ 98068 h 360159"/>
                  <a:gd name="connsiteX10" fmla="*/ 487680 w 1092478"/>
                  <a:gd name="connsiteY10" fmla="*/ 103369 h 360159"/>
                  <a:gd name="connsiteX11" fmla="*/ 569844 w 1092478"/>
                  <a:gd name="connsiteY11" fmla="*/ 137826 h 360159"/>
                  <a:gd name="connsiteX12" fmla="*/ 718269 w 1092478"/>
                  <a:gd name="connsiteY12" fmla="*/ 209388 h 360159"/>
                  <a:gd name="connsiteX13" fmla="*/ 758024 w 1092478"/>
                  <a:gd name="connsiteY13" fmla="*/ 193485 h 360159"/>
                  <a:gd name="connsiteX14" fmla="*/ 750074 w 1092478"/>
                  <a:gd name="connsiteY14" fmla="*/ 164330 h 360159"/>
                  <a:gd name="connsiteX15" fmla="*/ 739472 w 1092478"/>
                  <a:gd name="connsiteY15" fmla="*/ 106021 h 360159"/>
                  <a:gd name="connsiteX16" fmla="*/ 797782 w 1092478"/>
                  <a:gd name="connsiteY16" fmla="*/ 79516 h 360159"/>
                  <a:gd name="connsiteX17" fmla="*/ 898498 w 1092478"/>
                  <a:gd name="connsiteY17" fmla="*/ 90117 h 360159"/>
                  <a:gd name="connsiteX18" fmla="*/ 909100 w 1092478"/>
                  <a:gd name="connsiteY18" fmla="*/ 148427 h 360159"/>
                  <a:gd name="connsiteX19" fmla="*/ 972709 w 1092478"/>
                  <a:gd name="connsiteY19" fmla="*/ 153727 h 360159"/>
                  <a:gd name="connsiteX20" fmla="*/ 978011 w 1092478"/>
                  <a:gd name="connsiteY20" fmla="*/ 201435 h 360159"/>
                  <a:gd name="connsiteX21" fmla="*/ 1089329 w 1092478"/>
                  <a:gd name="connsiteY21" fmla="*/ 188183 h 360159"/>
                  <a:gd name="connsiteX22" fmla="*/ 1091979 w 1092478"/>
                  <a:gd name="connsiteY22" fmla="*/ 153727 h 360159"/>
                  <a:gd name="connsiteX23" fmla="*/ 874645 w 1092478"/>
                  <a:gd name="connsiteY23" fmla="*/ 0 h 360159"/>
                  <a:gd name="connsiteX0" fmla="*/ 0 w 1092478"/>
                  <a:gd name="connsiteY0" fmla="*/ 320703 h 360159"/>
                  <a:gd name="connsiteX1" fmla="*/ 92765 w 1092478"/>
                  <a:gd name="connsiteY1" fmla="*/ 357809 h 360159"/>
                  <a:gd name="connsiteX2" fmla="*/ 209384 w 1092478"/>
                  <a:gd name="connsiteY2" fmla="*/ 336605 h 360159"/>
                  <a:gd name="connsiteX3" fmla="*/ 257092 w 1092478"/>
                  <a:gd name="connsiteY3" fmla="*/ 291548 h 360159"/>
                  <a:gd name="connsiteX4" fmla="*/ 278296 w 1092478"/>
                  <a:gd name="connsiteY4" fmla="*/ 233238 h 360159"/>
                  <a:gd name="connsiteX5" fmla="*/ 312751 w 1092478"/>
                  <a:gd name="connsiteY5" fmla="*/ 201434 h 360159"/>
                  <a:gd name="connsiteX6" fmla="*/ 302149 w 1092478"/>
                  <a:gd name="connsiteY6" fmla="*/ 172279 h 360159"/>
                  <a:gd name="connsiteX7" fmla="*/ 373711 w 1092478"/>
                  <a:gd name="connsiteY7" fmla="*/ 87467 h 360159"/>
                  <a:gd name="connsiteX8" fmla="*/ 405517 w 1092478"/>
                  <a:gd name="connsiteY8" fmla="*/ 92767 h 360159"/>
                  <a:gd name="connsiteX9" fmla="*/ 445274 w 1092478"/>
                  <a:gd name="connsiteY9" fmla="*/ 98068 h 360159"/>
                  <a:gd name="connsiteX10" fmla="*/ 487680 w 1092478"/>
                  <a:gd name="connsiteY10" fmla="*/ 103369 h 360159"/>
                  <a:gd name="connsiteX11" fmla="*/ 569844 w 1092478"/>
                  <a:gd name="connsiteY11" fmla="*/ 137826 h 360159"/>
                  <a:gd name="connsiteX12" fmla="*/ 718269 w 1092478"/>
                  <a:gd name="connsiteY12" fmla="*/ 209388 h 360159"/>
                  <a:gd name="connsiteX13" fmla="*/ 758024 w 1092478"/>
                  <a:gd name="connsiteY13" fmla="*/ 193485 h 360159"/>
                  <a:gd name="connsiteX14" fmla="*/ 750074 w 1092478"/>
                  <a:gd name="connsiteY14" fmla="*/ 164330 h 360159"/>
                  <a:gd name="connsiteX15" fmla="*/ 739472 w 1092478"/>
                  <a:gd name="connsiteY15" fmla="*/ 106021 h 360159"/>
                  <a:gd name="connsiteX16" fmla="*/ 797782 w 1092478"/>
                  <a:gd name="connsiteY16" fmla="*/ 79516 h 360159"/>
                  <a:gd name="connsiteX17" fmla="*/ 898498 w 1092478"/>
                  <a:gd name="connsiteY17" fmla="*/ 90117 h 360159"/>
                  <a:gd name="connsiteX18" fmla="*/ 909100 w 1092478"/>
                  <a:gd name="connsiteY18" fmla="*/ 148427 h 360159"/>
                  <a:gd name="connsiteX19" fmla="*/ 972709 w 1092478"/>
                  <a:gd name="connsiteY19" fmla="*/ 153727 h 360159"/>
                  <a:gd name="connsiteX20" fmla="*/ 978011 w 1092478"/>
                  <a:gd name="connsiteY20" fmla="*/ 201435 h 360159"/>
                  <a:gd name="connsiteX21" fmla="*/ 1089329 w 1092478"/>
                  <a:gd name="connsiteY21" fmla="*/ 188183 h 360159"/>
                  <a:gd name="connsiteX22" fmla="*/ 1091979 w 1092478"/>
                  <a:gd name="connsiteY22" fmla="*/ 153727 h 360159"/>
                  <a:gd name="connsiteX23" fmla="*/ 1065475 w 1092478"/>
                  <a:gd name="connsiteY23" fmla="*/ 87468 h 360159"/>
                  <a:gd name="connsiteX24" fmla="*/ 874645 w 1092478"/>
                  <a:gd name="connsiteY24" fmla="*/ 0 h 360159"/>
                  <a:gd name="connsiteX0" fmla="*/ 0 w 1092478"/>
                  <a:gd name="connsiteY0" fmla="*/ 373711 h 413167"/>
                  <a:gd name="connsiteX1" fmla="*/ 92765 w 1092478"/>
                  <a:gd name="connsiteY1" fmla="*/ 410817 h 413167"/>
                  <a:gd name="connsiteX2" fmla="*/ 209384 w 1092478"/>
                  <a:gd name="connsiteY2" fmla="*/ 389613 h 413167"/>
                  <a:gd name="connsiteX3" fmla="*/ 257092 w 1092478"/>
                  <a:gd name="connsiteY3" fmla="*/ 344556 h 413167"/>
                  <a:gd name="connsiteX4" fmla="*/ 278296 w 1092478"/>
                  <a:gd name="connsiteY4" fmla="*/ 286246 h 413167"/>
                  <a:gd name="connsiteX5" fmla="*/ 312751 w 1092478"/>
                  <a:gd name="connsiteY5" fmla="*/ 254442 h 413167"/>
                  <a:gd name="connsiteX6" fmla="*/ 302149 w 1092478"/>
                  <a:gd name="connsiteY6" fmla="*/ 225287 h 413167"/>
                  <a:gd name="connsiteX7" fmla="*/ 373711 w 1092478"/>
                  <a:gd name="connsiteY7" fmla="*/ 140475 h 413167"/>
                  <a:gd name="connsiteX8" fmla="*/ 405517 w 1092478"/>
                  <a:gd name="connsiteY8" fmla="*/ 145775 h 413167"/>
                  <a:gd name="connsiteX9" fmla="*/ 445274 w 1092478"/>
                  <a:gd name="connsiteY9" fmla="*/ 151076 h 413167"/>
                  <a:gd name="connsiteX10" fmla="*/ 487680 w 1092478"/>
                  <a:gd name="connsiteY10" fmla="*/ 156377 h 413167"/>
                  <a:gd name="connsiteX11" fmla="*/ 569844 w 1092478"/>
                  <a:gd name="connsiteY11" fmla="*/ 190834 h 413167"/>
                  <a:gd name="connsiteX12" fmla="*/ 718269 w 1092478"/>
                  <a:gd name="connsiteY12" fmla="*/ 262396 h 413167"/>
                  <a:gd name="connsiteX13" fmla="*/ 758024 w 1092478"/>
                  <a:gd name="connsiteY13" fmla="*/ 246493 h 413167"/>
                  <a:gd name="connsiteX14" fmla="*/ 750074 w 1092478"/>
                  <a:gd name="connsiteY14" fmla="*/ 217338 h 413167"/>
                  <a:gd name="connsiteX15" fmla="*/ 739472 w 1092478"/>
                  <a:gd name="connsiteY15" fmla="*/ 159029 h 413167"/>
                  <a:gd name="connsiteX16" fmla="*/ 797782 w 1092478"/>
                  <a:gd name="connsiteY16" fmla="*/ 132524 h 413167"/>
                  <a:gd name="connsiteX17" fmla="*/ 898498 w 1092478"/>
                  <a:gd name="connsiteY17" fmla="*/ 143125 h 413167"/>
                  <a:gd name="connsiteX18" fmla="*/ 909100 w 1092478"/>
                  <a:gd name="connsiteY18" fmla="*/ 201435 h 413167"/>
                  <a:gd name="connsiteX19" fmla="*/ 972709 w 1092478"/>
                  <a:gd name="connsiteY19" fmla="*/ 206735 h 413167"/>
                  <a:gd name="connsiteX20" fmla="*/ 978011 w 1092478"/>
                  <a:gd name="connsiteY20" fmla="*/ 254443 h 413167"/>
                  <a:gd name="connsiteX21" fmla="*/ 1089329 w 1092478"/>
                  <a:gd name="connsiteY21" fmla="*/ 241191 h 413167"/>
                  <a:gd name="connsiteX22" fmla="*/ 1091979 w 1092478"/>
                  <a:gd name="connsiteY22" fmla="*/ 206735 h 413167"/>
                  <a:gd name="connsiteX23" fmla="*/ 1065475 w 1092478"/>
                  <a:gd name="connsiteY23" fmla="*/ 140476 h 413167"/>
                  <a:gd name="connsiteX24" fmla="*/ 1057525 w 1092478"/>
                  <a:gd name="connsiteY24" fmla="*/ 0 h 413167"/>
                  <a:gd name="connsiteX0" fmla="*/ 0 w 1113193"/>
                  <a:gd name="connsiteY0" fmla="*/ 373711 h 413167"/>
                  <a:gd name="connsiteX1" fmla="*/ 92765 w 1113193"/>
                  <a:gd name="connsiteY1" fmla="*/ 410817 h 413167"/>
                  <a:gd name="connsiteX2" fmla="*/ 209384 w 1113193"/>
                  <a:gd name="connsiteY2" fmla="*/ 389613 h 413167"/>
                  <a:gd name="connsiteX3" fmla="*/ 257092 w 1113193"/>
                  <a:gd name="connsiteY3" fmla="*/ 344556 h 413167"/>
                  <a:gd name="connsiteX4" fmla="*/ 278296 w 1113193"/>
                  <a:gd name="connsiteY4" fmla="*/ 286246 h 413167"/>
                  <a:gd name="connsiteX5" fmla="*/ 312751 w 1113193"/>
                  <a:gd name="connsiteY5" fmla="*/ 254442 h 413167"/>
                  <a:gd name="connsiteX6" fmla="*/ 302149 w 1113193"/>
                  <a:gd name="connsiteY6" fmla="*/ 225287 h 413167"/>
                  <a:gd name="connsiteX7" fmla="*/ 373711 w 1113193"/>
                  <a:gd name="connsiteY7" fmla="*/ 140475 h 413167"/>
                  <a:gd name="connsiteX8" fmla="*/ 405517 w 1113193"/>
                  <a:gd name="connsiteY8" fmla="*/ 145775 h 413167"/>
                  <a:gd name="connsiteX9" fmla="*/ 445274 w 1113193"/>
                  <a:gd name="connsiteY9" fmla="*/ 151076 h 413167"/>
                  <a:gd name="connsiteX10" fmla="*/ 487680 w 1113193"/>
                  <a:gd name="connsiteY10" fmla="*/ 156377 h 413167"/>
                  <a:gd name="connsiteX11" fmla="*/ 569844 w 1113193"/>
                  <a:gd name="connsiteY11" fmla="*/ 190834 h 413167"/>
                  <a:gd name="connsiteX12" fmla="*/ 718269 w 1113193"/>
                  <a:gd name="connsiteY12" fmla="*/ 262396 h 413167"/>
                  <a:gd name="connsiteX13" fmla="*/ 758024 w 1113193"/>
                  <a:gd name="connsiteY13" fmla="*/ 246493 h 413167"/>
                  <a:gd name="connsiteX14" fmla="*/ 750074 w 1113193"/>
                  <a:gd name="connsiteY14" fmla="*/ 217338 h 413167"/>
                  <a:gd name="connsiteX15" fmla="*/ 739472 w 1113193"/>
                  <a:gd name="connsiteY15" fmla="*/ 159029 h 413167"/>
                  <a:gd name="connsiteX16" fmla="*/ 797782 w 1113193"/>
                  <a:gd name="connsiteY16" fmla="*/ 132524 h 413167"/>
                  <a:gd name="connsiteX17" fmla="*/ 898498 w 1113193"/>
                  <a:gd name="connsiteY17" fmla="*/ 143125 h 413167"/>
                  <a:gd name="connsiteX18" fmla="*/ 909100 w 1113193"/>
                  <a:gd name="connsiteY18" fmla="*/ 201435 h 413167"/>
                  <a:gd name="connsiteX19" fmla="*/ 972709 w 1113193"/>
                  <a:gd name="connsiteY19" fmla="*/ 206735 h 413167"/>
                  <a:gd name="connsiteX20" fmla="*/ 978011 w 1113193"/>
                  <a:gd name="connsiteY20" fmla="*/ 254443 h 413167"/>
                  <a:gd name="connsiteX21" fmla="*/ 1089329 w 1113193"/>
                  <a:gd name="connsiteY21" fmla="*/ 241191 h 413167"/>
                  <a:gd name="connsiteX22" fmla="*/ 1091979 w 1113193"/>
                  <a:gd name="connsiteY22" fmla="*/ 206735 h 413167"/>
                  <a:gd name="connsiteX23" fmla="*/ 1065475 w 1113193"/>
                  <a:gd name="connsiteY23" fmla="*/ 140476 h 413167"/>
                  <a:gd name="connsiteX24" fmla="*/ 1113182 w 1113193"/>
                  <a:gd name="connsiteY24" fmla="*/ 111321 h 413167"/>
                  <a:gd name="connsiteX25" fmla="*/ 1057525 w 1113193"/>
                  <a:gd name="connsiteY25" fmla="*/ 0 h 413167"/>
                  <a:gd name="connsiteX0" fmla="*/ 0 w 1113193"/>
                  <a:gd name="connsiteY0" fmla="*/ 702365 h 741821"/>
                  <a:gd name="connsiteX1" fmla="*/ 92765 w 1113193"/>
                  <a:gd name="connsiteY1" fmla="*/ 739471 h 741821"/>
                  <a:gd name="connsiteX2" fmla="*/ 209384 w 1113193"/>
                  <a:gd name="connsiteY2" fmla="*/ 718267 h 741821"/>
                  <a:gd name="connsiteX3" fmla="*/ 257092 w 1113193"/>
                  <a:gd name="connsiteY3" fmla="*/ 673210 h 741821"/>
                  <a:gd name="connsiteX4" fmla="*/ 278296 w 1113193"/>
                  <a:gd name="connsiteY4" fmla="*/ 614900 h 741821"/>
                  <a:gd name="connsiteX5" fmla="*/ 312751 w 1113193"/>
                  <a:gd name="connsiteY5" fmla="*/ 583096 h 741821"/>
                  <a:gd name="connsiteX6" fmla="*/ 302149 w 1113193"/>
                  <a:gd name="connsiteY6" fmla="*/ 553941 h 741821"/>
                  <a:gd name="connsiteX7" fmla="*/ 373711 w 1113193"/>
                  <a:gd name="connsiteY7" fmla="*/ 469129 h 741821"/>
                  <a:gd name="connsiteX8" fmla="*/ 405517 w 1113193"/>
                  <a:gd name="connsiteY8" fmla="*/ 474429 h 741821"/>
                  <a:gd name="connsiteX9" fmla="*/ 445274 w 1113193"/>
                  <a:gd name="connsiteY9" fmla="*/ 479730 h 741821"/>
                  <a:gd name="connsiteX10" fmla="*/ 487680 w 1113193"/>
                  <a:gd name="connsiteY10" fmla="*/ 485031 h 741821"/>
                  <a:gd name="connsiteX11" fmla="*/ 569844 w 1113193"/>
                  <a:gd name="connsiteY11" fmla="*/ 519488 h 741821"/>
                  <a:gd name="connsiteX12" fmla="*/ 718269 w 1113193"/>
                  <a:gd name="connsiteY12" fmla="*/ 591050 h 741821"/>
                  <a:gd name="connsiteX13" fmla="*/ 758024 w 1113193"/>
                  <a:gd name="connsiteY13" fmla="*/ 575147 h 741821"/>
                  <a:gd name="connsiteX14" fmla="*/ 750074 w 1113193"/>
                  <a:gd name="connsiteY14" fmla="*/ 545992 h 741821"/>
                  <a:gd name="connsiteX15" fmla="*/ 739472 w 1113193"/>
                  <a:gd name="connsiteY15" fmla="*/ 487683 h 741821"/>
                  <a:gd name="connsiteX16" fmla="*/ 797782 w 1113193"/>
                  <a:gd name="connsiteY16" fmla="*/ 461178 h 741821"/>
                  <a:gd name="connsiteX17" fmla="*/ 898498 w 1113193"/>
                  <a:gd name="connsiteY17" fmla="*/ 471779 h 741821"/>
                  <a:gd name="connsiteX18" fmla="*/ 909100 w 1113193"/>
                  <a:gd name="connsiteY18" fmla="*/ 530089 h 741821"/>
                  <a:gd name="connsiteX19" fmla="*/ 972709 w 1113193"/>
                  <a:gd name="connsiteY19" fmla="*/ 535389 h 741821"/>
                  <a:gd name="connsiteX20" fmla="*/ 978011 w 1113193"/>
                  <a:gd name="connsiteY20" fmla="*/ 583097 h 741821"/>
                  <a:gd name="connsiteX21" fmla="*/ 1089329 w 1113193"/>
                  <a:gd name="connsiteY21" fmla="*/ 569845 h 741821"/>
                  <a:gd name="connsiteX22" fmla="*/ 1091979 w 1113193"/>
                  <a:gd name="connsiteY22" fmla="*/ 535389 h 741821"/>
                  <a:gd name="connsiteX23" fmla="*/ 1065475 w 1113193"/>
                  <a:gd name="connsiteY23" fmla="*/ 469130 h 741821"/>
                  <a:gd name="connsiteX24" fmla="*/ 1113182 w 1113193"/>
                  <a:gd name="connsiteY24" fmla="*/ 439975 h 741821"/>
                  <a:gd name="connsiteX25" fmla="*/ 903800 w 1113193"/>
                  <a:gd name="connsiteY25" fmla="*/ 0 h 741821"/>
                  <a:gd name="connsiteX0" fmla="*/ 0 w 1114936"/>
                  <a:gd name="connsiteY0" fmla="*/ 702365 h 741821"/>
                  <a:gd name="connsiteX1" fmla="*/ 92765 w 1114936"/>
                  <a:gd name="connsiteY1" fmla="*/ 739471 h 741821"/>
                  <a:gd name="connsiteX2" fmla="*/ 209384 w 1114936"/>
                  <a:gd name="connsiteY2" fmla="*/ 718267 h 741821"/>
                  <a:gd name="connsiteX3" fmla="*/ 257092 w 1114936"/>
                  <a:gd name="connsiteY3" fmla="*/ 673210 h 741821"/>
                  <a:gd name="connsiteX4" fmla="*/ 278296 w 1114936"/>
                  <a:gd name="connsiteY4" fmla="*/ 614900 h 741821"/>
                  <a:gd name="connsiteX5" fmla="*/ 312751 w 1114936"/>
                  <a:gd name="connsiteY5" fmla="*/ 583096 h 741821"/>
                  <a:gd name="connsiteX6" fmla="*/ 302149 w 1114936"/>
                  <a:gd name="connsiteY6" fmla="*/ 553941 h 741821"/>
                  <a:gd name="connsiteX7" fmla="*/ 373711 w 1114936"/>
                  <a:gd name="connsiteY7" fmla="*/ 469129 h 741821"/>
                  <a:gd name="connsiteX8" fmla="*/ 405517 w 1114936"/>
                  <a:gd name="connsiteY8" fmla="*/ 474429 h 741821"/>
                  <a:gd name="connsiteX9" fmla="*/ 445274 w 1114936"/>
                  <a:gd name="connsiteY9" fmla="*/ 479730 h 741821"/>
                  <a:gd name="connsiteX10" fmla="*/ 487680 w 1114936"/>
                  <a:gd name="connsiteY10" fmla="*/ 485031 h 741821"/>
                  <a:gd name="connsiteX11" fmla="*/ 569844 w 1114936"/>
                  <a:gd name="connsiteY11" fmla="*/ 519488 h 741821"/>
                  <a:gd name="connsiteX12" fmla="*/ 718269 w 1114936"/>
                  <a:gd name="connsiteY12" fmla="*/ 591050 h 741821"/>
                  <a:gd name="connsiteX13" fmla="*/ 758024 w 1114936"/>
                  <a:gd name="connsiteY13" fmla="*/ 575147 h 741821"/>
                  <a:gd name="connsiteX14" fmla="*/ 750074 w 1114936"/>
                  <a:gd name="connsiteY14" fmla="*/ 545992 h 741821"/>
                  <a:gd name="connsiteX15" fmla="*/ 739472 w 1114936"/>
                  <a:gd name="connsiteY15" fmla="*/ 487683 h 741821"/>
                  <a:gd name="connsiteX16" fmla="*/ 797782 w 1114936"/>
                  <a:gd name="connsiteY16" fmla="*/ 461178 h 741821"/>
                  <a:gd name="connsiteX17" fmla="*/ 898498 w 1114936"/>
                  <a:gd name="connsiteY17" fmla="*/ 471779 h 741821"/>
                  <a:gd name="connsiteX18" fmla="*/ 909100 w 1114936"/>
                  <a:gd name="connsiteY18" fmla="*/ 530089 h 741821"/>
                  <a:gd name="connsiteX19" fmla="*/ 972709 w 1114936"/>
                  <a:gd name="connsiteY19" fmla="*/ 535389 h 741821"/>
                  <a:gd name="connsiteX20" fmla="*/ 978011 w 1114936"/>
                  <a:gd name="connsiteY20" fmla="*/ 583097 h 741821"/>
                  <a:gd name="connsiteX21" fmla="*/ 1089329 w 1114936"/>
                  <a:gd name="connsiteY21" fmla="*/ 569845 h 741821"/>
                  <a:gd name="connsiteX22" fmla="*/ 1091979 w 1114936"/>
                  <a:gd name="connsiteY22" fmla="*/ 535389 h 741821"/>
                  <a:gd name="connsiteX23" fmla="*/ 1065475 w 1114936"/>
                  <a:gd name="connsiteY23" fmla="*/ 469130 h 741821"/>
                  <a:gd name="connsiteX24" fmla="*/ 1113182 w 1114936"/>
                  <a:gd name="connsiteY24" fmla="*/ 439975 h 741821"/>
                  <a:gd name="connsiteX25" fmla="*/ 1107882 w 1114936"/>
                  <a:gd name="connsiteY25" fmla="*/ 235891 h 741821"/>
                  <a:gd name="connsiteX26" fmla="*/ 903800 w 1114936"/>
                  <a:gd name="connsiteY26" fmla="*/ 0 h 741821"/>
                  <a:gd name="connsiteX0" fmla="*/ 0 w 1114936"/>
                  <a:gd name="connsiteY0" fmla="*/ 702365 h 741821"/>
                  <a:gd name="connsiteX1" fmla="*/ 92765 w 1114936"/>
                  <a:gd name="connsiteY1" fmla="*/ 739471 h 741821"/>
                  <a:gd name="connsiteX2" fmla="*/ 209384 w 1114936"/>
                  <a:gd name="connsiteY2" fmla="*/ 718267 h 741821"/>
                  <a:gd name="connsiteX3" fmla="*/ 257092 w 1114936"/>
                  <a:gd name="connsiteY3" fmla="*/ 673210 h 741821"/>
                  <a:gd name="connsiteX4" fmla="*/ 278296 w 1114936"/>
                  <a:gd name="connsiteY4" fmla="*/ 614900 h 741821"/>
                  <a:gd name="connsiteX5" fmla="*/ 312751 w 1114936"/>
                  <a:gd name="connsiteY5" fmla="*/ 583096 h 741821"/>
                  <a:gd name="connsiteX6" fmla="*/ 302149 w 1114936"/>
                  <a:gd name="connsiteY6" fmla="*/ 553941 h 741821"/>
                  <a:gd name="connsiteX7" fmla="*/ 373711 w 1114936"/>
                  <a:gd name="connsiteY7" fmla="*/ 469129 h 741821"/>
                  <a:gd name="connsiteX8" fmla="*/ 405517 w 1114936"/>
                  <a:gd name="connsiteY8" fmla="*/ 474429 h 741821"/>
                  <a:gd name="connsiteX9" fmla="*/ 445274 w 1114936"/>
                  <a:gd name="connsiteY9" fmla="*/ 479730 h 741821"/>
                  <a:gd name="connsiteX10" fmla="*/ 487680 w 1114936"/>
                  <a:gd name="connsiteY10" fmla="*/ 485031 h 741821"/>
                  <a:gd name="connsiteX11" fmla="*/ 569844 w 1114936"/>
                  <a:gd name="connsiteY11" fmla="*/ 519488 h 741821"/>
                  <a:gd name="connsiteX12" fmla="*/ 718269 w 1114936"/>
                  <a:gd name="connsiteY12" fmla="*/ 591050 h 741821"/>
                  <a:gd name="connsiteX13" fmla="*/ 758024 w 1114936"/>
                  <a:gd name="connsiteY13" fmla="*/ 575147 h 741821"/>
                  <a:gd name="connsiteX14" fmla="*/ 750074 w 1114936"/>
                  <a:gd name="connsiteY14" fmla="*/ 545992 h 741821"/>
                  <a:gd name="connsiteX15" fmla="*/ 739472 w 1114936"/>
                  <a:gd name="connsiteY15" fmla="*/ 487683 h 741821"/>
                  <a:gd name="connsiteX16" fmla="*/ 797782 w 1114936"/>
                  <a:gd name="connsiteY16" fmla="*/ 461178 h 741821"/>
                  <a:gd name="connsiteX17" fmla="*/ 898498 w 1114936"/>
                  <a:gd name="connsiteY17" fmla="*/ 471779 h 741821"/>
                  <a:gd name="connsiteX18" fmla="*/ 909100 w 1114936"/>
                  <a:gd name="connsiteY18" fmla="*/ 530089 h 741821"/>
                  <a:gd name="connsiteX19" fmla="*/ 972709 w 1114936"/>
                  <a:gd name="connsiteY19" fmla="*/ 535389 h 741821"/>
                  <a:gd name="connsiteX20" fmla="*/ 978011 w 1114936"/>
                  <a:gd name="connsiteY20" fmla="*/ 583097 h 741821"/>
                  <a:gd name="connsiteX21" fmla="*/ 1089329 w 1114936"/>
                  <a:gd name="connsiteY21" fmla="*/ 569845 h 741821"/>
                  <a:gd name="connsiteX22" fmla="*/ 1091979 w 1114936"/>
                  <a:gd name="connsiteY22" fmla="*/ 535389 h 741821"/>
                  <a:gd name="connsiteX23" fmla="*/ 1065475 w 1114936"/>
                  <a:gd name="connsiteY23" fmla="*/ 469130 h 741821"/>
                  <a:gd name="connsiteX24" fmla="*/ 1113182 w 1114936"/>
                  <a:gd name="connsiteY24" fmla="*/ 439975 h 741821"/>
                  <a:gd name="connsiteX25" fmla="*/ 1107882 w 1114936"/>
                  <a:gd name="connsiteY25" fmla="*/ 235891 h 741821"/>
                  <a:gd name="connsiteX26" fmla="*/ 993912 w 1114936"/>
                  <a:gd name="connsiteY26" fmla="*/ 222639 h 741821"/>
                  <a:gd name="connsiteX27" fmla="*/ 903800 w 1114936"/>
                  <a:gd name="connsiteY27" fmla="*/ 0 h 741821"/>
                  <a:gd name="connsiteX0" fmla="*/ 0 w 1114936"/>
                  <a:gd name="connsiteY0" fmla="*/ 1057523 h 1096979"/>
                  <a:gd name="connsiteX1" fmla="*/ 92765 w 1114936"/>
                  <a:gd name="connsiteY1" fmla="*/ 1094629 h 1096979"/>
                  <a:gd name="connsiteX2" fmla="*/ 209384 w 1114936"/>
                  <a:gd name="connsiteY2" fmla="*/ 1073425 h 1096979"/>
                  <a:gd name="connsiteX3" fmla="*/ 257092 w 1114936"/>
                  <a:gd name="connsiteY3" fmla="*/ 1028368 h 1096979"/>
                  <a:gd name="connsiteX4" fmla="*/ 278296 w 1114936"/>
                  <a:gd name="connsiteY4" fmla="*/ 970058 h 1096979"/>
                  <a:gd name="connsiteX5" fmla="*/ 312751 w 1114936"/>
                  <a:gd name="connsiteY5" fmla="*/ 938254 h 1096979"/>
                  <a:gd name="connsiteX6" fmla="*/ 302149 w 1114936"/>
                  <a:gd name="connsiteY6" fmla="*/ 909099 h 1096979"/>
                  <a:gd name="connsiteX7" fmla="*/ 373711 w 1114936"/>
                  <a:gd name="connsiteY7" fmla="*/ 824287 h 1096979"/>
                  <a:gd name="connsiteX8" fmla="*/ 405517 w 1114936"/>
                  <a:gd name="connsiteY8" fmla="*/ 829587 h 1096979"/>
                  <a:gd name="connsiteX9" fmla="*/ 445274 w 1114936"/>
                  <a:gd name="connsiteY9" fmla="*/ 834888 h 1096979"/>
                  <a:gd name="connsiteX10" fmla="*/ 487680 w 1114936"/>
                  <a:gd name="connsiteY10" fmla="*/ 840189 h 1096979"/>
                  <a:gd name="connsiteX11" fmla="*/ 569844 w 1114936"/>
                  <a:gd name="connsiteY11" fmla="*/ 874646 h 1096979"/>
                  <a:gd name="connsiteX12" fmla="*/ 718269 w 1114936"/>
                  <a:gd name="connsiteY12" fmla="*/ 946208 h 1096979"/>
                  <a:gd name="connsiteX13" fmla="*/ 758024 w 1114936"/>
                  <a:gd name="connsiteY13" fmla="*/ 930305 h 1096979"/>
                  <a:gd name="connsiteX14" fmla="*/ 750074 w 1114936"/>
                  <a:gd name="connsiteY14" fmla="*/ 901150 h 1096979"/>
                  <a:gd name="connsiteX15" fmla="*/ 739472 w 1114936"/>
                  <a:gd name="connsiteY15" fmla="*/ 842841 h 1096979"/>
                  <a:gd name="connsiteX16" fmla="*/ 797782 w 1114936"/>
                  <a:gd name="connsiteY16" fmla="*/ 816336 h 1096979"/>
                  <a:gd name="connsiteX17" fmla="*/ 898498 w 1114936"/>
                  <a:gd name="connsiteY17" fmla="*/ 826937 h 1096979"/>
                  <a:gd name="connsiteX18" fmla="*/ 909100 w 1114936"/>
                  <a:gd name="connsiteY18" fmla="*/ 885247 h 1096979"/>
                  <a:gd name="connsiteX19" fmla="*/ 972709 w 1114936"/>
                  <a:gd name="connsiteY19" fmla="*/ 890547 h 1096979"/>
                  <a:gd name="connsiteX20" fmla="*/ 978011 w 1114936"/>
                  <a:gd name="connsiteY20" fmla="*/ 938255 h 1096979"/>
                  <a:gd name="connsiteX21" fmla="*/ 1089329 w 1114936"/>
                  <a:gd name="connsiteY21" fmla="*/ 925003 h 1096979"/>
                  <a:gd name="connsiteX22" fmla="*/ 1091979 w 1114936"/>
                  <a:gd name="connsiteY22" fmla="*/ 890547 h 1096979"/>
                  <a:gd name="connsiteX23" fmla="*/ 1065475 w 1114936"/>
                  <a:gd name="connsiteY23" fmla="*/ 824288 h 1096979"/>
                  <a:gd name="connsiteX24" fmla="*/ 1113182 w 1114936"/>
                  <a:gd name="connsiteY24" fmla="*/ 795133 h 1096979"/>
                  <a:gd name="connsiteX25" fmla="*/ 1107882 w 1114936"/>
                  <a:gd name="connsiteY25" fmla="*/ 591049 h 1096979"/>
                  <a:gd name="connsiteX26" fmla="*/ 993912 w 1114936"/>
                  <a:gd name="connsiteY26" fmla="*/ 577797 h 1096979"/>
                  <a:gd name="connsiteX27" fmla="*/ 765977 w 1114936"/>
                  <a:gd name="connsiteY27" fmla="*/ 0 h 1096979"/>
                  <a:gd name="connsiteX0" fmla="*/ 0 w 1114936"/>
                  <a:gd name="connsiteY0" fmla="*/ 1057523 h 1096979"/>
                  <a:gd name="connsiteX1" fmla="*/ 92765 w 1114936"/>
                  <a:gd name="connsiteY1" fmla="*/ 1094629 h 1096979"/>
                  <a:gd name="connsiteX2" fmla="*/ 209384 w 1114936"/>
                  <a:gd name="connsiteY2" fmla="*/ 1073425 h 1096979"/>
                  <a:gd name="connsiteX3" fmla="*/ 257092 w 1114936"/>
                  <a:gd name="connsiteY3" fmla="*/ 1028368 h 1096979"/>
                  <a:gd name="connsiteX4" fmla="*/ 278296 w 1114936"/>
                  <a:gd name="connsiteY4" fmla="*/ 970058 h 1096979"/>
                  <a:gd name="connsiteX5" fmla="*/ 312751 w 1114936"/>
                  <a:gd name="connsiteY5" fmla="*/ 938254 h 1096979"/>
                  <a:gd name="connsiteX6" fmla="*/ 302149 w 1114936"/>
                  <a:gd name="connsiteY6" fmla="*/ 909099 h 1096979"/>
                  <a:gd name="connsiteX7" fmla="*/ 373711 w 1114936"/>
                  <a:gd name="connsiteY7" fmla="*/ 824287 h 1096979"/>
                  <a:gd name="connsiteX8" fmla="*/ 405517 w 1114936"/>
                  <a:gd name="connsiteY8" fmla="*/ 829587 h 1096979"/>
                  <a:gd name="connsiteX9" fmla="*/ 445274 w 1114936"/>
                  <a:gd name="connsiteY9" fmla="*/ 834888 h 1096979"/>
                  <a:gd name="connsiteX10" fmla="*/ 487680 w 1114936"/>
                  <a:gd name="connsiteY10" fmla="*/ 840189 h 1096979"/>
                  <a:gd name="connsiteX11" fmla="*/ 569844 w 1114936"/>
                  <a:gd name="connsiteY11" fmla="*/ 874646 h 1096979"/>
                  <a:gd name="connsiteX12" fmla="*/ 718269 w 1114936"/>
                  <a:gd name="connsiteY12" fmla="*/ 946208 h 1096979"/>
                  <a:gd name="connsiteX13" fmla="*/ 758024 w 1114936"/>
                  <a:gd name="connsiteY13" fmla="*/ 930305 h 1096979"/>
                  <a:gd name="connsiteX14" fmla="*/ 750074 w 1114936"/>
                  <a:gd name="connsiteY14" fmla="*/ 901150 h 1096979"/>
                  <a:gd name="connsiteX15" fmla="*/ 739472 w 1114936"/>
                  <a:gd name="connsiteY15" fmla="*/ 842841 h 1096979"/>
                  <a:gd name="connsiteX16" fmla="*/ 797782 w 1114936"/>
                  <a:gd name="connsiteY16" fmla="*/ 816336 h 1096979"/>
                  <a:gd name="connsiteX17" fmla="*/ 898498 w 1114936"/>
                  <a:gd name="connsiteY17" fmla="*/ 826937 h 1096979"/>
                  <a:gd name="connsiteX18" fmla="*/ 909100 w 1114936"/>
                  <a:gd name="connsiteY18" fmla="*/ 885247 h 1096979"/>
                  <a:gd name="connsiteX19" fmla="*/ 972709 w 1114936"/>
                  <a:gd name="connsiteY19" fmla="*/ 890547 h 1096979"/>
                  <a:gd name="connsiteX20" fmla="*/ 978011 w 1114936"/>
                  <a:gd name="connsiteY20" fmla="*/ 938255 h 1096979"/>
                  <a:gd name="connsiteX21" fmla="*/ 1089329 w 1114936"/>
                  <a:gd name="connsiteY21" fmla="*/ 925003 h 1096979"/>
                  <a:gd name="connsiteX22" fmla="*/ 1091979 w 1114936"/>
                  <a:gd name="connsiteY22" fmla="*/ 890547 h 1096979"/>
                  <a:gd name="connsiteX23" fmla="*/ 1065475 w 1114936"/>
                  <a:gd name="connsiteY23" fmla="*/ 824288 h 1096979"/>
                  <a:gd name="connsiteX24" fmla="*/ 1113182 w 1114936"/>
                  <a:gd name="connsiteY24" fmla="*/ 795133 h 1096979"/>
                  <a:gd name="connsiteX25" fmla="*/ 1107882 w 1114936"/>
                  <a:gd name="connsiteY25" fmla="*/ 591049 h 1096979"/>
                  <a:gd name="connsiteX26" fmla="*/ 993912 w 1114936"/>
                  <a:gd name="connsiteY26" fmla="*/ 577797 h 1096979"/>
                  <a:gd name="connsiteX27" fmla="*/ 803081 w 1114936"/>
                  <a:gd name="connsiteY27" fmla="*/ 368413 h 1096979"/>
                  <a:gd name="connsiteX28" fmla="*/ 765977 w 1114936"/>
                  <a:gd name="connsiteY28" fmla="*/ 0 h 1096979"/>
                  <a:gd name="connsiteX0" fmla="*/ 0 w 1114936"/>
                  <a:gd name="connsiteY0" fmla="*/ 689110 h 728566"/>
                  <a:gd name="connsiteX1" fmla="*/ 92765 w 1114936"/>
                  <a:gd name="connsiteY1" fmla="*/ 726216 h 728566"/>
                  <a:gd name="connsiteX2" fmla="*/ 209384 w 1114936"/>
                  <a:gd name="connsiteY2" fmla="*/ 705012 h 728566"/>
                  <a:gd name="connsiteX3" fmla="*/ 257092 w 1114936"/>
                  <a:gd name="connsiteY3" fmla="*/ 659955 h 728566"/>
                  <a:gd name="connsiteX4" fmla="*/ 278296 w 1114936"/>
                  <a:gd name="connsiteY4" fmla="*/ 601645 h 728566"/>
                  <a:gd name="connsiteX5" fmla="*/ 312751 w 1114936"/>
                  <a:gd name="connsiteY5" fmla="*/ 569841 h 728566"/>
                  <a:gd name="connsiteX6" fmla="*/ 302149 w 1114936"/>
                  <a:gd name="connsiteY6" fmla="*/ 540686 h 728566"/>
                  <a:gd name="connsiteX7" fmla="*/ 373711 w 1114936"/>
                  <a:gd name="connsiteY7" fmla="*/ 455874 h 728566"/>
                  <a:gd name="connsiteX8" fmla="*/ 405517 w 1114936"/>
                  <a:gd name="connsiteY8" fmla="*/ 461174 h 728566"/>
                  <a:gd name="connsiteX9" fmla="*/ 445274 w 1114936"/>
                  <a:gd name="connsiteY9" fmla="*/ 466475 h 728566"/>
                  <a:gd name="connsiteX10" fmla="*/ 487680 w 1114936"/>
                  <a:gd name="connsiteY10" fmla="*/ 471776 h 728566"/>
                  <a:gd name="connsiteX11" fmla="*/ 569844 w 1114936"/>
                  <a:gd name="connsiteY11" fmla="*/ 506233 h 728566"/>
                  <a:gd name="connsiteX12" fmla="*/ 718269 w 1114936"/>
                  <a:gd name="connsiteY12" fmla="*/ 577795 h 728566"/>
                  <a:gd name="connsiteX13" fmla="*/ 758024 w 1114936"/>
                  <a:gd name="connsiteY13" fmla="*/ 561892 h 728566"/>
                  <a:gd name="connsiteX14" fmla="*/ 750074 w 1114936"/>
                  <a:gd name="connsiteY14" fmla="*/ 532737 h 728566"/>
                  <a:gd name="connsiteX15" fmla="*/ 739472 w 1114936"/>
                  <a:gd name="connsiteY15" fmla="*/ 474428 h 728566"/>
                  <a:gd name="connsiteX16" fmla="*/ 797782 w 1114936"/>
                  <a:gd name="connsiteY16" fmla="*/ 447923 h 728566"/>
                  <a:gd name="connsiteX17" fmla="*/ 898498 w 1114936"/>
                  <a:gd name="connsiteY17" fmla="*/ 458524 h 728566"/>
                  <a:gd name="connsiteX18" fmla="*/ 909100 w 1114936"/>
                  <a:gd name="connsiteY18" fmla="*/ 516834 h 728566"/>
                  <a:gd name="connsiteX19" fmla="*/ 972709 w 1114936"/>
                  <a:gd name="connsiteY19" fmla="*/ 522134 h 728566"/>
                  <a:gd name="connsiteX20" fmla="*/ 978011 w 1114936"/>
                  <a:gd name="connsiteY20" fmla="*/ 569842 h 728566"/>
                  <a:gd name="connsiteX21" fmla="*/ 1089329 w 1114936"/>
                  <a:gd name="connsiteY21" fmla="*/ 556590 h 728566"/>
                  <a:gd name="connsiteX22" fmla="*/ 1091979 w 1114936"/>
                  <a:gd name="connsiteY22" fmla="*/ 522134 h 728566"/>
                  <a:gd name="connsiteX23" fmla="*/ 1065475 w 1114936"/>
                  <a:gd name="connsiteY23" fmla="*/ 455875 h 728566"/>
                  <a:gd name="connsiteX24" fmla="*/ 1113182 w 1114936"/>
                  <a:gd name="connsiteY24" fmla="*/ 426720 h 728566"/>
                  <a:gd name="connsiteX25" fmla="*/ 1107882 w 1114936"/>
                  <a:gd name="connsiteY25" fmla="*/ 222636 h 728566"/>
                  <a:gd name="connsiteX26" fmla="*/ 993912 w 1114936"/>
                  <a:gd name="connsiteY26" fmla="*/ 209384 h 728566"/>
                  <a:gd name="connsiteX27" fmla="*/ 803081 w 1114936"/>
                  <a:gd name="connsiteY27" fmla="*/ 0 h 728566"/>
                  <a:gd name="connsiteX28" fmla="*/ 840189 w 1114936"/>
                  <a:gd name="connsiteY28" fmla="*/ 405514 h 728566"/>
                  <a:gd name="connsiteX0" fmla="*/ 0 w 1114936"/>
                  <a:gd name="connsiteY0" fmla="*/ 689110 h 728566"/>
                  <a:gd name="connsiteX1" fmla="*/ 92765 w 1114936"/>
                  <a:gd name="connsiteY1" fmla="*/ 726216 h 728566"/>
                  <a:gd name="connsiteX2" fmla="*/ 209384 w 1114936"/>
                  <a:gd name="connsiteY2" fmla="*/ 705012 h 728566"/>
                  <a:gd name="connsiteX3" fmla="*/ 257092 w 1114936"/>
                  <a:gd name="connsiteY3" fmla="*/ 659955 h 728566"/>
                  <a:gd name="connsiteX4" fmla="*/ 278296 w 1114936"/>
                  <a:gd name="connsiteY4" fmla="*/ 601645 h 728566"/>
                  <a:gd name="connsiteX5" fmla="*/ 312751 w 1114936"/>
                  <a:gd name="connsiteY5" fmla="*/ 569841 h 728566"/>
                  <a:gd name="connsiteX6" fmla="*/ 302149 w 1114936"/>
                  <a:gd name="connsiteY6" fmla="*/ 540686 h 728566"/>
                  <a:gd name="connsiteX7" fmla="*/ 373711 w 1114936"/>
                  <a:gd name="connsiteY7" fmla="*/ 455874 h 728566"/>
                  <a:gd name="connsiteX8" fmla="*/ 405517 w 1114936"/>
                  <a:gd name="connsiteY8" fmla="*/ 461174 h 728566"/>
                  <a:gd name="connsiteX9" fmla="*/ 445274 w 1114936"/>
                  <a:gd name="connsiteY9" fmla="*/ 466475 h 728566"/>
                  <a:gd name="connsiteX10" fmla="*/ 487680 w 1114936"/>
                  <a:gd name="connsiteY10" fmla="*/ 471776 h 728566"/>
                  <a:gd name="connsiteX11" fmla="*/ 569844 w 1114936"/>
                  <a:gd name="connsiteY11" fmla="*/ 506233 h 728566"/>
                  <a:gd name="connsiteX12" fmla="*/ 718269 w 1114936"/>
                  <a:gd name="connsiteY12" fmla="*/ 577795 h 728566"/>
                  <a:gd name="connsiteX13" fmla="*/ 758024 w 1114936"/>
                  <a:gd name="connsiteY13" fmla="*/ 561892 h 728566"/>
                  <a:gd name="connsiteX14" fmla="*/ 750074 w 1114936"/>
                  <a:gd name="connsiteY14" fmla="*/ 532737 h 728566"/>
                  <a:gd name="connsiteX15" fmla="*/ 739472 w 1114936"/>
                  <a:gd name="connsiteY15" fmla="*/ 474428 h 728566"/>
                  <a:gd name="connsiteX16" fmla="*/ 797782 w 1114936"/>
                  <a:gd name="connsiteY16" fmla="*/ 447923 h 728566"/>
                  <a:gd name="connsiteX17" fmla="*/ 898498 w 1114936"/>
                  <a:gd name="connsiteY17" fmla="*/ 458524 h 728566"/>
                  <a:gd name="connsiteX18" fmla="*/ 909100 w 1114936"/>
                  <a:gd name="connsiteY18" fmla="*/ 516834 h 728566"/>
                  <a:gd name="connsiteX19" fmla="*/ 972709 w 1114936"/>
                  <a:gd name="connsiteY19" fmla="*/ 522134 h 728566"/>
                  <a:gd name="connsiteX20" fmla="*/ 978011 w 1114936"/>
                  <a:gd name="connsiteY20" fmla="*/ 569842 h 728566"/>
                  <a:gd name="connsiteX21" fmla="*/ 1089329 w 1114936"/>
                  <a:gd name="connsiteY21" fmla="*/ 556590 h 728566"/>
                  <a:gd name="connsiteX22" fmla="*/ 1091979 w 1114936"/>
                  <a:gd name="connsiteY22" fmla="*/ 522134 h 728566"/>
                  <a:gd name="connsiteX23" fmla="*/ 1065475 w 1114936"/>
                  <a:gd name="connsiteY23" fmla="*/ 455875 h 728566"/>
                  <a:gd name="connsiteX24" fmla="*/ 1113182 w 1114936"/>
                  <a:gd name="connsiteY24" fmla="*/ 426720 h 728566"/>
                  <a:gd name="connsiteX25" fmla="*/ 1107882 w 1114936"/>
                  <a:gd name="connsiteY25" fmla="*/ 222636 h 728566"/>
                  <a:gd name="connsiteX26" fmla="*/ 993912 w 1114936"/>
                  <a:gd name="connsiteY26" fmla="*/ 209384 h 728566"/>
                  <a:gd name="connsiteX27" fmla="*/ 803081 w 1114936"/>
                  <a:gd name="connsiteY27" fmla="*/ 0 h 728566"/>
                  <a:gd name="connsiteX28" fmla="*/ 787178 w 1114936"/>
                  <a:gd name="connsiteY28" fmla="*/ 37105 h 728566"/>
                  <a:gd name="connsiteX29" fmla="*/ 840189 w 1114936"/>
                  <a:gd name="connsiteY29" fmla="*/ 405514 h 728566"/>
                  <a:gd name="connsiteX0" fmla="*/ 0 w 1114936"/>
                  <a:gd name="connsiteY0" fmla="*/ 689110 h 728566"/>
                  <a:gd name="connsiteX1" fmla="*/ 92765 w 1114936"/>
                  <a:gd name="connsiteY1" fmla="*/ 726216 h 728566"/>
                  <a:gd name="connsiteX2" fmla="*/ 209384 w 1114936"/>
                  <a:gd name="connsiteY2" fmla="*/ 705012 h 728566"/>
                  <a:gd name="connsiteX3" fmla="*/ 257092 w 1114936"/>
                  <a:gd name="connsiteY3" fmla="*/ 659955 h 728566"/>
                  <a:gd name="connsiteX4" fmla="*/ 278296 w 1114936"/>
                  <a:gd name="connsiteY4" fmla="*/ 601645 h 728566"/>
                  <a:gd name="connsiteX5" fmla="*/ 312751 w 1114936"/>
                  <a:gd name="connsiteY5" fmla="*/ 569841 h 728566"/>
                  <a:gd name="connsiteX6" fmla="*/ 302149 w 1114936"/>
                  <a:gd name="connsiteY6" fmla="*/ 540686 h 728566"/>
                  <a:gd name="connsiteX7" fmla="*/ 373711 w 1114936"/>
                  <a:gd name="connsiteY7" fmla="*/ 455874 h 728566"/>
                  <a:gd name="connsiteX8" fmla="*/ 405517 w 1114936"/>
                  <a:gd name="connsiteY8" fmla="*/ 461174 h 728566"/>
                  <a:gd name="connsiteX9" fmla="*/ 445274 w 1114936"/>
                  <a:gd name="connsiteY9" fmla="*/ 466475 h 728566"/>
                  <a:gd name="connsiteX10" fmla="*/ 487680 w 1114936"/>
                  <a:gd name="connsiteY10" fmla="*/ 471776 h 728566"/>
                  <a:gd name="connsiteX11" fmla="*/ 569844 w 1114936"/>
                  <a:gd name="connsiteY11" fmla="*/ 506233 h 728566"/>
                  <a:gd name="connsiteX12" fmla="*/ 718269 w 1114936"/>
                  <a:gd name="connsiteY12" fmla="*/ 577795 h 728566"/>
                  <a:gd name="connsiteX13" fmla="*/ 758024 w 1114936"/>
                  <a:gd name="connsiteY13" fmla="*/ 561892 h 728566"/>
                  <a:gd name="connsiteX14" fmla="*/ 750074 w 1114936"/>
                  <a:gd name="connsiteY14" fmla="*/ 532737 h 728566"/>
                  <a:gd name="connsiteX15" fmla="*/ 739472 w 1114936"/>
                  <a:gd name="connsiteY15" fmla="*/ 474428 h 728566"/>
                  <a:gd name="connsiteX16" fmla="*/ 797782 w 1114936"/>
                  <a:gd name="connsiteY16" fmla="*/ 447923 h 728566"/>
                  <a:gd name="connsiteX17" fmla="*/ 898498 w 1114936"/>
                  <a:gd name="connsiteY17" fmla="*/ 458524 h 728566"/>
                  <a:gd name="connsiteX18" fmla="*/ 909100 w 1114936"/>
                  <a:gd name="connsiteY18" fmla="*/ 516834 h 728566"/>
                  <a:gd name="connsiteX19" fmla="*/ 972709 w 1114936"/>
                  <a:gd name="connsiteY19" fmla="*/ 522134 h 728566"/>
                  <a:gd name="connsiteX20" fmla="*/ 978011 w 1114936"/>
                  <a:gd name="connsiteY20" fmla="*/ 569842 h 728566"/>
                  <a:gd name="connsiteX21" fmla="*/ 1089329 w 1114936"/>
                  <a:gd name="connsiteY21" fmla="*/ 556590 h 728566"/>
                  <a:gd name="connsiteX22" fmla="*/ 1091979 w 1114936"/>
                  <a:gd name="connsiteY22" fmla="*/ 522134 h 728566"/>
                  <a:gd name="connsiteX23" fmla="*/ 1065475 w 1114936"/>
                  <a:gd name="connsiteY23" fmla="*/ 455875 h 728566"/>
                  <a:gd name="connsiteX24" fmla="*/ 1113182 w 1114936"/>
                  <a:gd name="connsiteY24" fmla="*/ 426720 h 728566"/>
                  <a:gd name="connsiteX25" fmla="*/ 1107882 w 1114936"/>
                  <a:gd name="connsiteY25" fmla="*/ 222636 h 728566"/>
                  <a:gd name="connsiteX26" fmla="*/ 993912 w 1114936"/>
                  <a:gd name="connsiteY26" fmla="*/ 209384 h 728566"/>
                  <a:gd name="connsiteX27" fmla="*/ 803081 w 1114936"/>
                  <a:gd name="connsiteY27" fmla="*/ 0 h 728566"/>
                  <a:gd name="connsiteX28" fmla="*/ 787178 w 1114936"/>
                  <a:gd name="connsiteY28" fmla="*/ 37105 h 728566"/>
                  <a:gd name="connsiteX29" fmla="*/ 514185 w 1114936"/>
                  <a:gd name="connsiteY29" fmla="*/ 90112 h 728566"/>
                  <a:gd name="connsiteX0" fmla="*/ 0 w 1114936"/>
                  <a:gd name="connsiteY0" fmla="*/ 689110 h 728566"/>
                  <a:gd name="connsiteX1" fmla="*/ 92765 w 1114936"/>
                  <a:gd name="connsiteY1" fmla="*/ 726216 h 728566"/>
                  <a:gd name="connsiteX2" fmla="*/ 209384 w 1114936"/>
                  <a:gd name="connsiteY2" fmla="*/ 705012 h 728566"/>
                  <a:gd name="connsiteX3" fmla="*/ 257092 w 1114936"/>
                  <a:gd name="connsiteY3" fmla="*/ 659955 h 728566"/>
                  <a:gd name="connsiteX4" fmla="*/ 278296 w 1114936"/>
                  <a:gd name="connsiteY4" fmla="*/ 601645 h 728566"/>
                  <a:gd name="connsiteX5" fmla="*/ 312751 w 1114936"/>
                  <a:gd name="connsiteY5" fmla="*/ 569841 h 728566"/>
                  <a:gd name="connsiteX6" fmla="*/ 302149 w 1114936"/>
                  <a:gd name="connsiteY6" fmla="*/ 540686 h 728566"/>
                  <a:gd name="connsiteX7" fmla="*/ 373711 w 1114936"/>
                  <a:gd name="connsiteY7" fmla="*/ 455874 h 728566"/>
                  <a:gd name="connsiteX8" fmla="*/ 405517 w 1114936"/>
                  <a:gd name="connsiteY8" fmla="*/ 461174 h 728566"/>
                  <a:gd name="connsiteX9" fmla="*/ 445274 w 1114936"/>
                  <a:gd name="connsiteY9" fmla="*/ 466475 h 728566"/>
                  <a:gd name="connsiteX10" fmla="*/ 487680 w 1114936"/>
                  <a:gd name="connsiteY10" fmla="*/ 471776 h 728566"/>
                  <a:gd name="connsiteX11" fmla="*/ 569844 w 1114936"/>
                  <a:gd name="connsiteY11" fmla="*/ 506233 h 728566"/>
                  <a:gd name="connsiteX12" fmla="*/ 718269 w 1114936"/>
                  <a:gd name="connsiteY12" fmla="*/ 577795 h 728566"/>
                  <a:gd name="connsiteX13" fmla="*/ 758024 w 1114936"/>
                  <a:gd name="connsiteY13" fmla="*/ 561892 h 728566"/>
                  <a:gd name="connsiteX14" fmla="*/ 750074 w 1114936"/>
                  <a:gd name="connsiteY14" fmla="*/ 532737 h 728566"/>
                  <a:gd name="connsiteX15" fmla="*/ 739472 w 1114936"/>
                  <a:gd name="connsiteY15" fmla="*/ 474428 h 728566"/>
                  <a:gd name="connsiteX16" fmla="*/ 797782 w 1114936"/>
                  <a:gd name="connsiteY16" fmla="*/ 447923 h 728566"/>
                  <a:gd name="connsiteX17" fmla="*/ 898498 w 1114936"/>
                  <a:gd name="connsiteY17" fmla="*/ 458524 h 728566"/>
                  <a:gd name="connsiteX18" fmla="*/ 909100 w 1114936"/>
                  <a:gd name="connsiteY18" fmla="*/ 516834 h 728566"/>
                  <a:gd name="connsiteX19" fmla="*/ 972709 w 1114936"/>
                  <a:gd name="connsiteY19" fmla="*/ 522134 h 728566"/>
                  <a:gd name="connsiteX20" fmla="*/ 978011 w 1114936"/>
                  <a:gd name="connsiteY20" fmla="*/ 569842 h 728566"/>
                  <a:gd name="connsiteX21" fmla="*/ 1089329 w 1114936"/>
                  <a:gd name="connsiteY21" fmla="*/ 556590 h 728566"/>
                  <a:gd name="connsiteX22" fmla="*/ 1091979 w 1114936"/>
                  <a:gd name="connsiteY22" fmla="*/ 522134 h 728566"/>
                  <a:gd name="connsiteX23" fmla="*/ 1065475 w 1114936"/>
                  <a:gd name="connsiteY23" fmla="*/ 455875 h 728566"/>
                  <a:gd name="connsiteX24" fmla="*/ 1113182 w 1114936"/>
                  <a:gd name="connsiteY24" fmla="*/ 426720 h 728566"/>
                  <a:gd name="connsiteX25" fmla="*/ 1107882 w 1114936"/>
                  <a:gd name="connsiteY25" fmla="*/ 222636 h 728566"/>
                  <a:gd name="connsiteX26" fmla="*/ 993912 w 1114936"/>
                  <a:gd name="connsiteY26" fmla="*/ 209384 h 728566"/>
                  <a:gd name="connsiteX27" fmla="*/ 803081 w 1114936"/>
                  <a:gd name="connsiteY27" fmla="*/ 0 h 728566"/>
                  <a:gd name="connsiteX28" fmla="*/ 787178 w 1114936"/>
                  <a:gd name="connsiteY28" fmla="*/ 37105 h 728566"/>
                  <a:gd name="connsiteX29" fmla="*/ 747421 w 1114936"/>
                  <a:gd name="connsiteY29" fmla="*/ 26503 h 728566"/>
                  <a:gd name="connsiteX30" fmla="*/ 514185 w 1114936"/>
                  <a:gd name="connsiteY30" fmla="*/ 90112 h 728566"/>
                  <a:gd name="connsiteX0" fmla="*/ 0 w 1114936"/>
                  <a:gd name="connsiteY0" fmla="*/ 789829 h 829285"/>
                  <a:gd name="connsiteX1" fmla="*/ 92765 w 1114936"/>
                  <a:gd name="connsiteY1" fmla="*/ 826935 h 829285"/>
                  <a:gd name="connsiteX2" fmla="*/ 209384 w 1114936"/>
                  <a:gd name="connsiteY2" fmla="*/ 805731 h 829285"/>
                  <a:gd name="connsiteX3" fmla="*/ 257092 w 1114936"/>
                  <a:gd name="connsiteY3" fmla="*/ 760674 h 829285"/>
                  <a:gd name="connsiteX4" fmla="*/ 278296 w 1114936"/>
                  <a:gd name="connsiteY4" fmla="*/ 702364 h 829285"/>
                  <a:gd name="connsiteX5" fmla="*/ 312751 w 1114936"/>
                  <a:gd name="connsiteY5" fmla="*/ 670560 h 829285"/>
                  <a:gd name="connsiteX6" fmla="*/ 302149 w 1114936"/>
                  <a:gd name="connsiteY6" fmla="*/ 641405 h 829285"/>
                  <a:gd name="connsiteX7" fmla="*/ 373711 w 1114936"/>
                  <a:gd name="connsiteY7" fmla="*/ 556593 h 829285"/>
                  <a:gd name="connsiteX8" fmla="*/ 405517 w 1114936"/>
                  <a:gd name="connsiteY8" fmla="*/ 561893 h 829285"/>
                  <a:gd name="connsiteX9" fmla="*/ 445274 w 1114936"/>
                  <a:gd name="connsiteY9" fmla="*/ 567194 h 829285"/>
                  <a:gd name="connsiteX10" fmla="*/ 487680 w 1114936"/>
                  <a:gd name="connsiteY10" fmla="*/ 572495 h 829285"/>
                  <a:gd name="connsiteX11" fmla="*/ 569844 w 1114936"/>
                  <a:gd name="connsiteY11" fmla="*/ 606952 h 829285"/>
                  <a:gd name="connsiteX12" fmla="*/ 718269 w 1114936"/>
                  <a:gd name="connsiteY12" fmla="*/ 678514 h 829285"/>
                  <a:gd name="connsiteX13" fmla="*/ 758024 w 1114936"/>
                  <a:gd name="connsiteY13" fmla="*/ 662611 h 829285"/>
                  <a:gd name="connsiteX14" fmla="*/ 750074 w 1114936"/>
                  <a:gd name="connsiteY14" fmla="*/ 633456 h 829285"/>
                  <a:gd name="connsiteX15" fmla="*/ 739472 w 1114936"/>
                  <a:gd name="connsiteY15" fmla="*/ 575147 h 829285"/>
                  <a:gd name="connsiteX16" fmla="*/ 797782 w 1114936"/>
                  <a:gd name="connsiteY16" fmla="*/ 548642 h 829285"/>
                  <a:gd name="connsiteX17" fmla="*/ 898498 w 1114936"/>
                  <a:gd name="connsiteY17" fmla="*/ 559243 h 829285"/>
                  <a:gd name="connsiteX18" fmla="*/ 909100 w 1114936"/>
                  <a:gd name="connsiteY18" fmla="*/ 617553 h 829285"/>
                  <a:gd name="connsiteX19" fmla="*/ 972709 w 1114936"/>
                  <a:gd name="connsiteY19" fmla="*/ 622853 h 829285"/>
                  <a:gd name="connsiteX20" fmla="*/ 978011 w 1114936"/>
                  <a:gd name="connsiteY20" fmla="*/ 670561 h 829285"/>
                  <a:gd name="connsiteX21" fmla="*/ 1089329 w 1114936"/>
                  <a:gd name="connsiteY21" fmla="*/ 657309 h 829285"/>
                  <a:gd name="connsiteX22" fmla="*/ 1091979 w 1114936"/>
                  <a:gd name="connsiteY22" fmla="*/ 622853 h 829285"/>
                  <a:gd name="connsiteX23" fmla="*/ 1065475 w 1114936"/>
                  <a:gd name="connsiteY23" fmla="*/ 556594 h 829285"/>
                  <a:gd name="connsiteX24" fmla="*/ 1113182 w 1114936"/>
                  <a:gd name="connsiteY24" fmla="*/ 527439 h 829285"/>
                  <a:gd name="connsiteX25" fmla="*/ 1107882 w 1114936"/>
                  <a:gd name="connsiteY25" fmla="*/ 323355 h 829285"/>
                  <a:gd name="connsiteX26" fmla="*/ 993912 w 1114936"/>
                  <a:gd name="connsiteY26" fmla="*/ 310103 h 829285"/>
                  <a:gd name="connsiteX27" fmla="*/ 803081 w 1114936"/>
                  <a:gd name="connsiteY27" fmla="*/ 100719 h 829285"/>
                  <a:gd name="connsiteX28" fmla="*/ 787178 w 1114936"/>
                  <a:gd name="connsiteY28" fmla="*/ 137824 h 829285"/>
                  <a:gd name="connsiteX29" fmla="*/ 747421 w 1114936"/>
                  <a:gd name="connsiteY29" fmla="*/ 127222 h 829285"/>
                  <a:gd name="connsiteX30" fmla="*/ 633455 w 1114936"/>
                  <a:gd name="connsiteY30" fmla="*/ 0 h 829285"/>
                  <a:gd name="connsiteX0" fmla="*/ 0 w 1114936"/>
                  <a:gd name="connsiteY0" fmla="*/ 789829 h 829285"/>
                  <a:gd name="connsiteX1" fmla="*/ 92765 w 1114936"/>
                  <a:gd name="connsiteY1" fmla="*/ 826935 h 829285"/>
                  <a:gd name="connsiteX2" fmla="*/ 209384 w 1114936"/>
                  <a:gd name="connsiteY2" fmla="*/ 805731 h 829285"/>
                  <a:gd name="connsiteX3" fmla="*/ 257092 w 1114936"/>
                  <a:gd name="connsiteY3" fmla="*/ 760674 h 829285"/>
                  <a:gd name="connsiteX4" fmla="*/ 278296 w 1114936"/>
                  <a:gd name="connsiteY4" fmla="*/ 702364 h 829285"/>
                  <a:gd name="connsiteX5" fmla="*/ 312751 w 1114936"/>
                  <a:gd name="connsiteY5" fmla="*/ 670560 h 829285"/>
                  <a:gd name="connsiteX6" fmla="*/ 302149 w 1114936"/>
                  <a:gd name="connsiteY6" fmla="*/ 641405 h 829285"/>
                  <a:gd name="connsiteX7" fmla="*/ 373711 w 1114936"/>
                  <a:gd name="connsiteY7" fmla="*/ 556593 h 829285"/>
                  <a:gd name="connsiteX8" fmla="*/ 405517 w 1114936"/>
                  <a:gd name="connsiteY8" fmla="*/ 561893 h 829285"/>
                  <a:gd name="connsiteX9" fmla="*/ 445274 w 1114936"/>
                  <a:gd name="connsiteY9" fmla="*/ 567194 h 829285"/>
                  <a:gd name="connsiteX10" fmla="*/ 487680 w 1114936"/>
                  <a:gd name="connsiteY10" fmla="*/ 572495 h 829285"/>
                  <a:gd name="connsiteX11" fmla="*/ 569844 w 1114936"/>
                  <a:gd name="connsiteY11" fmla="*/ 606952 h 829285"/>
                  <a:gd name="connsiteX12" fmla="*/ 718269 w 1114936"/>
                  <a:gd name="connsiteY12" fmla="*/ 678514 h 829285"/>
                  <a:gd name="connsiteX13" fmla="*/ 758024 w 1114936"/>
                  <a:gd name="connsiteY13" fmla="*/ 662611 h 829285"/>
                  <a:gd name="connsiteX14" fmla="*/ 750074 w 1114936"/>
                  <a:gd name="connsiteY14" fmla="*/ 633456 h 829285"/>
                  <a:gd name="connsiteX15" fmla="*/ 739472 w 1114936"/>
                  <a:gd name="connsiteY15" fmla="*/ 575147 h 829285"/>
                  <a:gd name="connsiteX16" fmla="*/ 797782 w 1114936"/>
                  <a:gd name="connsiteY16" fmla="*/ 548642 h 829285"/>
                  <a:gd name="connsiteX17" fmla="*/ 898498 w 1114936"/>
                  <a:gd name="connsiteY17" fmla="*/ 559243 h 829285"/>
                  <a:gd name="connsiteX18" fmla="*/ 909100 w 1114936"/>
                  <a:gd name="connsiteY18" fmla="*/ 617553 h 829285"/>
                  <a:gd name="connsiteX19" fmla="*/ 972709 w 1114936"/>
                  <a:gd name="connsiteY19" fmla="*/ 622853 h 829285"/>
                  <a:gd name="connsiteX20" fmla="*/ 978011 w 1114936"/>
                  <a:gd name="connsiteY20" fmla="*/ 670561 h 829285"/>
                  <a:gd name="connsiteX21" fmla="*/ 1089329 w 1114936"/>
                  <a:gd name="connsiteY21" fmla="*/ 657309 h 829285"/>
                  <a:gd name="connsiteX22" fmla="*/ 1091979 w 1114936"/>
                  <a:gd name="connsiteY22" fmla="*/ 622853 h 829285"/>
                  <a:gd name="connsiteX23" fmla="*/ 1065475 w 1114936"/>
                  <a:gd name="connsiteY23" fmla="*/ 556594 h 829285"/>
                  <a:gd name="connsiteX24" fmla="*/ 1113182 w 1114936"/>
                  <a:gd name="connsiteY24" fmla="*/ 527439 h 829285"/>
                  <a:gd name="connsiteX25" fmla="*/ 1107882 w 1114936"/>
                  <a:gd name="connsiteY25" fmla="*/ 323355 h 829285"/>
                  <a:gd name="connsiteX26" fmla="*/ 993912 w 1114936"/>
                  <a:gd name="connsiteY26" fmla="*/ 310103 h 829285"/>
                  <a:gd name="connsiteX27" fmla="*/ 803081 w 1114936"/>
                  <a:gd name="connsiteY27" fmla="*/ 100719 h 829285"/>
                  <a:gd name="connsiteX28" fmla="*/ 787178 w 1114936"/>
                  <a:gd name="connsiteY28" fmla="*/ 137824 h 829285"/>
                  <a:gd name="connsiteX29" fmla="*/ 747421 w 1114936"/>
                  <a:gd name="connsiteY29" fmla="*/ 127222 h 829285"/>
                  <a:gd name="connsiteX30" fmla="*/ 747421 w 1114936"/>
                  <a:gd name="connsiteY30" fmla="*/ 71564 h 829285"/>
                  <a:gd name="connsiteX31" fmla="*/ 633455 w 1114936"/>
                  <a:gd name="connsiteY31" fmla="*/ 0 h 829285"/>
                  <a:gd name="connsiteX0" fmla="*/ 0 w 1114936"/>
                  <a:gd name="connsiteY0" fmla="*/ 943555 h 983011"/>
                  <a:gd name="connsiteX1" fmla="*/ 92765 w 1114936"/>
                  <a:gd name="connsiteY1" fmla="*/ 980661 h 983011"/>
                  <a:gd name="connsiteX2" fmla="*/ 209384 w 1114936"/>
                  <a:gd name="connsiteY2" fmla="*/ 959457 h 983011"/>
                  <a:gd name="connsiteX3" fmla="*/ 257092 w 1114936"/>
                  <a:gd name="connsiteY3" fmla="*/ 914400 h 983011"/>
                  <a:gd name="connsiteX4" fmla="*/ 278296 w 1114936"/>
                  <a:gd name="connsiteY4" fmla="*/ 856090 h 983011"/>
                  <a:gd name="connsiteX5" fmla="*/ 312751 w 1114936"/>
                  <a:gd name="connsiteY5" fmla="*/ 824286 h 983011"/>
                  <a:gd name="connsiteX6" fmla="*/ 302149 w 1114936"/>
                  <a:gd name="connsiteY6" fmla="*/ 795131 h 983011"/>
                  <a:gd name="connsiteX7" fmla="*/ 373711 w 1114936"/>
                  <a:gd name="connsiteY7" fmla="*/ 710319 h 983011"/>
                  <a:gd name="connsiteX8" fmla="*/ 405517 w 1114936"/>
                  <a:gd name="connsiteY8" fmla="*/ 715619 h 983011"/>
                  <a:gd name="connsiteX9" fmla="*/ 445274 w 1114936"/>
                  <a:gd name="connsiteY9" fmla="*/ 720920 h 983011"/>
                  <a:gd name="connsiteX10" fmla="*/ 487680 w 1114936"/>
                  <a:gd name="connsiteY10" fmla="*/ 726221 h 983011"/>
                  <a:gd name="connsiteX11" fmla="*/ 569844 w 1114936"/>
                  <a:gd name="connsiteY11" fmla="*/ 760678 h 983011"/>
                  <a:gd name="connsiteX12" fmla="*/ 718269 w 1114936"/>
                  <a:gd name="connsiteY12" fmla="*/ 832240 h 983011"/>
                  <a:gd name="connsiteX13" fmla="*/ 758024 w 1114936"/>
                  <a:gd name="connsiteY13" fmla="*/ 816337 h 983011"/>
                  <a:gd name="connsiteX14" fmla="*/ 750074 w 1114936"/>
                  <a:gd name="connsiteY14" fmla="*/ 787182 h 983011"/>
                  <a:gd name="connsiteX15" fmla="*/ 739472 w 1114936"/>
                  <a:gd name="connsiteY15" fmla="*/ 728873 h 983011"/>
                  <a:gd name="connsiteX16" fmla="*/ 797782 w 1114936"/>
                  <a:gd name="connsiteY16" fmla="*/ 702368 h 983011"/>
                  <a:gd name="connsiteX17" fmla="*/ 898498 w 1114936"/>
                  <a:gd name="connsiteY17" fmla="*/ 712969 h 983011"/>
                  <a:gd name="connsiteX18" fmla="*/ 909100 w 1114936"/>
                  <a:gd name="connsiteY18" fmla="*/ 771279 h 983011"/>
                  <a:gd name="connsiteX19" fmla="*/ 972709 w 1114936"/>
                  <a:gd name="connsiteY19" fmla="*/ 776579 h 983011"/>
                  <a:gd name="connsiteX20" fmla="*/ 978011 w 1114936"/>
                  <a:gd name="connsiteY20" fmla="*/ 824287 h 983011"/>
                  <a:gd name="connsiteX21" fmla="*/ 1089329 w 1114936"/>
                  <a:gd name="connsiteY21" fmla="*/ 811035 h 983011"/>
                  <a:gd name="connsiteX22" fmla="*/ 1091979 w 1114936"/>
                  <a:gd name="connsiteY22" fmla="*/ 776579 h 983011"/>
                  <a:gd name="connsiteX23" fmla="*/ 1065475 w 1114936"/>
                  <a:gd name="connsiteY23" fmla="*/ 710320 h 983011"/>
                  <a:gd name="connsiteX24" fmla="*/ 1113182 w 1114936"/>
                  <a:gd name="connsiteY24" fmla="*/ 681165 h 983011"/>
                  <a:gd name="connsiteX25" fmla="*/ 1107882 w 1114936"/>
                  <a:gd name="connsiteY25" fmla="*/ 477081 h 983011"/>
                  <a:gd name="connsiteX26" fmla="*/ 993912 w 1114936"/>
                  <a:gd name="connsiteY26" fmla="*/ 463829 h 983011"/>
                  <a:gd name="connsiteX27" fmla="*/ 803081 w 1114936"/>
                  <a:gd name="connsiteY27" fmla="*/ 254445 h 983011"/>
                  <a:gd name="connsiteX28" fmla="*/ 787178 w 1114936"/>
                  <a:gd name="connsiteY28" fmla="*/ 291550 h 983011"/>
                  <a:gd name="connsiteX29" fmla="*/ 747421 w 1114936"/>
                  <a:gd name="connsiteY29" fmla="*/ 280948 h 983011"/>
                  <a:gd name="connsiteX30" fmla="*/ 747421 w 1114936"/>
                  <a:gd name="connsiteY30" fmla="*/ 225290 h 983011"/>
                  <a:gd name="connsiteX31" fmla="*/ 426721 w 1114936"/>
                  <a:gd name="connsiteY31" fmla="*/ 0 h 983011"/>
                  <a:gd name="connsiteX0" fmla="*/ 0 w 1114936"/>
                  <a:gd name="connsiteY0" fmla="*/ 943555 h 983011"/>
                  <a:gd name="connsiteX1" fmla="*/ 92765 w 1114936"/>
                  <a:gd name="connsiteY1" fmla="*/ 980661 h 983011"/>
                  <a:gd name="connsiteX2" fmla="*/ 209384 w 1114936"/>
                  <a:gd name="connsiteY2" fmla="*/ 959457 h 983011"/>
                  <a:gd name="connsiteX3" fmla="*/ 257092 w 1114936"/>
                  <a:gd name="connsiteY3" fmla="*/ 914400 h 983011"/>
                  <a:gd name="connsiteX4" fmla="*/ 278296 w 1114936"/>
                  <a:gd name="connsiteY4" fmla="*/ 856090 h 983011"/>
                  <a:gd name="connsiteX5" fmla="*/ 312751 w 1114936"/>
                  <a:gd name="connsiteY5" fmla="*/ 824286 h 983011"/>
                  <a:gd name="connsiteX6" fmla="*/ 302149 w 1114936"/>
                  <a:gd name="connsiteY6" fmla="*/ 795131 h 983011"/>
                  <a:gd name="connsiteX7" fmla="*/ 373711 w 1114936"/>
                  <a:gd name="connsiteY7" fmla="*/ 710319 h 983011"/>
                  <a:gd name="connsiteX8" fmla="*/ 405517 w 1114936"/>
                  <a:gd name="connsiteY8" fmla="*/ 715619 h 983011"/>
                  <a:gd name="connsiteX9" fmla="*/ 445274 w 1114936"/>
                  <a:gd name="connsiteY9" fmla="*/ 720920 h 983011"/>
                  <a:gd name="connsiteX10" fmla="*/ 487680 w 1114936"/>
                  <a:gd name="connsiteY10" fmla="*/ 726221 h 983011"/>
                  <a:gd name="connsiteX11" fmla="*/ 569844 w 1114936"/>
                  <a:gd name="connsiteY11" fmla="*/ 760678 h 983011"/>
                  <a:gd name="connsiteX12" fmla="*/ 718269 w 1114936"/>
                  <a:gd name="connsiteY12" fmla="*/ 832240 h 983011"/>
                  <a:gd name="connsiteX13" fmla="*/ 758024 w 1114936"/>
                  <a:gd name="connsiteY13" fmla="*/ 816337 h 983011"/>
                  <a:gd name="connsiteX14" fmla="*/ 750074 w 1114936"/>
                  <a:gd name="connsiteY14" fmla="*/ 787182 h 983011"/>
                  <a:gd name="connsiteX15" fmla="*/ 739472 w 1114936"/>
                  <a:gd name="connsiteY15" fmla="*/ 728873 h 983011"/>
                  <a:gd name="connsiteX16" fmla="*/ 797782 w 1114936"/>
                  <a:gd name="connsiteY16" fmla="*/ 702368 h 983011"/>
                  <a:gd name="connsiteX17" fmla="*/ 898498 w 1114936"/>
                  <a:gd name="connsiteY17" fmla="*/ 712969 h 983011"/>
                  <a:gd name="connsiteX18" fmla="*/ 909100 w 1114936"/>
                  <a:gd name="connsiteY18" fmla="*/ 771279 h 983011"/>
                  <a:gd name="connsiteX19" fmla="*/ 972709 w 1114936"/>
                  <a:gd name="connsiteY19" fmla="*/ 776579 h 983011"/>
                  <a:gd name="connsiteX20" fmla="*/ 978011 w 1114936"/>
                  <a:gd name="connsiteY20" fmla="*/ 824287 h 983011"/>
                  <a:gd name="connsiteX21" fmla="*/ 1089329 w 1114936"/>
                  <a:gd name="connsiteY21" fmla="*/ 811035 h 983011"/>
                  <a:gd name="connsiteX22" fmla="*/ 1091979 w 1114936"/>
                  <a:gd name="connsiteY22" fmla="*/ 776579 h 983011"/>
                  <a:gd name="connsiteX23" fmla="*/ 1065475 w 1114936"/>
                  <a:gd name="connsiteY23" fmla="*/ 710320 h 983011"/>
                  <a:gd name="connsiteX24" fmla="*/ 1113182 w 1114936"/>
                  <a:gd name="connsiteY24" fmla="*/ 681165 h 983011"/>
                  <a:gd name="connsiteX25" fmla="*/ 1107882 w 1114936"/>
                  <a:gd name="connsiteY25" fmla="*/ 477081 h 983011"/>
                  <a:gd name="connsiteX26" fmla="*/ 993912 w 1114936"/>
                  <a:gd name="connsiteY26" fmla="*/ 463829 h 983011"/>
                  <a:gd name="connsiteX27" fmla="*/ 803081 w 1114936"/>
                  <a:gd name="connsiteY27" fmla="*/ 254445 h 983011"/>
                  <a:gd name="connsiteX28" fmla="*/ 787178 w 1114936"/>
                  <a:gd name="connsiteY28" fmla="*/ 291550 h 983011"/>
                  <a:gd name="connsiteX29" fmla="*/ 747421 w 1114936"/>
                  <a:gd name="connsiteY29" fmla="*/ 280948 h 983011"/>
                  <a:gd name="connsiteX30" fmla="*/ 747421 w 1114936"/>
                  <a:gd name="connsiteY30" fmla="*/ 225290 h 983011"/>
                  <a:gd name="connsiteX31" fmla="*/ 644055 w 1114936"/>
                  <a:gd name="connsiteY31" fmla="*/ 100720 h 983011"/>
                  <a:gd name="connsiteX32" fmla="*/ 426721 w 1114936"/>
                  <a:gd name="connsiteY32" fmla="*/ 0 h 983011"/>
                  <a:gd name="connsiteX0" fmla="*/ 0 w 1114936"/>
                  <a:gd name="connsiteY0" fmla="*/ 988612 h 1028068"/>
                  <a:gd name="connsiteX1" fmla="*/ 92765 w 1114936"/>
                  <a:gd name="connsiteY1" fmla="*/ 1025718 h 1028068"/>
                  <a:gd name="connsiteX2" fmla="*/ 209384 w 1114936"/>
                  <a:gd name="connsiteY2" fmla="*/ 1004514 h 1028068"/>
                  <a:gd name="connsiteX3" fmla="*/ 257092 w 1114936"/>
                  <a:gd name="connsiteY3" fmla="*/ 959457 h 1028068"/>
                  <a:gd name="connsiteX4" fmla="*/ 278296 w 1114936"/>
                  <a:gd name="connsiteY4" fmla="*/ 901147 h 1028068"/>
                  <a:gd name="connsiteX5" fmla="*/ 312751 w 1114936"/>
                  <a:gd name="connsiteY5" fmla="*/ 869343 h 1028068"/>
                  <a:gd name="connsiteX6" fmla="*/ 302149 w 1114936"/>
                  <a:gd name="connsiteY6" fmla="*/ 840188 h 1028068"/>
                  <a:gd name="connsiteX7" fmla="*/ 373711 w 1114936"/>
                  <a:gd name="connsiteY7" fmla="*/ 755376 h 1028068"/>
                  <a:gd name="connsiteX8" fmla="*/ 405517 w 1114936"/>
                  <a:gd name="connsiteY8" fmla="*/ 760676 h 1028068"/>
                  <a:gd name="connsiteX9" fmla="*/ 445274 w 1114936"/>
                  <a:gd name="connsiteY9" fmla="*/ 765977 h 1028068"/>
                  <a:gd name="connsiteX10" fmla="*/ 487680 w 1114936"/>
                  <a:gd name="connsiteY10" fmla="*/ 771278 h 1028068"/>
                  <a:gd name="connsiteX11" fmla="*/ 569844 w 1114936"/>
                  <a:gd name="connsiteY11" fmla="*/ 805735 h 1028068"/>
                  <a:gd name="connsiteX12" fmla="*/ 718269 w 1114936"/>
                  <a:gd name="connsiteY12" fmla="*/ 877297 h 1028068"/>
                  <a:gd name="connsiteX13" fmla="*/ 758024 w 1114936"/>
                  <a:gd name="connsiteY13" fmla="*/ 861394 h 1028068"/>
                  <a:gd name="connsiteX14" fmla="*/ 750074 w 1114936"/>
                  <a:gd name="connsiteY14" fmla="*/ 832239 h 1028068"/>
                  <a:gd name="connsiteX15" fmla="*/ 739472 w 1114936"/>
                  <a:gd name="connsiteY15" fmla="*/ 773930 h 1028068"/>
                  <a:gd name="connsiteX16" fmla="*/ 797782 w 1114936"/>
                  <a:gd name="connsiteY16" fmla="*/ 747425 h 1028068"/>
                  <a:gd name="connsiteX17" fmla="*/ 898498 w 1114936"/>
                  <a:gd name="connsiteY17" fmla="*/ 758026 h 1028068"/>
                  <a:gd name="connsiteX18" fmla="*/ 909100 w 1114936"/>
                  <a:gd name="connsiteY18" fmla="*/ 816336 h 1028068"/>
                  <a:gd name="connsiteX19" fmla="*/ 972709 w 1114936"/>
                  <a:gd name="connsiteY19" fmla="*/ 821636 h 1028068"/>
                  <a:gd name="connsiteX20" fmla="*/ 978011 w 1114936"/>
                  <a:gd name="connsiteY20" fmla="*/ 869344 h 1028068"/>
                  <a:gd name="connsiteX21" fmla="*/ 1089329 w 1114936"/>
                  <a:gd name="connsiteY21" fmla="*/ 856092 h 1028068"/>
                  <a:gd name="connsiteX22" fmla="*/ 1091979 w 1114936"/>
                  <a:gd name="connsiteY22" fmla="*/ 821636 h 1028068"/>
                  <a:gd name="connsiteX23" fmla="*/ 1065475 w 1114936"/>
                  <a:gd name="connsiteY23" fmla="*/ 755377 h 1028068"/>
                  <a:gd name="connsiteX24" fmla="*/ 1113182 w 1114936"/>
                  <a:gd name="connsiteY24" fmla="*/ 726222 h 1028068"/>
                  <a:gd name="connsiteX25" fmla="*/ 1107882 w 1114936"/>
                  <a:gd name="connsiteY25" fmla="*/ 522138 h 1028068"/>
                  <a:gd name="connsiteX26" fmla="*/ 993912 w 1114936"/>
                  <a:gd name="connsiteY26" fmla="*/ 508886 h 1028068"/>
                  <a:gd name="connsiteX27" fmla="*/ 803081 w 1114936"/>
                  <a:gd name="connsiteY27" fmla="*/ 299502 h 1028068"/>
                  <a:gd name="connsiteX28" fmla="*/ 787178 w 1114936"/>
                  <a:gd name="connsiteY28" fmla="*/ 336607 h 1028068"/>
                  <a:gd name="connsiteX29" fmla="*/ 747421 w 1114936"/>
                  <a:gd name="connsiteY29" fmla="*/ 326005 h 1028068"/>
                  <a:gd name="connsiteX30" fmla="*/ 747421 w 1114936"/>
                  <a:gd name="connsiteY30" fmla="*/ 270347 h 1028068"/>
                  <a:gd name="connsiteX31" fmla="*/ 644055 w 1114936"/>
                  <a:gd name="connsiteY31" fmla="*/ 145777 h 1028068"/>
                  <a:gd name="connsiteX32" fmla="*/ 1041622 w 1114936"/>
                  <a:gd name="connsiteY32" fmla="*/ 0 h 1028068"/>
                  <a:gd name="connsiteX0" fmla="*/ 0 w 1114936"/>
                  <a:gd name="connsiteY0" fmla="*/ 988612 h 1028068"/>
                  <a:gd name="connsiteX1" fmla="*/ 92765 w 1114936"/>
                  <a:gd name="connsiteY1" fmla="*/ 1025718 h 1028068"/>
                  <a:gd name="connsiteX2" fmla="*/ 209384 w 1114936"/>
                  <a:gd name="connsiteY2" fmla="*/ 1004514 h 1028068"/>
                  <a:gd name="connsiteX3" fmla="*/ 257092 w 1114936"/>
                  <a:gd name="connsiteY3" fmla="*/ 959457 h 1028068"/>
                  <a:gd name="connsiteX4" fmla="*/ 278296 w 1114936"/>
                  <a:gd name="connsiteY4" fmla="*/ 901147 h 1028068"/>
                  <a:gd name="connsiteX5" fmla="*/ 312751 w 1114936"/>
                  <a:gd name="connsiteY5" fmla="*/ 869343 h 1028068"/>
                  <a:gd name="connsiteX6" fmla="*/ 302149 w 1114936"/>
                  <a:gd name="connsiteY6" fmla="*/ 840188 h 1028068"/>
                  <a:gd name="connsiteX7" fmla="*/ 373711 w 1114936"/>
                  <a:gd name="connsiteY7" fmla="*/ 755376 h 1028068"/>
                  <a:gd name="connsiteX8" fmla="*/ 405517 w 1114936"/>
                  <a:gd name="connsiteY8" fmla="*/ 760676 h 1028068"/>
                  <a:gd name="connsiteX9" fmla="*/ 445274 w 1114936"/>
                  <a:gd name="connsiteY9" fmla="*/ 765977 h 1028068"/>
                  <a:gd name="connsiteX10" fmla="*/ 487680 w 1114936"/>
                  <a:gd name="connsiteY10" fmla="*/ 771278 h 1028068"/>
                  <a:gd name="connsiteX11" fmla="*/ 569844 w 1114936"/>
                  <a:gd name="connsiteY11" fmla="*/ 805735 h 1028068"/>
                  <a:gd name="connsiteX12" fmla="*/ 718269 w 1114936"/>
                  <a:gd name="connsiteY12" fmla="*/ 877297 h 1028068"/>
                  <a:gd name="connsiteX13" fmla="*/ 758024 w 1114936"/>
                  <a:gd name="connsiteY13" fmla="*/ 861394 h 1028068"/>
                  <a:gd name="connsiteX14" fmla="*/ 750074 w 1114936"/>
                  <a:gd name="connsiteY14" fmla="*/ 832239 h 1028068"/>
                  <a:gd name="connsiteX15" fmla="*/ 739472 w 1114936"/>
                  <a:gd name="connsiteY15" fmla="*/ 773930 h 1028068"/>
                  <a:gd name="connsiteX16" fmla="*/ 797782 w 1114936"/>
                  <a:gd name="connsiteY16" fmla="*/ 747425 h 1028068"/>
                  <a:gd name="connsiteX17" fmla="*/ 898498 w 1114936"/>
                  <a:gd name="connsiteY17" fmla="*/ 758026 h 1028068"/>
                  <a:gd name="connsiteX18" fmla="*/ 909100 w 1114936"/>
                  <a:gd name="connsiteY18" fmla="*/ 816336 h 1028068"/>
                  <a:gd name="connsiteX19" fmla="*/ 972709 w 1114936"/>
                  <a:gd name="connsiteY19" fmla="*/ 821636 h 1028068"/>
                  <a:gd name="connsiteX20" fmla="*/ 978011 w 1114936"/>
                  <a:gd name="connsiteY20" fmla="*/ 869344 h 1028068"/>
                  <a:gd name="connsiteX21" fmla="*/ 1089329 w 1114936"/>
                  <a:gd name="connsiteY21" fmla="*/ 856092 h 1028068"/>
                  <a:gd name="connsiteX22" fmla="*/ 1091979 w 1114936"/>
                  <a:gd name="connsiteY22" fmla="*/ 821636 h 1028068"/>
                  <a:gd name="connsiteX23" fmla="*/ 1065475 w 1114936"/>
                  <a:gd name="connsiteY23" fmla="*/ 755377 h 1028068"/>
                  <a:gd name="connsiteX24" fmla="*/ 1113182 w 1114936"/>
                  <a:gd name="connsiteY24" fmla="*/ 726222 h 1028068"/>
                  <a:gd name="connsiteX25" fmla="*/ 1107882 w 1114936"/>
                  <a:gd name="connsiteY25" fmla="*/ 522138 h 1028068"/>
                  <a:gd name="connsiteX26" fmla="*/ 993912 w 1114936"/>
                  <a:gd name="connsiteY26" fmla="*/ 508886 h 1028068"/>
                  <a:gd name="connsiteX27" fmla="*/ 803081 w 1114936"/>
                  <a:gd name="connsiteY27" fmla="*/ 299502 h 1028068"/>
                  <a:gd name="connsiteX28" fmla="*/ 787178 w 1114936"/>
                  <a:gd name="connsiteY28" fmla="*/ 336607 h 1028068"/>
                  <a:gd name="connsiteX29" fmla="*/ 747421 w 1114936"/>
                  <a:gd name="connsiteY29" fmla="*/ 326005 h 1028068"/>
                  <a:gd name="connsiteX30" fmla="*/ 747421 w 1114936"/>
                  <a:gd name="connsiteY30" fmla="*/ 270347 h 1028068"/>
                  <a:gd name="connsiteX31" fmla="*/ 644055 w 1114936"/>
                  <a:gd name="connsiteY31" fmla="*/ 145777 h 1028068"/>
                  <a:gd name="connsiteX32" fmla="*/ 683811 w 1114936"/>
                  <a:gd name="connsiteY32" fmla="*/ 116622 h 1028068"/>
                  <a:gd name="connsiteX33" fmla="*/ 1041622 w 1114936"/>
                  <a:gd name="connsiteY33" fmla="*/ 0 h 1028068"/>
                  <a:gd name="connsiteX0" fmla="*/ 0 w 1114936"/>
                  <a:gd name="connsiteY0" fmla="*/ 988612 h 1028068"/>
                  <a:gd name="connsiteX1" fmla="*/ 92765 w 1114936"/>
                  <a:gd name="connsiteY1" fmla="*/ 1025718 h 1028068"/>
                  <a:gd name="connsiteX2" fmla="*/ 209384 w 1114936"/>
                  <a:gd name="connsiteY2" fmla="*/ 1004514 h 1028068"/>
                  <a:gd name="connsiteX3" fmla="*/ 257092 w 1114936"/>
                  <a:gd name="connsiteY3" fmla="*/ 959457 h 1028068"/>
                  <a:gd name="connsiteX4" fmla="*/ 278296 w 1114936"/>
                  <a:gd name="connsiteY4" fmla="*/ 901147 h 1028068"/>
                  <a:gd name="connsiteX5" fmla="*/ 312751 w 1114936"/>
                  <a:gd name="connsiteY5" fmla="*/ 869343 h 1028068"/>
                  <a:gd name="connsiteX6" fmla="*/ 302149 w 1114936"/>
                  <a:gd name="connsiteY6" fmla="*/ 840188 h 1028068"/>
                  <a:gd name="connsiteX7" fmla="*/ 373711 w 1114936"/>
                  <a:gd name="connsiteY7" fmla="*/ 755376 h 1028068"/>
                  <a:gd name="connsiteX8" fmla="*/ 405517 w 1114936"/>
                  <a:gd name="connsiteY8" fmla="*/ 760676 h 1028068"/>
                  <a:gd name="connsiteX9" fmla="*/ 445274 w 1114936"/>
                  <a:gd name="connsiteY9" fmla="*/ 765977 h 1028068"/>
                  <a:gd name="connsiteX10" fmla="*/ 487680 w 1114936"/>
                  <a:gd name="connsiteY10" fmla="*/ 771278 h 1028068"/>
                  <a:gd name="connsiteX11" fmla="*/ 569844 w 1114936"/>
                  <a:gd name="connsiteY11" fmla="*/ 805735 h 1028068"/>
                  <a:gd name="connsiteX12" fmla="*/ 718269 w 1114936"/>
                  <a:gd name="connsiteY12" fmla="*/ 877297 h 1028068"/>
                  <a:gd name="connsiteX13" fmla="*/ 758024 w 1114936"/>
                  <a:gd name="connsiteY13" fmla="*/ 861394 h 1028068"/>
                  <a:gd name="connsiteX14" fmla="*/ 750074 w 1114936"/>
                  <a:gd name="connsiteY14" fmla="*/ 832239 h 1028068"/>
                  <a:gd name="connsiteX15" fmla="*/ 739472 w 1114936"/>
                  <a:gd name="connsiteY15" fmla="*/ 773930 h 1028068"/>
                  <a:gd name="connsiteX16" fmla="*/ 797782 w 1114936"/>
                  <a:gd name="connsiteY16" fmla="*/ 747425 h 1028068"/>
                  <a:gd name="connsiteX17" fmla="*/ 898498 w 1114936"/>
                  <a:gd name="connsiteY17" fmla="*/ 758026 h 1028068"/>
                  <a:gd name="connsiteX18" fmla="*/ 909100 w 1114936"/>
                  <a:gd name="connsiteY18" fmla="*/ 816336 h 1028068"/>
                  <a:gd name="connsiteX19" fmla="*/ 972709 w 1114936"/>
                  <a:gd name="connsiteY19" fmla="*/ 821636 h 1028068"/>
                  <a:gd name="connsiteX20" fmla="*/ 978011 w 1114936"/>
                  <a:gd name="connsiteY20" fmla="*/ 869344 h 1028068"/>
                  <a:gd name="connsiteX21" fmla="*/ 1089329 w 1114936"/>
                  <a:gd name="connsiteY21" fmla="*/ 856092 h 1028068"/>
                  <a:gd name="connsiteX22" fmla="*/ 1091979 w 1114936"/>
                  <a:gd name="connsiteY22" fmla="*/ 821636 h 1028068"/>
                  <a:gd name="connsiteX23" fmla="*/ 1065475 w 1114936"/>
                  <a:gd name="connsiteY23" fmla="*/ 755377 h 1028068"/>
                  <a:gd name="connsiteX24" fmla="*/ 1113182 w 1114936"/>
                  <a:gd name="connsiteY24" fmla="*/ 726222 h 1028068"/>
                  <a:gd name="connsiteX25" fmla="*/ 1107882 w 1114936"/>
                  <a:gd name="connsiteY25" fmla="*/ 522138 h 1028068"/>
                  <a:gd name="connsiteX26" fmla="*/ 993912 w 1114936"/>
                  <a:gd name="connsiteY26" fmla="*/ 508886 h 1028068"/>
                  <a:gd name="connsiteX27" fmla="*/ 803081 w 1114936"/>
                  <a:gd name="connsiteY27" fmla="*/ 299502 h 1028068"/>
                  <a:gd name="connsiteX28" fmla="*/ 787178 w 1114936"/>
                  <a:gd name="connsiteY28" fmla="*/ 336607 h 1028068"/>
                  <a:gd name="connsiteX29" fmla="*/ 747421 w 1114936"/>
                  <a:gd name="connsiteY29" fmla="*/ 326005 h 1028068"/>
                  <a:gd name="connsiteX30" fmla="*/ 747421 w 1114936"/>
                  <a:gd name="connsiteY30" fmla="*/ 270347 h 1028068"/>
                  <a:gd name="connsiteX31" fmla="*/ 644055 w 1114936"/>
                  <a:gd name="connsiteY31" fmla="*/ 145777 h 1028068"/>
                  <a:gd name="connsiteX32" fmla="*/ 683811 w 1114936"/>
                  <a:gd name="connsiteY32" fmla="*/ 116622 h 1028068"/>
                  <a:gd name="connsiteX33" fmla="*/ 694413 w 1114936"/>
                  <a:gd name="connsiteY33" fmla="*/ 71564 h 1028068"/>
                  <a:gd name="connsiteX34" fmla="*/ 1041622 w 1114936"/>
                  <a:gd name="connsiteY34" fmla="*/ 0 h 1028068"/>
                  <a:gd name="connsiteX0" fmla="*/ 0 w 1114936"/>
                  <a:gd name="connsiteY0" fmla="*/ 1144988 h 1184444"/>
                  <a:gd name="connsiteX1" fmla="*/ 92765 w 1114936"/>
                  <a:gd name="connsiteY1" fmla="*/ 1182094 h 1184444"/>
                  <a:gd name="connsiteX2" fmla="*/ 209384 w 1114936"/>
                  <a:gd name="connsiteY2" fmla="*/ 1160890 h 1184444"/>
                  <a:gd name="connsiteX3" fmla="*/ 257092 w 1114936"/>
                  <a:gd name="connsiteY3" fmla="*/ 1115833 h 1184444"/>
                  <a:gd name="connsiteX4" fmla="*/ 278296 w 1114936"/>
                  <a:gd name="connsiteY4" fmla="*/ 1057523 h 1184444"/>
                  <a:gd name="connsiteX5" fmla="*/ 312751 w 1114936"/>
                  <a:gd name="connsiteY5" fmla="*/ 1025719 h 1184444"/>
                  <a:gd name="connsiteX6" fmla="*/ 302149 w 1114936"/>
                  <a:gd name="connsiteY6" fmla="*/ 996564 h 1184444"/>
                  <a:gd name="connsiteX7" fmla="*/ 373711 w 1114936"/>
                  <a:gd name="connsiteY7" fmla="*/ 911752 h 1184444"/>
                  <a:gd name="connsiteX8" fmla="*/ 405517 w 1114936"/>
                  <a:gd name="connsiteY8" fmla="*/ 917052 h 1184444"/>
                  <a:gd name="connsiteX9" fmla="*/ 445274 w 1114936"/>
                  <a:gd name="connsiteY9" fmla="*/ 922353 h 1184444"/>
                  <a:gd name="connsiteX10" fmla="*/ 487680 w 1114936"/>
                  <a:gd name="connsiteY10" fmla="*/ 927654 h 1184444"/>
                  <a:gd name="connsiteX11" fmla="*/ 569844 w 1114936"/>
                  <a:gd name="connsiteY11" fmla="*/ 962111 h 1184444"/>
                  <a:gd name="connsiteX12" fmla="*/ 718269 w 1114936"/>
                  <a:gd name="connsiteY12" fmla="*/ 1033673 h 1184444"/>
                  <a:gd name="connsiteX13" fmla="*/ 758024 w 1114936"/>
                  <a:gd name="connsiteY13" fmla="*/ 1017770 h 1184444"/>
                  <a:gd name="connsiteX14" fmla="*/ 750074 w 1114936"/>
                  <a:gd name="connsiteY14" fmla="*/ 988615 h 1184444"/>
                  <a:gd name="connsiteX15" fmla="*/ 739472 w 1114936"/>
                  <a:gd name="connsiteY15" fmla="*/ 930306 h 1184444"/>
                  <a:gd name="connsiteX16" fmla="*/ 797782 w 1114936"/>
                  <a:gd name="connsiteY16" fmla="*/ 903801 h 1184444"/>
                  <a:gd name="connsiteX17" fmla="*/ 898498 w 1114936"/>
                  <a:gd name="connsiteY17" fmla="*/ 914402 h 1184444"/>
                  <a:gd name="connsiteX18" fmla="*/ 909100 w 1114936"/>
                  <a:gd name="connsiteY18" fmla="*/ 972712 h 1184444"/>
                  <a:gd name="connsiteX19" fmla="*/ 972709 w 1114936"/>
                  <a:gd name="connsiteY19" fmla="*/ 978012 h 1184444"/>
                  <a:gd name="connsiteX20" fmla="*/ 978011 w 1114936"/>
                  <a:gd name="connsiteY20" fmla="*/ 1025720 h 1184444"/>
                  <a:gd name="connsiteX21" fmla="*/ 1089329 w 1114936"/>
                  <a:gd name="connsiteY21" fmla="*/ 1012468 h 1184444"/>
                  <a:gd name="connsiteX22" fmla="*/ 1091979 w 1114936"/>
                  <a:gd name="connsiteY22" fmla="*/ 978012 h 1184444"/>
                  <a:gd name="connsiteX23" fmla="*/ 1065475 w 1114936"/>
                  <a:gd name="connsiteY23" fmla="*/ 911753 h 1184444"/>
                  <a:gd name="connsiteX24" fmla="*/ 1113182 w 1114936"/>
                  <a:gd name="connsiteY24" fmla="*/ 882598 h 1184444"/>
                  <a:gd name="connsiteX25" fmla="*/ 1107882 w 1114936"/>
                  <a:gd name="connsiteY25" fmla="*/ 678514 h 1184444"/>
                  <a:gd name="connsiteX26" fmla="*/ 993912 w 1114936"/>
                  <a:gd name="connsiteY26" fmla="*/ 665262 h 1184444"/>
                  <a:gd name="connsiteX27" fmla="*/ 803081 w 1114936"/>
                  <a:gd name="connsiteY27" fmla="*/ 455878 h 1184444"/>
                  <a:gd name="connsiteX28" fmla="*/ 787178 w 1114936"/>
                  <a:gd name="connsiteY28" fmla="*/ 492983 h 1184444"/>
                  <a:gd name="connsiteX29" fmla="*/ 747421 w 1114936"/>
                  <a:gd name="connsiteY29" fmla="*/ 482381 h 1184444"/>
                  <a:gd name="connsiteX30" fmla="*/ 747421 w 1114936"/>
                  <a:gd name="connsiteY30" fmla="*/ 426723 h 1184444"/>
                  <a:gd name="connsiteX31" fmla="*/ 644055 w 1114936"/>
                  <a:gd name="connsiteY31" fmla="*/ 302153 h 1184444"/>
                  <a:gd name="connsiteX32" fmla="*/ 683811 w 1114936"/>
                  <a:gd name="connsiteY32" fmla="*/ 272998 h 1184444"/>
                  <a:gd name="connsiteX33" fmla="*/ 694413 w 1114936"/>
                  <a:gd name="connsiteY33" fmla="*/ 227940 h 1184444"/>
                  <a:gd name="connsiteX34" fmla="*/ 848141 w 1114936"/>
                  <a:gd name="connsiteY34" fmla="*/ 0 h 1184444"/>
                  <a:gd name="connsiteX0" fmla="*/ 0 w 1114936"/>
                  <a:gd name="connsiteY0" fmla="*/ 1144988 h 1184444"/>
                  <a:gd name="connsiteX1" fmla="*/ 92765 w 1114936"/>
                  <a:gd name="connsiteY1" fmla="*/ 1182094 h 1184444"/>
                  <a:gd name="connsiteX2" fmla="*/ 209384 w 1114936"/>
                  <a:gd name="connsiteY2" fmla="*/ 1160890 h 1184444"/>
                  <a:gd name="connsiteX3" fmla="*/ 257092 w 1114936"/>
                  <a:gd name="connsiteY3" fmla="*/ 1115833 h 1184444"/>
                  <a:gd name="connsiteX4" fmla="*/ 278296 w 1114936"/>
                  <a:gd name="connsiteY4" fmla="*/ 1057523 h 1184444"/>
                  <a:gd name="connsiteX5" fmla="*/ 312751 w 1114936"/>
                  <a:gd name="connsiteY5" fmla="*/ 1025719 h 1184444"/>
                  <a:gd name="connsiteX6" fmla="*/ 302149 w 1114936"/>
                  <a:gd name="connsiteY6" fmla="*/ 996564 h 1184444"/>
                  <a:gd name="connsiteX7" fmla="*/ 373711 w 1114936"/>
                  <a:gd name="connsiteY7" fmla="*/ 911752 h 1184444"/>
                  <a:gd name="connsiteX8" fmla="*/ 405517 w 1114936"/>
                  <a:gd name="connsiteY8" fmla="*/ 917052 h 1184444"/>
                  <a:gd name="connsiteX9" fmla="*/ 445274 w 1114936"/>
                  <a:gd name="connsiteY9" fmla="*/ 922353 h 1184444"/>
                  <a:gd name="connsiteX10" fmla="*/ 487680 w 1114936"/>
                  <a:gd name="connsiteY10" fmla="*/ 927654 h 1184444"/>
                  <a:gd name="connsiteX11" fmla="*/ 569844 w 1114936"/>
                  <a:gd name="connsiteY11" fmla="*/ 962111 h 1184444"/>
                  <a:gd name="connsiteX12" fmla="*/ 718269 w 1114936"/>
                  <a:gd name="connsiteY12" fmla="*/ 1033673 h 1184444"/>
                  <a:gd name="connsiteX13" fmla="*/ 758024 w 1114936"/>
                  <a:gd name="connsiteY13" fmla="*/ 1017770 h 1184444"/>
                  <a:gd name="connsiteX14" fmla="*/ 750074 w 1114936"/>
                  <a:gd name="connsiteY14" fmla="*/ 988615 h 1184444"/>
                  <a:gd name="connsiteX15" fmla="*/ 739472 w 1114936"/>
                  <a:gd name="connsiteY15" fmla="*/ 930306 h 1184444"/>
                  <a:gd name="connsiteX16" fmla="*/ 797782 w 1114936"/>
                  <a:gd name="connsiteY16" fmla="*/ 903801 h 1184444"/>
                  <a:gd name="connsiteX17" fmla="*/ 898498 w 1114936"/>
                  <a:gd name="connsiteY17" fmla="*/ 914402 h 1184444"/>
                  <a:gd name="connsiteX18" fmla="*/ 909100 w 1114936"/>
                  <a:gd name="connsiteY18" fmla="*/ 972712 h 1184444"/>
                  <a:gd name="connsiteX19" fmla="*/ 972709 w 1114936"/>
                  <a:gd name="connsiteY19" fmla="*/ 978012 h 1184444"/>
                  <a:gd name="connsiteX20" fmla="*/ 978011 w 1114936"/>
                  <a:gd name="connsiteY20" fmla="*/ 1025720 h 1184444"/>
                  <a:gd name="connsiteX21" fmla="*/ 1089329 w 1114936"/>
                  <a:gd name="connsiteY21" fmla="*/ 1012468 h 1184444"/>
                  <a:gd name="connsiteX22" fmla="*/ 1091979 w 1114936"/>
                  <a:gd name="connsiteY22" fmla="*/ 978012 h 1184444"/>
                  <a:gd name="connsiteX23" fmla="*/ 1065475 w 1114936"/>
                  <a:gd name="connsiteY23" fmla="*/ 911753 h 1184444"/>
                  <a:gd name="connsiteX24" fmla="*/ 1113182 w 1114936"/>
                  <a:gd name="connsiteY24" fmla="*/ 882598 h 1184444"/>
                  <a:gd name="connsiteX25" fmla="*/ 1107882 w 1114936"/>
                  <a:gd name="connsiteY25" fmla="*/ 678514 h 1184444"/>
                  <a:gd name="connsiteX26" fmla="*/ 993912 w 1114936"/>
                  <a:gd name="connsiteY26" fmla="*/ 665262 h 1184444"/>
                  <a:gd name="connsiteX27" fmla="*/ 803081 w 1114936"/>
                  <a:gd name="connsiteY27" fmla="*/ 455878 h 1184444"/>
                  <a:gd name="connsiteX28" fmla="*/ 787178 w 1114936"/>
                  <a:gd name="connsiteY28" fmla="*/ 492983 h 1184444"/>
                  <a:gd name="connsiteX29" fmla="*/ 747421 w 1114936"/>
                  <a:gd name="connsiteY29" fmla="*/ 482381 h 1184444"/>
                  <a:gd name="connsiteX30" fmla="*/ 747421 w 1114936"/>
                  <a:gd name="connsiteY30" fmla="*/ 426723 h 1184444"/>
                  <a:gd name="connsiteX31" fmla="*/ 644055 w 1114936"/>
                  <a:gd name="connsiteY31" fmla="*/ 302153 h 1184444"/>
                  <a:gd name="connsiteX32" fmla="*/ 683811 w 1114936"/>
                  <a:gd name="connsiteY32" fmla="*/ 272998 h 1184444"/>
                  <a:gd name="connsiteX33" fmla="*/ 694413 w 1114936"/>
                  <a:gd name="connsiteY33" fmla="*/ 227940 h 1184444"/>
                  <a:gd name="connsiteX34" fmla="*/ 697063 w 1114936"/>
                  <a:gd name="connsiteY34" fmla="*/ 113972 h 1184444"/>
                  <a:gd name="connsiteX35" fmla="*/ 848141 w 1114936"/>
                  <a:gd name="connsiteY35" fmla="*/ 0 h 1184444"/>
                  <a:gd name="connsiteX0" fmla="*/ 0 w 1114936"/>
                  <a:gd name="connsiteY0" fmla="*/ 1333168 h 1372624"/>
                  <a:gd name="connsiteX1" fmla="*/ 92765 w 1114936"/>
                  <a:gd name="connsiteY1" fmla="*/ 1370274 h 1372624"/>
                  <a:gd name="connsiteX2" fmla="*/ 209384 w 1114936"/>
                  <a:gd name="connsiteY2" fmla="*/ 1349070 h 1372624"/>
                  <a:gd name="connsiteX3" fmla="*/ 257092 w 1114936"/>
                  <a:gd name="connsiteY3" fmla="*/ 1304013 h 1372624"/>
                  <a:gd name="connsiteX4" fmla="*/ 278296 w 1114936"/>
                  <a:gd name="connsiteY4" fmla="*/ 1245703 h 1372624"/>
                  <a:gd name="connsiteX5" fmla="*/ 312751 w 1114936"/>
                  <a:gd name="connsiteY5" fmla="*/ 1213899 h 1372624"/>
                  <a:gd name="connsiteX6" fmla="*/ 302149 w 1114936"/>
                  <a:gd name="connsiteY6" fmla="*/ 1184744 h 1372624"/>
                  <a:gd name="connsiteX7" fmla="*/ 373711 w 1114936"/>
                  <a:gd name="connsiteY7" fmla="*/ 1099932 h 1372624"/>
                  <a:gd name="connsiteX8" fmla="*/ 405517 w 1114936"/>
                  <a:gd name="connsiteY8" fmla="*/ 1105232 h 1372624"/>
                  <a:gd name="connsiteX9" fmla="*/ 445274 w 1114936"/>
                  <a:gd name="connsiteY9" fmla="*/ 1110533 h 1372624"/>
                  <a:gd name="connsiteX10" fmla="*/ 487680 w 1114936"/>
                  <a:gd name="connsiteY10" fmla="*/ 1115834 h 1372624"/>
                  <a:gd name="connsiteX11" fmla="*/ 569844 w 1114936"/>
                  <a:gd name="connsiteY11" fmla="*/ 1150291 h 1372624"/>
                  <a:gd name="connsiteX12" fmla="*/ 718269 w 1114936"/>
                  <a:gd name="connsiteY12" fmla="*/ 1221853 h 1372624"/>
                  <a:gd name="connsiteX13" fmla="*/ 758024 w 1114936"/>
                  <a:gd name="connsiteY13" fmla="*/ 1205950 h 1372624"/>
                  <a:gd name="connsiteX14" fmla="*/ 750074 w 1114936"/>
                  <a:gd name="connsiteY14" fmla="*/ 1176795 h 1372624"/>
                  <a:gd name="connsiteX15" fmla="*/ 739472 w 1114936"/>
                  <a:gd name="connsiteY15" fmla="*/ 1118486 h 1372624"/>
                  <a:gd name="connsiteX16" fmla="*/ 797782 w 1114936"/>
                  <a:gd name="connsiteY16" fmla="*/ 1091981 h 1372624"/>
                  <a:gd name="connsiteX17" fmla="*/ 898498 w 1114936"/>
                  <a:gd name="connsiteY17" fmla="*/ 1102582 h 1372624"/>
                  <a:gd name="connsiteX18" fmla="*/ 909100 w 1114936"/>
                  <a:gd name="connsiteY18" fmla="*/ 1160892 h 1372624"/>
                  <a:gd name="connsiteX19" fmla="*/ 972709 w 1114936"/>
                  <a:gd name="connsiteY19" fmla="*/ 1166192 h 1372624"/>
                  <a:gd name="connsiteX20" fmla="*/ 978011 w 1114936"/>
                  <a:gd name="connsiteY20" fmla="*/ 1213900 h 1372624"/>
                  <a:gd name="connsiteX21" fmla="*/ 1089329 w 1114936"/>
                  <a:gd name="connsiteY21" fmla="*/ 1200648 h 1372624"/>
                  <a:gd name="connsiteX22" fmla="*/ 1091979 w 1114936"/>
                  <a:gd name="connsiteY22" fmla="*/ 1166192 h 1372624"/>
                  <a:gd name="connsiteX23" fmla="*/ 1065475 w 1114936"/>
                  <a:gd name="connsiteY23" fmla="*/ 1099933 h 1372624"/>
                  <a:gd name="connsiteX24" fmla="*/ 1113182 w 1114936"/>
                  <a:gd name="connsiteY24" fmla="*/ 1070778 h 1372624"/>
                  <a:gd name="connsiteX25" fmla="*/ 1107882 w 1114936"/>
                  <a:gd name="connsiteY25" fmla="*/ 866694 h 1372624"/>
                  <a:gd name="connsiteX26" fmla="*/ 993912 w 1114936"/>
                  <a:gd name="connsiteY26" fmla="*/ 853442 h 1372624"/>
                  <a:gd name="connsiteX27" fmla="*/ 803081 w 1114936"/>
                  <a:gd name="connsiteY27" fmla="*/ 644058 h 1372624"/>
                  <a:gd name="connsiteX28" fmla="*/ 787178 w 1114936"/>
                  <a:gd name="connsiteY28" fmla="*/ 681163 h 1372624"/>
                  <a:gd name="connsiteX29" fmla="*/ 747421 w 1114936"/>
                  <a:gd name="connsiteY29" fmla="*/ 670561 h 1372624"/>
                  <a:gd name="connsiteX30" fmla="*/ 747421 w 1114936"/>
                  <a:gd name="connsiteY30" fmla="*/ 614903 h 1372624"/>
                  <a:gd name="connsiteX31" fmla="*/ 644055 w 1114936"/>
                  <a:gd name="connsiteY31" fmla="*/ 490333 h 1372624"/>
                  <a:gd name="connsiteX32" fmla="*/ 683811 w 1114936"/>
                  <a:gd name="connsiteY32" fmla="*/ 461178 h 1372624"/>
                  <a:gd name="connsiteX33" fmla="*/ 694413 w 1114936"/>
                  <a:gd name="connsiteY33" fmla="*/ 416120 h 1372624"/>
                  <a:gd name="connsiteX34" fmla="*/ 697063 w 1114936"/>
                  <a:gd name="connsiteY34" fmla="*/ 302152 h 1372624"/>
                  <a:gd name="connsiteX35" fmla="*/ 712969 w 1114936"/>
                  <a:gd name="connsiteY35" fmla="*/ 0 h 1372624"/>
                  <a:gd name="connsiteX0" fmla="*/ 0 w 1114936"/>
                  <a:gd name="connsiteY0" fmla="*/ 1346420 h 1385876"/>
                  <a:gd name="connsiteX1" fmla="*/ 92765 w 1114936"/>
                  <a:gd name="connsiteY1" fmla="*/ 1383526 h 1385876"/>
                  <a:gd name="connsiteX2" fmla="*/ 209384 w 1114936"/>
                  <a:gd name="connsiteY2" fmla="*/ 1362322 h 1385876"/>
                  <a:gd name="connsiteX3" fmla="*/ 257092 w 1114936"/>
                  <a:gd name="connsiteY3" fmla="*/ 1317265 h 1385876"/>
                  <a:gd name="connsiteX4" fmla="*/ 278296 w 1114936"/>
                  <a:gd name="connsiteY4" fmla="*/ 1258955 h 1385876"/>
                  <a:gd name="connsiteX5" fmla="*/ 312751 w 1114936"/>
                  <a:gd name="connsiteY5" fmla="*/ 1227151 h 1385876"/>
                  <a:gd name="connsiteX6" fmla="*/ 302149 w 1114936"/>
                  <a:gd name="connsiteY6" fmla="*/ 1197996 h 1385876"/>
                  <a:gd name="connsiteX7" fmla="*/ 373711 w 1114936"/>
                  <a:gd name="connsiteY7" fmla="*/ 1113184 h 1385876"/>
                  <a:gd name="connsiteX8" fmla="*/ 405517 w 1114936"/>
                  <a:gd name="connsiteY8" fmla="*/ 1118484 h 1385876"/>
                  <a:gd name="connsiteX9" fmla="*/ 445274 w 1114936"/>
                  <a:gd name="connsiteY9" fmla="*/ 1123785 h 1385876"/>
                  <a:gd name="connsiteX10" fmla="*/ 487680 w 1114936"/>
                  <a:gd name="connsiteY10" fmla="*/ 1129086 h 1385876"/>
                  <a:gd name="connsiteX11" fmla="*/ 569844 w 1114936"/>
                  <a:gd name="connsiteY11" fmla="*/ 1163543 h 1385876"/>
                  <a:gd name="connsiteX12" fmla="*/ 718269 w 1114936"/>
                  <a:gd name="connsiteY12" fmla="*/ 1235105 h 1385876"/>
                  <a:gd name="connsiteX13" fmla="*/ 758024 w 1114936"/>
                  <a:gd name="connsiteY13" fmla="*/ 1219202 h 1385876"/>
                  <a:gd name="connsiteX14" fmla="*/ 750074 w 1114936"/>
                  <a:gd name="connsiteY14" fmla="*/ 1190047 h 1385876"/>
                  <a:gd name="connsiteX15" fmla="*/ 739472 w 1114936"/>
                  <a:gd name="connsiteY15" fmla="*/ 1131738 h 1385876"/>
                  <a:gd name="connsiteX16" fmla="*/ 797782 w 1114936"/>
                  <a:gd name="connsiteY16" fmla="*/ 1105233 h 1385876"/>
                  <a:gd name="connsiteX17" fmla="*/ 898498 w 1114936"/>
                  <a:gd name="connsiteY17" fmla="*/ 1115834 h 1385876"/>
                  <a:gd name="connsiteX18" fmla="*/ 909100 w 1114936"/>
                  <a:gd name="connsiteY18" fmla="*/ 1174144 h 1385876"/>
                  <a:gd name="connsiteX19" fmla="*/ 972709 w 1114936"/>
                  <a:gd name="connsiteY19" fmla="*/ 1179444 h 1385876"/>
                  <a:gd name="connsiteX20" fmla="*/ 978011 w 1114936"/>
                  <a:gd name="connsiteY20" fmla="*/ 1227152 h 1385876"/>
                  <a:gd name="connsiteX21" fmla="*/ 1089329 w 1114936"/>
                  <a:gd name="connsiteY21" fmla="*/ 1213900 h 1385876"/>
                  <a:gd name="connsiteX22" fmla="*/ 1091979 w 1114936"/>
                  <a:gd name="connsiteY22" fmla="*/ 1179444 h 1385876"/>
                  <a:gd name="connsiteX23" fmla="*/ 1065475 w 1114936"/>
                  <a:gd name="connsiteY23" fmla="*/ 1113185 h 1385876"/>
                  <a:gd name="connsiteX24" fmla="*/ 1113182 w 1114936"/>
                  <a:gd name="connsiteY24" fmla="*/ 1084030 h 1385876"/>
                  <a:gd name="connsiteX25" fmla="*/ 1107882 w 1114936"/>
                  <a:gd name="connsiteY25" fmla="*/ 879946 h 1385876"/>
                  <a:gd name="connsiteX26" fmla="*/ 993912 w 1114936"/>
                  <a:gd name="connsiteY26" fmla="*/ 866694 h 1385876"/>
                  <a:gd name="connsiteX27" fmla="*/ 803081 w 1114936"/>
                  <a:gd name="connsiteY27" fmla="*/ 657310 h 1385876"/>
                  <a:gd name="connsiteX28" fmla="*/ 787178 w 1114936"/>
                  <a:gd name="connsiteY28" fmla="*/ 694415 h 1385876"/>
                  <a:gd name="connsiteX29" fmla="*/ 747421 w 1114936"/>
                  <a:gd name="connsiteY29" fmla="*/ 683813 h 1385876"/>
                  <a:gd name="connsiteX30" fmla="*/ 747421 w 1114936"/>
                  <a:gd name="connsiteY30" fmla="*/ 628155 h 1385876"/>
                  <a:gd name="connsiteX31" fmla="*/ 644055 w 1114936"/>
                  <a:gd name="connsiteY31" fmla="*/ 503585 h 1385876"/>
                  <a:gd name="connsiteX32" fmla="*/ 683811 w 1114936"/>
                  <a:gd name="connsiteY32" fmla="*/ 474430 h 1385876"/>
                  <a:gd name="connsiteX33" fmla="*/ 694413 w 1114936"/>
                  <a:gd name="connsiteY33" fmla="*/ 429372 h 1385876"/>
                  <a:gd name="connsiteX34" fmla="*/ 697063 w 1114936"/>
                  <a:gd name="connsiteY34" fmla="*/ 315404 h 1385876"/>
                  <a:gd name="connsiteX35" fmla="*/ 712969 w 1114936"/>
                  <a:gd name="connsiteY35" fmla="*/ 0 h 1385876"/>
                  <a:gd name="connsiteX0" fmla="*/ 0 w 1114936"/>
                  <a:gd name="connsiteY0" fmla="*/ 1346420 h 1385876"/>
                  <a:gd name="connsiteX1" fmla="*/ 92765 w 1114936"/>
                  <a:gd name="connsiteY1" fmla="*/ 1383526 h 1385876"/>
                  <a:gd name="connsiteX2" fmla="*/ 209384 w 1114936"/>
                  <a:gd name="connsiteY2" fmla="*/ 1362322 h 1385876"/>
                  <a:gd name="connsiteX3" fmla="*/ 257092 w 1114936"/>
                  <a:gd name="connsiteY3" fmla="*/ 1317265 h 1385876"/>
                  <a:gd name="connsiteX4" fmla="*/ 278296 w 1114936"/>
                  <a:gd name="connsiteY4" fmla="*/ 1258955 h 1385876"/>
                  <a:gd name="connsiteX5" fmla="*/ 312751 w 1114936"/>
                  <a:gd name="connsiteY5" fmla="*/ 1227151 h 1385876"/>
                  <a:gd name="connsiteX6" fmla="*/ 302149 w 1114936"/>
                  <a:gd name="connsiteY6" fmla="*/ 1197996 h 1385876"/>
                  <a:gd name="connsiteX7" fmla="*/ 373711 w 1114936"/>
                  <a:gd name="connsiteY7" fmla="*/ 1113184 h 1385876"/>
                  <a:gd name="connsiteX8" fmla="*/ 405517 w 1114936"/>
                  <a:gd name="connsiteY8" fmla="*/ 1118484 h 1385876"/>
                  <a:gd name="connsiteX9" fmla="*/ 445274 w 1114936"/>
                  <a:gd name="connsiteY9" fmla="*/ 1123785 h 1385876"/>
                  <a:gd name="connsiteX10" fmla="*/ 487680 w 1114936"/>
                  <a:gd name="connsiteY10" fmla="*/ 1129086 h 1385876"/>
                  <a:gd name="connsiteX11" fmla="*/ 569844 w 1114936"/>
                  <a:gd name="connsiteY11" fmla="*/ 1163543 h 1385876"/>
                  <a:gd name="connsiteX12" fmla="*/ 718269 w 1114936"/>
                  <a:gd name="connsiteY12" fmla="*/ 1235105 h 1385876"/>
                  <a:gd name="connsiteX13" fmla="*/ 758024 w 1114936"/>
                  <a:gd name="connsiteY13" fmla="*/ 1219202 h 1385876"/>
                  <a:gd name="connsiteX14" fmla="*/ 750074 w 1114936"/>
                  <a:gd name="connsiteY14" fmla="*/ 1190047 h 1385876"/>
                  <a:gd name="connsiteX15" fmla="*/ 739472 w 1114936"/>
                  <a:gd name="connsiteY15" fmla="*/ 1131738 h 1385876"/>
                  <a:gd name="connsiteX16" fmla="*/ 797782 w 1114936"/>
                  <a:gd name="connsiteY16" fmla="*/ 1105233 h 1385876"/>
                  <a:gd name="connsiteX17" fmla="*/ 898498 w 1114936"/>
                  <a:gd name="connsiteY17" fmla="*/ 1115834 h 1385876"/>
                  <a:gd name="connsiteX18" fmla="*/ 909100 w 1114936"/>
                  <a:gd name="connsiteY18" fmla="*/ 1174144 h 1385876"/>
                  <a:gd name="connsiteX19" fmla="*/ 972709 w 1114936"/>
                  <a:gd name="connsiteY19" fmla="*/ 1179444 h 1385876"/>
                  <a:gd name="connsiteX20" fmla="*/ 978011 w 1114936"/>
                  <a:gd name="connsiteY20" fmla="*/ 1227152 h 1385876"/>
                  <a:gd name="connsiteX21" fmla="*/ 1089329 w 1114936"/>
                  <a:gd name="connsiteY21" fmla="*/ 1213900 h 1385876"/>
                  <a:gd name="connsiteX22" fmla="*/ 1091979 w 1114936"/>
                  <a:gd name="connsiteY22" fmla="*/ 1179444 h 1385876"/>
                  <a:gd name="connsiteX23" fmla="*/ 1065475 w 1114936"/>
                  <a:gd name="connsiteY23" fmla="*/ 1113185 h 1385876"/>
                  <a:gd name="connsiteX24" fmla="*/ 1113182 w 1114936"/>
                  <a:gd name="connsiteY24" fmla="*/ 1084030 h 1385876"/>
                  <a:gd name="connsiteX25" fmla="*/ 1107882 w 1114936"/>
                  <a:gd name="connsiteY25" fmla="*/ 879946 h 1385876"/>
                  <a:gd name="connsiteX26" fmla="*/ 993912 w 1114936"/>
                  <a:gd name="connsiteY26" fmla="*/ 866694 h 1385876"/>
                  <a:gd name="connsiteX27" fmla="*/ 803081 w 1114936"/>
                  <a:gd name="connsiteY27" fmla="*/ 657310 h 1385876"/>
                  <a:gd name="connsiteX28" fmla="*/ 787178 w 1114936"/>
                  <a:gd name="connsiteY28" fmla="*/ 694415 h 1385876"/>
                  <a:gd name="connsiteX29" fmla="*/ 747421 w 1114936"/>
                  <a:gd name="connsiteY29" fmla="*/ 683813 h 1385876"/>
                  <a:gd name="connsiteX30" fmla="*/ 747421 w 1114936"/>
                  <a:gd name="connsiteY30" fmla="*/ 628155 h 1385876"/>
                  <a:gd name="connsiteX31" fmla="*/ 644055 w 1114936"/>
                  <a:gd name="connsiteY31" fmla="*/ 503585 h 1385876"/>
                  <a:gd name="connsiteX32" fmla="*/ 683811 w 1114936"/>
                  <a:gd name="connsiteY32" fmla="*/ 474430 h 1385876"/>
                  <a:gd name="connsiteX33" fmla="*/ 694413 w 1114936"/>
                  <a:gd name="connsiteY33" fmla="*/ 429372 h 1385876"/>
                  <a:gd name="connsiteX34" fmla="*/ 697063 w 1114936"/>
                  <a:gd name="connsiteY34" fmla="*/ 315404 h 1385876"/>
                  <a:gd name="connsiteX35" fmla="*/ 620201 w 1114936"/>
                  <a:gd name="connsiteY35" fmla="*/ 166979 h 1385876"/>
                  <a:gd name="connsiteX36" fmla="*/ 712969 w 1114936"/>
                  <a:gd name="connsiteY36" fmla="*/ 0 h 1385876"/>
                  <a:gd name="connsiteX0" fmla="*/ 0 w 1114936"/>
                  <a:gd name="connsiteY0" fmla="*/ 1489543 h 1528999"/>
                  <a:gd name="connsiteX1" fmla="*/ 92765 w 1114936"/>
                  <a:gd name="connsiteY1" fmla="*/ 1526649 h 1528999"/>
                  <a:gd name="connsiteX2" fmla="*/ 209384 w 1114936"/>
                  <a:gd name="connsiteY2" fmla="*/ 1505445 h 1528999"/>
                  <a:gd name="connsiteX3" fmla="*/ 257092 w 1114936"/>
                  <a:gd name="connsiteY3" fmla="*/ 1460388 h 1528999"/>
                  <a:gd name="connsiteX4" fmla="*/ 278296 w 1114936"/>
                  <a:gd name="connsiteY4" fmla="*/ 1402078 h 1528999"/>
                  <a:gd name="connsiteX5" fmla="*/ 312751 w 1114936"/>
                  <a:gd name="connsiteY5" fmla="*/ 1370274 h 1528999"/>
                  <a:gd name="connsiteX6" fmla="*/ 302149 w 1114936"/>
                  <a:gd name="connsiteY6" fmla="*/ 1341119 h 1528999"/>
                  <a:gd name="connsiteX7" fmla="*/ 373711 w 1114936"/>
                  <a:gd name="connsiteY7" fmla="*/ 1256307 h 1528999"/>
                  <a:gd name="connsiteX8" fmla="*/ 405517 w 1114936"/>
                  <a:gd name="connsiteY8" fmla="*/ 1261607 h 1528999"/>
                  <a:gd name="connsiteX9" fmla="*/ 445274 w 1114936"/>
                  <a:gd name="connsiteY9" fmla="*/ 1266908 h 1528999"/>
                  <a:gd name="connsiteX10" fmla="*/ 487680 w 1114936"/>
                  <a:gd name="connsiteY10" fmla="*/ 1272209 h 1528999"/>
                  <a:gd name="connsiteX11" fmla="*/ 569844 w 1114936"/>
                  <a:gd name="connsiteY11" fmla="*/ 1306666 h 1528999"/>
                  <a:gd name="connsiteX12" fmla="*/ 718269 w 1114936"/>
                  <a:gd name="connsiteY12" fmla="*/ 1378228 h 1528999"/>
                  <a:gd name="connsiteX13" fmla="*/ 758024 w 1114936"/>
                  <a:gd name="connsiteY13" fmla="*/ 1362325 h 1528999"/>
                  <a:gd name="connsiteX14" fmla="*/ 750074 w 1114936"/>
                  <a:gd name="connsiteY14" fmla="*/ 1333170 h 1528999"/>
                  <a:gd name="connsiteX15" fmla="*/ 739472 w 1114936"/>
                  <a:gd name="connsiteY15" fmla="*/ 1274861 h 1528999"/>
                  <a:gd name="connsiteX16" fmla="*/ 797782 w 1114936"/>
                  <a:gd name="connsiteY16" fmla="*/ 1248356 h 1528999"/>
                  <a:gd name="connsiteX17" fmla="*/ 898498 w 1114936"/>
                  <a:gd name="connsiteY17" fmla="*/ 1258957 h 1528999"/>
                  <a:gd name="connsiteX18" fmla="*/ 909100 w 1114936"/>
                  <a:gd name="connsiteY18" fmla="*/ 1317267 h 1528999"/>
                  <a:gd name="connsiteX19" fmla="*/ 972709 w 1114936"/>
                  <a:gd name="connsiteY19" fmla="*/ 1322567 h 1528999"/>
                  <a:gd name="connsiteX20" fmla="*/ 978011 w 1114936"/>
                  <a:gd name="connsiteY20" fmla="*/ 1370275 h 1528999"/>
                  <a:gd name="connsiteX21" fmla="*/ 1089329 w 1114936"/>
                  <a:gd name="connsiteY21" fmla="*/ 1357023 h 1528999"/>
                  <a:gd name="connsiteX22" fmla="*/ 1091979 w 1114936"/>
                  <a:gd name="connsiteY22" fmla="*/ 1322567 h 1528999"/>
                  <a:gd name="connsiteX23" fmla="*/ 1065475 w 1114936"/>
                  <a:gd name="connsiteY23" fmla="*/ 1256308 h 1528999"/>
                  <a:gd name="connsiteX24" fmla="*/ 1113182 w 1114936"/>
                  <a:gd name="connsiteY24" fmla="*/ 1227153 h 1528999"/>
                  <a:gd name="connsiteX25" fmla="*/ 1107882 w 1114936"/>
                  <a:gd name="connsiteY25" fmla="*/ 1023069 h 1528999"/>
                  <a:gd name="connsiteX26" fmla="*/ 993912 w 1114936"/>
                  <a:gd name="connsiteY26" fmla="*/ 1009817 h 1528999"/>
                  <a:gd name="connsiteX27" fmla="*/ 803081 w 1114936"/>
                  <a:gd name="connsiteY27" fmla="*/ 800433 h 1528999"/>
                  <a:gd name="connsiteX28" fmla="*/ 787178 w 1114936"/>
                  <a:gd name="connsiteY28" fmla="*/ 837538 h 1528999"/>
                  <a:gd name="connsiteX29" fmla="*/ 747421 w 1114936"/>
                  <a:gd name="connsiteY29" fmla="*/ 826936 h 1528999"/>
                  <a:gd name="connsiteX30" fmla="*/ 747421 w 1114936"/>
                  <a:gd name="connsiteY30" fmla="*/ 771278 h 1528999"/>
                  <a:gd name="connsiteX31" fmla="*/ 644055 w 1114936"/>
                  <a:gd name="connsiteY31" fmla="*/ 646708 h 1528999"/>
                  <a:gd name="connsiteX32" fmla="*/ 683811 w 1114936"/>
                  <a:gd name="connsiteY32" fmla="*/ 617553 h 1528999"/>
                  <a:gd name="connsiteX33" fmla="*/ 694413 w 1114936"/>
                  <a:gd name="connsiteY33" fmla="*/ 572495 h 1528999"/>
                  <a:gd name="connsiteX34" fmla="*/ 697063 w 1114936"/>
                  <a:gd name="connsiteY34" fmla="*/ 458527 h 1528999"/>
                  <a:gd name="connsiteX35" fmla="*/ 620201 w 1114936"/>
                  <a:gd name="connsiteY35" fmla="*/ 310102 h 1528999"/>
                  <a:gd name="connsiteX36" fmla="*/ 702368 w 1114936"/>
                  <a:gd name="connsiteY36" fmla="*/ 0 h 1528999"/>
                  <a:gd name="connsiteX0" fmla="*/ 0 w 1114936"/>
                  <a:gd name="connsiteY0" fmla="*/ 1489543 h 1528999"/>
                  <a:gd name="connsiteX1" fmla="*/ 92765 w 1114936"/>
                  <a:gd name="connsiteY1" fmla="*/ 1526649 h 1528999"/>
                  <a:gd name="connsiteX2" fmla="*/ 209384 w 1114936"/>
                  <a:gd name="connsiteY2" fmla="*/ 1505445 h 1528999"/>
                  <a:gd name="connsiteX3" fmla="*/ 257092 w 1114936"/>
                  <a:gd name="connsiteY3" fmla="*/ 1460388 h 1528999"/>
                  <a:gd name="connsiteX4" fmla="*/ 278296 w 1114936"/>
                  <a:gd name="connsiteY4" fmla="*/ 1402078 h 1528999"/>
                  <a:gd name="connsiteX5" fmla="*/ 312751 w 1114936"/>
                  <a:gd name="connsiteY5" fmla="*/ 1370274 h 1528999"/>
                  <a:gd name="connsiteX6" fmla="*/ 302149 w 1114936"/>
                  <a:gd name="connsiteY6" fmla="*/ 1341119 h 1528999"/>
                  <a:gd name="connsiteX7" fmla="*/ 373711 w 1114936"/>
                  <a:gd name="connsiteY7" fmla="*/ 1256307 h 1528999"/>
                  <a:gd name="connsiteX8" fmla="*/ 405517 w 1114936"/>
                  <a:gd name="connsiteY8" fmla="*/ 1261607 h 1528999"/>
                  <a:gd name="connsiteX9" fmla="*/ 445274 w 1114936"/>
                  <a:gd name="connsiteY9" fmla="*/ 1266908 h 1528999"/>
                  <a:gd name="connsiteX10" fmla="*/ 487680 w 1114936"/>
                  <a:gd name="connsiteY10" fmla="*/ 1272209 h 1528999"/>
                  <a:gd name="connsiteX11" fmla="*/ 569844 w 1114936"/>
                  <a:gd name="connsiteY11" fmla="*/ 1306666 h 1528999"/>
                  <a:gd name="connsiteX12" fmla="*/ 718269 w 1114936"/>
                  <a:gd name="connsiteY12" fmla="*/ 1378228 h 1528999"/>
                  <a:gd name="connsiteX13" fmla="*/ 758024 w 1114936"/>
                  <a:gd name="connsiteY13" fmla="*/ 1362325 h 1528999"/>
                  <a:gd name="connsiteX14" fmla="*/ 750074 w 1114936"/>
                  <a:gd name="connsiteY14" fmla="*/ 1333170 h 1528999"/>
                  <a:gd name="connsiteX15" fmla="*/ 739472 w 1114936"/>
                  <a:gd name="connsiteY15" fmla="*/ 1274861 h 1528999"/>
                  <a:gd name="connsiteX16" fmla="*/ 797782 w 1114936"/>
                  <a:gd name="connsiteY16" fmla="*/ 1248356 h 1528999"/>
                  <a:gd name="connsiteX17" fmla="*/ 898498 w 1114936"/>
                  <a:gd name="connsiteY17" fmla="*/ 1258957 h 1528999"/>
                  <a:gd name="connsiteX18" fmla="*/ 909100 w 1114936"/>
                  <a:gd name="connsiteY18" fmla="*/ 1317267 h 1528999"/>
                  <a:gd name="connsiteX19" fmla="*/ 972709 w 1114936"/>
                  <a:gd name="connsiteY19" fmla="*/ 1322567 h 1528999"/>
                  <a:gd name="connsiteX20" fmla="*/ 978011 w 1114936"/>
                  <a:gd name="connsiteY20" fmla="*/ 1370275 h 1528999"/>
                  <a:gd name="connsiteX21" fmla="*/ 1089329 w 1114936"/>
                  <a:gd name="connsiteY21" fmla="*/ 1357023 h 1528999"/>
                  <a:gd name="connsiteX22" fmla="*/ 1091979 w 1114936"/>
                  <a:gd name="connsiteY22" fmla="*/ 1322567 h 1528999"/>
                  <a:gd name="connsiteX23" fmla="*/ 1065475 w 1114936"/>
                  <a:gd name="connsiteY23" fmla="*/ 1256308 h 1528999"/>
                  <a:gd name="connsiteX24" fmla="*/ 1113182 w 1114936"/>
                  <a:gd name="connsiteY24" fmla="*/ 1227153 h 1528999"/>
                  <a:gd name="connsiteX25" fmla="*/ 1107882 w 1114936"/>
                  <a:gd name="connsiteY25" fmla="*/ 1023069 h 1528999"/>
                  <a:gd name="connsiteX26" fmla="*/ 993912 w 1114936"/>
                  <a:gd name="connsiteY26" fmla="*/ 1009817 h 1528999"/>
                  <a:gd name="connsiteX27" fmla="*/ 803081 w 1114936"/>
                  <a:gd name="connsiteY27" fmla="*/ 800433 h 1528999"/>
                  <a:gd name="connsiteX28" fmla="*/ 787178 w 1114936"/>
                  <a:gd name="connsiteY28" fmla="*/ 837538 h 1528999"/>
                  <a:gd name="connsiteX29" fmla="*/ 747421 w 1114936"/>
                  <a:gd name="connsiteY29" fmla="*/ 826936 h 1528999"/>
                  <a:gd name="connsiteX30" fmla="*/ 747421 w 1114936"/>
                  <a:gd name="connsiteY30" fmla="*/ 771278 h 1528999"/>
                  <a:gd name="connsiteX31" fmla="*/ 644055 w 1114936"/>
                  <a:gd name="connsiteY31" fmla="*/ 646708 h 1528999"/>
                  <a:gd name="connsiteX32" fmla="*/ 683811 w 1114936"/>
                  <a:gd name="connsiteY32" fmla="*/ 617553 h 1528999"/>
                  <a:gd name="connsiteX33" fmla="*/ 694413 w 1114936"/>
                  <a:gd name="connsiteY33" fmla="*/ 572495 h 1528999"/>
                  <a:gd name="connsiteX34" fmla="*/ 697063 w 1114936"/>
                  <a:gd name="connsiteY34" fmla="*/ 458527 h 1528999"/>
                  <a:gd name="connsiteX35" fmla="*/ 620201 w 1114936"/>
                  <a:gd name="connsiteY35" fmla="*/ 310102 h 1528999"/>
                  <a:gd name="connsiteX36" fmla="*/ 620201 w 1114936"/>
                  <a:gd name="connsiteY36" fmla="*/ 185533 h 1528999"/>
                  <a:gd name="connsiteX37" fmla="*/ 702368 w 1114936"/>
                  <a:gd name="connsiteY37" fmla="*/ 0 h 1528999"/>
                  <a:gd name="connsiteX0" fmla="*/ 0 w 1114936"/>
                  <a:gd name="connsiteY0" fmla="*/ 1595560 h 1635016"/>
                  <a:gd name="connsiteX1" fmla="*/ 92765 w 1114936"/>
                  <a:gd name="connsiteY1" fmla="*/ 1632666 h 1635016"/>
                  <a:gd name="connsiteX2" fmla="*/ 209384 w 1114936"/>
                  <a:gd name="connsiteY2" fmla="*/ 1611462 h 1635016"/>
                  <a:gd name="connsiteX3" fmla="*/ 257092 w 1114936"/>
                  <a:gd name="connsiteY3" fmla="*/ 1566405 h 1635016"/>
                  <a:gd name="connsiteX4" fmla="*/ 278296 w 1114936"/>
                  <a:gd name="connsiteY4" fmla="*/ 1508095 h 1635016"/>
                  <a:gd name="connsiteX5" fmla="*/ 312751 w 1114936"/>
                  <a:gd name="connsiteY5" fmla="*/ 1476291 h 1635016"/>
                  <a:gd name="connsiteX6" fmla="*/ 302149 w 1114936"/>
                  <a:gd name="connsiteY6" fmla="*/ 1447136 h 1635016"/>
                  <a:gd name="connsiteX7" fmla="*/ 373711 w 1114936"/>
                  <a:gd name="connsiteY7" fmla="*/ 1362324 h 1635016"/>
                  <a:gd name="connsiteX8" fmla="*/ 405517 w 1114936"/>
                  <a:gd name="connsiteY8" fmla="*/ 1367624 h 1635016"/>
                  <a:gd name="connsiteX9" fmla="*/ 445274 w 1114936"/>
                  <a:gd name="connsiteY9" fmla="*/ 1372925 h 1635016"/>
                  <a:gd name="connsiteX10" fmla="*/ 487680 w 1114936"/>
                  <a:gd name="connsiteY10" fmla="*/ 1378226 h 1635016"/>
                  <a:gd name="connsiteX11" fmla="*/ 569844 w 1114936"/>
                  <a:gd name="connsiteY11" fmla="*/ 1412683 h 1635016"/>
                  <a:gd name="connsiteX12" fmla="*/ 718269 w 1114936"/>
                  <a:gd name="connsiteY12" fmla="*/ 1484245 h 1635016"/>
                  <a:gd name="connsiteX13" fmla="*/ 758024 w 1114936"/>
                  <a:gd name="connsiteY13" fmla="*/ 1468342 h 1635016"/>
                  <a:gd name="connsiteX14" fmla="*/ 750074 w 1114936"/>
                  <a:gd name="connsiteY14" fmla="*/ 1439187 h 1635016"/>
                  <a:gd name="connsiteX15" fmla="*/ 739472 w 1114936"/>
                  <a:gd name="connsiteY15" fmla="*/ 1380878 h 1635016"/>
                  <a:gd name="connsiteX16" fmla="*/ 797782 w 1114936"/>
                  <a:gd name="connsiteY16" fmla="*/ 1354373 h 1635016"/>
                  <a:gd name="connsiteX17" fmla="*/ 898498 w 1114936"/>
                  <a:gd name="connsiteY17" fmla="*/ 1364974 h 1635016"/>
                  <a:gd name="connsiteX18" fmla="*/ 909100 w 1114936"/>
                  <a:gd name="connsiteY18" fmla="*/ 1423284 h 1635016"/>
                  <a:gd name="connsiteX19" fmla="*/ 972709 w 1114936"/>
                  <a:gd name="connsiteY19" fmla="*/ 1428584 h 1635016"/>
                  <a:gd name="connsiteX20" fmla="*/ 978011 w 1114936"/>
                  <a:gd name="connsiteY20" fmla="*/ 1476292 h 1635016"/>
                  <a:gd name="connsiteX21" fmla="*/ 1089329 w 1114936"/>
                  <a:gd name="connsiteY21" fmla="*/ 1463040 h 1635016"/>
                  <a:gd name="connsiteX22" fmla="*/ 1091979 w 1114936"/>
                  <a:gd name="connsiteY22" fmla="*/ 1428584 h 1635016"/>
                  <a:gd name="connsiteX23" fmla="*/ 1065475 w 1114936"/>
                  <a:gd name="connsiteY23" fmla="*/ 1362325 h 1635016"/>
                  <a:gd name="connsiteX24" fmla="*/ 1113182 w 1114936"/>
                  <a:gd name="connsiteY24" fmla="*/ 1333170 h 1635016"/>
                  <a:gd name="connsiteX25" fmla="*/ 1107882 w 1114936"/>
                  <a:gd name="connsiteY25" fmla="*/ 1129086 h 1635016"/>
                  <a:gd name="connsiteX26" fmla="*/ 993912 w 1114936"/>
                  <a:gd name="connsiteY26" fmla="*/ 1115834 h 1635016"/>
                  <a:gd name="connsiteX27" fmla="*/ 803081 w 1114936"/>
                  <a:gd name="connsiteY27" fmla="*/ 906450 h 1635016"/>
                  <a:gd name="connsiteX28" fmla="*/ 787178 w 1114936"/>
                  <a:gd name="connsiteY28" fmla="*/ 943555 h 1635016"/>
                  <a:gd name="connsiteX29" fmla="*/ 747421 w 1114936"/>
                  <a:gd name="connsiteY29" fmla="*/ 932953 h 1635016"/>
                  <a:gd name="connsiteX30" fmla="*/ 747421 w 1114936"/>
                  <a:gd name="connsiteY30" fmla="*/ 877295 h 1635016"/>
                  <a:gd name="connsiteX31" fmla="*/ 644055 w 1114936"/>
                  <a:gd name="connsiteY31" fmla="*/ 752725 h 1635016"/>
                  <a:gd name="connsiteX32" fmla="*/ 683811 w 1114936"/>
                  <a:gd name="connsiteY32" fmla="*/ 723570 h 1635016"/>
                  <a:gd name="connsiteX33" fmla="*/ 694413 w 1114936"/>
                  <a:gd name="connsiteY33" fmla="*/ 678512 h 1635016"/>
                  <a:gd name="connsiteX34" fmla="*/ 697063 w 1114936"/>
                  <a:gd name="connsiteY34" fmla="*/ 564544 h 1635016"/>
                  <a:gd name="connsiteX35" fmla="*/ 620201 w 1114936"/>
                  <a:gd name="connsiteY35" fmla="*/ 416119 h 1635016"/>
                  <a:gd name="connsiteX36" fmla="*/ 620201 w 1114936"/>
                  <a:gd name="connsiteY36" fmla="*/ 291550 h 1635016"/>
                  <a:gd name="connsiteX37" fmla="*/ 394917 w 1114936"/>
                  <a:gd name="connsiteY37" fmla="*/ 0 h 1635016"/>
                  <a:gd name="connsiteX0" fmla="*/ 0 w 1114936"/>
                  <a:gd name="connsiteY0" fmla="*/ 1595560 h 1635016"/>
                  <a:gd name="connsiteX1" fmla="*/ 92765 w 1114936"/>
                  <a:gd name="connsiteY1" fmla="*/ 1632666 h 1635016"/>
                  <a:gd name="connsiteX2" fmla="*/ 209384 w 1114936"/>
                  <a:gd name="connsiteY2" fmla="*/ 1611462 h 1635016"/>
                  <a:gd name="connsiteX3" fmla="*/ 257092 w 1114936"/>
                  <a:gd name="connsiteY3" fmla="*/ 1566405 h 1635016"/>
                  <a:gd name="connsiteX4" fmla="*/ 278296 w 1114936"/>
                  <a:gd name="connsiteY4" fmla="*/ 1508095 h 1635016"/>
                  <a:gd name="connsiteX5" fmla="*/ 312751 w 1114936"/>
                  <a:gd name="connsiteY5" fmla="*/ 1476291 h 1635016"/>
                  <a:gd name="connsiteX6" fmla="*/ 302149 w 1114936"/>
                  <a:gd name="connsiteY6" fmla="*/ 1447136 h 1635016"/>
                  <a:gd name="connsiteX7" fmla="*/ 373711 w 1114936"/>
                  <a:gd name="connsiteY7" fmla="*/ 1362324 h 1635016"/>
                  <a:gd name="connsiteX8" fmla="*/ 405517 w 1114936"/>
                  <a:gd name="connsiteY8" fmla="*/ 1367624 h 1635016"/>
                  <a:gd name="connsiteX9" fmla="*/ 445274 w 1114936"/>
                  <a:gd name="connsiteY9" fmla="*/ 1372925 h 1635016"/>
                  <a:gd name="connsiteX10" fmla="*/ 487680 w 1114936"/>
                  <a:gd name="connsiteY10" fmla="*/ 1378226 h 1635016"/>
                  <a:gd name="connsiteX11" fmla="*/ 569844 w 1114936"/>
                  <a:gd name="connsiteY11" fmla="*/ 1412683 h 1635016"/>
                  <a:gd name="connsiteX12" fmla="*/ 718269 w 1114936"/>
                  <a:gd name="connsiteY12" fmla="*/ 1484245 h 1635016"/>
                  <a:gd name="connsiteX13" fmla="*/ 758024 w 1114936"/>
                  <a:gd name="connsiteY13" fmla="*/ 1468342 h 1635016"/>
                  <a:gd name="connsiteX14" fmla="*/ 750074 w 1114936"/>
                  <a:gd name="connsiteY14" fmla="*/ 1439187 h 1635016"/>
                  <a:gd name="connsiteX15" fmla="*/ 739472 w 1114936"/>
                  <a:gd name="connsiteY15" fmla="*/ 1380878 h 1635016"/>
                  <a:gd name="connsiteX16" fmla="*/ 797782 w 1114936"/>
                  <a:gd name="connsiteY16" fmla="*/ 1354373 h 1635016"/>
                  <a:gd name="connsiteX17" fmla="*/ 898498 w 1114936"/>
                  <a:gd name="connsiteY17" fmla="*/ 1364974 h 1635016"/>
                  <a:gd name="connsiteX18" fmla="*/ 909100 w 1114936"/>
                  <a:gd name="connsiteY18" fmla="*/ 1423284 h 1635016"/>
                  <a:gd name="connsiteX19" fmla="*/ 972709 w 1114936"/>
                  <a:gd name="connsiteY19" fmla="*/ 1428584 h 1635016"/>
                  <a:gd name="connsiteX20" fmla="*/ 978011 w 1114936"/>
                  <a:gd name="connsiteY20" fmla="*/ 1476292 h 1635016"/>
                  <a:gd name="connsiteX21" fmla="*/ 1089329 w 1114936"/>
                  <a:gd name="connsiteY21" fmla="*/ 1463040 h 1635016"/>
                  <a:gd name="connsiteX22" fmla="*/ 1091979 w 1114936"/>
                  <a:gd name="connsiteY22" fmla="*/ 1428584 h 1635016"/>
                  <a:gd name="connsiteX23" fmla="*/ 1065475 w 1114936"/>
                  <a:gd name="connsiteY23" fmla="*/ 1362325 h 1635016"/>
                  <a:gd name="connsiteX24" fmla="*/ 1113182 w 1114936"/>
                  <a:gd name="connsiteY24" fmla="*/ 1333170 h 1635016"/>
                  <a:gd name="connsiteX25" fmla="*/ 1107882 w 1114936"/>
                  <a:gd name="connsiteY25" fmla="*/ 1129086 h 1635016"/>
                  <a:gd name="connsiteX26" fmla="*/ 993912 w 1114936"/>
                  <a:gd name="connsiteY26" fmla="*/ 1115834 h 1635016"/>
                  <a:gd name="connsiteX27" fmla="*/ 803081 w 1114936"/>
                  <a:gd name="connsiteY27" fmla="*/ 906450 h 1635016"/>
                  <a:gd name="connsiteX28" fmla="*/ 787178 w 1114936"/>
                  <a:gd name="connsiteY28" fmla="*/ 943555 h 1635016"/>
                  <a:gd name="connsiteX29" fmla="*/ 747421 w 1114936"/>
                  <a:gd name="connsiteY29" fmla="*/ 932953 h 1635016"/>
                  <a:gd name="connsiteX30" fmla="*/ 747421 w 1114936"/>
                  <a:gd name="connsiteY30" fmla="*/ 877295 h 1635016"/>
                  <a:gd name="connsiteX31" fmla="*/ 644055 w 1114936"/>
                  <a:gd name="connsiteY31" fmla="*/ 752725 h 1635016"/>
                  <a:gd name="connsiteX32" fmla="*/ 683811 w 1114936"/>
                  <a:gd name="connsiteY32" fmla="*/ 723570 h 1635016"/>
                  <a:gd name="connsiteX33" fmla="*/ 694413 w 1114936"/>
                  <a:gd name="connsiteY33" fmla="*/ 678512 h 1635016"/>
                  <a:gd name="connsiteX34" fmla="*/ 697063 w 1114936"/>
                  <a:gd name="connsiteY34" fmla="*/ 564544 h 1635016"/>
                  <a:gd name="connsiteX35" fmla="*/ 620201 w 1114936"/>
                  <a:gd name="connsiteY35" fmla="*/ 416119 h 1635016"/>
                  <a:gd name="connsiteX36" fmla="*/ 620201 w 1114936"/>
                  <a:gd name="connsiteY36" fmla="*/ 291550 h 1635016"/>
                  <a:gd name="connsiteX37" fmla="*/ 545988 w 1114936"/>
                  <a:gd name="connsiteY37" fmla="*/ 241192 h 1635016"/>
                  <a:gd name="connsiteX38" fmla="*/ 394917 w 1114936"/>
                  <a:gd name="connsiteY38" fmla="*/ 0 h 1635016"/>
                  <a:gd name="connsiteX0" fmla="*/ 0 w 1114936"/>
                  <a:gd name="connsiteY0" fmla="*/ 1595560 h 1635016"/>
                  <a:gd name="connsiteX1" fmla="*/ 92765 w 1114936"/>
                  <a:gd name="connsiteY1" fmla="*/ 1632666 h 1635016"/>
                  <a:gd name="connsiteX2" fmla="*/ 209384 w 1114936"/>
                  <a:gd name="connsiteY2" fmla="*/ 1611462 h 1635016"/>
                  <a:gd name="connsiteX3" fmla="*/ 257092 w 1114936"/>
                  <a:gd name="connsiteY3" fmla="*/ 1566405 h 1635016"/>
                  <a:gd name="connsiteX4" fmla="*/ 278296 w 1114936"/>
                  <a:gd name="connsiteY4" fmla="*/ 1508095 h 1635016"/>
                  <a:gd name="connsiteX5" fmla="*/ 312751 w 1114936"/>
                  <a:gd name="connsiteY5" fmla="*/ 1476291 h 1635016"/>
                  <a:gd name="connsiteX6" fmla="*/ 302149 w 1114936"/>
                  <a:gd name="connsiteY6" fmla="*/ 1447136 h 1635016"/>
                  <a:gd name="connsiteX7" fmla="*/ 373711 w 1114936"/>
                  <a:gd name="connsiteY7" fmla="*/ 1362324 h 1635016"/>
                  <a:gd name="connsiteX8" fmla="*/ 405517 w 1114936"/>
                  <a:gd name="connsiteY8" fmla="*/ 1367624 h 1635016"/>
                  <a:gd name="connsiteX9" fmla="*/ 445274 w 1114936"/>
                  <a:gd name="connsiteY9" fmla="*/ 1372925 h 1635016"/>
                  <a:gd name="connsiteX10" fmla="*/ 487680 w 1114936"/>
                  <a:gd name="connsiteY10" fmla="*/ 1378226 h 1635016"/>
                  <a:gd name="connsiteX11" fmla="*/ 569844 w 1114936"/>
                  <a:gd name="connsiteY11" fmla="*/ 1412683 h 1635016"/>
                  <a:gd name="connsiteX12" fmla="*/ 718269 w 1114936"/>
                  <a:gd name="connsiteY12" fmla="*/ 1484245 h 1635016"/>
                  <a:gd name="connsiteX13" fmla="*/ 758024 w 1114936"/>
                  <a:gd name="connsiteY13" fmla="*/ 1468342 h 1635016"/>
                  <a:gd name="connsiteX14" fmla="*/ 750074 w 1114936"/>
                  <a:gd name="connsiteY14" fmla="*/ 1439187 h 1635016"/>
                  <a:gd name="connsiteX15" fmla="*/ 739472 w 1114936"/>
                  <a:gd name="connsiteY15" fmla="*/ 1380878 h 1635016"/>
                  <a:gd name="connsiteX16" fmla="*/ 797782 w 1114936"/>
                  <a:gd name="connsiteY16" fmla="*/ 1354373 h 1635016"/>
                  <a:gd name="connsiteX17" fmla="*/ 898498 w 1114936"/>
                  <a:gd name="connsiteY17" fmla="*/ 1364974 h 1635016"/>
                  <a:gd name="connsiteX18" fmla="*/ 909100 w 1114936"/>
                  <a:gd name="connsiteY18" fmla="*/ 1423284 h 1635016"/>
                  <a:gd name="connsiteX19" fmla="*/ 972709 w 1114936"/>
                  <a:gd name="connsiteY19" fmla="*/ 1428584 h 1635016"/>
                  <a:gd name="connsiteX20" fmla="*/ 978011 w 1114936"/>
                  <a:gd name="connsiteY20" fmla="*/ 1476292 h 1635016"/>
                  <a:gd name="connsiteX21" fmla="*/ 1089329 w 1114936"/>
                  <a:gd name="connsiteY21" fmla="*/ 1463040 h 1635016"/>
                  <a:gd name="connsiteX22" fmla="*/ 1091979 w 1114936"/>
                  <a:gd name="connsiteY22" fmla="*/ 1428584 h 1635016"/>
                  <a:gd name="connsiteX23" fmla="*/ 1065475 w 1114936"/>
                  <a:gd name="connsiteY23" fmla="*/ 1362325 h 1635016"/>
                  <a:gd name="connsiteX24" fmla="*/ 1113182 w 1114936"/>
                  <a:gd name="connsiteY24" fmla="*/ 1333170 h 1635016"/>
                  <a:gd name="connsiteX25" fmla="*/ 1107882 w 1114936"/>
                  <a:gd name="connsiteY25" fmla="*/ 1129086 h 1635016"/>
                  <a:gd name="connsiteX26" fmla="*/ 993912 w 1114936"/>
                  <a:gd name="connsiteY26" fmla="*/ 1115834 h 1635016"/>
                  <a:gd name="connsiteX27" fmla="*/ 803081 w 1114936"/>
                  <a:gd name="connsiteY27" fmla="*/ 906450 h 1635016"/>
                  <a:gd name="connsiteX28" fmla="*/ 787178 w 1114936"/>
                  <a:gd name="connsiteY28" fmla="*/ 943555 h 1635016"/>
                  <a:gd name="connsiteX29" fmla="*/ 747421 w 1114936"/>
                  <a:gd name="connsiteY29" fmla="*/ 932953 h 1635016"/>
                  <a:gd name="connsiteX30" fmla="*/ 747421 w 1114936"/>
                  <a:gd name="connsiteY30" fmla="*/ 877295 h 1635016"/>
                  <a:gd name="connsiteX31" fmla="*/ 644055 w 1114936"/>
                  <a:gd name="connsiteY31" fmla="*/ 752725 h 1635016"/>
                  <a:gd name="connsiteX32" fmla="*/ 683811 w 1114936"/>
                  <a:gd name="connsiteY32" fmla="*/ 723570 h 1635016"/>
                  <a:gd name="connsiteX33" fmla="*/ 694413 w 1114936"/>
                  <a:gd name="connsiteY33" fmla="*/ 678512 h 1635016"/>
                  <a:gd name="connsiteX34" fmla="*/ 697063 w 1114936"/>
                  <a:gd name="connsiteY34" fmla="*/ 564544 h 1635016"/>
                  <a:gd name="connsiteX35" fmla="*/ 620201 w 1114936"/>
                  <a:gd name="connsiteY35" fmla="*/ 416119 h 1635016"/>
                  <a:gd name="connsiteX36" fmla="*/ 620201 w 1114936"/>
                  <a:gd name="connsiteY36" fmla="*/ 291550 h 1635016"/>
                  <a:gd name="connsiteX37" fmla="*/ 545988 w 1114936"/>
                  <a:gd name="connsiteY37" fmla="*/ 241192 h 1635016"/>
                  <a:gd name="connsiteX38" fmla="*/ 519484 w 1114936"/>
                  <a:gd name="connsiteY38" fmla="*/ 254444 h 1635016"/>
                  <a:gd name="connsiteX39" fmla="*/ 394917 w 1114936"/>
                  <a:gd name="connsiteY39" fmla="*/ 0 h 1635016"/>
                  <a:gd name="connsiteX0" fmla="*/ 0 w 1114936"/>
                  <a:gd name="connsiteY0" fmla="*/ 1595560 h 1635016"/>
                  <a:gd name="connsiteX1" fmla="*/ 92765 w 1114936"/>
                  <a:gd name="connsiteY1" fmla="*/ 1632666 h 1635016"/>
                  <a:gd name="connsiteX2" fmla="*/ 209384 w 1114936"/>
                  <a:gd name="connsiteY2" fmla="*/ 1611462 h 1635016"/>
                  <a:gd name="connsiteX3" fmla="*/ 257092 w 1114936"/>
                  <a:gd name="connsiteY3" fmla="*/ 1566405 h 1635016"/>
                  <a:gd name="connsiteX4" fmla="*/ 278296 w 1114936"/>
                  <a:gd name="connsiteY4" fmla="*/ 1508095 h 1635016"/>
                  <a:gd name="connsiteX5" fmla="*/ 312751 w 1114936"/>
                  <a:gd name="connsiteY5" fmla="*/ 1476291 h 1635016"/>
                  <a:gd name="connsiteX6" fmla="*/ 302149 w 1114936"/>
                  <a:gd name="connsiteY6" fmla="*/ 1447136 h 1635016"/>
                  <a:gd name="connsiteX7" fmla="*/ 373711 w 1114936"/>
                  <a:gd name="connsiteY7" fmla="*/ 1362324 h 1635016"/>
                  <a:gd name="connsiteX8" fmla="*/ 405517 w 1114936"/>
                  <a:gd name="connsiteY8" fmla="*/ 1367624 h 1635016"/>
                  <a:gd name="connsiteX9" fmla="*/ 445274 w 1114936"/>
                  <a:gd name="connsiteY9" fmla="*/ 1372925 h 1635016"/>
                  <a:gd name="connsiteX10" fmla="*/ 487680 w 1114936"/>
                  <a:gd name="connsiteY10" fmla="*/ 1378226 h 1635016"/>
                  <a:gd name="connsiteX11" fmla="*/ 569844 w 1114936"/>
                  <a:gd name="connsiteY11" fmla="*/ 1412683 h 1635016"/>
                  <a:gd name="connsiteX12" fmla="*/ 718269 w 1114936"/>
                  <a:gd name="connsiteY12" fmla="*/ 1484245 h 1635016"/>
                  <a:gd name="connsiteX13" fmla="*/ 758024 w 1114936"/>
                  <a:gd name="connsiteY13" fmla="*/ 1468342 h 1635016"/>
                  <a:gd name="connsiteX14" fmla="*/ 750074 w 1114936"/>
                  <a:gd name="connsiteY14" fmla="*/ 1439187 h 1635016"/>
                  <a:gd name="connsiteX15" fmla="*/ 739472 w 1114936"/>
                  <a:gd name="connsiteY15" fmla="*/ 1380878 h 1635016"/>
                  <a:gd name="connsiteX16" fmla="*/ 797782 w 1114936"/>
                  <a:gd name="connsiteY16" fmla="*/ 1354373 h 1635016"/>
                  <a:gd name="connsiteX17" fmla="*/ 898498 w 1114936"/>
                  <a:gd name="connsiteY17" fmla="*/ 1364974 h 1635016"/>
                  <a:gd name="connsiteX18" fmla="*/ 909100 w 1114936"/>
                  <a:gd name="connsiteY18" fmla="*/ 1423284 h 1635016"/>
                  <a:gd name="connsiteX19" fmla="*/ 972709 w 1114936"/>
                  <a:gd name="connsiteY19" fmla="*/ 1428584 h 1635016"/>
                  <a:gd name="connsiteX20" fmla="*/ 978011 w 1114936"/>
                  <a:gd name="connsiteY20" fmla="*/ 1476292 h 1635016"/>
                  <a:gd name="connsiteX21" fmla="*/ 1089329 w 1114936"/>
                  <a:gd name="connsiteY21" fmla="*/ 1463040 h 1635016"/>
                  <a:gd name="connsiteX22" fmla="*/ 1091979 w 1114936"/>
                  <a:gd name="connsiteY22" fmla="*/ 1428584 h 1635016"/>
                  <a:gd name="connsiteX23" fmla="*/ 1065475 w 1114936"/>
                  <a:gd name="connsiteY23" fmla="*/ 1362325 h 1635016"/>
                  <a:gd name="connsiteX24" fmla="*/ 1113182 w 1114936"/>
                  <a:gd name="connsiteY24" fmla="*/ 1333170 h 1635016"/>
                  <a:gd name="connsiteX25" fmla="*/ 1107882 w 1114936"/>
                  <a:gd name="connsiteY25" fmla="*/ 1129086 h 1635016"/>
                  <a:gd name="connsiteX26" fmla="*/ 993912 w 1114936"/>
                  <a:gd name="connsiteY26" fmla="*/ 1115834 h 1635016"/>
                  <a:gd name="connsiteX27" fmla="*/ 803081 w 1114936"/>
                  <a:gd name="connsiteY27" fmla="*/ 906450 h 1635016"/>
                  <a:gd name="connsiteX28" fmla="*/ 787178 w 1114936"/>
                  <a:gd name="connsiteY28" fmla="*/ 943555 h 1635016"/>
                  <a:gd name="connsiteX29" fmla="*/ 747421 w 1114936"/>
                  <a:gd name="connsiteY29" fmla="*/ 932953 h 1635016"/>
                  <a:gd name="connsiteX30" fmla="*/ 747421 w 1114936"/>
                  <a:gd name="connsiteY30" fmla="*/ 877295 h 1635016"/>
                  <a:gd name="connsiteX31" fmla="*/ 644055 w 1114936"/>
                  <a:gd name="connsiteY31" fmla="*/ 752725 h 1635016"/>
                  <a:gd name="connsiteX32" fmla="*/ 683811 w 1114936"/>
                  <a:gd name="connsiteY32" fmla="*/ 723570 h 1635016"/>
                  <a:gd name="connsiteX33" fmla="*/ 694413 w 1114936"/>
                  <a:gd name="connsiteY33" fmla="*/ 678512 h 1635016"/>
                  <a:gd name="connsiteX34" fmla="*/ 697063 w 1114936"/>
                  <a:gd name="connsiteY34" fmla="*/ 564544 h 1635016"/>
                  <a:gd name="connsiteX35" fmla="*/ 620201 w 1114936"/>
                  <a:gd name="connsiteY35" fmla="*/ 416119 h 1635016"/>
                  <a:gd name="connsiteX36" fmla="*/ 620201 w 1114936"/>
                  <a:gd name="connsiteY36" fmla="*/ 291550 h 1635016"/>
                  <a:gd name="connsiteX37" fmla="*/ 545988 w 1114936"/>
                  <a:gd name="connsiteY37" fmla="*/ 241192 h 1635016"/>
                  <a:gd name="connsiteX38" fmla="*/ 519484 w 1114936"/>
                  <a:gd name="connsiteY38" fmla="*/ 254444 h 1635016"/>
                  <a:gd name="connsiteX39" fmla="*/ 477077 w 1114936"/>
                  <a:gd name="connsiteY39" fmla="*/ 246492 h 1635016"/>
                  <a:gd name="connsiteX40" fmla="*/ 394917 w 1114936"/>
                  <a:gd name="connsiteY40" fmla="*/ 0 h 1635016"/>
                  <a:gd name="connsiteX0" fmla="*/ 0 w 1114936"/>
                  <a:gd name="connsiteY0" fmla="*/ 1590260 h 1629716"/>
                  <a:gd name="connsiteX1" fmla="*/ 92765 w 1114936"/>
                  <a:gd name="connsiteY1" fmla="*/ 1627366 h 1629716"/>
                  <a:gd name="connsiteX2" fmla="*/ 209384 w 1114936"/>
                  <a:gd name="connsiteY2" fmla="*/ 1606162 h 1629716"/>
                  <a:gd name="connsiteX3" fmla="*/ 257092 w 1114936"/>
                  <a:gd name="connsiteY3" fmla="*/ 1561105 h 1629716"/>
                  <a:gd name="connsiteX4" fmla="*/ 278296 w 1114936"/>
                  <a:gd name="connsiteY4" fmla="*/ 1502795 h 1629716"/>
                  <a:gd name="connsiteX5" fmla="*/ 312751 w 1114936"/>
                  <a:gd name="connsiteY5" fmla="*/ 1470991 h 1629716"/>
                  <a:gd name="connsiteX6" fmla="*/ 302149 w 1114936"/>
                  <a:gd name="connsiteY6" fmla="*/ 1441836 h 1629716"/>
                  <a:gd name="connsiteX7" fmla="*/ 373711 w 1114936"/>
                  <a:gd name="connsiteY7" fmla="*/ 1357024 h 1629716"/>
                  <a:gd name="connsiteX8" fmla="*/ 405517 w 1114936"/>
                  <a:gd name="connsiteY8" fmla="*/ 1362324 h 1629716"/>
                  <a:gd name="connsiteX9" fmla="*/ 445274 w 1114936"/>
                  <a:gd name="connsiteY9" fmla="*/ 1367625 h 1629716"/>
                  <a:gd name="connsiteX10" fmla="*/ 487680 w 1114936"/>
                  <a:gd name="connsiteY10" fmla="*/ 1372926 h 1629716"/>
                  <a:gd name="connsiteX11" fmla="*/ 569844 w 1114936"/>
                  <a:gd name="connsiteY11" fmla="*/ 1407383 h 1629716"/>
                  <a:gd name="connsiteX12" fmla="*/ 718269 w 1114936"/>
                  <a:gd name="connsiteY12" fmla="*/ 1478945 h 1629716"/>
                  <a:gd name="connsiteX13" fmla="*/ 758024 w 1114936"/>
                  <a:gd name="connsiteY13" fmla="*/ 1463042 h 1629716"/>
                  <a:gd name="connsiteX14" fmla="*/ 750074 w 1114936"/>
                  <a:gd name="connsiteY14" fmla="*/ 1433887 h 1629716"/>
                  <a:gd name="connsiteX15" fmla="*/ 739472 w 1114936"/>
                  <a:gd name="connsiteY15" fmla="*/ 1375578 h 1629716"/>
                  <a:gd name="connsiteX16" fmla="*/ 797782 w 1114936"/>
                  <a:gd name="connsiteY16" fmla="*/ 1349073 h 1629716"/>
                  <a:gd name="connsiteX17" fmla="*/ 898498 w 1114936"/>
                  <a:gd name="connsiteY17" fmla="*/ 1359674 h 1629716"/>
                  <a:gd name="connsiteX18" fmla="*/ 909100 w 1114936"/>
                  <a:gd name="connsiteY18" fmla="*/ 1417984 h 1629716"/>
                  <a:gd name="connsiteX19" fmla="*/ 972709 w 1114936"/>
                  <a:gd name="connsiteY19" fmla="*/ 1423284 h 1629716"/>
                  <a:gd name="connsiteX20" fmla="*/ 978011 w 1114936"/>
                  <a:gd name="connsiteY20" fmla="*/ 1470992 h 1629716"/>
                  <a:gd name="connsiteX21" fmla="*/ 1089329 w 1114936"/>
                  <a:gd name="connsiteY21" fmla="*/ 1457740 h 1629716"/>
                  <a:gd name="connsiteX22" fmla="*/ 1091979 w 1114936"/>
                  <a:gd name="connsiteY22" fmla="*/ 1423284 h 1629716"/>
                  <a:gd name="connsiteX23" fmla="*/ 1065475 w 1114936"/>
                  <a:gd name="connsiteY23" fmla="*/ 1357025 h 1629716"/>
                  <a:gd name="connsiteX24" fmla="*/ 1113182 w 1114936"/>
                  <a:gd name="connsiteY24" fmla="*/ 1327870 h 1629716"/>
                  <a:gd name="connsiteX25" fmla="*/ 1107882 w 1114936"/>
                  <a:gd name="connsiteY25" fmla="*/ 1123786 h 1629716"/>
                  <a:gd name="connsiteX26" fmla="*/ 993912 w 1114936"/>
                  <a:gd name="connsiteY26" fmla="*/ 1110534 h 1629716"/>
                  <a:gd name="connsiteX27" fmla="*/ 803081 w 1114936"/>
                  <a:gd name="connsiteY27" fmla="*/ 901150 h 1629716"/>
                  <a:gd name="connsiteX28" fmla="*/ 787178 w 1114936"/>
                  <a:gd name="connsiteY28" fmla="*/ 938255 h 1629716"/>
                  <a:gd name="connsiteX29" fmla="*/ 747421 w 1114936"/>
                  <a:gd name="connsiteY29" fmla="*/ 927653 h 1629716"/>
                  <a:gd name="connsiteX30" fmla="*/ 747421 w 1114936"/>
                  <a:gd name="connsiteY30" fmla="*/ 871995 h 1629716"/>
                  <a:gd name="connsiteX31" fmla="*/ 644055 w 1114936"/>
                  <a:gd name="connsiteY31" fmla="*/ 747425 h 1629716"/>
                  <a:gd name="connsiteX32" fmla="*/ 683811 w 1114936"/>
                  <a:gd name="connsiteY32" fmla="*/ 718270 h 1629716"/>
                  <a:gd name="connsiteX33" fmla="*/ 694413 w 1114936"/>
                  <a:gd name="connsiteY33" fmla="*/ 673212 h 1629716"/>
                  <a:gd name="connsiteX34" fmla="*/ 697063 w 1114936"/>
                  <a:gd name="connsiteY34" fmla="*/ 559244 h 1629716"/>
                  <a:gd name="connsiteX35" fmla="*/ 620201 w 1114936"/>
                  <a:gd name="connsiteY35" fmla="*/ 410819 h 1629716"/>
                  <a:gd name="connsiteX36" fmla="*/ 620201 w 1114936"/>
                  <a:gd name="connsiteY36" fmla="*/ 286250 h 1629716"/>
                  <a:gd name="connsiteX37" fmla="*/ 545988 w 1114936"/>
                  <a:gd name="connsiteY37" fmla="*/ 235892 h 1629716"/>
                  <a:gd name="connsiteX38" fmla="*/ 519484 w 1114936"/>
                  <a:gd name="connsiteY38" fmla="*/ 249144 h 1629716"/>
                  <a:gd name="connsiteX39" fmla="*/ 477077 w 1114936"/>
                  <a:gd name="connsiteY39" fmla="*/ 241192 h 1629716"/>
                  <a:gd name="connsiteX40" fmla="*/ 487682 w 1114936"/>
                  <a:gd name="connsiteY40" fmla="*/ 0 h 1629716"/>
                  <a:gd name="connsiteX0" fmla="*/ 0 w 1114936"/>
                  <a:gd name="connsiteY0" fmla="*/ 1582309 h 1621765"/>
                  <a:gd name="connsiteX1" fmla="*/ 92765 w 1114936"/>
                  <a:gd name="connsiteY1" fmla="*/ 1619415 h 1621765"/>
                  <a:gd name="connsiteX2" fmla="*/ 209384 w 1114936"/>
                  <a:gd name="connsiteY2" fmla="*/ 1598211 h 1621765"/>
                  <a:gd name="connsiteX3" fmla="*/ 257092 w 1114936"/>
                  <a:gd name="connsiteY3" fmla="*/ 1553154 h 1621765"/>
                  <a:gd name="connsiteX4" fmla="*/ 278296 w 1114936"/>
                  <a:gd name="connsiteY4" fmla="*/ 1494844 h 1621765"/>
                  <a:gd name="connsiteX5" fmla="*/ 312751 w 1114936"/>
                  <a:gd name="connsiteY5" fmla="*/ 1463040 h 1621765"/>
                  <a:gd name="connsiteX6" fmla="*/ 302149 w 1114936"/>
                  <a:gd name="connsiteY6" fmla="*/ 1433885 h 1621765"/>
                  <a:gd name="connsiteX7" fmla="*/ 373711 w 1114936"/>
                  <a:gd name="connsiteY7" fmla="*/ 1349073 h 1621765"/>
                  <a:gd name="connsiteX8" fmla="*/ 405517 w 1114936"/>
                  <a:gd name="connsiteY8" fmla="*/ 1354373 h 1621765"/>
                  <a:gd name="connsiteX9" fmla="*/ 445274 w 1114936"/>
                  <a:gd name="connsiteY9" fmla="*/ 1359674 h 1621765"/>
                  <a:gd name="connsiteX10" fmla="*/ 487680 w 1114936"/>
                  <a:gd name="connsiteY10" fmla="*/ 1364975 h 1621765"/>
                  <a:gd name="connsiteX11" fmla="*/ 569844 w 1114936"/>
                  <a:gd name="connsiteY11" fmla="*/ 1399432 h 1621765"/>
                  <a:gd name="connsiteX12" fmla="*/ 718269 w 1114936"/>
                  <a:gd name="connsiteY12" fmla="*/ 1470994 h 1621765"/>
                  <a:gd name="connsiteX13" fmla="*/ 758024 w 1114936"/>
                  <a:gd name="connsiteY13" fmla="*/ 1455091 h 1621765"/>
                  <a:gd name="connsiteX14" fmla="*/ 750074 w 1114936"/>
                  <a:gd name="connsiteY14" fmla="*/ 1425936 h 1621765"/>
                  <a:gd name="connsiteX15" fmla="*/ 739472 w 1114936"/>
                  <a:gd name="connsiteY15" fmla="*/ 1367627 h 1621765"/>
                  <a:gd name="connsiteX16" fmla="*/ 797782 w 1114936"/>
                  <a:gd name="connsiteY16" fmla="*/ 1341122 h 1621765"/>
                  <a:gd name="connsiteX17" fmla="*/ 898498 w 1114936"/>
                  <a:gd name="connsiteY17" fmla="*/ 1351723 h 1621765"/>
                  <a:gd name="connsiteX18" fmla="*/ 909100 w 1114936"/>
                  <a:gd name="connsiteY18" fmla="*/ 1410033 h 1621765"/>
                  <a:gd name="connsiteX19" fmla="*/ 972709 w 1114936"/>
                  <a:gd name="connsiteY19" fmla="*/ 1415333 h 1621765"/>
                  <a:gd name="connsiteX20" fmla="*/ 978011 w 1114936"/>
                  <a:gd name="connsiteY20" fmla="*/ 1463041 h 1621765"/>
                  <a:gd name="connsiteX21" fmla="*/ 1089329 w 1114936"/>
                  <a:gd name="connsiteY21" fmla="*/ 1449789 h 1621765"/>
                  <a:gd name="connsiteX22" fmla="*/ 1091979 w 1114936"/>
                  <a:gd name="connsiteY22" fmla="*/ 1415333 h 1621765"/>
                  <a:gd name="connsiteX23" fmla="*/ 1065475 w 1114936"/>
                  <a:gd name="connsiteY23" fmla="*/ 1349074 h 1621765"/>
                  <a:gd name="connsiteX24" fmla="*/ 1113182 w 1114936"/>
                  <a:gd name="connsiteY24" fmla="*/ 1319919 h 1621765"/>
                  <a:gd name="connsiteX25" fmla="*/ 1107882 w 1114936"/>
                  <a:gd name="connsiteY25" fmla="*/ 1115835 h 1621765"/>
                  <a:gd name="connsiteX26" fmla="*/ 993912 w 1114936"/>
                  <a:gd name="connsiteY26" fmla="*/ 1102583 h 1621765"/>
                  <a:gd name="connsiteX27" fmla="*/ 803081 w 1114936"/>
                  <a:gd name="connsiteY27" fmla="*/ 893199 h 1621765"/>
                  <a:gd name="connsiteX28" fmla="*/ 787178 w 1114936"/>
                  <a:gd name="connsiteY28" fmla="*/ 930304 h 1621765"/>
                  <a:gd name="connsiteX29" fmla="*/ 747421 w 1114936"/>
                  <a:gd name="connsiteY29" fmla="*/ 919702 h 1621765"/>
                  <a:gd name="connsiteX30" fmla="*/ 747421 w 1114936"/>
                  <a:gd name="connsiteY30" fmla="*/ 864044 h 1621765"/>
                  <a:gd name="connsiteX31" fmla="*/ 644055 w 1114936"/>
                  <a:gd name="connsiteY31" fmla="*/ 739474 h 1621765"/>
                  <a:gd name="connsiteX32" fmla="*/ 683811 w 1114936"/>
                  <a:gd name="connsiteY32" fmla="*/ 710319 h 1621765"/>
                  <a:gd name="connsiteX33" fmla="*/ 694413 w 1114936"/>
                  <a:gd name="connsiteY33" fmla="*/ 665261 h 1621765"/>
                  <a:gd name="connsiteX34" fmla="*/ 697063 w 1114936"/>
                  <a:gd name="connsiteY34" fmla="*/ 551293 h 1621765"/>
                  <a:gd name="connsiteX35" fmla="*/ 620201 w 1114936"/>
                  <a:gd name="connsiteY35" fmla="*/ 402868 h 1621765"/>
                  <a:gd name="connsiteX36" fmla="*/ 620201 w 1114936"/>
                  <a:gd name="connsiteY36" fmla="*/ 278299 h 1621765"/>
                  <a:gd name="connsiteX37" fmla="*/ 545988 w 1114936"/>
                  <a:gd name="connsiteY37" fmla="*/ 227941 h 1621765"/>
                  <a:gd name="connsiteX38" fmla="*/ 519484 w 1114936"/>
                  <a:gd name="connsiteY38" fmla="*/ 241193 h 1621765"/>
                  <a:gd name="connsiteX39" fmla="*/ 477077 w 1114936"/>
                  <a:gd name="connsiteY39" fmla="*/ 233241 h 1621765"/>
                  <a:gd name="connsiteX40" fmla="*/ 569846 w 1114936"/>
                  <a:gd name="connsiteY40" fmla="*/ 0 h 1621765"/>
                  <a:gd name="connsiteX0" fmla="*/ 0 w 1114936"/>
                  <a:gd name="connsiteY0" fmla="*/ 1582309 h 1621765"/>
                  <a:gd name="connsiteX1" fmla="*/ 92765 w 1114936"/>
                  <a:gd name="connsiteY1" fmla="*/ 1619415 h 1621765"/>
                  <a:gd name="connsiteX2" fmla="*/ 209384 w 1114936"/>
                  <a:gd name="connsiteY2" fmla="*/ 1598211 h 1621765"/>
                  <a:gd name="connsiteX3" fmla="*/ 257092 w 1114936"/>
                  <a:gd name="connsiteY3" fmla="*/ 1553154 h 1621765"/>
                  <a:gd name="connsiteX4" fmla="*/ 278296 w 1114936"/>
                  <a:gd name="connsiteY4" fmla="*/ 1494844 h 1621765"/>
                  <a:gd name="connsiteX5" fmla="*/ 312751 w 1114936"/>
                  <a:gd name="connsiteY5" fmla="*/ 1463040 h 1621765"/>
                  <a:gd name="connsiteX6" fmla="*/ 302149 w 1114936"/>
                  <a:gd name="connsiteY6" fmla="*/ 1433885 h 1621765"/>
                  <a:gd name="connsiteX7" fmla="*/ 373711 w 1114936"/>
                  <a:gd name="connsiteY7" fmla="*/ 1349073 h 1621765"/>
                  <a:gd name="connsiteX8" fmla="*/ 405517 w 1114936"/>
                  <a:gd name="connsiteY8" fmla="*/ 1354373 h 1621765"/>
                  <a:gd name="connsiteX9" fmla="*/ 445274 w 1114936"/>
                  <a:gd name="connsiteY9" fmla="*/ 1359674 h 1621765"/>
                  <a:gd name="connsiteX10" fmla="*/ 487680 w 1114936"/>
                  <a:gd name="connsiteY10" fmla="*/ 1364975 h 1621765"/>
                  <a:gd name="connsiteX11" fmla="*/ 569844 w 1114936"/>
                  <a:gd name="connsiteY11" fmla="*/ 1399432 h 1621765"/>
                  <a:gd name="connsiteX12" fmla="*/ 718269 w 1114936"/>
                  <a:gd name="connsiteY12" fmla="*/ 1470994 h 1621765"/>
                  <a:gd name="connsiteX13" fmla="*/ 758024 w 1114936"/>
                  <a:gd name="connsiteY13" fmla="*/ 1455091 h 1621765"/>
                  <a:gd name="connsiteX14" fmla="*/ 750074 w 1114936"/>
                  <a:gd name="connsiteY14" fmla="*/ 1425936 h 1621765"/>
                  <a:gd name="connsiteX15" fmla="*/ 739472 w 1114936"/>
                  <a:gd name="connsiteY15" fmla="*/ 1367627 h 1621765"/>
                  <a:gd name="connsiteX16" fmla="*/ 797782 w 1114936"/>
                  <a:gd name="connsiteY16" fmla="*/ 1341122 h 1621765"/>
                  <a:gd name="connsiteX17" fmla="*/ 898498 w 1114936"/>
                  <a:gd name="connsiteY17" fmla="*/ 1351723 h 1621765"/>
                  <a:gd name="connsiteX18" fmla="*/ 909100 w 1114936"/>
                  <a:gd name="connsiteY18" fmla="*/ 1410033 h 1621765"/>
                  <a:gd name="connsiteX19" fmla="*/ 972709 w 1114936"/>
                  <a:gd name="connsiteY19" fmla="*/ 1415333 h 1621765"/>
                  <a:gd name="connsiteX20" fmla="*/ 978011 w 1114936"/>
                  <a:gd name="connsiteY20" fmla="*/ 1463041 h 1621765"/>
                  <a:gd name="connsiteX21" fmla="*/ 1089329 w 1114936"/>
                  <a:gd name="connsiteY21" fmla="*/ 1449789 h 1621765"/>
                  <a:gd name="connsiteX22" fmla="*/ 1091979 w 1114936"/>
                  <a:gd name="connsiteY22" fmla="*/ 1415333 h 1621765"/>
                  <a:gd name="connsiteX23" fmla="*/ 1065475 w 1114936"/>
                  <a:gd name="connsiteY23" fmla="*/ 1349074 h 1621765"/>
                  <a:gd name="connsiteX24" fmla="*/ 1113182 w 1114936"/>
                  <a:gd name="connsiteY24" fmla="*/ 1319919 h 1621765"/>
                  <a:gd name="connsiteX25" fmla="*/ 1107882 w 1114936"/>
                  <a:gd name="connsiteY25" fmla="*/ 1115835 h 1621765"/>
                  <a:gd name="connsiteX26" fmla="*/ 993912 w 1114936"/>
                  <a:gd name="connsiteY26" fmla="*/ 1102583 h 1621765"/>
                  <a:gd name="connsiteX27" fmla="*/ 803081 w 1114936"/>
                  <a:gd name="connsiteY27" fmla="*/ 893199 h 1621765"/>
                  <a:gd name="connsiteX28" fmla="*/ 787178 w 1114936"/>
                  <a:gd name="connsiteY28" fmla="*/ 930304 h 1621765"/>
                  <a:gd name="connsiteX29" fmla="*/ 747421 w 1114936"/>
                  <a:gd name="connsiteY29" fmla="*/ 919702 h 1621765"/>
                  <a:gd name="connsiteX30" fmla="*/ 747421 w 1114936"/>
                  <a:gd name="connsiteY30" fmla="*/ 864044 h 1621765"/>
                  <a:gd name="connsiteX31" fmla="*/ 644055 w 1114936"/>
                  <a:gd name="connsiteY31" fmla="*/ 739474 h 1621765"/>
                  <a:gd name="connsiteX32" fmla="*/ 683811 w 1114936"/>
                  <a:gd name="connsiteY32" fmla="*/ 710319 h 1621765"/>
                  <a:gd name="connsiteX33" fmla="*/ 694413 w 1114936"/>
                  <a:gd name="connsiteY33" fmla="*/ 665261 h 1621765"/>
                  <a:gd name="connsiteX34" fmla="*/ 697063 w 1114936"/>
                  <a:gd name="connsiteY34" fmla="*/ 551293 h 1621765"/>
                  <a:gd name="connsiteX35" fmla="*/ 620201 w 1114936"/>
                  <a:gd name="connsiteY35" fmla="*/ 402868 h 1621765"/>
                  <a:gd name="connsiteX36" fmla="*/ 620201 w 1114936"/>
                  <a:gd name="connsiteY36" fmla="*/ 278299 h 1621765"/>
                  <a:gd name="connsiteX37" fmla="*/ 545988 w 1114936"/>
                  <a:gd name="connsiteY37" fmla="*/ 227941 h 1621765"/>
                  <a:gd name="connsiteX38" fmla="*/ 519484 w 1114936"/>
                  <a:gd name="connsiteY38" fmla="*/ 241193 h 1621765"/>
                  <a:gd name="connsiteX39" fmla="*/ 477077 w 1114936"/>
                  <a:gd name="connsiteY39" fmla="*/ 233241 h 1621765"/>
                  <a:gd name="connsiteX40" fmla="*/ 471776 w 1114936"/>
                  <a:gd name="connsiteY40" fmla="*/ 196135 h 1621765"/>
                  <a:gd name="connsiteX41" fmla="*/ 569846 w 1114936"/>
                  <a:gd name="connsiteY41" fmla="*/ 0 h 1621765"/>
                  <a:gd name="connsiteX0" fmla="*/ 0 w 1114936"/>
                  <a:gd name="connsiteY0" fmla="*/ 1582309 h 1621765"/>
                  <a:gd name="connsiteX1" fmla="*/ 92765 w 1114936"/>
                  <a:gd name="connsiteY1" fmla="*/ 1619415 h 1621765"/>
                  <a:gd name="connsiteX2" fmla="*/ 209384 w 1114936"/>
                  <a:gd name="connsiteY2" fmla="*/ 1598211 h 1621765"/>
                  <a:gd name="connsiteX3" fmla="*/ 257092 w 1114936"/>
                  <a:gd name="connsiteY3" fmla="*/ 1553154 h 1621765"/>
                  <a:gd name="connsiteX4" fmla="*/ 278296 w 1114936"/>
                  <a:gd name="connsiteY4" fmla="*/ 1494844 h 1621765"/>
                  <a:gd name="connsiteX5" fmla="*/ 312751 w 1114936"/>
                  <a:gd name="connsiteY5" fmla="*/ 1463040 h 1621765"/>
                  <a:gd name="connsiteX6" fmla="*/ 302149 w 1114936"/>
                  <a:gd name="connsiteY6" fmla="*/ 1433885 h 1621765"/>
                  <a:gd name="connsiteX7" fmla="*/ 373711 w 1114936"/>
                  <a:gd name="connsiteY7" fmla="*/ 1349073 h 1621765"/>
                  <a:gd name="connsiteX8" fmla="*/ 405517 w 1114936"/>
                  <a:gd name="connsiteY8" fmla="*/ 1354373 h 1621765"/>
                  <a:gd name="connsiteX9" fmla="*/ 445274 w 1114936"/>
                  <a:gd name="connsiteY9" fmla="*/ 1359674 h 1621765"/>
                  <a:gd name="connsiteX10" fmla="*/ 487680 w 1114936"/>
                  <a:gd name="connsiteY10" fmla="*/ 1364975 h 1621765"/>
                  <a:gd name="connsiteX11" fmla="*/ 569844 w 1114936"/>
                  <a:gd name="connsiteY11" fmla="*/ 1399432 h 1621765"/>
                  <a:gd name="connsiteX12" fmla="*/ 718269 w 1114936"/>
                  <a:gd name="connsiteY12" fmla="*/ 1470994 h 1621765"/>
                  <a:gd name="connsiteX13" fmla="*/ 758024 w 1114936"/>
                  <a:gd name="connsiteY13" fmla="*/ 1455091 h 1621765"/>
                  <a:gd name="connsiteX14" fmla="*/ 750074 w 1114936"/>
                  <a:gd name="connsiteY14" fmla="*/ 1425936 h 1621765"/>
                  <a:gd name="connsiteX15" fmla="*/ 739472 w 1114936"/>
                  <a:gd name="connsiteY15" fmla="*/ 1367627 h 1621765"/>
                  <a:gd name="connsiteX16" fmla="*/ 797782 w 1114936"/>
                  <a:gd name="connsiteY16" fmla="*/ 1341122 h 1621765"/>
                  <a:gd name="connsiteX17" fmla="*/ 898498 w 1114936"/>
                  <a:gd name="connsiteY17" fmla="*/ 1351723 h 1621765"/>
                  <a:gd name="connsiteX18" fmla="*/ 909100 w 1114936"/>
                  <a:gd name="connsiteY18" fmla="*/ 1410033 h 1621765"/>
                  <a:gd name="connsiteX19" fmla="*/ 972709 w 1114936"/>
                  <a:gd name="connsiteY19" fmla="*/ 1415333 h 1621765"/>
                  <a:gd name="connsiteX20" fmla="*/ 978011 w 1114936"/>
                  <a:gd name="connsiteY20" fmla="*/ 1463041 h 1621765"/>
                  <a:gd name="connsiteX21" fmla="*/ 1089329 w 1114936"/>
                  <a:gd name="connsiteY21" fmla="*/ 1449789 h 1621765"/>
                  <a:gd name="connsiteX22" fmla="*/ 1091979 w 1114936"/>
                  <a:gd name="connsiteY22" fmla="*/ 1415333 h 1621765"/>
                  <a:gd name="connsiteX23" fmla="*/ 1065475 w 1114936"/>
                  <a:gd name="connsiteY23" fmla="*/ 1349074 h 1621765"/>
                  <a:gd name="connsiteX24" fmla="*/ 1113182 w 1114936"/>
                  <a:gd name="connsiteY24" fmla="*/ 1319919 h 1621765"/>
                  <a:gd name="connsiteX25" fmla="*/ 1107882 w 1114936"/>
                  <a:gd name="connsiteY25" fmla="*/ 1115835 h 1621765"/>
                  <a:gd name="connsiteX26" fmla="*/ 993912 w 1114936"/>
                  <a:gd name="connsiteY26" fmla="*/ 1102583 h 1621765"/>
                  <a:gd name="connsiteX27" fmla="*/ 803081 w 1114936"/>
                  <a:gd name="connsiteY27" fmla="*/ 893199 h 1621765"/>
                  <a:gd name="connsiteX28" fmla="*/ 787178 w 1114936"/>
                  <a:gd name="connsiteY28" fmla="*/ 930304 h 1621765"/>
                  <a:gd name="connsiteX29" fmla="*/ 747421 w 1114936"/>
                  <a:gd name="connsiteY29" fmla="*/ 919702 h 1621765"/>
                  <a:gd name="connsiteX30" fmla="*/ 747421 w 1114936"/>
                  <a:gd name="connsiteY30" fmla="*/ 864044 h 1621765"/>
                  <a:gd name="connsiteX31" fmla="*/ 644055 w 1114936"/>
                  <a:gd name="connsiteY31" fmla="*/ 739474 h 1621765"/>
                  <a:gd name="connsiteX32" fmla="*/ 683811 w 1114936"/>
                  <a:gd name="connsiteY32" fmla="*/ 710319 h 1621765"/>
                  <a:gd name="connsiteX33" fmla="*/ 694413 w 1114936"/>
                  <a:gd name="connsiteY33" fmla="*/ 665261 h 1621765"/>
                  <a:gd name="connsiteX34" fmla="*/ 697063 w 1114936"/>
                  <a:gd name="connsiteY34" fmla="*/ 551293 h 1621765"/>
                  <a:gd name="connsiteX35" fmla="*/ 620201 w 1114936"/>
                  <a:gd name="connsiteY35" fmla="*/ 402868 h 1621765"/>
                  <a:gd name="connsiteX36" fmla="*/ 620201 w 1114936"/>
                  <a:gd name="connsiteY36" fmla="*/ 278299 h 1621765"/>
                  <a:gd name="connsiteX37" fmla="*/ 545988 w 1114936"/>
                  <a:gd name="connsiteY37" fmla="*/ 227941 h 1621765"/>
                  <a:gd name="connsiteX38" fmla="*/ 519484 w 1114936"/>
                  <a:gd name="connsiteY38" fmla="*/ 241193 h 1621765"/>
                  <a:gd name="connsiteX39" fmla="*/ 477077 w 1114936"/>
                  <a:gd name="connsiteY39" fmla="*/ 233241 h 1621765"/>
                  <a:gd name="connsiteX40" fmla="*/ 471776 w 1114936"/>
                  <a:gd name="connsiteY40" fmla="*/ 196135 h 1621765"/>
                  <a:gd name="connsiteX41" fmla="*/ 442621 w 1114936"/>
                  <a:gd name="connsiteY41" fmla="*/ 182883 h 1621765"/>
                  <a:gd name="connsiteX42" fmla="*/ 569846 w 1114936"/>
                  <a:gd name="connsiteY42" fmla="*/ 0 h 1621765"/>
                  <a:gd name="connsiteX0" fmla="*/ 0 w 1114936"/>
                  <a:gd name="connsiteY0" fmla="*/ 1659172 h 1698628"/>
                  <a:gd name="connsiteX1" fmla="*/ 92765 w 1114936"/>
                  <a:gd name="connsiteY1" fmla="*/ 1696278 h 1698628"/>
                  <a:gd name="connsiteX2" fmla="*/ 209384 w 1114936"/>
                  <a:gd name="connsiteY2" fmla="*/ 1675074 h 1698628"/>
                  <a:gd name="connsiteX3" fmla="*/ 257092 w 1114936"/>
                  <a:gd name="connsiteY3" fmla="*/ 1630017 h 1698628"/>
                  <a:gd name="connsiteX4" fmla="*/ 278296 w 1114936"/>
                  <a:gd name="connsiteY4" fmla="*/ 1571707 h 1698628"/>
                  <a:gd name="connsiteX5" fmla="*/ 312751 w 1114936"/>
                  <a:gd name="connsiteY5" fmla="*/ 1539903 h 1698628"/>
                  <a:gd name="connsiteX6" fmla="*/ 302149 w 1114936"/>
                  <a:gd name="connsiteY6" fmla="*/ 1510748 h 1698628"/>
                  <a:gd name="connsiteX7" fmla="*/ 373711 w 1114936"/>
                  <a:gd name="connsiteY7" fmla="*/ 1425936 h 1698628"/>
                  <a:gd name="connsiteX8" fmla="*/ 405517 w 1114936"/>
                  <a:gd name="connsiteY8" fmla="*/ 1431236 h 1698628"/>
                  <a:gd name="connsiteX9" fmla="*/ 445274 w 1114936"/>
                  <a:gd name="connsiteY9" fmla="*/ 1436537 h 1698628"/>
                  <a:gd name="connsiteX10" fmla="*/ 487680 w 1114936"/>
                  <a:gd name="connsiteY10" fmla="*/ 1441838 h 1698628"/>
                  <a:gd name="connsiteX11" fmla="*/ 569844 w 1114936"/>
                  <a:gd name="connsiteY11" fmla="*/ 1476295 h 1698628"/>
                  <a:gd name="connsiteX12" fmla="*/ 718269 w 1114936"/>
                  <a:gd name="connsiteY12" fmla="*/ 1547857 h 1698628"/>
                  <a:gd name="connsiteX13" fmla="*/ 758024 w 1114936"/>
                  <a:gd name="connsiteY13" fmla="*/ 1531954 h 1698628"/>
                  <a:gd name="connsiteX14" fmla="*/ 750074 w 1114936"/>
                  <a:gd name="connsiteY14" fmla="*/ 1502799 h 1698628"/>
                  <a:gd name="connsiteX15" fmla="*/ 739472 w 1114936"/>
                  <a:gd name="connsiteY15" fmla="*/ 1444490 h 1698628"/>
                  <a:gd name="connsiteX16" fmla="*/ 797782 w 1114936"/>
                  <a:gd name="connsiteY16" fmla="*/ 1417985 h 1698628"/>
                  <a:gd name="connsiteX17" fmla="*/ 898498 w 1114936"/>
                  <a:gd name="connsiteY17" fmla="*/ 1428586 h 1698628"/>
                  <a:gd name="connsiteX18" fmla="*/ 909100 w 1114936"/>
                  <a:gd name="connsiteY18" fmla="*/ 1486896 h 1698628"/>
                  <a:gd name="connsiteX19" fmla="*/ 972709 w 1114936"/>
                  <a:gd name="connsiteY19" fmla="*/ 1492196 h 1698628"/>
                  <a:gd name="connsiteX20" fmla="*/ 978011 w 1114936"/>
                  <a:gd name="connsiteY20" fmla="*/ 1539904 h 1698628"/>
                  <a:gd name="connsiteX21" fmla="*/ 1089329 w 1114936"/>
                  <a:gd name="connsiteY21" fmla="*/ 1526652 h 1698628"/>
                  <a:gd name="connsiteX22" fmla="*/ 1091979 w 1114936"/>
                  <a:gd name="connsiteY22" fmla="*/ 1492196 h 1698628"/>
                  <a:gd name="connsiteX23" fmla="*/ 1065475 w 1114936"/>
                  <a:gd name="connsiteY23" fmla="*/ 1425937 h 1698628"/>
                  <a:gd name="connsiteX24" fmla="*/ 1113182 w 1114936"/>
                  <a:gd name="connsiteY24" fmla="*/ 1396782 h 1698628"/>
                  <a:gd name="connsiteX25" fmla="*/ 1107882 w 1114936"/>
                  <a:gd name="connsiteY25" fmla="*/ 1192698 h 1698628"/>
                  <a:gd name="connsiteX26" fmla="*/ 993912 w 1114936"/>
                  <a:gd name="connsiteY26" fmla="*/ 1179446 h 1698628"/>
                  <a:gd name="connsiteX27" fmla="*/ 803081 w 1114936"/>
                  <a:gd name="connsiteY27" fmla="*/ 970062 h 1698628"/>
                  <a:gd name="connsiteX28" fmla="*/ 787178 w 1114936"/>
                  <a:gd name="connsiteY28" fmla="*/ 1007167 h 1698628"/>
                  <a:gd name="connsiteX29" fmla="*/ 747421 w 1114936"/>
                  <a:gd name="connsiteY29" fmla="*/ 996565 h 1698628"/>
                  <a:gd name="connsiteX30" fmla="*/ 747421 w 1114936"/>
                  <a:gd name="connsiteY30" fmla="*/ 940907 h 1698628"/>
                  <a:gd name="connsiteX31" fmla="*/ 644055 w 1114936"/>
                  <a:gd name="connsiteY31" fmla="*/ 816337 h 1698628"/>
                  <a:gd name="connsiteX32" fmla="*/ 683811 w 1114936"/>
                  <a:gd name="connsiteY32" fmla="*/ 787182 h 1698628"/>
                  <a:gd name="connsiteX33" fmla="*/ 694413 w 1114936"/>
                  <a:gd name="connsiteY33" fmla="*/ 742124 h 1698628"/>
                  <a:gd name="connsiteX34" fmla="*/ 697063 w 1114936"/>
                  <a:gd name="connsiteY34" fmla="*/ 628156 h 1698628"/>
                  <a:gd name="connsiteX35" fmla="*/ 620201 w 1114936"/>
                  <a:gd name="connsiteY35" fmla="*/ 479731 h 1698628"/>
                  <a:gd name="connsiteX36" fmla="*/ 620201 w 1114936"/>
                  <a:gd name="connsiteY36" fmla="*/ 355162 h 1698628"/>
                  <a:gd name="connsiteX37" fmla="*/ 545988 w 1114936"/>
                  <a:gd name="connsiteY37" fmla="*/ 304804 h 1698628"/>
                  <a:gd name="connsiteX38" fmla="*/ 519484 w 1114936"/>
                  <a:gd name="connsiteY38" fmla="*/ 318056 h 1698628"/>
                  <a:gd name="connsiteX39" fmla="*/ 477077 w 1114936"/>
                  <a:gd name="connsiteY39" fmla="*/ 310104 h 1698628"/>
                  <a:gd name="connsiteX40" fmla="*/ 471776 w 1114936"/>
                  <a:gd name="connsiteY40" fmla="*/ 272998 h 1698628"/>
                  <a:gd name="connsiteX41" fmla="*/ 442621 w 1114936"/>
                  <a:gd name="connsiteY41" fmla="*/ 259746 h 1698628"/>
                  <a:gd name="connsiteX42" fmla="*/ 10604 w 1114936"/>
                  <a:gd name="connsiteY42" fmla="*/ 0 h 1698628"/>
                  <a:gd name="connsiteX0" fmla="*/ 0 w 1114936"/>
                  <a:gd name="connsiteY0" fmla="*/ 1659172 h 1698628"/>
                  <a:gd name="connsiteX1" fmla="*/ 92765 w 1114936"/>
                  <a:gd name="connsiteY1" fmla="*/ 1696278 h 1698628"/>
                  <a:gd name="connsiteX2" fmla="*/ 209384 w 1114936"/>
                  <a:gd name="connsiteY2" fmla="*/ 1675074 h 1698628"/>
                  <a:gd name="connsiteX3" fmla="*/ 257092 w 1114936"/>
                  <a:gd name="connsiteY3" fmla="*/ 1630017 h 1698628"/>
                  <a:gd name="connsiteX4" fmla="*/ 278296 w 1114936"/>
                  <a:gd name="connsiteY4" fmla="*/ 1571707 h 1698628"/>
                  <a:gd name="connsiteX5" fmla="*/ 312751 w 1114936"/>
                  <a:gd name="connsiteY5" fmla="*/ 1539903 h 1698628"/>
                  <a:gd name="connsiteX6" fmla="*/ 302149 w 1114936"/>
                  <a:gd name="connsiteY6" fmla="*/ 1510748 h 1698628"/>
                  <a:gd name="connsiteX7" fmla="*/ 373711 w 1114936"/>
                  <a:gd name="connsiteY7" fmla="*/ 1425936 h 1698628"/>
                  <a:gd name="connsiteX8" fmla="*/ 405517 w 1114936"/>
                  <a:gd name="connsiteY8" fmla="*/ 1431236 h 1698628"/>
                  <a:gd name="connsiteX9" fmla="*/ 445274 w 1114936"/>
                  <a:gd name="connsiteY9" fmla="*/ 1436537 h 1698628"/>
                  <a:gd name="connsiteX10" fmla="*/ 487680 w 1114936"/>
                  <a:gd name="connsiteY10" fmla="*/ 1441838 h 1698628"/>
                  <a:gd name="connsiteX11" fmla="*/ 569844 w 1114936"/>
                  <a:gd name="connsiteY11" fmla="*/ 1476295 h 1698628"/>
                  <a:gd name="connsiteX12" fmla="*/ 718269 w 1114936"/>
                  <a:gd name="connsiteY12" fmla="*/ 1547857 h 1698628"/>
                  <a:gd name="connsiteX13" fmla="*/ 758024 w 1114936"/>
                  <a:gd name="connsiteY13" fmla="*/ 1531954 h 1698628"/>
                  <a:gd name="connsiteX14" fmla="*/ 750074 w 1114936"/>
                  <a:gd name="connsiteY14" fmla="*/ 1502799 h 1698628"/>
                  <a:gd name="connsiteX15" fmla="*/ 739472 w 1114936"/>
                  <a:gd name="connsiteY15" fmla="*/ 1444490 h 1698628"/>
                  <a:gd name="connsiteX16" fmla="*/ 797782 w 1114936"/>
                  <a:gd name="connsiteY16" fmla="*/ 1417985 h 1698628"/>
                  <a:gd name="connsiteX17" fmla="*/ 898498 w 1114936"/>
                  <a:gd name="connsiteY17" fmla="*/ 1428586 h 1698628"/>
                  <a:gd name="connsiteX18" fmla="*/ 909100 w 1114936"/>
                  <a:gd name="connsiteY18" fmla="*/ 1486896 h 1698628"/>
                  <a:gd name="connsiteX19" fmla="*/ 972709 w 1114936"/>
                  <a:gd name="connsiteY19" fmla="*/ 1492196 h 1698628"/>
                  <a:gd name="connsiteX20" fmla="*/ 978011 w 1114936"/>
                  <a:gd name="connsiteY20" fmla="*/ 1539904 h 1698628"/>
                  <a:gd name="connsiteX21" fmla="*/ 1089329 w 1114936"/>
                  <a:gd name="connsiteY21" fmla="*/ 1526652 h 1698628"/>
                  <a:gd name="connsiteX22" fmla="*/ 1091979 w 1114936"/>
                  <a:gd name="connsiteY22" fmla="*/ 1492196 h 1698628"/>
                  <a:gd name="connsiteX23" fmla="*/ 1065475 w 1114936"/>
                  <a:gd name="connsiteY23" fmla="*/ 1425937 h 1698628"/>
                  <a:gd name="connsiteX24" fmla="*/ 1113182 w 1114936"/>
                  <a:gd name="connsiteY24" fmla="*/ 1396782 h 1698628"/>
                  <a:gd name="connsiteX25" fmla="*/ 1107882 w 1114936"/>
                  <a:gd name="connsiteY25" fmla="*/ 1192698 h 1698628"/>
                  <a:gd name="connsiteX26" fmla="*/ 993912 w 1114936"/>
                  <a:gd name="connsiteY26" fmla="*/ 1179446 h 1698628"/>
                  <a:gd name="connsiteX27" fmla="*/ 803081 w 1114936"/>
                  <a:gd name="connsiteY27" fmla="*/ 970062 h 1698628"/>
                  <a:gd name="connsiteX28" fmla="*/ 787178 w 1114936"/>
                  <a:gd name="connsiteY28" fmla="*/ 1007167 h 1698628"/>
                  <a:gd name="connsiteX29" fmla="*/ 747421 w 1114936"/>
                  <a:gd name="connsiteY29" fmla="*/ 996565 h 1698628"/>
                  <a:gd name="connsiteX30" fmla="*/ 747421 w 1114936"/>
                  <a:gd name="connsiteY30" fmla="*/ 940907 h 1698628"/>
                  <a:gd name="connsiteX31" fmla="*/ 644055 w 1114936"/>
                  <a:gd name="connsiteY31" fmla="*/ 816337 h 1698628"/>
                  <a:gd name="connsiteX32" fmla="*/ 683811 w 1114936"/>
                  <a:gd name="connsiteY32" fmla="*/ 787182 h 1698628"/>
                  <a:gd name="connsiteX33" fmla="*/ 694413 w 1114936"/>
                  <a:gd name="connsiteY33" fmla="*/ 742124 h 1698628"/>
                  <a:gd name="connsiteX34" fmla="*/ 697063 w 1114936"/>
                  <a:gd name="connsiteY34" fmla="*/ 628156 h 1698628"/>
                  <a:gd name="connsiteX35" fmla="*/ 620201 w 1114936"/>
                  <a:gd name="connsiteY35" fmla="*/ 479731 h 1698628"/>
                  <a:gd name="connsiteX36" fmla="*/ 620201 w 1114936"/>
                  <a:gd name="connsiteY36" fmla="*/ 355162 h 1698628"/>
                  <a:gd name="connsiteX37" fmla="*/ 545988 w 1114936"/>
                  <a:gd name="connsiteY37" fmla="*/ 304804 h 1698628"/>
                  <a:gd name="connsiteX38" fmla="*/ 519484 w 1114936"/>
                  <a:gd name="connsiteY38" fmla="*/ 318056 h 1698628"/>
                  <a:gd name="connsiteX39" fmla="*/ 477077 w 1114936"/>
                  <a:gd name="connsiteY39" fmla="*/ 310104 h 1698628"/>
                  <a:gd name="connsiteX40" fmla="*/ 471776 w 1114936"/>
                  <a:gd name="connsiteY40" fmla="*/ 272998 h 1698628"/>
                  <a:gd name="connsiteX41" fmla="*/ 442621 w 1114936"/>
                  <a:gd name="connsiteY41" fmla="*/ 259746 h 1698628"/>
                  <a:gd name="connsiteX42" fmla="*/ 238538 w 1114936"/>
                  <a:gd name="connsiteY42" fmla="*/ 249144 h 1698628"/>
                  <a:gd name="connsiteX43" fmla="*/ 10604 w 1114936"/>
                  <a:gd name="connsiteY43" fmla="*/ 0 h 1698628"/>
                  <a:gd name="connsiteX0" fmla="*/ 0 w 1114936"/>
                  <a:gd name="connsiteY0" fmla="*/ 1410028 h 1449484"/>
                  <a:gd name="connsiteX1" fmla="*/ 92765 w 1114936"/>
                  <a:gd name="connsiteY1" fmla="*/ 1447134 h 1449484"/>
                  <a:gd name="connsiteX2" fmla="*/ 209384 w 1114936"/>
                  <a:gd name="connsiteY2" fmla="*/ 1425930 h 1449484"/>
                  <a:gd name="connsiteX3" fmla="*/ 257092 w 1114936"/>
                  <a:gd name="connsiteY3" fmla="*/ 1380873 h 1449484"/>
                  <a:gd name="connsiteX4" fmla="*/ 278296 w 1114936"/>
                  <a:gd name="connsiteY4" fmla="*/ 1322563 h 1449484"/>
                  <a:gd name="connsiteX5" fmla="*/ 312751 w 1114936"/>
                  <a:gd name="connsiteY5" fmla="*/ 1290759 h 1449484"/>
                  <a:gd name="connsiteX6" fmla="*/ 302149 w 1114936"/>
                  <a:gd name="connsiteY6" fmla="*/ 1261604 h 1449484"/>
                  <a:gd name="connsiteX7" fmla="*/ 373711 w 1114936"/>
                  <a:gd name="connsiteY7" fmla="*/ 1176792 h 1449484"/>
                  <a:gd name="connsiteX8" fmla="*/ 405517 w 1114936"/>
                  <a:gd name="connsiteY8" fmla="*/ 1182092 h 1449484"/>
                  <a:gd name="connsiteX9" fmla="*/ 445274 w 1114936"/>
                  <a:gd name="connsiteY9" fmla="*/ 1187393 h 1449484"/>
                  <a:gd name="connsiteX10" fmla="*/ 487680 w 1114936"/>
                  <a:gd name="connsiteY10" fmla="*/ 1192694 h 1449484"/>
                  <a:gd name="connsiteX11" fmla="*/ 569844 w 1114936"/>
                  <a:gd name="connsiteY11" fmla="*/ 1227151 h 1449484"/>
                  <a:gd name="connsiteX12" fmla="*/ 718269 w 1114936"/>
                  <a:gd name="connsiteY12" fmla="*/ 1298713 h 1449484"/>
                  <a:gd name="connsiteX13" fmla="*/ 758024 w 1114936"/>
                  <a:gd name="connsiteY13" fmla="*/ 1282810 h 1449484"/>
                  <a:gd name="connsiteX14" fmla="*/ 750074 w 1114936"/>
                  <a:gd name="connsiteY14" fmla="*/ 1253655 h 1449484"/>
                  <a:gd name="connsiteX15" fmla="*/ 739472 w 1114936"/>
                  <a:gd name="connsiteY15" fmla="*/ 1195346 h 1449484"/>
                  <a:gd name="connsiteX16" fmla="*/ 797782 w 1114936"/>
                  <a:gd name="connsiteY16" fmla="*/ 1168841 h 1449484"/>
                  <a:gd name="connsiteX17" fmla="*/ 898498 w 1114936"/>
                  <a:gd name="connsiteY17" fmla="*/ 1179442 h 1449484"/>
                  <a:gd name="connsiteX18" fmla="*/ 909100 w 1114936"/>
                  <a:gd name="connsiteY18" fmla="*/ 1237752 h 1449484"/>
                  <a:gd name="connsiteX19" fmla="*/ 972709 w 1114936"/>
                  <a:gd name="connsiteY19" fmla="*/ 1243052 h 1449484"/>
                  <a:gd name="connsiteX20" fmla="*/ 978011 w 1114936"/>
                  <a:gd name="connsiteY20" fmla="*/ 1290760 h 1449484"/>
                  <a:gd name="connsiteX21" fmla="*/ 1089329 w 1114936"/>
                  <a:gd name="connsiteY21" fmla="*/ 1277508 h 1449484"/>
                  <a:gd name="connsiteX22" fmla="*/ 1091979 w 1114936"/>
                  <a:gd name="connsiteY22" fmla="*/ 1243052 h 1449484"/>
                  <a:gd name="connsiteX23" fmla="*/ 1065475 w 1114936"/>
                  <a:gd name="connsiteY23" fmla="*/ 1176793 h 1449484"/>
                  <a:gd name="connsiteX24" fmla="*/ 1113182 w 1114936"/>
                  <a:gd name="connsiteY24" fmla="*/ 1147638 h 1449484"/>
                  <a:gd name="connsiteX25" fmla="*/ 1107882 w 1114936"/>
                  <a:gd name="connsiteY25" fmla="*/ 943554 h 1449484"/>
                  <a:gd name="connsiteX26" fmla="*/ 993912 w 1114936"/>
                  <a:gd name="connsiteY26" fmla="*/ 930302 h 1449484"/>
                  <a:gd name="connsiteX27" fmla="*/ 803081 w 1114936"/>
                  <a:gd name="connsiteY27" fmla="*/ 720918 h 1449484"/>
                  <a:gd name="connsiteX28" fmla="*/ 787178 w 1114936"/>
                  <a:gd name="connsiteY28" fmla="*/ 758023 h 1449484"/>
                  <a:gd name="connsiteX29" fmla="*/ 747421 w 1114936"/>
                  <a:gd name="connsiteY29" fmla="*/ 747421 h 1449484"/>
                  <a:gd name="connsiteX30" fmla="*/ 747421 w 1114936"/>
                  <a:gd name="connsiteY30" fmla="*/ 691763 h 1449484"/>
                  <a:gd name="connsiteX31" fmla="*/ 644055 w 1114936"/>
                  <a:gd name="connsiteY31" fmla="*/ 567193 h 1449484"/>
                  <a:gd name="connsiteX32" fmla="*/ 683811 w 1114936"/>
                  <a:gd name="connsiteY32" fmla="*/ 538038 h 1449484"/>
                  <a:gd name="connsiteX33" fmla="*/ 694413 w 1114936"/>
                  <a:gd name="connsiteY33" fmla="*/ 492980 h 1449484"/>
                  <a:gd name="connsiteX34" fmla="*/ 697063 w 1114936"/>
                  <a:gd name="connsiteY34" fmla="*/ 379012 h 1449484"/>
                  <a:gd name="connsiteX35" fmla="*/ 620201 w 1114936"/>
                  <a:gd name="connsiteY35" fmla="*/ 230587 h 1449484"/>
                  <a:gd name="connsiteX36" fmla="*/ 620201 w 1114936"/>
                  <a:gd name="connsiteY36" fmla="*/ 106018 h 1449484"/>
                  <a:gd name="connsiteX37" fmla="*/ 545988 w 1114936"/>
                  <a:gd name="connsiteY37" fmla="*/ 55660 h 1449484"/>
                  <a:gd name="connsiteX38" fmla="*/ 519484 w 1114936"/>
                  <a:gd name="connsiteY38" fmla="*/ 68912 h 1449484"/>
                  <a:gd name="connsiteX39" fmla="*/ 477077 w 1114936"/>
                  <a:gd name="connsiteY39" fmla="*/ 60960 h 1449484"/>
                  <a:gd name="connsiteX40" fmla="*/ 471776 w 1114936"/>
                  <a:gd name="connsiteY40" fmla="*/ 23854 h 1449484"/>
                  <a:gd name="connsiteX41" fmla="*/ 442621 w 1114936"/>
                  <a:gd name="connsiteY41" fmla="*/ 10602 h 1449484"/>
                  <a:gd name="connsiteX42" fmla="*/ 238538 w 1114936"/>
                  <a:gd name="connsiteY42" fmla="*/ 0 h 1449484"/>
                  <a:gd name="connsiteX43" fmla="*/ 161679 w 1114936"/>
                  <a:gd name="connsiteY43" fmla="*/ 344553 h 1449484"/>
                  <a:gd name="connsiteX0" fmla="*/ 0 w 1114936"/>
                  <a:gd name="connsiteY0" fmla="*/ 1411788 h 1451244"/>
                  <a:gd name="connsiteX1" fmla="*/ 92765 w 1114936"/>
                  <a:gd name="connsiteY1" fmla="*/ 1448894 h 1451244"/>
                  <a:gd name="connsiteX2" fmla="*/ 209384 w 1114936"/>
                  <a:gd name="connsiteY2" fmla="*/ 1427690 h 1451244"/>
                  <a:gd name="connsiteX3" fmla="*/ 257092 w 1114936"/>
                  <a:gd name="connsiteY3" fmla="*/ 1382633 h 1451244"/>
                  <a:gd name="connsiteX4" fmla="*/ 278296 w 1114936"/>
                  <a:gd name="connsiteY4" fmla="*/ 1324323 h 1451244"/>
                  <a:gd name="connsiteX5" fmla="*/ 312751 w 1114936"/>
                  <a:gd name="connsiteY5" fmla="*/ 1292519 h 1451244"/>
                  <a:gd name="connsiteX6" fmla="*/ 302149 w 1114936"/>
                  <a:gd name="connsiteY6" fmla="*/ 1263364 h 1451244"/>
                  <a:gd name="connsiteX7" fmla="*/ 373711 w 1114936"/>
                  <a:gd name="connsiteY7" fmla="*/ 1178552 h 1451244"/>
                  <a:gd name="connsiteX8" fmla="*/ 405517 w 1114936"/>
                  <a:gd name="connsiteY8" fmla="*/ 1183852 h 1451244"/>
                  <a:gd name="connsiteX9" fmla="*/ 445274 w 1114936"/>
                  <a:gd name="connsiteY9" fmla="*/ 1189153 h 1451244"/>
                  <a:gd name="connsiteX10" fmla="*/ 487680 w 1114936"/>
                  <a:gd name="connsiteY10" fmla="*/ 1194454 h 1451244"/>
                  <a:gd name="connsiteX11" fmla="*/ 569844 w 1114936"/>
                  <a:gd name="connsiteY11" fmla="*/ 1228911 h 1451244"/>
                  <a:gd name="connsiteX12" fmla="*/ 718269 w 1114936"/>
                  <a:gd name="connsiteY12" fmla="*/ 1300473 h 1451244"/>
                  <a:gd name="connsiteX13" fmla="*/ 758024 w 1114936"/>
                  <a:gd name="connsiteY13" fmla="*/ 1284570 h 1451244"/>
                  <a:gd name="connsiteX14" fmla="*/ 750074 w 1114936"/>
                  <a:gd name="connsiteY14" fmla="*/ 1255415 h 1451244"/>
                  <a:gd name="connsiteX15" fmla="*/ 739472 w 1114936"/>
                  <a:gd name="connsiteY15" fmla="*/ 1197106 h 1451244"/>
                  <a:gd name="connsiteX16" fmla="*/ 797782 w 1114936"/>
                  <a:gd name="connsiteY16" fmla="*/ 1170601 h 1451244"/>
                  <a:gd name="connsiteX17" fmla="*/ 898498 w 1114936"/>
                  <a:gd name="connsiteY17" fmla="*/ 1181202 h 1451244"/>
                  <a:gd name="connsiteX18" fmla="*/ 909100 w 1114936"/>
                  <a:gd name="connsiteY18" fmla="*/ 1239512 h 1451244"/>
                  <a:gd name="connsiteX19" fmla="*/ 972709 w 1114936"/>
                  <a:gd name="connsiteY19" fmla="*/ 1244812 h 1451244"/>
                  <a:gd name="connsiteX20" fmla="*/ 978011 w 1114936"/>
                  <a:gd name="connsiteY20" fmla="*/ 1292520 h 1451244"/>
                  <a:gd name="connsiteX21" fmla="*/ 1089329 w 1114936"/>
                  <a:gd name="connsiteY21" fmla="*/ 1279268 h 1451244"/>
                  <a:gd name="connsiteX22" fmla="*/ 1091979 w 1114936"/>
                  <a:gd name="connsiteY22" fmla="*/ 1244812 h 1451244"/>
                  <a:gd name="connsiteX23" fmla="*/ 1065475 w 1114936"/>
                  <a:gd name="connsiteY23" fmla="*/ 1178553 h 1451244"/>
                  <a:gd name="connsiteX24" fmla="*/ 1113182 w 1114936"/>
                  <a:gd name="connsiteY24" fmla="*/ 1149398 h 1451244"/>
                  <a:gd name="connsiteX25" fmla="*/ 1107882 w 1114936"/>
                  <a:gd name="connsiteY25" fmla="*/ 945314 h 1451244"/>
                  <a:gd name="connsiteX26" fmla="*/ 993912 w 1114936"/>
                  <a:gd name="connsiteY26" fmla="*/ 932062 h 1451244"/>
                  <a:gd name="connsiteX27" fmla="*/ 803081 w 1114936"/>
                  <a:gd name="connsiteY27" fmla="*/ 722678 h 1451244"/>
                  <a:gd name="connsiteX28" fmla="*/ 787178 w 1114936"/>
                  <a:gd name="connsiteY28" fmla="*/ 759783 h 1451244"/>
                  <a:gd name="connsiteX29" fmla="*/ 747421 w 1114936"/>
                  <a:gd name="connsiteY29" fmla="*/ 749181 h 1451244"/>
                  <a:gd name="connsiteX30" fmla="*/ 747421 w 1114936"/>
                  <a:gd name="connsiteY30" fmla="*/ 693523 h 1451244"/>
                  <a:gd name="connsiteX31" fmla="*/ 644055 w 1114936"/>
                  <a:gd name="connsiteY31" fmla="*/ 568953 h 1451244"/>
                  <a:gd name="connsiteX32" fmla="*/ 683811 w 1114936"/>
                  <a:gd name="connsiteY32" fmla="*/ 539798 h 1451244"/>
                  <a:gd name="connsiteX33" fmla="*/ 694413 w 1114936"/>
                  <a:gd name="connsiteY33" fmla="*/ 494740 h 1451244"/>
                  <a:gd name="connsiteX34" fmla="*/ 697063 w 1114936"/>
                  <a:gd name="connsiteY34" fmla="*/ 380772 h 1451244"/>
                  <a:gd name="connsiteX35" fmla="*/ 620201 w 1114936"/>
                  <a:gd name="connsiteY35" fmla="*/ 232347 h 1451244"/>
                  <a:gd name="connsiteX36" fmla="*/ 620201 w 1114936"/>
                  <a:gd name="connsiteY36" fmla="*/ 107778 h 1451244"/>
                  <a:gd name="connsiteX37" fmla="*/ 545988 w 1114936"/>
                  <a:gd name="connsiteY37" fmla="*/ 57420 h 1451244"/>
                  <a:gd name="connsiteX38" fmla="*/ 519484 w 1114936"/>
                  <a:gd name="connsiteY38" fmla="*/ 70672 h 1451244"/>
                  <a:gd name="connsiteX39" fmla="*/ 477077 w 1114936"/>
                  <a:gd name="connsiteY39" fmla="*/ 62720 h 1451244"/>
                  <a:gd name="connsiteX40" fmla="*/ 471776 w 1114936"/>
                  <a:gd name="connsiteY40" fmla="*/ 25614 h 1451244"/>
                  <a:gd name="connsiteX41" fmla="*/ 442621 w 1114936"/>
                  <a:gd name="connsiteY41" fmla="*/ 12362 h 1451244"/>
                  <a:gd name="connsiteX42" fmla="*/ 238538 w 1114936"/>
                  <a:gd name="connsiteY42" fmla="*/ 1760 h 1451244"/>
                  <a:gd name="connsiteX43" fmla="*/ 201432 w 1114936"/>
                  <a:gd name="connsiteY43" fmla="*/ 4411 h 1451244"/>
                  <a:gd name="connsiteX44" fmla="*/ 161679 w 1114936"/>
                  <a:gd name="connsiteY44" fmla="*/ 346313 h 1451244"/>
                  <a:gd name="connsiteX0" fmla="*/ 0 w 1114936"/>
                  <a:gd name="connsiteY0" fmla="*/ 1411788 h 1451244"/>
                  <a:gd name="connsiteX1" fmla="*/ 92765 w 1114936"/>
                  <a:gd name="connsiteY1" fmla="*/ 1448894 h 1451244"/>
                  <a:gd name="connsiteX2" fmla="*/ 209384 w 1114936"/>
                  <a:gd name="connsiteY2" fmla="*/ 1427690 h 1451244"/>
                  <a:gd name="connsiteX3" fmla="*/ 257092 w 1114936"/>
                  <a:gd name="connsiteY3" fmla="*/ 1382633 h 1451244"/>
                  <a:gd name="connsiteX4" fmla="*/ 278296 w 1114936"/>
                  <a:gd name="connsiteY4" fmla="*/ 1324323 h 1451244"/>
                  <a:gd name="connsiteX5" fmla="*/ 312751 w 1114936"/>
                  <a:gd name="connsiteY5" fmla="*/ 1292519 h 1451244"/>
                  <a:gd name="connsiteX6" fmla="*/ 302149 w 1114936"/>
                  <a:gd name="connsiteY6" fmla="*/ 1263364 h 1451244"/>
                  <a:gd name="connsiteX7" fmla="*/ 373711 w 1114936"/>
                  <a:gd name="connsiteY7" fmla="*/ 1178552 h 1451244"/>
                  <a:gd name="connsiteX8" fmla="*/ 405517 w 1114936"/>
                  <a:gd name="connsiteY8" fmla="*/ 1183852 h 1451244"/>
                  <a:gd name="connsiteX9" fmla="*/ 445274 w 1114936"/>
                  <a:gd name="connsiteY9" fmla="*/ 1189153 h 1451244"/>
                  <a:gd name="connsiteX10" fmla="*/ 487680 w 1114936"/>
                  <a:gd name="connsiteY10" fmla="*/ 1194454 h 1451244"/>
                  <a:gd name="connsiteX11" fmla="*/ 569844 w 1114936"/>
                  <a:gd name="connsiteY11" fmla="*/ 1228911 h 1451244"/>
                  <a:gd name="connsiteX12" fmla="*/ 718269 w 1114936"/>
                  <a:gd name="connsiteY12" fmla="*/ 1300473 h 1451244"/>
                  <a:gd name="connsiteX13" fmla="*/ 758024 w 1114936"/>
                  <a:gd name="connsiteY13" fmla="*/ 1284570 h 1451244"/>
                  <a:gd name="connsiteX14" fmla="*/ 750074 w 1114936"/>
                  <a:gd name="connsiteY14" fmla="*/ 1255415 h 1451244"/>
                  <a:gd name="connsiteX15" fmla="*/ 739472 w 1114936"/>
                  <a:gd name="connsiteY15" fmla="*/ 1197106 h 1451244"/>
                  <a:gd name="connsiteX16" fmla="*/ 797782 w 1114936"/>
                  <a:gd name="connsiteY16" fmla="*/ 1170601 h 1451244"/>
                  <a:gd name="connsiteX17" fmla="*/ 898498 w 1114936"/>
                  <a:gd name="connsiteY17" fmla="*/ 1181202 h 1451244"/>
                  <a:gd name="connsiteX18" fmla="*/ 909100 w 1114936"/>
                  <a:gd name="connsiteY18" fmla="*/ 1239512 h 1451244"/>
                  <a:gd name="connsiteX19" fmla="*/ 972709 w 1114936"/>
                  <a:gd name="connsiteY19" fmla="*/ 1244812 h 1451244"/>
                  <a:gd name="connsiteX20" fmla="*/ 978011 w 1114936"/>
                  <a:gd name="connsiteY20" fmla="*/ 1292520 h 1451244"/>
                  <a:gd name="connsiteX21" fmla="*/ 1089329 w 1114936"/>
                  <a:gd name="connsiteY21" fmla="*/ 1279268 h 1451244"/>
                  <a:gd name="connsiteX22" fmla="*/ 1091979 w 1114936"/>
                  <a:gd name="connsiteY22" fmla="*/ 1244812 h 1451244"/>
                  <a:gd name="connsiteX23" fmla="*/ 1065475 w 1114936"/>
                  <a:gd name="connsiteY23" fmla="*/ 1178553 h 1451244"/>
                  <a:gd name="connsiteX24" fmla="*/ 1113182 w 1114936"/>
                  <a:gd name="connsiteY24" fmla="*/ 1149398 h 1451244"/>
                  <a:gd name="connsiteX25" fmla="*/ 1107882 w 1114936"/>
                  <a:gd name="connsiteY25" fmla="*/ 945314 h 1451244"/>
                  <a:gd name="connsiteX26" fmla="*/ 993912 w 1114936"/>
                  <a:gd name="connsiteY26" fmla="*/ 932062 h 1451244"/>
                  <a:gd name="connsiteX27" fmla="*/ 803081 w 1114936"/>
                  <a:gd name="connsiteY27" fmla="*/ 722678 h 1451244"/>
                  <a:gd name="connsiteX28" fmla="*/ 787178 w 1114936"/>
                  <a:gd name="connsiteY28" fmla="*/ 759783 h 1451244"/>
                  <a:gd name="connsiteX29" fmla="*/ 747421 w 1114936"/>
                  <a:gd name="connsiteY29" fmla="*/ 749181 h 1451244"/>
                  <a:gd name="connsiteX30" fmla="*/ 747421 w 1114936"/>
                  <a:gd name="connsiteY30" fmla="*/ 693523 h 1451244"/>
                  <a:gd name="connsiteX31" fmla="*/ 644055 w 1114936"/>
                  <a:gd name="connsiteY31" fmla="*/ 568953 h 1451244"/>
                  <a:gd name="connsiteX32" fmla="*/ 683811 w 1114936"/>
                  <a:gd name="connsiteY32" fmla="*/ 539798 h 1451244"/>
                  <a:gd name="connsiteX33" fmla="*/ 694413 w 1114936"/>
                  <a:gd name="connsiteY33" fmla="*/ 494740 h 1451244"/>
                  <a:gd name="connsiteX34" fmla="*/ 697063 w 1114936"/>
                  <a:gd name="connsiteY34" fmla="*/ 380772 h 1451244"/>
                  <a:gd name="connsiteX35" fmla="*/ 620201 w 1114936"/>
                  <a:gd name="connsiteY35" fmla="*/ 232347 h 1451244"/>
                  <a:gd name="connsiteX36" fmla="*/ 620201 w 1114936"/>
                  <a:gd name="connsiteY36" fmla="*/ 107778 h 1451244"/>
                  <a:gd name="connsiteX37" fmla="*/ 545988 w 1114936"/>
                  <a:gd name="connsiteY37" fmla="*/ 57420 h 1451244"/>
                  <a:gd name="connsiteX38" fmla="*/ 519484 w 1114936"/>
                  <a:gd name="connsiteY38" fmla="*/ 70672 h 1451244"/>
                  <a:gd name="connsiteX39" fmla="*/ 477077 w 1114936"/>
                  <a:gd name="connsiteY39" fmla="*/ 62720 h 1451244"/>
                  <a:gd name="connsiteX40" fmla="*/ 471776 w 1114936"/>
                  <a:gd name="connsiteY40" fmla="*/ 25614 h 1451244"/>
                  <a:gd name="connsiteX41" fmla="*/ 442621 w 1114936"/>
                  <a:gd name="connsiteY41" fmla="*/ 12362 h 1451244"/>
                  <a:gd name="connsiteX42" fmla="*/ 238538 w 1114936"/>
                  <a:gd name="connsiteY42" fmla="*/ 1760 h 1451244"/>
                  <a:gd name="connsiteX43" fmla="*/ 201432 w 1114936"/>
                  <a:gd name="connsiteY43" fmla="*/ 4411 h 1451244"/>
                  <a:gd name="connsiteX44" fmla="*/ 182879 w 1114936"/>
                  <a:gd name="connsiteY44" fmla="*/ 22964 h 1451244"/>
                  <a:gd name="connsiteX45" fmla="*/ 161679 w 1114936"/>
                  <a:gd name="connsiteY45" fmla="*/ 346313 h 1451244"/>
                  <a:gd name="connsiteX0" fmla="*/ 0 w 1114936"/>
                  <a:gd name="connsiteY0" fmla="*/ 1640619 h 1680075"/>
                  <a:gd name="connsiteX1" fmla="*/ 92765 w 1114936"/>
                  <a:gd name="connsiteY1" fmla="*/ 1677725 h 1680075"/>
                  <a:gd name="connsiteX2" fmla="*/ 209384 w 1114936"/>
                  <a:gd name="connsiteY2" fmla="*/ 1656521 h 1680075"/>
                  <a:gd name="connsiteX3" fmla="*/ 257092 w 1114936"/>
                  <a:gd name="connsiteY3" fmla="*/ 1611464 h 1680075"/>
                  <a:gd name="connsiteX4" fmla="*/ 278296 w 1114936"/>
                  <a:gd name="connsiteY4" fmla="*/ 1553154 h 1680075"/>
                  <a:gd name="connsiteX5" fmla="*/ 312751 w 1114936"/>
                  <a:gd name="connsiteY5" fmla="*/ 1521350 h 1680075"/>
                  <a:gd name="connsiteX6" fmla="*/ 302149 w 1114936"/>
                  <a:gd name="connsiteY6" fmla="*/ 1492195 h 1680075"/>
                  <a:gd name="connsiteX7" fmla="*/ 373711 w 1114936"/>
                  <a:gd name="connsiteY7" fmla="*/ 1407383 h 1680075"/>
                  <a:gd name="connsiteX8" fmla="*/ 405517 w 1114936"/>
                  <a:gd name="connsiteY8" fmla="*/ 1412683 h 1680075"/>
                  <a:gd name="connsiteX9" fmla="*/ 445274 w 1114936"/>
                  <a:gd name="connsiteY9" fmla="*/ 1417984 h 1680075"/>
                  <a:gd name="connsiteX10" fmla="*/ 487680 w 1114936"/>
                  <a:gd name="connsiteY10" fmla="*/ 1423285 h 1680075"/>
                  <a:gd name="connsiteX11" fmla="*/ 569844 w 1114936"/>
                  <a:gd name="connsiteY11" fmla="*/ 1457742 h 1680075"/>
                  <a:gd name="connsiteX12" fmla="*/ 718269 w 1114936"/>
                  <a:gd name="connsiteY12" fmla="*/ 1529304 h 1680075"/>
                  <a:gd name="connsiteX13" fmla="*/ 758024 w 1114936"/>
                  <a:gd name="connsiteY13" fmla="*/ 1513401 h 1680075"/>
                  <a:gd name="connsiteX14" fmla="*/ 750074 w 1114936"/>
                  <a:gd name="connsiteY14" fmla="*/ 1484246 h 1680075"/>
                  <a:gd name="connsiteX15" fmla="*/ 739472 w 1114936"/>
                  <a:gd name="connsiteY15" fmla="*/ 1425937 h 1680075"/>
                  <a:gd name="connsiteX16" fmla="*/ 797782 w 1114936"/>
                  <a:gd name="connsiteY16" fmla="*/ 1399432 h 1680075"/>
                  <a:gd name="connsiteX17" fmla="*/ 898498 w 1114936"/>
                  <a:gd name="connsiteY17" fmla="*/ 1410033 h 1680075"/>
                  <a:gd name="connsiteX18" fmla="*/ 909100 w 1114936"/>
                  <a:gd name="connsiteY18" fmla="*/ 1468343 h 1680075"/>
                  <a:gd name="connsiteX19" fmla="*/ 972709 w 1114936"/>
                  <a:gd name="connsiteY19" fmla="*/ 1473643 h 1680075"/>
                  <a:gd name="connsiteX20" fmla="*/ 978011 w 1114936"/>
                  <a:gd name="connsiteY20" fmla="*/ 1521351 h 1680075"/>
                  <a:gd name="connsiteX21" fmla="*/ 1089329 w 1114936"/>
                  <a:gd name="connsiteY21" fmla="*/ 1508099 h 1680075"/>
                  <a:gd name="connsiteX22" fmla="*/ 1091979 w 1114936"/>
                  <a:gd name="connsiteY22" fmla="*/ 1473643 h 1680075"/>
                  <a:gd name="connsiteX23" fmla="*/ 1065475 w 1114936"/>
                  <a:gd name="connsiteY23" fmla="*/ 1407384 h 1680075"/>
                  <a:gd name="connsiteX24" fmla="*/ 1113182 w 1114936"/>
                  <a:gd name="connsiteY24" fmla="*/ 1378229 h 1680075"/>
                  <a:gd name="connsiteX25" fmla="*/ 1107882 w 1114936"/>
                  <a:gd name="connsiteY25" fmla="*/ 1174145 h 1680075"/>
                  <a:gd name="connsiteX26" fmla="*/ 993912 w 1114936"/>
                  <a:gd name="connsiteY26" fmla="*/ 1160893 h 1680075"/>
                  <a:gd name="connsiteX27" fmla="*/ 803081 w 1114936"/>
                  <a:gd name="connsiteY27" fmla="*/ 951509 h 1680075"/>
                  <a:gd name="connsiteX28" fmla="*/ 787178 w 1114936"/>
                  <a:gd name="connsiteY28" fmla="*/ 988614 h 1680075"/>
                  <a:gd name="connsiteX29" fmla="*/ 747421 w 1114936"/>
                  <a:gd name="connsiteY29" fmla="*/ 978012 h 1680075"/>
                  <a:gd name="connsiteX30" fmla="*/ 747421 w 1114936"/>
                  <a:gd name="connsiteY30" fmla="*/ 922354 h 1680075"/>
                  <a:gd name="connsiteX31" fmla="*/ 644055 w 1114936"/>
                  <a:gd name="connsiteY31" fmla="*/ 797784 h 1680075"/>
                  <a:gd name="connsiteX32" fmla="*/ 683811 w 1114936"/>
                  <a:gd name="connsiteY32" fmla="*/ 768629 h 1680075"/>
                  <a:gd name="connsiteX33" fmla="*/ 694413 w 1114936"/>
                  <a:gd name="connsiteY33" fmla="*/ 723571 h 1680075"/>
                  <a:gd name="connsiteX34" fmla="*/ 697063 w 1114936"/>
                  <a:gd name="connsiteY34" fmla="*/ 609603 h 1680075"/>
                  <a:gd name="connsiteX35" fmla="*/ 620201 w 1114936"/>
                  <a:gd name="connsiteY35" fmla="*/ 461178 h 1680075"/>
                  <a:gd name="connsiteX36" fmla="*/ 620201 w 1114936"/>
                  <a:gd name="connsiteY36" fmla="*/ 336609 h 1680075"/>
                  <a:gd name="connsiteX37" fmla="*/ 545988 w 1114936"/>
                  <a:gd name="connsiteY37" fmla="*/ 286251 h 1680075"/>
                  <a:gd name="connsiteX38" fmla="*/ 519484 w 1114936"/>
                  <a:gd name="connsiteY38" fmla="*/ 299503 h 1680075"/>
                  <a:gd name="connsiteX39" fmla="*/ 477077 w 1114936"/>
                  <a:gd name="connsiteY39" fmla="*/ 291551 h 1680075"/>
                  <a:gd name="connsiteX40" fmla="*/ 471776 w 1114936"/>
                  <a:gd name="connsiteY40" fmla="*/ 254445 h 1680075"/>
                  <a:gd name="connsiteX41" fmla="*/ 442621 w 1114936"/>
                  <a:gd name="connsiteY41" fmla="*/ 241193 h 1680075"/>
                  <a:gd name="connsiteX42" fmla="*/ 238538 w 1114936"/>
                  <a:gd name="connsiteY42" fmla="*/ 230591 h 1680075"/>
                  <a:gd name="connsiteX43" fmla="*/ 201432 w 1114936"/>
                  <a:gd name="connsiteY43" fmla="*/ 233242 h 1680075"/>
                  <a:gd name="connsiteX44" fmla="*/ 182879 w 1114936"/>
                  <a:gd name="connsiteY44" fmla="*/ 251795 h 1680075"/>
                  <a:gd name="connsiteX45" fmla="*/ 18555 w 1114936"/>
                  <a:gd name="connsiteY45" fmla="*/ 0 h 1680075"/>
                  <a:gd name="connsiteX0" fmla="*/ 0 w 1114936"/>
                  <a:gd name="connsiteY0" fmla="*/ 1640619 h 1680075"/>
                  <a:gd name="connsiteX1" fmla="*/ 92765 w 1114936"/>
                  <a:gd name="connsiteY1" fmla="*/ 1677725 h 1680075"/>
                  <a:gd name="connsiteX2" fmla="*/ 209384 w 1114936"/>
                  <a:gd name="connsiteY2" fmla="*/ 1656521 h 1680075"/>
                  <a:gd name="connsiteX3" fmla="*/ 257092 w 1114936"/>
                  <a:gd name="connsiteY3" fmla="*/ 1611464 h 1680075"/>
                  <a:gd name="connsiteX4" fmla="*/ 278296 w 1114936"/>
                  <a:gd name="connsiteY4" fmla="*/ 1553154 h 1680075"/>
                  <a:gd name="connsiteX5" fmla="*/ 312751 w 1114936"/>
                  <a:gd name="connsiteY5" fmla="*/ 1521350 h 1680075"/>
                  <a:gd name="connsiteX6" fmla="*/ 302149 w 1114936"/>
                  <a:gd name="connsiteY6" fmla="*/ 1492195 h 1680075"/>
                  <a:gd name="connsiteX7" fmla="*/ 373711 w 1114936"/>
                  <a:gd name="connsiteY7" fmla="*/ 1407383 h 1680075"/>
                  <a:gd name="connsiteX8" fmla="*/ 405517 w 1114936"/>
                  <a:gd name="connsiteY8" fmla="*/ 1412683 h 1680075"/>
                  <a:gd name="connsiteX9" fmla="*/ 445274 w 1114936"/>
                  <a:gd name="connsiteY9" fmla="*/ 1417984 h 1680075"/>
                  <a:gd name="connsiteX10" fmla="*/ 487680 w 1114936"/>
                  <a:gd name="connsiteY10" fmla="*/ 1423285 h 1680075"/>
                  <a:gd name="connsiteX11" fmla="*/ 569844 w 1114936"/>
                  <a:gd name="connsiteY11" fmla="*/ 1457742 h 1680075"/>
                  <a:gd name="connsiteX12" fmla="*/ 718269 w 1114936"/>
                  <a:gd name="connsiteY12" fmla="*/ 1529304 h 1680075"/>
                  <a:gd name="connsiteX13" fmla="*/ 758024 w 1114936"/>
                  <a:gd name="connsiteY13" fmla="*/ 1513401 h 1680075"/>
                  <a:gd name="connsiteX14" fmla="*/ 750074 w 1114936"/>
                  <a:gd name="connsiteY14" fmla="*/ 1484246 h 1680075"/>
                  <a:gd name="connsiteX15" fmla="*/ 739472 w 1114936"/>
                  <a:gd name="connsiteY15" fmla="*/ 1425937 h 1680075"/>
                  <a:gd name="connsiteX16" fmla="*/ 797782 w 1114936"/>
                  <a:gd name="connsiteY16" fmla="*/ 1399432 h 1680075"/>
                  <a:gd name="connsiteX17" fmla="*/ 898498 w 1114936"/>
                  <a:gd name="connsiteY17" fmla="*/ 1410033 h 1680075"/>
                  <a:gd name="connsiteX18" fmla="*/ 909100 w 1114936"/>
                  <a:gd name="connsiteY18" fmla="*/ 1468343 h 1680075"/>
                  <a:gd name="connsiteX19" fmla="*/ 972709 w 1114936"/>
                  <a:gd name="connsiteY19" fmla="*/ 1473643 h 1680075"/>
                  <a:gd name="connsiteX20" fmla="*/ 978011 w 1114936"/>
                  <a:gd name="connsiteY20" fmla="*/ 1521351 h 1680075"/>
                  <a:gd name="connsiteX21" fmla="*/ 1089329 w 1114936"/>
                  <a:gd name="connsiteY21" fmla="*/ 1508099 h 1680075"/>
                  <a:gd name="connsiteX22" fmla="*/ 1091979 w 1114936"/>
                  <a:gd name="connsiteY22" fmla="*/ 1473643 h 1680075"/>
                  <a:gd name="connsiteX23" fmla="*/ 1065475 w 1114936"/>
                  <a:gd name="connsiteY23" fmla="*/ 1407384 h 1680075"/>
                  <a:gd name="connsiteX24" fmla="*/ 1113182 w 1114936"/>
                  <a:gd name="connsiteY24" fmla="*/ 1378229 h 1680075"/>
                  <a:gd name="connsiteX25" fmla="*/ 1107882 w 1114936"/>
                  <a:gd name="connsiteY25" fmla="*/ 1174145 h 1680075"/>
                  <a:gd name="connsiteX26" fmla="*/ 993912 w 1114936"/>
                  <a:gd name="connsiteY26" fmla="*/ 1160893 h 1680075"/>
                  <a:gd name="connsiteX27" fmla="*/ 803081 w 1114936"/>
                  <a:gd name="connsiteY27" fmla="*/ 951509 h 1680075"/>
                  <a:gd name="connsiteX28" fmla="*/ 787178 w 1114936"/>
                  <a:gd name="connsiteY28" fmla="*/ 988614 h 1680075"/>
                  <a:gd name="connsiteX29" fmla="*/ 747421 w 1114936"/>
                  <a:gd name="connsiteY29" fmla="*/ 978012 h 1680075"/>
                  <a:gd name="connsiteX30" fmla="*/ 747421 w 1114936"/>
                  <a:gd name="connsiteY30" fmla="*/ 922354 h 1680075"/>
                  <a:gd name="connsiteX31" fmla="*/ 644055 w 1114936"/>
                  <a:gd name="connsiteY31" fmla="*/ 797784 h 1680075"/>
                  <a:gd name="connsiteX32" fmla="*/ 683811 w 1114936"/>
                  <a:gd name="connsiteY32" fmla="*/ 768629 h 1680075"/>
                  <a:gd name="connsiteX33" fmla="*/ 694413 w 1114936"/>
                  <a:gd name="connsiteY33" fmla="*/ 723571 h 1680075"/>
                  <a:gd name="connsiteX34" fmla="*/ 697063 w 1114936"/>
                  <a:gd name="connsiteY34" fmla="*/ 609603 h 1680075"/>
                  <a:gd name="connsiteX35" fmla="*/ 620201 w 1114936"/>
                  <a:gd name="connsiteY35" fmla="*/ 461178 h 1680075"/>
                  <a:gd name="connsiteX36" fmla="*/ 620201 w 1114936"/>
                  <a:gd name="connsiteY36" fmla="*/ 336609 h 1680075"/>
                  <a:gd name="connsiteX37" fmla="*/ 545988 w 1114936"/>
                  <a:gd name="connsiteY37" fmla="*/ 286251 h 1680075"/>
                  <a:gd name="connsiteX38" fmla="*/ 519484 w 1114936"/>
                  <a:gd name="connsiteY38" fmla="*/ 299503 h 1680075"/>
                  <a:gd name="connsiteX39" fmla="*/ 477077 w 1114936"/>
                  <a:gd name="connsiteY39" fmla="*/ 291551 h 1680075"/>
                  <a:gd name="connsiteX40" fmla="*/ 471776 w 1114936"/>
                  <a:gd name="connsiteY40" fmla="*/ 254445 h 1680075"/>
                  <a:gd name="connsiteX41" fmla="*/ 442621 w 1114936"/>
                  <a:gd name="connsiteY41" fmla="*/ 241193 h 1680075"/>
                  <a:gd name="connsiteX42" fmla="*/ 238538 w 1114936"/>
                  <a:gd name="connsiteY42" fmla="*/ 230591 h 1680075"/>
                  <a:gd name="connsiteX43" fmla="*/ 201432 w 1114936"/>
                  <a:gd name="connsiteY43" fmla="*/ 233242 h 1680075"/>
                  <a:gd name="connsiteX44" fmla="*/ 182879 w 1114936"/>
                  <a:gd name="connsiteY44" fmla="*/ 251795 h 1680075"/>
                  <a:gd name="connsiteX45" fmla="*/ 129870 w 1114936"/>
                  <a:gd name="connsiteY45" fmla="*/ 249146 h 1680075"/>
                  <a:gd name="connsiteX46" fmla="*/ 18555 w 1114936"/>
                  <a:gd name="connsiteY46" fmla="*/ 0 h 1680075"/>
                  <a:gd name="connsiteX0" fmla="*/ 129869 w 1244805"/>
                  <a:gd name="connsiteY0" fmla="*/ 1411789 h 1451245"/>
                  <a:gd name="connsiteX1" fmla="*/ 222634 w 1244805"/>
                  <a:gd name="connsiteY1" fmla="*/ 1448895 h 1451245"/>
                  <a:gd name="connsiteX2" fmla="*/ 339253 w 1244805"/>
                  <a:gd name="connsiteY2" fmla="*/ 1427691 h 1451245"/>
                  <a:gd name="connsiteX3" fmla="*/ 386961 w 1244805"/>
                  <a:gd name="connsiteY3" fmla="*/ 1382634 h 1451245"/>
                  <a:gd name="connsiteX4" fmla="*/ 408165 w 1244805"/>
                  <a:gd name="connsiteY4" fmla="*/ 1324324 h 1451245"/>
                  <a:gd name="connsiteX5" fmla="*/ 442620 w 1244805"/>
                  <a:gd name="connsiteY5" fmla="*/ 1292520 h 1451245"/>
                  <a:gd name="connsiteX6" fmla="*/ 432018 w 1244805"/>
                  <a:gd name="connsiteY6" fmla="*/ 1263365 h 1451245"/>
                  <a:gd name="connsiteX7" fmla="*/ 503580 w 1244805"/>
                  <a:gd name="connsiteY7" fmla="*/ 1178553 h 1451245"/>
                  <a:gd name="connsiteX8" fmla="*/ 535386 w 1244805"/>
                  <a:gd name="connsiteY8" fmla="*/ 1183853 h 1451245"/>
                  <a:gd name="connsiteX9" fmla="*/ 575143 w 1244805"/>
                  <a:gd name="connsiteY9" fmla="*/ 1189154 h 1451245"/>
                  <a:gd name="connsiteX10" fmla="*/ 617549 w 1244805"/>
                  <a:gd name="connsiteY10" fmla="*/ 1194455 h 1451245"/>
                  <a:gd name="connsiteX11" fmla="*/ 699713 w 1244805"/>
                  <a:gd name="connsiteY11" fmla="*/ 1228912 h 1451245"/>
                  <a:gd name="connsiteX12" fmla="*/ 848138 w 1244805"/>
                  <a:gd name="connsiteY12" fmla="*/ 1300474 h 1451245"/>
                  <a:gd name="connsiteX13" fmla="*/ 887893 w 1244805"/>
                  <a:gd name="connsiteY13" fmla="*/ 1284571 h 1451245"/>
                  <a:gd name="connsiteX14" fmla="*/ 879943 w 1244805"/>
                  <a:gd name="connsiteY14" fmla="*/ 1255416 h 1451245"/>
                  <a:gd name="connsiteX15" fmla="*/ 869341 w 1244805"/>
                  <a:gd name="connsiteY15" fmla="*/ 1197107 h 1451245"/>
                  <a:gd name="connsiteX16" fmla="*/ 927651 w 1244805"/>
                  <a:gd name="connsiteY16" fmla="*/ 1170602 h 1451245"/>
                  <a:gd name="connsiteX17" fmla="*/ 1028367 w 1244805"/>
                  <a:gd name="connsiteY17" fmla="*/ 1181203 h 1451245"/>
                  <a:gd name="connsiteX18" fmla="*/ 1038969 w 1244805"/>
                  <a:gd name="connsiteY18" fmla="*/ 1239513 h 1451245"/>
                  <a:gd name="connsiteX19" fmla="*/ 1102578 w 1244805"/>
                  <a:gd name="connsiteY19" fmla="*/ 1244813 h 1451245"/>
                  <a:gd name="connsiteX20" fmla="*/ 1107880 w 1244805"/>
                  <a:gd name="connsiteY20" fmla="*/ 1292521 h 1451245"/>
                  <a:gd name="connsiteX21" fmla="*/ 1219198 w 1244805"/>
                  <a:gd name="connsiteY21" fmla="*/ 1279269 h 1451245"/>
                  <a:gd name="connsiteX22" fmla="*/ 1221848 w 1244805"/>
                  <a:gd name="connsiteY22" fmla="*/ 1244813 h 1451245"/>
                  <a:gd name="connsiteX23" fmla="*/ 1195344 w 1244805"/>
                  <a:gd name="connsiteY23" fmla="*/ 1178554 h 1451245"/>
                  <a:gd name="connsiteX24" fmla="*/ 1243051 w 1244805"/>
                  <a:gd name="connsiteY24" fmla="*/ 1149399 h 1451245"/>
                  <a:gd name="connsiteX25" fmla="*/ 1237751 w 1244805"/>
                  <a:gd name="connsiteY25" fmla="*/ 945315 h 1451245"/>
                  <a:gd name="connsiteX26" fmla="*/ 1123781 w 1244805"/>
                  <a:gd name="connsiteY26" fmla="*/ 932063 h 1451245"/>
                  <a:gd name="connsiteX27" fmla="*/ 932950 w 1244805"/>
                  <a:gd name="connsiteY27" fmla="*/ 722679 h 1451245"/>
                  <a:gd name="connsiteX28" fmla="*/ 917047 w 1244805"/>
                  <a:gd name="connsiteY28" fmla="*/ 759784 h 1451245"/>
                  <a:gd name="connsiteX29" fmla="*/ 877290 w 1244805"/>
                  <a:gd name="connsiteY29" fmla="*/ 749182 h 1451245"/>
                  <a:gd name="connsiteX30" fmla="*/ 877290 w 1244805"/>
                  <a:gd name="connsiteY30" fmla="*/ 693524 h 1451245"/>
                  <a:gd name="connsiteX31" fmla="*/ 773924 w 1244805"/>
                  <a:gd name="connsiteY31" fmla="*/ 568954 h 1451245"/>
                  <a:gd name="connsiteX32" fmla="*/ 813680 w 1244805"/>
                  <a:gd name="connsiteY32" fmla="*/ 539799 h 1451245"/>
                  <a:gd name="connsiteX33" fmla="*/ 824282 w 1244805"/>
                  <a:gd name="connsiteY33" fmla="*/ 494741 h 1451245"/>
                  <a:gd name="connsiteX34" fmla="*/ 826932 w 1244805"/>
                  <a:gd name="connsiteY34" fmla="*/ 380773 h 1451245"/>
                  <a:gd name="connsiteX35" fmla="*/ 750070 w 1244805"/>
                  <a:gd name="connsiteY35" fmla="*/ 232348 h 1451245"/>
                  <a:gd name="connsiteX36" fmla="*/ 750070 w 1244805"/>
                  <a:gd name="connsiteY36" fmla="*/ 107779 h 1451245"/>
                  <a:gd name="connsiteX37" fmla="*/ 675857 w 1244805"/>
                  <a:gd name="connsiteY37" fmla="*/ 57421 h 1451245"/>
                  <a:gd name="connsiteX38" fmla="*/ 649353 w 1244805"/>
                  <a:gd name="connsiteY38" fmla="*/ 70673 h 1451245"/>
                  <a:gd name="connsiteX39" fmla="*/ 606946 w 1244805"/>
                  <a:gd name="connsiteY39" fmla="*/ 62721 h 1451245"/>
                  <a:gd name="connsiteX40" fmla="*/ 601645 w 1244805"/>
                  <a:gd name="connsiteY40" fmla="*/ 25615 h 1451245"/>
                  <a:gd name="connsiteX41" fmla="*/ 572490 w 1244805"/>
                  <a:gd name="connsiteY41" fmla="*/ 12363 h 1451245"/>
                  <a:gd name="connsiteX42" fmla="*/ 368407 w 1244805"/>
                  <a:gd name="connsiteY42" fmla="*/ 1761 h 1451245"/>
                  <a:gd name="connsiteX43" fmla="*/ 331301 w 1244805"/>
                  <a:gd name="connsiteY43" fmla="*/ 4412 h 1451245"/>
                  <a:gd name="connsiteX44" fmla="*/ 312748 w 1244805"/>
                  <a:gd name="connsiteY44" fmla="*/ 22965 h 1451245"/>
                  <a:gd name="connsiteX45" fmla="*/ 259739 w 1244805"/>
                  <a:gd name="connsiteY45" fmla="*/ 20316 h 1451245"/>
                  <a:gd name="connsiteX46" fmla="*/ 0 w 1244805"/>
                  <a:gd name="connsiteY46" fmla="*/ 232346 h 1451245"/>
                  <a:gd name="connsiteX0" fmla="*/ 129869 w 1244805"/>
                  <a:gd name="connsiteY0" fmla="*/ 1411789 h 1451245"/>
                  <a:gd name="connsiteX1" fmla="*/ 222634 w 1244805"/>
                  <a:gd name="connsiteY1" fmla="*/ 1448895 h 1451245"/>
                  <a:gd name="connsiteX2" fmla="*/ 339253 w 1244805"/>
                  <a:gd name="connsiteY2" fmla="*/ 1427691 h 1451245"/>
                  <a:gd name="connsiteX3" fmla="*/ 386961 w 1244805"/>
                  <a:gd name="connsiteY3" fmla="*/ 1382634 h 1451245"/>
                  <a:gd name="connsiteX4" fmla="*/ 408165 w 1244805"/>
                  <a:gd name="connsiteY4" fmla="*/ 1324324 h 1451245"/>
                  <a:gd name="connsiteX5" fmla="*/ 442620 w 1244805"/>
                  <a:gd name="connsiteY5" fmla="*/ 1292520 h 1451245"/>
                  <a:gd name="connsiteX6" fmla="*/ 432018 w 1244805"/>
                  <a:gd name="connsiteY6" fmla="*/ 1263365 h 1451245"/>
                  <a:gd name="connsiteX7" fmla="*/ 503580 w 1244805"/>
                  <a:gd name="connsiteY7" fmla="*/ 1178553 h 1451245"/>
                  <a:gd name="connsiteX8" fmla="*/ 535386 w 1244805"/>
                  <a:gd name="connsiteY8" fmla="*/ 1183853 h 1451245"/>
                  <a:gd name="connsiteX9" fmla="*/ 575143 w 1244805"/>
                  <a:gd name="connsiteY9" fmla="*/ 1189154 h 1451245"/>
                  <a:gd name="connsiteX10" fmla="*/ 617549 w 1244805"/>
                  <a:gd name="connsiteY10" fmla="*/ 1194455 h 1451245"/>
                  <a:gd name="connsiteX11" fmla="*/ 699713 w 1244805"/>
                  <a:gd name="connsiteY11" fmla="*/ 1228912 h 1451245"/>
                  <a:gd name="connsiteX12" fmla="*/ 848138 w 1244805"/>
                  <a:gd name="connsiteY12" fmla="*/ 1300474 h 1451245"/>
                  <a:gd name="connsiteX13" fmla="*/ 887893 w 1244805"/>
                  <a:gd name="connsiteY13" fmla="*/ 1284571 h 1451245"/>
                  <a:gd name="connsiteX14" fmla="*/ 879943 w 1244805"/>
                  <a:gd name="connsiteY14" fmla="*/ 1255416 h 1451245"/>
                  <a:gd name="connsiteX15" fmla="*/ 869341 w 1244805"/>
                  <a:gd name="connsiteY15" fmla="*/ 1197107 h 1451245"/>
                  <a:gd name="connsiteX16" fmla="*/ 927651 w 1244805"/>
                  <a:gd name="connsiteY16" fmla="*/ 1170602 h 1451245"/>
                  <a:gd name="connsiteX17" fmla="*/ 1028367 w 1244805"/>
                  <a:gd name="connsiteY17" fmla="*/ 1181203 h 1451245"/>
                  <a:gd name="connsiteX18" fmla="*/ 1038969 w 1244805"/>
                  <a:gd name="connsiteY18" fmla="*/ 1239513 h 1451245"/>
                  <a:gd name="connsiteX19" fmla="*/ 1102578 w 1244805"/>
                  <a:gd name="connsiteY19" fmla="*/ 1244813 h 1451245"/>
                  <a:gd name="connsiteX20" fmla="*/ 1107880 w 1244805"/>
                  <a:gd name="connsiteY20" fmla="*/ 1292521 h 1451245"/>
                  <a:gd name="connsiteX21" fmla="*/ 1219198 w 1244805"/>
                  <a:gd name="connsiteY21" fmla="*/ 1279269 h 1451245"/>
                  <a:gd name="connsiteX22" fmla="*/ 1221848 w 1244805"/>
                  <a:gd name="connsiteY22" fmla="*/ 1244813 h 1451245"/>
                  <a:gd name="connsiteX23" fmla="*/ 1195344 w 1244805"/>
                  <a:gd name="connsiteY23" fmla="*/ 1178554 h 1451245"/>
                  <a:gd name="connsiteX24" fmla="*/ 1243051 w 1244805"/>
                  <a:gd name="connsiteY24" fmla="*/ 1149399 h 1451245"/>
                  <a:gd name="connsiteX25" fmla="*/ 1237751 w 1244805"/>
                  <a:gd name="connsiteY25" fmla="*/ 945315 h 1451245"/>
                  <a:gd name="connsiteX26" fmla="*/ 1123781 w 1244805"/>
                  <a:gd name="connsiteY26" fmla="*/ 932063 h 1451245"/>
                  <a:gd name="connsiteX27" fmla="*/ 932950 w 1244805"/>
                  <a:gd name="connsiteY27" fmla="*/ 722679 h 1451245"/>
                  <a:gd name="connsiteX28" fmla="*/ 917047 w 1244805"/>
                  <a:gd name="connsiteY28" fmla="*/ 759784 h 1451245"/>
                  <a:gd name="connsiteX29" fmla="*/ 877290 w 1244805"/>
                  <a:gd name="connsiteY29" fmla="*/ 749182 h 1451245"/>
                  <a:gd name="connsiteX30" fmla="*/ 877290 w 1244805"/>
                  <a:gd name="connsiteY30" fmla="*/ 693524 h 1451245"/>
                  <a:gd name="connsiteX31" fmla="*/ 773924 w 1244805"/>
                  <a:gd name="connsiteY31" fmla="*/ 568954 h 1451245"/>
                  <a:gd name="connsiteX32" fmla="*/ 813680 w 1244805"/>
                  <a:gd name="connsiteY32" fmla="*/ 539799 h 1451245"/>
                  <a:gd name="connsiteX33" fmla="*/ 824282 w 1244805"/>
                  <a:gd name="connsiteY33" fmla="*/ 494741 h 1451245"/>
                  <a:gd name="connsiteX34" fmla="*/ 826932 w 1244805"/>
                  <a:gd name="connsiteY34" fmla="*/ 380773 h 1451245"/>
                  <a:gd name="connsiteX35" fmla="*/ 750070 w 1244805"/>
                  <a:gd name="connsiteY35" fmla="*/ 232348 h 1451245"/>
                  <a:gd name="connsiteX36" fmla="*/ 750070 w 1244805"/>
                  <a:gd name="connsiteY36" fmla="*/ 107779 h 1451245"/>
                  <a:gd name="connsiteX37" fmla="*/ 675857 w 1244805"/>
                  <a:gd name="connsiteY37" fmla="*/ 57421 h 1451245"/>
                  <a:gd name="connsiteX38" fmla="*/ 649353 w 1244805"/>
                  <a:gd name="connsiteY38" fmla="*/ 70673 h 1451245"/>
                  <a:gd name="connsiteX39" fmla="*/ 606946 w 1244805"/>
                  <a:gd name="connsiteY39" fmla="*/ 62721 h 1451245"/>
                  <a:gd name="connsiteX40" fmla="*/ 601645 w 1244805"/>
                  <a:gd name="connsiteY40" fmla="*/ 25615 h 1451245"/>
                  <a:gd name="connsiteX41" fmla="*/ 572490 w 1244805"/>
                  <a:gd name="connsiteY41" fmla="*/ 12363 h 1451245"/>
                  <a:gd name="connsiteX42" fmla="*/ 368407 w 1244805"/>
                  <a:gd name="connsiteY42" fmla="*/ 1761 h 1451245"/>
                  <a:gd name="connsiteX43" fmla="*/ 331301 w 1244805"/>
                  <a:gd name="connsiteY43" fmla="*/ 4412 h 1451245"/>
                  <a:gd name="connsiteX44" fmla="*/ 312748 w 1244805"/>
                  <a:gd name="connsiteY44" fmla="*/ 22965 h 1451245"/>
                  <a:gd name="connsiteX45" fmla="*/ 259739 w 1244805"/>
                  <a:gd name="connsiteY45" fmla="*/ 20316 h 1451245"/>
                  <a:gd name="connsiteX46" fmla="*/ 145771 w 1244805"/>
                  <a:gd name="connsiteY46" fmla="*/ 171390 h 1451245"/>
                  <a:gd name="connsiteX47" fmla="*/ 0 w 1244805"/>
                  <a:gd name="connsiteY47" fmla="*/ 232346 h 1451245"/>
                  <a:gd name="connsiteX0" fmla="*/ 299497 w 1414433"/>
                  <a:gd name="connsiteY0" fmla="*/ 1411789 h 1451245"/>
                  <a:gd name="connsiteX1" fmla="*/ 392262 w 1414433"/>
                  <a:gd name="connsiteY1" fmla="*/ 1448895 h 1451245"/>
                  <a:gd name="connsiteX2" fmla="*/ 508881 w 1414433"/>
                  <a:gd name="connsiteY2" fmla="*/ 1427691 h 1451245"/>
                  <a:gd name="connsiteX3" fmla="*/ 556589 w 1414433"/>
                  <a:gd name="connsiteY3" fmla="*/ 1382634 h 1451245"/>
                  <a:gd name="connsiteX4" fmla="*/ 577793 w 1414433"/>
                  <a:gd name="connsiteY4" fmla="*/ 1324324 h 1451245"/>
                  <a:gd name="connsiteX5" fmla="*/ 612248 w 1414433"/>
                  <a:gd name="connsiteY5" fmla="*/ 1292520 h 1451245"/>
                  <a:gd name="connsiteX6" fmla="*/ 601646 w 1414433"/>
                  <a:gd name="connsiteY6" fmla="*/ 1263365 h 1451245"/>
                  <a:gd name="connsiteX7" fmla="*/ 673208 w 1414433"/>
                  <a:gd name="connsiteY7" fmla="*/ 1178553 h 1451245"/>
                  <a:gd name="connsiteX8" fmla="*/ 705014 w 1414433"/>
                  <a:gd name="connsiteY8" fmla="*/ 1183853 h 1451245"/>
                  <a:gd name="connsiteX9" fmla="*/ 744771 w 1414433"/>
                  <a:gd name="connsiteY9" fmla="*/ 1189154 h 1451245"/>
                  <a:gd name="connsiteX10" fmla="*/ 787177 w 1414433"/>
                  <a:gd name="connsiteY10" fmla="*/ 1194455 h 1451245"/>
                  <a:gd name="connsiteX11" fmla="*/ 869341 w 1414433"/>
                  <a:gd name="connsiteY11" fmla="*/ 1228912 h 1451245"/>
                  <a:gd name="connsiteX12" fmla="*/ 1017766 w 1414433"/>
                  <a:gd name="connsiteY12" fmla="*/ 1300474 h 1451245"/>
                  <a:gd name="connsiteX13" fmla="*/ 1057521 w 1414433"/>
                  <a:gd name="connsiteY13" fmla="*/ 1284571 h 1451245"/>
                  <a:gd name="connsiteX14" fmla="*/ 1049571 w 1414433"/>
                  <a:gd name="connsiteY14" fmla="*/ 1255416 h 1451245"/>
                  <a:gd name="connsiteX15" fmla="*/ 1038969 w 1414433"/>
                  <a:gd name="connsiteY15" fmla="*/ 1197107 h 1451245"/>
                  <a:gd name="connsiteX16" fmla="*/ 1097279 w 1414433"/>
                  <a:gd name="connsiteY16" fmla="*/ 1170602 h 1451245"/>
                  <a:gd name="connsiteX17" fmla="*/ 1197995 w 1414433"/>
                  <a:gd name="connsiteY17" fmla="*/ 1181203 h 1451245"/>
                  <a:gd name="connsiteX18" fmla="*/ 1208597 w 1414433"/>
                  <a:gd name="connsiteY18" fmla="*/ 1239513 h 1451245"/>
                  <a:gd name="connsiteX19" fmla="*/ 1272206 w 1414433"/>
                  <a:gd name="connsiteY19" fmla="*/ 1244813 h 1451245"/>
                  <a:gd name="connsiteX20" fmla="*/ 1277508 w 1414433"/>
                  <a:gd name="connsiteY20" fmla="*/ 1292521 h 1451245"/>
                  <a:gd name="connsiteX21" fmla="*/ 1388826 w 1414433"/>
                  <a:gd name="connsiteY21" fmla="*/ 1279269 h 1451245"/>
                  <a:gd name="connsiteX22" fmla="*/ 1391476 w 1414433"/>
                  <a:gd name="connsiteY22" fmla="*/ 1244813 h 1451245"/>
                  <a:gd name="connsiteX23" fmla="*/ 1364972 w 1414433"/>
                  <a:gd name="connsiteY23" fmla="*/ 1178554 h 1451245"/>
                  <a:gd name="connsiteX24" fmla="*/ 1412679 w 1414433"/>
                  <a:gd name="connsiteY24" fmla="*/ 1149399 h 1451245"/>
                  <a:gd name="connsiteX25" fmla="*/ 1407379 w 1414433"/>
                  <a:gd name="connsiteY25" fmla="*/ 945315 h 1451245"/>
                  <a:gd name="connsiteX26" fmla="*/ 1293409 w 1414433"/>
                  <a:gd name="connsiteY26" fmla="*/ 932063 h 1451245"/>
                  <a:gd name="connsiteX27" fmla="*/ 1102578 w 1414433"/>
                  <a:gd name="connsiteY27" fmla="*/ 722679 h 1451245"/>
                  <a:gd name="connsiteX28" fmla="*/ 1086675 w 1414433"/>
                  <a:gd name="connsiteY28" fmla="*/ 759784 h 1451245"/>
                  <a:gd name="connsiteX29" fmla="*/ 1046918 w 1414433"/>
                  <a:gd name="connsiteY29" fmla="*/ 749182 h 1451245"/>
                  <a:gd name="connsiteX30" fmla="*/ 1046918 w 1414433"/>
                  <a:gd name="connsiteY30" fmla="*/ 693524 h 1451245"/>
                  <a:gd name="connsiteX31" fmla="*/ 943552 w 1414433"/>
                  <a:gd name="connsiteY31" fmla="*/ 568954 h 1451245"/>
                  <a:gd name="connsiteX32" fmla="*/ 983308 w 1414433"/>
                  <a:gd name="connsiteY32" fmla="*/ 539799 h 1451245"/>
                  <a:gd name="connsiteX33" fmla="*/ 993910 w 1414433"/>
                  <a:gd name="connsiteY33" fmla="*/ 494741 h 1451245"/>
                  <a:gd name="connsiteX34" fmla="*/ 996560 w 1414433"/>
                  <a:gd name="connsiteY34" fmla="*/ 380773 h 1451245"/>
                  <a:gd name="connsiteX35" fmla="*/ 919698 w 1414433"/>
                  <a:gd name="connsiteY35" fmla="*/ 232348 h 1451245"/>
                  <a:gd name="connsiteX36" fmla="*/ 919698 w 1414433"/>
                  <a:gd name="connsiteY36" fmla="*/ 107779 h 1451245"/>
                  <a:gd name="connsiteX37" fmla="*/ 845485 w 1414433"/>
                  <a:gd name="connsiteY37" fmla="*/ 57421 h 1451245"/>
                  <a:gd name="connsiteX38" fmla="*/ 818981 w 1414433"/>
                  <a:gd name="connsiteY38" fmla="*/ 70673 h 1451245"/>
                  <a:gd name="connsiteX39" fmla="*/ 776574 w 1414433"/>
                  <a:gd name="connsiteY39" fmla="*/ 62721 h 1451245"/>
                  <a:gd name="connsiteX40" fmla="*/ 771273 w 1414433"/>
                  <a:gd name="connsiteY40" fmla="*/ 25615 h 1451245"/>
                  <a:gd name="connsiteX41" fmla="*/ 742118 w 1414433"/>
                  <a:gd name="connsiteY41" fmla="*/ 12363 h 1451245"/>
                  <a:gd name="connsiteX42" fmla="*/ 538035 w 1414433"/>
                  <a:gd name="connsiteY42" fmla="*/ 1761 h 1451245"/>
                  <a:gd name="connsiteX43" fmla="*/ 500929 w 1414433"/>
                  <a:gd name="connsiteY43" fmla="*/ 4412 h 1451245"/>
                  <a:gd name="connsiteX44" fmla="*/ 482376 w 1414433"/>
                  <a:gd name="connsiteY44" fmla="*/ 22965 h 1451245"/>
                  <a:gd name="connsiteX45" fmla="*/ 429367 w 1414433"/>
                  <a:gd name="connsiteY45" fmla="*/ 20316 h 1451245"/>
                  <a:gd name="connsiteX46" fmla="*/ 315399 w 1414433"/>
                  <a:gd name="connsiteY46" fmla="*/ 171390 h 1451245"/>
                  <a:gd name="connsiteX47" fmla="*/ 0 w 1414433"/>
                  <a:gd name="connsiteY47" fmla="*/ 515942 h 1451245"/>
                  <a:gd name="connsiteX0" fmla="*/ 299497 w 1414433"/>
                  <a:gd name="connsiteY0" fmla="*/ 1411789 h 1451245"/>
                  <a:gd name="connsiteX1" fmla="*/ 392262 w 1414433"/>
                  <a:gd name="connsiteY1" fmla="*/ 1448895 h 1451245"/>
                  <a:gd name="connsiteX2" fmla="*/ 508881 w 1414433"/>
                  <a:gd name="connsiteY2" fmla="*/ 1427691 h 1451245"/>
                  <a:gd name="connsiteX3" fmla="*/ 556589 w 1414433"/>
                  <a:gd name="connsiteY3" fmla="*/ 1382634 h 1451245"/>
                  <a:gd name="connsiteX4" fmla="*/ 577793 w 1414433"/>
                  <a:gd name="connsiteY4" fmla="*/ 1324324 h 1451245"/>
                  <a:gd name="connsiteX5" fmla="*/ 612248 w 1414433"/>
                  <a:gd name="connsiteY5" fmla="*/ 1292520 h 1451245"/>
                  <a:gd name="connsiteX6" fmla="*/ 601646 w 1414433"/>
                  <a:gd name="connsiteY6" fmla="*/ 1263365 h 1451245"/>
                  <a:gd name="connsiteX7" fmla="*/ 673208 w 1414433"/>
                  <a:gd name="connsiteY7" fmla="*/ 1178553 h 1451245"/>
                  <a:gd name="connsiteX8" fmla="*/ 705014 w 1414433"/>
                  <a:gd name="connsiteY8" fmla="*/ 1183853 h 1451245"/>
                  <a:gd name="connsiteX9" fmla="*/ 744771 w 1414433"/>
                  <a:gd name="connsiteY9" fmla="*/ 1189154 h 1451245"/>
                  <a:gd name="connsiteX10" fmla="*/ 787177 w 1414433"/>
                  <a:gd name="connsiteY10" fmla="*/ 1194455 h 1451245"/>
                  <a:gd name="connsiteX11" fmla="*/ 869341 w 1414433"/>
                  <a:gd name="connsiteY11" fmla="*/ 1228912 h 1451245"/>
                  <a:gd name="connsiteX12" fmla="*/ 1017766 w 1414433"/>
                  <a:gd name="connsiteY12" fmla="*/ 1300474 h 1451245"/>
                  <a:gd name="connsiteX13" fmla="*/ 1057521 w 1414433"/>
                  <a:gd name="connsiteY13" fmla="*/ 1284571 h 1451245"/>
                  <a:gd name="connsiteX14" fmla="*/ 1049571 w 1414433"/>
                  <a:gd name="connsiteY14" fmla="*/ 1255416 h 1451245"/>
                  <a:gd name="connsiteX15" fmla="*/ 1038969 w 1414433"/>
                  <a:gd name="connsiteY15" fmla="*/ 1197107 h 1451245"/>
                  <a:gd name="connsiteX16" fmla="*/ 1097279 w 1414433"/>
                  <a:gd name="connsiteY16" fmla="*/ 1170602 h 1451245"/>
                  <a:gd name="connsiteX17" fmla="*/ 1197995 w 1414433"/>
                  <a:gd name="connsiteY17" fmla="*/ 1181203 h 1451245"/>
                  <a:gd name="connsiteX18" fmla="*/ 1208597 w 1414433"/>
                  <a:gd name="connsiteY18" fmla="*/ 1239513 h 1451245"/>
                  <a:gd name="connsiteX19" fmla="*/ 1272206 w 1414433"/>
                  <a:gd name="connsiteY19" fmla="*/ 1244813 h 1451245"/>
                  <a:gd name="connsiteX20" fmla="*/ 1277508 w 1414433"/>
                  <a:gd name="connsiteY20" fmla="*/ 1292521 h 1451245"/>
                  <a:gd name="connsiteX21" fmla="*/ 1388826 w 1414433"/>
                  <a:gd name="connsiteY21" fmla="*/ 1279269 h 1451245"/>
                  <a:gd name="connsiteX22" fmla="*/ 1391476 w 1414433"/>
                  <a:gd name="connsiteY22" fmla="*/ 1244813 h 1451245"/>
                  <a:gd name="connsiteX23" fmla="*/ 1364972 w 1414433"/>
                  <a:gd name="connsiteY23" fmla="*/ 1178554 h 1451245"/>
                  <a:gd name="connsiteX24" fmla="*/ 1412679 w 1414433"/>
                  <a:gd name="connsiteY24" fmla="*/ 1149399 h 1451245"/>
                  <a:gd name="connsiteX25" fmla="*/ 1407379 w 1414433"/>
                  <a:gd name="connsiteY25" fmla="*/ 945315 h 1451245"/>
                  <a:gd name="connsiteX26" fmla="*/ 1293409 w 1414433"/>
                  <a:gd name="connsiteY26" fmla="*/ 932063 h 1451245"/>
                  <a:gd name="connsiteX27" fmla="*/ 1102578 w 1414433"/>
                  <a:gd name="connsiteY27" fmla="*/ 722679 h 1451245"/>
                  <a:gd name="connsiteX28" fmla="*/ 1086675 w 1414433"/>
                  <a:gd name="connsiteY28" fmla="*/ 759784 h 1451245"/>
                  <a:gd name="connsiteX29" fmla="*/ 1046918 w 1414433"/>
                  <a:gd name="connsiteY29" fmla="*/ 749182 h 1451245"/>
                  <a:gd name="connsiteX30" fmla="*/ 1046918 w 1414433"/>
                  <a:gd name="connsiteY30" fmla="*/ 693524 h 1451245"/>
                  <a:gd name="connsiteX31" fmla="*/ 943552 w 1414433"/>
                  <a:gd name="connsiteY31" fmla="*/ 568954 h 1451245"/>
                  <a:gd name="connsiteX32" fmla="*/ 983308 w 1414433"/>
                  <a:gd name="connsiteY32" fmla="*/ 539799 h 1451245"/>
                  <a:gd name="connsiteX33" fmla="*/ 993910 w 1414433"/>
                  <a:gd name="connsiteY33" fmla="*/ 494741 h 1451245"/>
                  <a:gd name="connsiteX34" fmla="*/ 996560 w 1414433"/>
                  <a:gd name="connsiteY34" fmla="*/ 380773 h 1451245"/>
                  <a:gd name="connsiteX35" fmla="*/ 919698 w 1414433"/>
                  <a:gd name="connsiteY35" fmla="*/ 232348 h 1451245"/>
                  <a:gd name="connsiteX36" fmla="*/ 919698 w 1414433"/>
                  <a:gd name="connsiteY36" fmla="*/ 107779 h 1451245"/>
                  <a:gd name="connsiteX37" fmla="*/ 845485 w 1414433"/>
                  <a:gd name="connsiteY37" fmla="*/ 57421 h 1451245"/>
                  <a:gd name="connsiteX38" fmla="*/ 818981 w 1414433"/>
                  <a:gd name="connsiteY38" fmla="*/ 70673 h 1451245"/>
                  <a:gd name="connsiteX39" fmla="*/ 776574 w 1414433"/>
                  <a:gd name="connsiteY39" fmla="*/ 62721 h 1451245"/>
                  <a:gd name="connsiteX40" fmla="*/ 771273 w 1414433"/>
                  <a:gd name="connsiteY40" fmla="*/ 25615 h 1451245"/>
                  <a:gd name="connsiteX41" fmla="*/ 742118 w 1414433"/>
                  <a:gd name="connsiteY41" fmla="*/ 12363 h 1451245"/>
                  <a:gd name="connsiteX42" fmla="*/ 538035 w 1414433"/>
                  <a:gd name="connsiteY42" fmla="*/ 1761 h 1451245"/>
                  <a:gd name="connsiteX43" fmla="*/ 500929 w 1414433"/>
                  <a:gd name="connsiteY43" fmla="*/ 4412 h 1451245"/>
                  <a:gd name="connsiteX44" fmla="*/ 482376 w 1414433"/>
                  <a:gd name="connsiteY44" fmla="*/ 22965 h 1451245"/>
                  <a:gd name="connsiteX45" fmla="*/ 429367 w 1414433"/>
                  <a:gd name="connsiteY45" fmla="*/ 20316 h 1451245"/>
                  <a:gd name="connsiteX46" fmla="*/ 315399 w 1414433"/>
                  <a:gd name="connsiteY46" fmla="*/ 171390 h 1451245"/>
                  <a:gd name="connsiteX47" fmla="*/ 294196 w 1414433"/>
                  <a:gd name="connsiteY47" fmla="*/ 327766 h 1451245"/>
                  <a:gd name="connsiteX48" fmla="*/ 0 w 1414433"/>
                  <a:gd name="connsiteY48" fmla="*/ 515942 h 1451245"/>
                  <a:gd name="connsiteX0" fmla="*/ 299497 w 1414433"/>
                  <a:gd name="connsiteY0" fmla="*/ 1411789 h 1451245"/>
                  <a:gd name="connsiteX1" fmla="*/ 392262 w 1414433"/>
                  <a:gd name="connsiteY1" fmla="*/ 1448895 h 1451245"/>
                  <a:gd name="connsiteX2" fmla="*/ 508881 w 1414433"/>
                  <a:gd name="connsiteY2" fmla="*/ 1427691 h 1451245"/>
                  <a:gd name="connsiteX3" fmla="*/ 556589 w 1414433"/>
                  <a:gd name="connsiteY3" fmla="*/ 1382634 h 1451245"/>
                  <a:gd name="connsiteX4" fmla="*/ 577793 w 1414433"/>
                  <a:gd name="connsiteY4" fmla="*/ 1324324 h 1451245"/>
                  <a:gd name="connsiteX5" fmla="*/ 612248 w 1414433"/>
                  <a:gd name="connsiteY5" fmla="*/ 1292520 h 1451245"/>
                  <a:gd name="connsiteX6" fmla="*/ 601646 w 1414433"/>
                  <a:gd name="connsiteY6" fmla="*/ 1263365 h 1451245"/>
                  <a:gd name="connsiteX7" fmla="*/ 673208 w 1414433"/>
                  <a:gd name="connsiteY7" fmla="*/ 1178553 h 1451245"/>
                  <a:gd name="connsiteX8" fmla="*/ 705014 w 1414433"/>
                  <a:gd name="connsiteY8" fmla="*/ 1183853 h 1451245"/>
                  <a:gd name="connsiteX9" fmla="*/ 744771 w 1414433"/>
                  <a:gd name="connsiteY9" fmla="*/ 1189154 h 1451245"/>
                  <a:gd name="connsiteX10" fmla="*/ 787177 w 1414433"/>
                  <a:gd name="connsiteY10" fmla="*/ 1194455 h 1451245"/>
                  <a:gd name="connsiteX11" fmla="*/ 869341 w 1414433"/>
                  <a:gd name="connsiteY11" fmla="*/ 1228912 h 1451245"/>
                  <a:gd name="connsiteX12" fmla="*/ 1017766 w 1414433"/>
                  <a:gd name="connsiteY12" fmla="*/ 1300474 h 1451245"/>
                  <a:gd name="connsiteX13" fmla="*/ 1057521 w 1414433"/>
                  <a:gd name="connsiteY13" fmla="*/ 1284571 h 1451245"/>
                  <a:gd name="connsiteX14" fmla="*/ 1049571 w 1414433"/>
                  <a:gd name="connsiteY14" fmla="*/ 1255416 h 1451245"/>
                  <a:gd name="connsiteX15" fmla="*/ 1038969 w 1414433"/>
                  <a:gd name="connsiteY15" fmla="*/ 1197107 h 1451245"/>
                  <a:gd name="connsiteX16" fmla="*/ 1097279 w 1414433"/>
                  <a:gd name="connsiteY16" fmla="*/ 1170602 h 1451245"/>
                  <a:gd name="connsiteX17" fmla="*/ 1197995 w 1414433"/>
                  <a:gd name="connsiteY17" fmla="*/ 1181203 h 1451245"/>
                  <a:gd name="connsiteX18" fmla="*/ 1208597 w 1414433"/>
                  <a:gd name="connsiteY18" fmla="*/ 1239513 h 1451245"/>
                  <a:gd name="connsiteX19" fmla="*/ 1272206 w 1414433"/>
                  <a:gd name="connsiteY19" fmla="*/ 1244813 h 1451245"/>
                  <a:gd name="connsiteX20" fmla="*/ 1277508 w 1414433"/>
                  <a:gd name="connsiteY20" fmla="*/ 1292521 h 1451245"/>
                  <a:gd name="connsiteX21" fmla="*/ 1388826 w 1414433"/>
                  <a:gd name="connsiteY21" fmla="*/ 1279269 h 1451245"/>
                  <a:gd name="connsiteX22" fmla="*/ 1391476 w 1414433"/>
                  <a:gd name="connsiteY22" fmla="*/ 1244813 h 1451245"/>
                  <a:gd name="connsiteX23" fmla="*/ 1364972 w 1414433"/>
                  <a:gd name="connsiteY23" fmla="*/ 1178554 h 1451245"/>
                  <a:gd name="connsiteX24" fmla="*/ 1412679 w 1414433"/>
                  <a:gd name="connsiteY24" fmla="*/ 1149399 h 1451245"/>
                  <a:gd name="connsiteX25" fmla="*/ 1407379 w 1414433"/>
                  <a:gd name="connsiteY25" fmla="*/ 945315 h 1451245"/>
                  <a:gd name="connsiteX26" fmla="*/ 1293409 w 1414433"/>
                  <a:gd name="connsiteY26" fmla="*/ 932063 h 1451245"/>
                  <a:gd name="connsiteX27" fmla="*/ 1102578 w 1414433"/>
                  <a:gd name="connsiteY27" fmla="*/ 722679 h 1451245"/>
                  <a:gd name="connsiteX28" fmla="*/ 1086675 w 1414433"/>
                  <a:gd name="connsiteY28" fmla="*/ 759784 h 1451245"/>
                  <a:gd name="connsiteX29" fmla="*/ 1046918 w 1414433"/>
                  <a:gd name="connsiteY29" fmla="*/ 749182 h 1451245"/>
                  <a:gd name="connsiteX30" fmla="*/ 1046918 w 1414433"/>
                  <a:gd name="connsiteY30" fmla="*/ 693524 h 1451245"/>
                  <a:gd name="connsiteX31" fmla="*/ 943552 w 1414433"/>
                  <a:gd name="connsiteY31" fmla="*/ 568954 h 1451245"/>
                  <a:gd name="connsiteX32" fmla="*/ 983308 w 1414433"/>
                  <a:gd name="connsiteY32" fmla="*/ 539799 h 1451245"/>
                  <a:gd name="connsiteX33" fmla="*/ 993910 w 1414433"/>
                  <a:gd name="connsiteY33" fmla="*/ 494741 h 1451245"/>
                  <a:gd name="connsiteX34" fmla="*/ 996560 w 1414433"/>
                  <a:gd name="connsiteY34" fmla="*/ 380773 h 1451245"/>
                  <a:gd name="connsiteX35" fmla="*/ 919698 w 1414433"/>
                  <a:gd name="connsiteY35" fmla="*/ 232348 h 1451245"/>
                  <a:gd name="connsiteX36" fmla="*/ 919698 w 1414433"/>
                  <a:gd name="connsiteY36" fmla="*/ 107779 h 1451245"/>
                  <a:gd name="connsiteX37" fmla="*/ 845485 w 1414433"/>
                  <a:gd name="connsiteY37" fmla="*/ 57421 h 1451245"/>
                  <a:gd name="connsiteX38" fmla="*/ 818981 w 1414433"/>
                  <a:gd name="connsiteY38" fmla="*/ 70673 h 1451245"/>
                  <a:gd name="connsiteX39" fmla="*/ 776574 w 1414433"/>
                  <a:gd name="connsiteY39" fmla="*/ 62721 h 1451245"/>
                  <a:gd name="connsiteX40" fmla="*/ 771273 w 1414433"/>
                  <a:gd name="connsiteY40" fmla="*/ 25615 h 1451245"/>
                  <a:gd name="connsiteX41" fmla="*/ 742118 w 1414433"/>
                  <a:gd name="connsiteY41" fmla="*/ 12363 h 1451245"/>
                  <a:gd name="connsiteX42" fmla="*/ 538035 w 1414433"/>
                  <a:gd name="connsiteY42" fmla="*/ 1761 h 1451245"/>
                  <a:gd name="connsiteX43" fmla="*/ 500929 w 1414433"/>
                  <a:gd name="connsiteY43" fmla="*/ 4412 h 1451245"/>
                  <a:gd name="connsiteX44" fmla="*/ 482376 w 1414433"/>
                  <a:gd name="connsiteY44" fmla="*/ 22965 h 1451245"/>
                  <a:gd name="connsiteX45" fmla="*/ 429367 w 1414433"/>
                  <a:gd name="connsiteY45" fmla="*/ 20316 h 1451245"/>
                  <a:gd name="connsiteX46" fmla="*/ 315399 w 1414433"/>
                  <a:gd name="connsiteY46" fmla="*/ 171390 h 1451245"/>
                  <a:gd name="connsiteX47" fmla="*/ 294196 w 1414433"/>
                  <a:gd name="connsiteY47" fmla="*/ 327766 h 1451245"/>
                  <a:gd name="connsiteX48" fmla="*/ 185528 w 1414433"/>
                  <a:gd name="connsiteY48" fmla="*/ 348969 h 1451245"/>
                  <a:gd name="connsiteX49" fmla="*/ 0 w 1414433"/>
                  <a:gd name="connsiteY49" fmla="*/ 515942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054870 w 1366725"/>
                  <a:gd name="connsiteY27" fmla="*/ 722679 h 1451245"/>
                  <a:gd name="connsiteX28" fmla="*/ 1038967 w 1366725"/>
                  <a:gd name="connsiteY28" fmla="*/ 759784 h 1451245"/>
                  <a:gd name="connsiteX29" fmla="*/ 999210 w 1366725"/>
                  <a:gd name="connsiteY29" fmla="*/ 749182 h 1451245"/>
                  <a:gd name="connsiteX30" fmla="*/ 999210 w 1366725"/>
                  <a:gd name="connsiteY30" fmla="*/ 693524 h 1451245"/>
                  <a:gd name="connsiteX31" fmla="*/ 895844 w 1366725"/>
                  <a:gd name="connsiteY31" fmla="*/ 568954 h 1451245"/>
                  <a:gd name="connsiteX32" fmla="*/ 935600 w 1366725"/>
                  <a:gd name="connsiteY32" fmla="*/ 539799 h 1451245"/>
                  <a:gd name="connsiteX33" fmla="*/ 946202 w 1366725"/>
                  <a:gd name="connsiteY33" fmla="*/ 494741 h 1451245"/>
                  <a:gd name="connsiteX34" fmla="*/ 948852 w 1366725"/>
                  <a:gd name="connsiteY34" fmla="*/ 380773 h 1451245"/>
                  <a:gd name="connsiteX35" fmla="*/ 871990 w 1366725"/>
                  <a:gd name="connsiteY35" fmla="*/ 232348 h 1451245"/>
                  <a:gd name="connsiteX36" fmla="*/ 871990 w 1366725"/>
                  <a:gd name="connsiteY36" fmla="*/ 107779 h 1451245"/>
                  <a:gd name="connsiteX37" fmla="*/ 797777 w 1366725"/>
                  <a:gd name="connsiteY37" fmla="*/ 57421 h 1451245"/>
                  <a:gd name="connsiteX38" fmla="*/ 771273 w 1366725"/>
                  <a:gd name="connsiteY38" fmla="*/ 70673 h 1451245"/>
                  <a:gd name="connsiteX39" fmla="*/ 728866 w 1366725"/>
                  <a:gd name="connsiteY39" fmla="*/ 62721 h 1451245"/>
                  <a:gd name="connsiteX40" fmla="*/ 723565 w 1366725"/>
                  <a:gd name="connsiteY40" fmla="*/ 25615 h 1451245"/>
                  <a:gd name="connsiteX41" fmla="*/ 694410 w 1366725"/>
                  <a:gd name="connsiteY41" fmla="*/ 12363 h 1451245"/>
                  <a:gd name="connsiteX42" fmla="*/ 490327 w 1366725"/>
                  <a:gd name="connsiteY42" fmla="*/ 1761 h 1451245"/>
                  <a:gd name="connsiteX43" fmla="*/ 453221 w 1366725"/>
                  <a:gd name="connsiteY43" fmla="*/ 4412 h 1451245"/>
                  <a:gd name="connsiteX44" fmla="*/ 434668 w 1366725"/>
                  <a:gd name="connsiteY44" fmla="*/ 22965 h 1451245"/>
                  <a:gd name="connsiteX45" fmla="*/ 381659 w 1366725"/>
                  <a:gd name="connsiteY45" fmla="*/ 20316 h 1451245"/>
                  <a:gd name="connsiteX46" fmla="*/ 267691 w 1366725"/>
                  <a:gd name="connsiteY46" fmla="*/ 171390 h 1451245"/>
                  <a:gd name="connsiteX47" fmla="*/ 246488 w 1366725"/>
                  <a:gd name="connsiteY47" fmla="*/ 327766 h 1451245"/>
                  <a:gd name="connsiteX48" fmla="*/ 137820 w 1366725"/>
                  <a:gd name="connsiteY48" fmla="*/ 348969 h 1451245"/>
                  <a:gd name="connsiteX49" fmla="*/ 0 w 1366725"/>
                  <a:gd name="connsiteY49" fmla="*/ 375469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35600 w 1366725"/>
                  <a:gd name="connsiteY33" fmla="*/ 539799 h 1451245"/>
                  <a:gd name="connsiteX34" fmla="*/ 946202 w 1366725"/>
                  <a:gd name="connsiteY34" fmla="*/ 494741 h 1451245"/>
                  <a:gd name="connsiteX35" fmla="*/ 948852 w 1366725"/>
                  <a:gd name="connsiteY35" fmla="*/ 380773 h 1451245"/>
                  <a:gd name="connsiteX36" fmla="*/ 871990 w 1366725"/>
                  <a:gd name="connsiteY36" fmla="*/ 232348 h 1451245"/>
                  <a:gd name="connsiteX37" fmla="*/ 871990 w 1366725"/>
                  <a:gd name="connsiteY37" fmla="*/ 107779 h 1451245"/>
                  <a:gd name="connsiteX38" fmla="*/ 797777 w 1366725"/>
                  <a:gd name="connsiteY38" fmla="*/ 57421 h 1451245"/>
                  <a:gd name="connsiteX39" fmla="*/ 771273 w 1366725"/>
                  <a:gd name="connsiteY39" fmla="*/ 70673 h 1451245"/>
                  <a:gd name="connsiteX40" fmla="*/ 728866 w 1366725"/>
                  <a:gd name="connsiteY40" fmla="*/ 62721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35600 w 1366725"/>
                  <a:gd name="connsiteY33" fmla="*/ 539799 h 1451245"/>
                  <a:gd name="connsiteX34" fmla="*/ 946202 w 1366725"/>
                  <a:gd name="connsiteY34" fmla="*/ 494741 h 1451245"/>
                  <a:gd name="connsiteX35" fmla="*/ 948852 w 1366725"/>
                  <a:gd name="connsiteY35" fmla="*/ 380773 h 1451245"/>
                  <a:gd name="connsiteX36" fmla="*/ 871990 w 1366725"/>
                  <a:gd name="connsiteY36" fmla="*/ 232348 h 1451245"/>
                  <a:gd name="connsiteX37" fmla="*/ 871990 w 1366725"/>
                  <a:gd name="connsiteY37" fmla="*/ 107779 h 1451245"/>
                  <a:gd name="connsiteX38" fmla="*/ 797777 w 1366725"/>
                  <a:gd name="connsiteY38" fmla="*/ 57421 h 1451245"/>
                  <a:gd name="connsiteX39" fmla="*/ 771273 w 1366725"/>
                  <a:gd name="connsiteY39" fmla="*/ 70673 h 1451245"/>
                  <a:gd name="connsiteX40" fmla="*/ 705054 w 1366725"/>
                  <a:gd name="connsiteY40" fmla="*/ 65102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21312 w 1366725"/>
                  <a:gd name="connsiteY33" fmla="*/ 537417 h 1451245"/>
                  <a:gd name="connsiteX34" fmla="*/ 946202 w 1366725"/>
                  <a:gd name="connsiteY34" fmla="*/ 494741 h 1451245"/>
                  <a:gd name="connsiteX35" fmla="*/ 948852 w 1366725"/>
                  <a:gd name="connsiteY35" fmla="*/ 380773 h 1451245"/>
                  <a:gd name="connsiteX36" fmla="*/ 871990 w 1366725"/>
                  <a:gd name="connsiteY36" fmla="*/ 232348 h 1451245"/>
                  <a:gd name="connsiteX37" fmla="*/ 871990 w 1366725"/>
                  <a:gd name="connsiteY37" fmla="*/ 107779 h 1451245"/>
                  <a:gd name="connsiteX38" fmla="*/ 797777 w 1366725"/>
                  <a:gd name="connsiteY38" fmla="*/ 57421 h 1451245"/>
                  <a:gd name="connsiteX39" fmla="*/ 771273 w 1366725"/>
                  <a:gd name="connsiteY39" fmla="*/ 70673 h 1451245"/>
                  <a:gd name="connsiteX40" fmla="*/ 705054 w 1366725"/>
                  <a:gd name="connsiteY40" fmla="*/ 65102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21312 w 1366725"/>
                  <a:gd name="connsiteY33" fmla="*/ 537417 h 1451245"/>
                  <a:gd name="connsiteX34" fmla="*/ 934296 w 1366725"/>
                  <a:gd name="connsiteY34" fmla="*/ 494741 h 1451245"/>
                  <a:gd name="connsiteX35" fmla="*/ 948852 w 1366725"/>
                  <a:gd name="connsiteY35" fmla="*/ 380773 h 1451245"/>
                  <a:gd name="connsiteX36" fmla="*/ 871990 w 1366725"/>
                  <a:gd name="connsiteY36" fmla="*/ 232348 h 1451245"/>
                  <a:gd name="connsiteX37" fmla="*/ 871990 w 1366725"/>
                  <a:gd name="connsiteY37" fmla="*/ 107779 h 1451245"/>
                  <a:gd name="connsiteX38" fmla="*/ 797777 w 1366725"/>
                  <a:gd name="connsiteY38" fmla="*/ 57421 h 1451245"/>
                  <a:gd name="connsiteX39" fmla="*/ 771273 w 1366725"/>
                  <a:gd name="connsiteY39" fmla="*/ 70673 h 1451245"/>
                  <a:gd name="connsiteX40" fmla="*/ 705054 w 1366725"/>
                  <a:gd name="connsiteY40" fmla="*/ 65102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21312 w 1366725"/>
                  <a:gd name="connsiteY33" fmla="*/ 537417 h 1451245"/>
                  <a:gd name="connsiteX34" fmla="*/ 934296 w 1366725"/>
                  <a:gd name="connsiteY34" fmla="*/ 494741 h 1451245"/>
                  <a:gd name="connsiteX35" fmla="*/ 948852 w 1366725"/>
                  <a:gd name="connsiteY35" fmla="*/ 380773 h 1451245"/>
                  <a:gd name="connsiteX36" fmla="*/ 860084 w 1366725"/>
                  <a:gd name="connsiteY36" fmla="*/ 234729 h 1451245"/>
                  <a:gd name="connsiteX37" fmla="*/ 871990 w 1366725"/>
                  <a:gd name="connsiteY37" fmla="*/ 107779 h 1451245"/>
                  <a:gd name="connsiteX38" fmla="*/ 797777 w 1366725"/>
                  <a:gd name="connsiteY38" fmla="*/ 57421 h 1451245"/>
                  <a:gd name="connsiteX39" fmla="*/ 771273 w 1366725"/>
                  <a:gd name="connsiteY39" fmla="*/ 70673 h 1451245"/>
                  <a:gd name="connsiteX40" fmla="*/ 705054 w 1366725"/>
                  <a:gd name="connsiteY40" fmla="*/ 65102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21312 w 1366725"/>
                  <a:gd name="connsiteY33" fmla="*/ 537417 h 1451245"/>
                  <a:gd name="connsiteX34" fmla="*/ 934296 w 1366725"/>
                  <a:gd name="connsiteY34" fmla="*/ 494741 h 1451245"/>
                  <a:gd name="connsiteX35" fmla="*/ 948852 w 1366725"/>
                  <a:gd name="connsiteY35" fmla="*/ 380773 h 1451245"/>
                  <a:gd name="connsiteX36" fmla="*/ 860084 w 1366725"/>
                  <a:gd name="connsiteY36" fmla="*/ 234729 h 1451245"/>
                  <a:gd name="connsiteX37" fmla="*/ 862465 w 1366725"/>
                  <a:gd name="connsiteY37" fmla="*/ 107779 h 1451245"/>
                  <a:gd name="connsiteX38" fmla="*/ 797777 w 1366725"/>
                  <a:gd name="connsiteY38" fmla="*/ 57421 h 1451245"/>
                  <a:gd name="connsiteX39" fmla="*/ 771273 w 1366725"/>
                  <a:gd name="connsiteY39" fmla="*/ 70673 h 1451245"/>
                  <a:gd name="connsiteX40" fmla="*/ 705054 w 1366725"/>
                  <a:gd name="connsiteY40" fmla="*/ 65102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39273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21312 w 1366725"/>
                  <a:gd name="connsiteY33" fmla="*/ 537417 h 1451245"/>
                  <a:gd name="connsiteX34" fmla="*/ 934296 w 1366725"/>
                  <a:gd name="connsiteY34" fmla="*/ 494741 h 1451245"/>
                  <a:gd name="connsiteX35" fmla="*/ 948852 w 1366725"/>
                  <a:gd name="connsiteY35" fmla="*/ 380773 h 1451245"/>
                  <a:gd name="connsiteX36" fmla="*/ 860084 w 1366725"/>
                  <a:gd name="connsiteY36" fmla="*/ 234729 h 1451245"/>
                  <a:gd name="connsiteX37" fmla="*/ 862465 w 1366725"/>
                  <a:gd name="connsiteY37" fmla="*/ 107779 h 1451245"/>
                  <a:gd name="connsiteX38" fmla="*/ 797777 w 1366725"/>
                  <a:gd name="connsiteY38" fmla="*/ 57421 h 1451245"/>
                  <a:gd name="connsiteX39" fmla="*/ 771273 w 1366725"/>
                  <a:gd name="connsiteY39" fmla="*/ 70673 h 1451245"/>
                  <a:gd name="connsiteX40" fmla="*/ 705054 w 1366725"/>
                  <a:gd name="connsiteY40" fmla="*/ 65102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392739 h 1437777"/>
                  <a:gd name="connsiteX1" fmla="*/ 344554 w 1366725"/>
                  <a:gd name="connsiteY1" fmla="*/ 1434607 h 1437777"/>
                  <a:gd name="connsiteX2" fmla="*/ 461173 w 1366725"/>
                  <a:gd name="connsiteY2" fmla="*/ 1427691 h 1437777"/>
                  <a:gd name="connsiteX3" fmla="*/ 508881 w 1366725"/>
                  <a:gd name="connsiteY3" fmla="*/ 1382634 h 1437777"/>
                  <a:gd name="connsiteX4" fmla="*/ 530085 w 1366725"/>
                  <a:gd name="connsiteY4" fmla="*/ 1324324 h 1437777"/>
                  <a:gd name="connsiteX5" fmla="*/ 564540 w 1366725"/>
                  <a:gd name="connsiteY5" fmla="*/ 1292520 h 1437777"/>
                  <a:gd name="connsiteX6" fmla="*/ 553938 w 1366725"/>
                  <a:gd name="connsiteY6" fmla="*/ 1263365 h 1437777"/>
                  <a:gd name="connsiteX7" fmla="*/ 625500 w 1366725"/>
                  <a:gd name="connsiteY7" fmla="*/ 1178553 h 1437777"/>
                  <a:gd name="connsiteX8" fmla="*/ 657306 w 1366725"/>
                  <a:gd name="connsiteY8" fmla="*/ 1183853 h 1437777"/>
                  <a:gd name="connsiteX9" fmla="*/ 697063 w 1366725"/>
                  <a:gd name="connsiteY9" fmla="*/ 1189154 h 1437777"/>
                  <a:gd name="connsiteX10" fmla="*/ 739469 w 1366725"/>
                  <a:gd name="connsiteY10" fmla="*/ 1194455 h 1437777"/>
                  <a:gd name="connsiteX11" fmla="*/ 821633 w 1366725"/>
                  <a:gd name="connsiteY11" fmla="*/ 1228912 h 1437777"/>
                  <a:gd name="connsiteX12" fmla="*/ 970058 w 1366725"/>
                  <a:gd name="connsiteY12" fmla="*/ 1300474 h 1437777"/>
                  <a:gd name="connsiteX13" fmla="*/ 1009813 w 1366725"/>
                  <a:gd name="connsiteY13" fmla="*/ 1284571 h 1437777"/>
                  <a:gd name="connsiteX14" fmla="*/ 1001863 w 1366725"/>
                  <a:gd name="connsiteY14" fmla="*/ 1255416 h 1437777"/>
                  <a:gd name="connsiteX15" fmla="*/ 991261 w 1366725"/>
                  <a:gd name="connsiteY15" fmla="*/ 1197107 h 1437777"/>
                  <a:gd name="connsiteX16" fmla="*/ 1049571 w 1366725"/>
                  <a:gd name="connsiteY16" fmla="*/ 1170602 h 1437777"/>
                  <a:gd name="connsiteX17" fmla="*/ 1150287 w 1366725"/>
                  <a:gd name="connsiteY17" fmla="*/ 1181203 h 1437777"/>
                  <a:gd name="connsiteX18" fmla="*/ 1160889 w 1366725"/>
                  <a:gd name="connsiteY18" fmla="*/ 1239513 h 1437777"/>
                  <a:gd name="connsiteX19" fmla="*/ 1224498 w 1366725"/>
                  <a:gd name="connsiteY19" fmla="*/ 1244813 h 1437777"/>
                  <a:gd name="connsiteX20" fmla="*/ 1229800 w 1366725"/>
                  <a:gd name="connsiteY20" fmla="*/ 1292521 h 1437777"/>
                  <a:gd name="connsiteX21" fmla="*/ 1341118 w 1366725"/>
                  <a:gd name="connsiteY21" fmla="*/ 1279269 h 1437777"/>
                  <a:gd name="connsiteX22" fmla="*/ 1343768 w 1366725"/>
                  <a:gd name="connsiteY22" fmla="*/ 1244813 h 1437777"/>
                  <a:gd name="connsiteX23" fmla="*/ 1317264 w 1366725"/>
                  <a:gd name="connsiteY23" fmla="*/ 1178554 h 1437777"/>
                  <a:gd name="connsiteX24" fmla="*/ 1364971 w 1366725"/>
                  <a:gd name="connsiteY24" fmla="*/ 1149399 h 1437777"/>
                  <a:gd name="connsiteX25" fmla="*/ 1359671 w 1366725"/>
                  <a:gd name="connsiteY25" fmla="*/ 945315 h 1437777"/>
                  <a:gd name="connsiteX26" fmla="*/ 1245701 w 1366725"/>
                  <a:gd name="connsiteY26" fmla="*/ 932063 h 1437777"/>
                  <a:gd name="connsiteX27" fmla="*/ 1205945 w 1366725"/>
                  <a:gd name="connsiteY27" fmla="*/ 892309 h 1437777"/>
                  <a:gd name="connsiteX28" fmla="*/ 1054870 w 1366725"/>
                  <a:gd name="connsiteY28" fmla="*/ 722679 h 1437777"/>
                  <a:gd name="connsiteX29" fmla="*/ 1038967 w 1366725"/>
                  <a:gd name="connsiteY29" fmla="*/ 759784 h 1437777"/>
                  <a:gd name="connsiteX30" fmla="*/ 999210 w 1366725"/>
                  <a:gd name="connsiteY30" fmla="*/ 749182 h 1437777"/>
                  <a:gd name="connsiteX31" fmla="*/ 999210 w 1366725"/>
                  <a:gd name="connsiteY31" fmla="*/ 693524 h 1437777"/>
                  <a:gd name="connsiteX32" fmla="*/ 895844 w 1366725"/>
                  <a:gd name="connsiteY32" fmla="*/ 568954 h 1437777"/>
                  <a:gd name="connsiteX33" fmla="*/ 921312 w 1366725"/>
                  <a:gd name="connsiteY33" fmla="*/ 537417 h 1437777"/>
                  <a:gd name="connsiteX34" fmla="*/ 934296 w 1366725"/>
                  <a:gd name="connsiteY34" fmla="*/ 494741 h 1437777"/>
                  <a:gd name="connsiteX35" fmla="*/ 948852 w 1366725"/>
                  <a:gd name="connsiteY35" fmla="*/ 380773 h 1437777"/>
                  <a:gd name="connsiteX36" fmla="*/ 860084 w 1366725"/>
                  <a:gd name="connsiteY36" fmla="*/ 234729 h 1437777"/>
                  <a:gd name="connsiteX37" fmla="*/ 862465 w 1366725"/>
                  <a:gd name="connsiteY37" fmla="*/ 107779 h 1437777"/>
                  <a:gd name="connsiteX38" fmla="*/ 797777 w 1366725"/>
                  <a:gd name="connsiteY38" fmla="*/ 57421 h 1437777"/>
                  <a:gd name="connsiteX39" fmla="*/ 771273 w 1366725"/>
                  <a:gd name="connsiteY39" fmla="*/ 70673 h 1437777"/>
                  <a:gd name="connsiteX40" fmla="*/ 705054 w 1366725"/>
                  <a:gd name="connsiteY40" fmla="*/ 65102 h 1437777"/>
                  <a:gd name="connsiteX41" fmla="*/ 723565 w 1366725"/>
                  <a:gd name="connsiteY41" fmla="*/ 25615 h 1437777"/>
                  <a:gd name="connsiteX42" fmla="*/ 694410 w 1366725"/>
                  <a:gd name="connsiteY42" fmla="*/ 12363 h 1437777"/>
                  <a:gd name="connsiteX43" fmla="*/ 490327 w 1366725"/>
                  <a:gd name="connsiteY43" fmla="*/ 1761 h 1437777"/>
                  <a:gd name="connsiteX44" fmla="*/ 453221 w 1366725"/>
                  <a:gd name="connsiteY44" fmla="*/ 4412 h 1437777"/>
                  <a:gd name="connsiteX45" fmla="*/ 434668 w 1366725"/>
                  <a:gd name="connsiteY45" fmla="*/ 22965 h 1437777"/>
                  <a:gd name="connsiteX46" fmla="*/ 381659 w 1366725"/>
                  <a:gd name="connsiteY46" fmla="*/ 20316 h 1437777"/>
                  <a:gd name="connsiteX47" fmla="*/ 267691 w 1366725"/>
                  <a:gd name="connsiteY47" fmla="*/ 171390 h 1437777"/>
                  <a:gd name="connsiteX48" fmla="*/ 246488 w 1366725"/>
                  <a:gd name="connsiteY48" fmla="*/ 327766 h 1437777"/>
                  <a:gd name="connsiteX49" fmla="*/ 137820 w 1366725"/>
                  <a:gd name="connsiteY49" fmla="*/ 348969 h 1437777"/>
                  <a:gd name="connsiteX50" fmla="*/ 0 w 1366725"/>
                  <a:gd name="connsiteY50" fmla="*/ 375469 h 1437777"/>
                  <a:gd name="connsiteX0" fmla="*/ 251789 w 1366725"/>
                  <a:gd name="connsiteY0" fmla="*/ 1392739 h 1437446"/>
                  <a:gd name="connsiteX1" fmla="*/ 344554 w 1366725"/>
                  <a:gd name="connsiteY1" fmla="*/ 1434607 h 1437446"/>
                  <a:gd name="connsiteX2" fmla="*/ 456411 w 1366725"/>
                  <a:gd name="connsiteY2" fmla="*/ 1422928 h 1437446"/>
                  <a:gd name="connsiteX3" fmla="*/ 508881 w 1366725"/>
                  <a:gd name="connsiteY3" fmla="*/ 1382634 h 1437446"/>
                  <a:gd name="connsiteX4" fmla="*/ 530085 w 1366725"/>
                  <a:gd name="connsiteY4" fmla="*/ 1324324 h 1437446"/>
                  <a:gd name="connsiteX5" fmla="*/ 564540 w 1366725"/>
                  <a:gd name="connsiteY5" fmla="*/ 1292520 h 1437446"/>
                  <a:gd name="connsiteX6" fmla="*/ 553938 w 1366725"/>
                  <a:gd name="connsiteY6" fmla="*/ 1263365 h 1437446"/>
                  <a:gd name="connsiteX7" fmla="*/ 625500 w 1366725"/>
                  <a:gd name="connsiteY7" fmla="*/ 1178553 h 1437446"/>
                  <a:gd name="connsiteX8" fmla="*/ 657306 w 1366725"/>
                  <a:gd name="connsiteY8" fmla="*/ 1183853 h 1437446"/>
                  <a:gd name="connsiteX9" fmla="*/ 697063 w 1366725"/>
                  <a:gd name="connsiteY9" fmla="*/ 1189154 h 1437446"/>
                  <a:gd name="connsiteX10" fmla="*/ 739469 w 1366725"/>
                  <a:gd name="connsiteY10" fmla="*/ 1194455 h 1437446"/>
                  <a:gd name="connsiteX11" fmla="*/ 821633 w 1366725"/>
                  <a:gd name="connsiteY11" fmla="*/ 1228912 h 1437446"/>
                  <a:gd name="connsiteX12" fmla="*/ 970058 w 1366725"/>
                  <a:gd name="connsiteY12" fmla="*/ 1300474 h 1437446"/>
                  <a:gd name="connsiteX13" fmla="*/ 1009813 w 1366725"/>
                  <a:gd name="connsiteY13" fmla="*/ 1284571 h 1437446"/>
                  <a:gd name="connsiteX14" fmla="*/ 1001863 w 1366725"/>
                  <a:gd name="connsiteY14" fmla="*/ 1255416 h 1437446"/>
                  <a:gd name="connsiteX15" fmla="*/ 991261 w 1366725"/>
                  <a:gd name="connsiteY15" fmla="*/ 1197107 h 1437446"/>
                  <a:gd name="connsiteX16" fmla="*/ 1049571 w 1366725"/>
                  <a:gd name="connsiteY16" fmla="*/ 1170602 h 1437446"/>
                  <a:gd name="connsiteX17" fmla="*/ 1150287 w 1366725"/>
                  <a:gd name="connsiteY17" fmla="*/ 1181203 h 1437446"/>
                  <a:gd name="connsiteX18" fmla="*/ 1160889 w 1366725"/>
                  <a:gd name="connsiteY18" fmla="*/ 1239513 h 1437446"/>
                  <a:gd name="connsiteX19" fmla="*/ 1224498 w 1366725"/>
                  <a:gd name="connsiteY19" fmla="*/ 1244813 h 1437446"/>
                  <a:gd name="connsiteX20" fmla="*/ 1229800 w 1366725"/>
                  <a:gd name="connsiteY20" fmla="*/ 1292521 h 1437446"/>
                  <a:gd name="connsiteX21" fmla="*/ 1341118 w 1366725"/>
                  <a:gd name="connsiteY21" fmla="*/ 1279269 h 1437446"/>
                  <a:gd name="connsiteX22" fmla="*/ 1343768 w 1366725"/>
                  <a:gd name="connsiteY22" fmla="*/ 1244813 h 1437446"/>
                  <a:gd name="connsiteX23" fmla="*/ 1317264 w 1366725"/>
                  <a:gd name="connsiteY23" fmla="*/ 1178554 h 1437446"/>
                  <a:gd name="connsiteX24" fmla="*/ 1364971 w 1366725"/>
                  <a:gd name="connsiteY24" fmla="*/ 1149399 h 1437446"/>
                  <a:gd name="connsiteX25" fmla="*/ 1359671 w 1366725"/>
                  <a:gd name="connsiteY25" fmla="*/ 945315 h 1437446"/>
                  <a:gd name="connsiteX26" fmla="*/ 1245701 w 1366725"/>
                  <a:gd name="connsiteY26" fmla="*/ 932063 h 1437446"/>
                  <a:gd name="connsiteX27" fmla="*/ 1205945 w 1366725"/>
                  <a:gd name="connsiteY27" fmla="*/ 892309 h 1437446"/>
                  <a:gd name="connsiteX28" fmla="*/ 1054870 w 1366725"/>
                  <a:gd name="connsiteY28" fmla="*/ 722679 h 1437446"/>
                  <a:gd name="connsiteX29" fmla="*/ 1038967 w 1366725"/>
                  <a:gd name="connsiteY29" fmla="*/ 759784 h 1437446"/>
                  <a:gd name="connsiteX30" fmla="*/ 999210 w 1366725"/>
                  <a:gd name="connsiteY30" fmla="*/ 749182 h 1437446"/>
                  <a:gd name="connsiteX31" fmla="*/ 999210 w 1366725"/>
                  <a:gd name="connsiteY31" fmla="*/ 693524 h 1437446"/>
                  <a:gd name="connsiteX32" fmla="*/ 895844 w 1366725"/>
                  <a:gd name="connsiteY32" fmla="*/ 568954 h 1437446"/>
                  <a:gd name="connsiteX33" fmla="*/ 921312 w 1366725"/>
                  <a:gd name="connsiteY33" fmla="*/ 537417 h 1437446"/>
                  <a:gd name="connsiteX34" fmla="*/ 934296 w 1366725"/>
                  <a:gd name="connsiteY34" fmla="*/ 494741 h 1437446"/>
                  <a:gd name="connsiteX35" fmla="*/ 948852 w 1366725"/>
                  <a:gd name="connsiteY35" fmla="*/ 380773 h 1437446"/>
                  <a:gd name="connsiteX36" fmla="*/ 860084 w 1366725"/>
                  <a:gd name="connsiteY36" fmla="*/ 234729 h 1437446"/>
                  <a:gd name="connsiteX37" fmla="*/ 862465 w 1366725"/>
                  <a:gd name="connsiteY37" fmla="*/ 107779 h 1437446"/>
                  <a:gd name="connsiteX38" fmla="*/ 797777 w 1366725"/>
                  <a:gd name="connsiteY38" fmla="*/ 57421 h 1437446"/>
                  <a:gd name="connsiteX39" fmla="*/ 771273 w 1366725"/>
                  <a:gd name="connsiteY39" fmla="*/ 70673 h 1437446"/>
                  <a:gd name="connsiteX40" fmla="*/ 705054 w 1366725"/>
                  <a:gd name="connsiteY40" fmla="*/ 65102 h 1437446"/>
                  <a:gd name="connsiteX41" fmla="*/ 723565 w 1366725"/>
                  <a:gd name="connsiteY41" fmla="*/ 25615 h 1437446"/>
                  <a:gd name="connsiteX42" fmla="*/ 694410 w 1366725"/>
                  <a:gd name="connsiteY42" fmla="*/ 12363 h 1437446"/>
                  <a:gd name="connsiteX43" fmla="*/ 490327 w 1366725"/>
                  <a:gd name="connsiteY43" fmla="*/ 1761 h 1437446"/>
                  <a:gd name="connsiteX44" fmla="*/ 453221 w 1366725"/>
                  <a:gd name="connsiteY44" fmla="*/ 4412 h 1437446"/>
                  <a:gd name="connsiteX45" fmla="*/ 434668 w 1366725"/>
                  <a:gd name="connsiteY45" fmla="*/ 22965 h 1437446"/>
                  <a:gd name="connsiteX46" fmla="*/ 381659 w 1366725"/>
                  <a:gd name="connsiteY46" fmla="*/ 20316 h 1437446"/>
                  <a:gd name="connsiteX47" fmla="*/ 267691 w 1366725"/>
                  <a:gd name="connsiteY47" fmla="*/ 171390 h 1437446"/>
                  <a:gd name="connsiteX48" fmla="*/ 246488 w 1366725"/>
                  <a:gd name="connsiteY48" fmla="*/ 327766 h 1437446"/>
                  <a:gd name="connsiteX49" fmla="*/ 137820 w 1366725"/>
                  <a:gd name="connsiteY49" fmla="*/ 348969 h 1437446"/>
                  <a:gd name="connsiteX50" fmla="*/ 0 w 1366725"/>
                  <a:gd name="connsiteY50" fmla="*/ 375469 h 1437446"/>
                  <a:gd name="connsiteX0" fmla="*/ 251789 w 1366725"/>
                  <a:gd name="connsiteY0" fmla="*/ 1392739 h 1437446"/>
                  <a:gd name="connsiteX1" fmla="*/ 344554 w 1366725"/>
                  <a:gd name="connsiteY1" fmla="*/ 1434607 h 1437446"/>
                  <a:gd name="connsiteX2" fmla="*/ 456411 w 1366725"/>
                  <a:gd name="connsiteY2" fmla="*/ 1422928 h 1437446"/>
                  <a:gd name="connsiteX3" fmla="*/ 499356 w 1366725"/>
                  <a:gd name="connsiteY3" fmla="*/ 1377872 h 1437446"/>
                  <a:gd name="connsiteX4" fmla="*/ 530085 w 1366725"/>
                  <a:gd name="connsiteY4" fmla="*/ 1324324 h 1437446"/>
                  <a:gd name="connsiteX5" fmla="*/ 564540 w 1366725"/>
                  <a:gd name="connsiteY5" fmla="*/ 1292520 h 1437446"/>
                  <a:gd name="connsiteX6" fmla="*/ 553938 w 1366725"/>
                  <a:gd name="connsiteY6" fmla="*/ 1263365 h 1437446"/>
                  <a:gd name="connsiteX7" fmla="*/ 625500 w 1366725"/>
                  <a:gd name="connsiteY7" fmla="*/ 1178553 h 1437446"/>
                  <a:gd name="connsiteX8" fmla="*/ 657306 w 1366725"/>
                  <a:gd name="connsiteY8" fmla="*/ 1183853 h 1437446"/>
                  <a:gd name="connsiteX9" fmla="*/ 697063 w 1366725"/>
                  <a:gd name="connsiteY9" fmla="*/ 1189154 h 1437446"/>
                  <a:gd name="connsiteX10" fmla="*/ 739469 w 1366725"/>
                  <a:gd name="connsiteY10" fmla="*/ 1194455 h 1437446"/>
                  <a:gd name="connsiteX11" fmla="*/ 821633 w 1366725"/>
                  <a:gd name="connsiteY11" fmla="*/ 1228912 h 1437446"/>
                  <a:gd name="connsiteX12" fmla="*/ 970058 w 1366725"/>
                  <a:gd name="connsiteY12" fmla="*/ 1300474 h 1437446"/>
                  <a:gd name="connsiteX13" fmla="*/ 1009813 w 1366725"/>
                  <a:gd name="connsiteY13" fmla="*/ 1284571 h 1437446"/>
                  <a:gd name="connsiteX14" fmla="*/ 1001863 w 1366725"/>
                  <a:gd name="connsiteY14" fmla="*/ 1255416 h 1437446"/>
                  <a:gd name="connsiteX15" fmla="*/ 991261 w 1366725"/>
                  <a:gd name="connsiteY15" fmla="*/ 1197107 h 1437446"/>
                  <a:gd name="connsiteX16" fmla="*/ 1049571 w 1366725"/>
                  <a:gd name="connsiteY16" fmla="*/ 1170602 h 1437446"/>
                  <a:gd name="connsiteX17" fmla="*/ 1150287 w 1366725"/>
                  <a:gd name="connsiteY17" fmla="*/ 1181203 h 1437446"/>
                  <a:gd name="connsiteX18" fmla="*/ 1160889 w 1366725"/>
                  <a:gd name="connsiteY18" fmla="*/ 1239513 h 1437446"/>
                  <a:gd name="connsiteX19" fmla="*/ 1224498 w 1366725"/>
                  <a:gd name="connsiteY19" fmla="*/ 1244813 h 1437446"/>
                  <a:gd name="connsiteX20" fmla="*/ 1229800 w 1366725"/>
                  <a:gd name="connsiteY20" fmla="*/ 1292521 h 1437446"/>
                  <a:gd name="connsiteX21" fmla="*/ 1341118 w 1366725"/>
                  <a:gd name="connsiteY21" fmla="*/ 1279269 h 1437446"/>
                  <a:gd name="connsiteX22" fmla="*/ 1343768 w 1366725"/>
                  <a:gd name="connsiteY22" fmla="*/ 1244813 h 1437446"/>
                  <a:gd name="connsiteX23" fmla="*/ 1317264 w 1366725"/>
                  <a:gd name="connsiteY23" fmla="*/ 1178554 h 1437446"/>
                  <a:gd name="connsiteX24" fmla="*/ 1364971 w 1366725"/>
                  <a:gd name="connsiteY24" fmla="*/ 1149399 h 1437446"/>
                  <a:gd name="connsiteX25" fmla="*/ 1359671 w 1366725"/>
                  <a:gd name="connsiteY25" fmla="*/ 945315 h 1437446"/>
                  <a:gd name="connsiteX26" fmla="*/ 1245701 w 1366725"/>
                  <a:gd name="connsiteY26" fmla="*/ 932063 h 1437446"/>
                  <a:gd name="connsiteX27" fmla="*/ 1205945 w 1366725"/>
                  <a:gd name="connsiteY27" fmla="*/ 892309 h 1437446"/>
                  <a:gd name="connsiteX28" fmla="*/ 1054870 w 1366725"/>
                  <a:gd name="connsiteY28" fmla="*/ 722679 h 1437446"/>
                  <a:gd name="connsiteX29" fmla="*/ 1038967 w 1366725"/>
                  <a:gd name="connsiteY29" fmla="*/ 759784 h 1437446"/>
                  <a:gd name="connsiteX30" fmla="*/ 999210 w 1366725"/>
                  <a:gd name="connsiteY30" fmla="*/ 749182 h 1437446"/>
                  <a:gd name="connsiteX31" fmla="*/ 999210 w 1366725"/>
                  <a:gd name="connsiteY31" fmla="*/ 693524 h 1437446"/>
                  <a:gd name="connsiteX32" fmla="*/ 895844 w 1366725"/>
                  <a:gd name="connsiteY32" fmla="*/ 568954 h 1437446"/>
                  <a:gd name="connsiteX33" fmla="*/ 921312 w 1366725"/>
                  <a:gd name="connsiteY33" fmla="*/ 537417 h 1437446"/>
                  <a:gd name="connsiteX34" fmla="*/ 934296 w 1366725"/>
                  <a:gd name="connsiteY34" fmla="*/ 494741 h 1437446"/>
                  <a:gd name="connsiteX35" fmla="*/ 948852 w 1366725"/>
                  <a:gd name="connsiteY35" fmla="*/ 380773 h 1437446"/>
                  <a:gd name="connsiteX36" fmla="*/ 860084 w 1366725"/>
                  <a:gd name="connsiteY36" fmla="*/ 234729 h 1437446"/>
                  <a:gd name="connsiteX37" fmla="*/ 862465 w 1366725"/>
                  <a:gd name="connsiteY37" fmla="*/ 107779 h 1437446"/>
                  <a:gd name="connsiteX38" fmla="*/ 797777 w 1366725"/>
                  <a:gd name="connsiteY38" fmla="*/ 57421 h 1437446"/>
                  <a:gd name="connsiteX39" fmla="*/ 771273 w 1366725"/>
                  <a:gd name="connsiteY39" fmla="*/ 70673 h 1437446"/>
                  <a:gd name="connsiteX40" fmla="*/ 705054 w 1366725"/>
                  <a:gd name="connsiteY40" fmla="*/ 65102 h 1437446"/>
                  <a:gd name="connsiteX41" fmla="*/ 723565 w 1366725"/>
                  <a:gd name="connsiteY41" fmla="*/ 25615 h 1437446"/>
                  <a:gd name="connsiteX42" fmla="*/ 694410 w 1366725"/>
                  <a:gd name="connsiteY42" fmla="*/ 12363 h 1437446"/>
                  <a:gd name="connsiteX43" fmla="*/ 490327 w 1366725"/>
                  <a:gd name="connsiteY43" fmla="*/ 1761 h 1437446"/>
                  <a:gd name="connsiteX44" fmla="*/ 453221 w 1366725"/>
                  <a:gd name="connsiteY44" fmla="*/ 4412 h 1437446"/>
                  <a:gd name="connsiteX45" fmla="*/ 434668 w 1366725"/>
                  <a:gd name="connsiteY45" fmla="*/ 22965 h 1437446"/>
                  <a:gd name="connsiteX46" fmla="*/ 381659 w 1366725"/>
                  <a:gd name="connsiteY46" fmla="*/ 20316 h 1437446"/>
                  <a:gd name="connsiteX47" fmla="*/ 267691 w 1366725"/>
                  <a:gd name="connsiteY47" fmla="*/ 171390 h 1437446"/>
                  <a:gd name="connsiteX48" fmla="*/ 246488 w 1366725"/>
                  <a:gd name="connsiteY48" fmla="*/ 327766 h 1437446"/>
                  <a:gd name="connsiteX49" fmla="*/ 137820 w 1366725"/>
                  <a:gd name="connsiteY49" fmla="*/ 348969 h 1437446"/>
                  <a:gd name="connsiteX50" fmla="*/ 0 w 1366725"/>
                  <a:gd name="connsiteY50" fmla="*/ 375469 h 1437446"/>
                  <a:gd name="connsiteX0" fmla="*/ 251789 w 1366725"/>
                  <a:gd name="connsiteY0" fmla="*/ 1392739 h 1437446"/>
                  <a:gd name="connsiteX1" fmla="*/ 344554 w 1366725"/>
                  <a:gd name="connsiteY1" fmla="*/ 1434607 h 1437446"/>
                  <a:gd name="connsiteX2" fmla="*/ 456411 w 1366725"/>
                  <a:gd name="connsiteY2" fmla="*/ 1422928 h 1437446"/>
                  <a:gd name="connsiteX3" fmla="*/ 499356 w 1366725"/>
                  <a:gd name="connsiteY3" fmla="*/ 1377872 h 1437446"/>
                  <a:gd name="connsiteX4" fmla="*/ 530085 w 1366725"/>
                  <a:gd name="connsiteY4" fmla="*/ 1324324 h 1437446"/>
                  <a:gd name="connsiteX5" fmla="*/ 564540 w 1366725"/>
                  <a:gd name="connsiteY5" fmla="*/ 1292520 h 1437446"/>
                  <a:gd name="connsiteX6" fmla="*/ 553938 w 1366725"/>
                  <a:gd name="connsiteY6" fmla="*/ 1251459 h 1437446"/>
                  <a:gd name="connsiteX7" fmla="*/ 625500 w 1366725"/>
                  <a:gd name="connsiteY7" fmla="*/ 1178553 h 1437446"/>
                  <a:gd name="connsiteX8" fmla="*/ 657306 w 1366725"/>
                  <a:gd name="connsiteY8" fmla="*/ 1183853 h 1437446"/>
                  <a:gd name="connsiteX9" fmla="*/ 697063 w 1366725"/>
                  <a:gd name="connsiteY9" fmla="*/ 1189154 h 1437446"/>
                  <a:gd name="connsiteX10" fmla="*/ 739469 w 1366725"/>
                  <a:gd name="connsiteY10" fmla="*/ 1194455 h 1437446"/>
                  <a:gd name="connsiteX11" fmla="*/ 821633 w 1366725"/>
                  <a:gd name="connsiteY11" fmla="*/ 1228912 h 1437446"/>
                  <a:gd name="connsiteX12" fmla="*/ 970058 w 1366725"/>
                  <a:gd name="connsiteY12" fmla="*/ 1300474 h 1437446"/>
                  <a:gd name="connsiteX13" fmla="*/ 1009813 w 1366725"/>
                  <a:gd name="connsiteY13" fmla="*/ 1284571 h 1437446"/>
                  <a:gd name="connsiteX14" fmla="*/ 1001863 w 1366725"/>
                  <a:gd name="connsiteY14" fmla="*/ 1255416 h 1437446"/>
                  <a:gd name="connsiteX15" fmla="*/ 991261 w 1366725"/>
                  <a:gd name="connsiteY15" fmla="*/ 1197107 h 1437446"/>
                  <a:gd name="connsiteX16" fmla="*/ 1049571 w 1366725"/>
                  <a:gd name="connsiteY16" fmla="*/ 1170602 h 1437446"/>
                  <a:gd name="connsiteX17" fmla="*/ 1150287 w 1366725"/>
                  <a:gd name="connsiteY17" fmla="*/ 1181203 h 1437446"/>
                  <a:gd name="connsiteX18" fmla="*/ 1160889 w 1366725"/>
                  <a:gd name="connsiteY18" fmla="*/ 1239513 h 1437446"/>
                  <a:gd name="connsiteX19" fmla="*/ 1224498 w 1366725"/>
                  <a:gd name="connsiteY19" fmla="*/ 1244813 h 1437446"/>
                  <a:gd name="connsiteX20" fmla="*/ 1229800 w 1366725"/>
                  <a:gd name="connsiteY20" fmla="*/ 1292521 h 1437446"/>
                  <a:gd name="connsiteX21" fmla="*/ 1341118 w 1366725"/>
                  <a:gd name="connsiteY21" fmla="*/ 1279269 h 1437446"/>
                  <a:gd name="connsiteX22" fmla="*/ 1343768 w 1366725"/>
                  <a:gd name="connsiteY22" fmla="*/ 1244813 h 1437446"/>
                  <a:gd name="connsiteX23" fmla="*/ 1317264 w 1366725"/>
                  <a:gd name="connsiteY23" fmla="*/ 1178554 h 1437446"/>
                  <a:gd name="connsiteX24" fmla="*/ 1364971 w 1366725"/>
                  <a:gd name="connsiteY24" fmla="*/ 1149399 h 1437446"/>
                  <a:gd name="connsiteX25" fmla="*/ 1359671 w 1366725"/>
                  <a:gd name="connsiteY25" fmla="*/ 945315 h 1437446"/>
                  <a:gd name="connsiteX26" fmla="*/ 1245701 w 1366725"/>
                  <a:gd name="connsiteY26" fmla="*/ 932063 h 1437446"/>
                  <a:gd name="connsiteX27" fmla="*/ 1205945 w 1366725"/>
                  <a:gd name="connsiteY27" fmla="*/ 892309 h 1437446"/>
                  <a:gd name="connsiteX28" fmla="*/ 1054870 w 1366725"/>
                  <a:gd name="connsiteY28" fmla="*/ 722679 h 1437446"/>
                  <a:gd name="connsiteX29" fmla="*/ 1038967 w 1366725"/>
                  <a:gd name="connsiteY29" fmla="*/ 759784 h 1437446"/>
                  <a:gd name="connsiteX30" fmla="*/ 999210 w 1366725"/>
                  <a:gd name="connsiteY30" fmla="*/ 749182 h 1437446"/>
                  <a:gd name="connsiteX31" fmla="*/ 999210 w 1366725"/>
                  <a:gd name="connsiteY31" fmla="*/ 693524 h 1437446"/>
                  <a:gd name="connsiteX32" fmla="*/ 895844 w 1366725"/>
                  <a:gd name="connsiteY32" fmla="*/ 568954 h 1437446"/>
                  <a:gd name="connsiteX33" fmla="*/ 921312 w 1366725"/>
                  <a:gd name="connsiteY33" fmla="*/ 537417 h 1437446"/>
                  <a:gd name="connsiteX34" fmla="*/ 934296 w 1366725"/>
                  <a:gd name="connsiteY34" fmla="*/ 494741 h 1437446"/>
                  <a:gd name="connsiteX35" fmla="*/ 948852 w 1366725"/>
                  <a:gd name="connsiteY35" fmla="*/ 380773 h 1437446"/>
                  <a:gd name="connsiteX36" fmla="*/ 860084 w 1366725"/>
                  <a:gd name="connsiteY36" fmla="*/ 234729 h 1437446"/>
                  <a:gd name="connsiteX37" fmla="*/ 862465 w 1366725"/>
                  <a:gd name="connsiteY37" fmla="*/ 107779 h 1437446"/>
                  <a:gd name="connsiteX38" fmla="*/ 797777 w 1366725"/>
                  <a:gd name="connsiteY38" fmla="*/ 57421 h 1437446"/>
                  <a:gd name="connsiteX39" fmla="*/ 771273 w 1366725"/>
                  <a:gd name="connsiteY39" fmla="*/ 70673 h 1437446"/>
                  <a:gd name="connsiteX40" fmla="*/ 705054 w 1366725"/>
                  <a:gd name="connsiteY40" fmla="*/ 65102 h 1437446"/>
                  <a:gd name="connsiteX41" fmla="*/ 723565 w 1366725"/>
                  <a:gd name="connsiteY41" fmla="*/ 25615 h 1437446"/>
                  <a:gd name="connsiteX42" fmla="*/ 694410 w 1366725"/>
                  <a:gd name="connsiteY42" fmla="*/ 12363 h 1437446"/>
                  <a:gd name="connsiteX43" fmla="*/ 490327 w 1366725"/>
                  <a:gd name="connsiteY43" fmla="*/ 1761 h 1437446"/>
                  <a:gd name="connsiteX44" fmla="*/ 453221 w 1366725"/>
                  <a:gd name="connsiteY44" fmla="*/ 4412 h 1437446"/>
                  <a:gd name="connsiteX45" fmla="*/ 434668 w 1366725"/>
                  <a:gd name="connsiteY45" fmla="*/ 22965 h 1437446"/>
                  <a:gd name="connsiteX46" fmla="*/ 381659 w 1366725"/>
                  <a:gd name="connsiteY46" fmla="*/ 20316 h 1437446"/>
                  <a:gd name="connsiteX47" fmla="*/ 267691 w 1366725"/>
                  <a:gd name="connsiteY47" fmla="*/ 171390 h 1437446"/>
                  <a:gd name="connsiteX48" fmla="*/ 246488 w 1366725"/>
                  <a:gd name="connsiteY48" fmla="*/ 327766 h 1437446"/>
                  <a:gd name="connsiteX49" fmla="*/ 137820 w 1366725"/>
                  <a:gd name="connsiteY49" fmla="*/ 348969 h 1437446"/>
                  <a:gd name="connsiteX50" fmla="*/ 0 w 1366725"/>
                  <a:gd name="connsiteY50" fmla="*/ 375469 h 1437446"/>
                  <a:gd name="connsiteX0" fmla="*/ 251789 w 1366725"/>
                  <a:gd name="connsiteY0" fmla="*/ 1392739 h 1437446"/>
                  <a:gd name="connsiteX1" fmla="*/ 344554 w 1366725"/>
                  <a:gd name="connsiteY1" fmla="*/ 1434607 h 1437446"/>
                  <a:gd name="connsiteX2" fmla="*/ 456411 w 1366725"/>
                  <a:gd name="connsiteY2" fmla="*/ 1422928 h 1437446"/>
                  <a:gd name="connsiteX3" fmla="*/ 499356 w 1366725"/>
                  <a:gd name="connsiteY3" fmla="*/ 1377872 h 1437446"/>
                  <a:gd name="connsiteX4" fmla="*/ 530085 w 1366725"/>
                  <a:gd name="connsiteY4" fmla="*/ 1324324 h 1437446"/>
                  <a:gd name="connsiteX5" fmla="*/ 564540 w 1366725"/>
                  <a:gd name="connsiteY5" fmla="*/ 1292520 h 1437446"/>
                  <a:gd name="connsiteX6" fmla="*/ 553938 w 1366725"/>
                  <a:gd name="connsiteY6" fmla="*/ 1251459 h 1437446"/>
                  <a:gd name="connsiteX7" fmla="*/ 585121 w 1366725"/>
                  <a:gd name="connsiteY7" fmla="*/ 1204858 h 1437446"/>
                  <a:gd name="connsiteX8" fmla="*/ 625500 w 1366725"/>
                  <a:gd name="connsiteY8" fmla="*/ 1178553 h 1437446"/>
                  <a:gd name="connsiteX9" fmla="*/ 657306 w 1366725"/>
                  <a:gd name="connsiteY9" fmla="*/ 1183853 h 1437446"/>
                  <a:gd name="connsiteX10" fmla="*/ 697063 w 1366725"/>
                  <a:gd name="connsiteY10" fmla="*/ 1189154 h 1437446"/>
                  <a:gd name="connsiteX11" fmla="*/ 739469 w 1366725"/>
                  <a:gd name="connsiteY11" fmla="*/ 1194455 h 1437446"/>
                  <a:gd name="connsiteX12" fmla="*/ 821633 w 1366725"/>
                  <a:gd name="connsiteY12" fmla="*/ 1228912 h 1437446"/>
                  <a:gd name="connsiteX13" fmla="*/ 970058 w 1366725"/>
                  <a:gd name="connsiteY13" fmla="*/ 1300474 h 1437446"/>
                  <a:gd name="connsiteX14" fmla="*/ 1009813 w 1366725"/>
                  <a:gd name="connsiteY14" fmla="*/ 1284571 h 1437446"/>
                  <a:gd name="connsiteX15" fmla="*/ 1001863 w 1366725"/>
                  <a:gd name="connsiteY15" fmla="*/ 1255416 h 1437446"/>
                  <a:gd name="connsiteX16" fmla="*/ 991261 w 1366725"/>
                  <a:gd name="connsiteY16" fmla="*/ 1197107 h 1437446"/>
                  <a:gd name="connsiteX17" fmla="*/ 1049571 w 1366725"/>
                  <a:gd name="connsiteY17" fmla="*/ 1170602 h 1437446"/>
                  <a:gd name="connsiteX18" fmla="*/ 1150287 w 1366725"/>
                  <a:gd name="connsiteY18" fmla="*/ 1181203 h 1437446"/>
                  <a:gd name="connsiteX19" fmla="*/ 1160889 w 1366725"/>
                  <a:gd name="connsiteY19" fmla="*/ 1239513 h 1437446"/>
                  <a:gd name="connsiteX20" fmla="*/ 1224498 w 1366725"/>
                  <a:gd name="connsiteY20" fmla="*/ 1244813 h 1437446"/>
                  <a:gd name="connsiteX21" fmla="*/ 1229800 w 1366725"/>
                  <a:gd name="connsiteY21" fmla="*/ 1292521 h 1437446"/>
                  <a:gd name="connsiteX22" fmla="*/ 1341118 w 1366725"/>
                  <a:gd name="connsiteY22" fmla="*/ 1279269 h 1437446"/>
                  <a:gd name="connsiteX23" fmla="*/ 1343768 w 1366725"/>
                  <a:gd name="connsiteY23" fmla="*/ 1244813 h 1437446"/>
                  <a:gd name="connsiteX24" fmla="*/ 1317264 w 1366725"/>
                  <a:gd name="connsiteY24" fmla="*/ 1178554 h 1437446"/>
                  <a:gd name="connsiteX25" fmla="*/ 1364971 w 1366725"/>
                  <a:gd name="connsiteY25" fmla="*/ 1149399 h 1437446"/>
                  <a:gd name="connsiteX26" fmla="*/ 1359671 w 1366725"/>
                  <a:gd name="connsiteY26" fmla="*/ 945315 h 1437446"/>
                  <a:gd name="connsiteX27" fmla="*/ 1245701 w 1366725"/>
                  <a:gd name="connsiteY27" fmla="*/ 932063 h 1437446"/>
                  <a:gd name="connsiteX28" fmla="*/ 1205945 w 1366725"/>
                  <a:gd name="connsiteY28" fmla="*/ 892309 h 1437446"/>
                  <a:gd name="connsiteX29" fmla="*/ 1054870 w 1366725"/>
                  <a:gd name="connsiteY29" fmla="*/ 722679 h 1437446"/>
                  <a:gd name="connsiteX30" fmla="*/ 1038967 w 1366725"/>
                  <a:gd name="connsiteY30" fmla="*/ 759784 h 1437446"/>
                  <a:gd name="connsiteX31" fmla="*/ 999210 w 1366725"/>
                  <a:gd name="connsiteY31" fmla="*/ 749182 h 1437446"/>
                  <a:gd name="connsiteX32" fmla="*/ 999210 w 1366725"/>
                  <a:gd name="connsiteY32" fmla="*/ 693524 h 1437446"/>
                  <a:gd name="connsiteX33" fmla="*/ 895844 w 1366725"/>
                  <a:gd name="connsiteY33" fmla="*/ 568954 h 1437446"/>
                  <a:gd name="connsiteX34" fmla="*/ 921312 w 1366725"/>
                  <a:gd name="connsiteY34" fmla="*/ 537417 h 1437446"/>
                  <a:gd name="connsiteX35" fmla="*/ 934296 w 1366725"/>
                  <a:gd name="connsiteY35" fmla="*/ 494741 h 1437446"/>
                  <a:gd name="connsiteX36" fmla="*/ 948852 w 1366725"/>
                  <a:gd name="connsiteY36" fmla="*/ 380773 h 1437446"/>
                  <a:gd name="connsiteX37" fmla="*/ 860084 w 1366725"/>
                  <a:gd name="connsiteY37" fmla="*/ 234729 h 1437446"/>
                  <a:gd name="connsiteX38" fmla="*/ 862465 w 1366725"/>
                  <a:gd name="connsiteY38" fmla="*/ 107779 h 1437446"/>
                  <a:gd name="connsiteX39" fmla="*/ 797777 w 1366725"/>
                  <a:gd name="connsiteY39" fmla="*/ 57421 h 1437446"/>
                  <a:gd name="connsiteX40" fmla="*/ 771273 w 1366725"/>
                  <a:gd name="connsiteY40" fmla="*/ 70673 h 1437446"/>
                  <a:gd name="connsiteX41" fmla="*/ 705054 w 1366725"/>
                  <a:gd name="connsiteY41" fmla="*/ 65102 h 1437446"/>
                  <a:gd name="connsiteX42" fmla="*/ 723565 w 1366725"/>
                  <a:gd name="connsiteY42" fmla="*/ 25615 h 1437446"/>
                  <a:gd name="connsiteX43" fmla="*/ 694410 w 1366725"/>
                  <a:gd name="connsiteY43" fmla="*/ 12363 h 1437446"/>
                  <a:gd name="connsiteX44" fmla="*/ 490327 w 1366725"/>
                  <a:gd name="connsiteY44" fmla="*/ 1761 h 1437446"/>
                  <a:gd name="connsiteX45" fmla="*/ 453221 w 1366725"/>
                  <a:gd name="connsiteY45" fmla="*/ 4412 h 1437446"/>
                  <a:gd name="connsiteX46" fmla="*/ 434668 w 1366725"/>
                  <a:gd name="connsiteY46" fmla="*/ 22965 h 1437446"/>
                  <a:gd name="connsiteX47" fmla="*/ 381659 w 1366725"/>
                  <a:gd name="connsiteY47" fmla="*/ 20316 h 1437446"/>
                  <a:gd name="connsiteX48" fmla="*/ 267691 w 1366725"/>
                  <a:gd name="connsiteY48" fmla="*/ 171390 h 1437446"/>
                  <a:gd name="connsiteX49" fmla="*/ 246488 w 1366725"/>
                  <a:gd name="connsiteY49" fmla="*/ 327766 h 1437446"/>
                  <a:gd name="connsiteX50" fmla="*/ 137820 w 1366725"/>
                  <a:gd name="connsiteY50" fmla="*/ 348969 h 1437446"/>
                  <a:gd name="connsiteX51" fmla="*/ 0 w 1366725"/>
                  <a:gd name="connsiteY51" fmla="*/ 375469 h 1437446"/>
                  <a:gd name="connsiteX0" fmla="*/ 251789 w 1366732"/>
                  <a:gd name="connsiteY0" fmla="*/ 1392739 h 1437446"/>
                  <a:gd name="connsiteX1" fmla="*/ 344554 w 1366732"/>
                  <a:gd name="connsiteY1" fmla="*/ 1434607 h 1437446"/>
                  <a:gd name="connsiteX2" fmla="*/ 456411 w 1366732"/>
                  <a:gd name="connsiteY2" fmla="*/ 1422928 h 1437446"/>
                  <a:gd name="connsiteX3" fmla="*/ 499356 w 1366732"/>
                  <a:gd name="connsiteY3" fmla="*/ 1377872 h 1437446"/>
                  <a:gd name="connsiteX4" fmla="*/ 530085 w 1366732"/>
                  <a:gd name="connsiteY4" fmla="*/ 1324324 h 1437446"/>
                  <a:gd name="connsiteX5" fmla="*/ 564540 w 1366732"/>
                  <a:gd name="connsiteY5" fmla="*/ 1292520 h 1437446"/>
                  <a:gd name="connsiteX6" fmla="*/ 553938 w 1366732"/>
                  <a:gd name="connsiteY6" fmla="*/ 1251459 h 1437446"/>
                  <a:gd name="connsiteX7" fmla="*/ 585121 w 1366732"/>
                  <a:gd name="connsiteY7" fmla="*/ 1204858 h 1437446"/>
                  <a:gd name="connsiteX8" fmla="*/ 625500 w 1366732"/>
                  <a:gd name="connsiteY8" fmla="*/ 1178553 h 1437446"/>
                  <a:gd name="connsiteX9" fmla="*/ 657306 w 1366732"/>
                  <a:gd name="connsiteY9" fmla="*/ 1183853 h 1437446"/>
                  <a:gd name="connsiteX10" fmla="*/ 697063 w 1366732"/>
                  <a:gd name="connsiteY10" fmla="*/ 1189154 h 1437446"/>
                  <a:gd name="connsiteX11" fmla="*/ 739469 w 1366732"/>
                  <a:gd name="connsiteY11" fmla="*/ 1194455 h 1437446"/>
                  <a:gd name="connsiteX12" fmla="*/ 821633 w 1366732"/>
                  <a:gd name="connsiteY12" fmla="*/ 1228912 h 1437446"/>
                  <a:gd name="connsiteX13" fmla="*/ 970058 w 1366732"/>
                  <a:gd name="connsiteY13" fmla="*/ 1300474 h 1437446"/>
                  <a:gd name="connsiteX14" fmla="*/ 1009813 w 1366732"/>
                  <a:gd name="connsiteY14" fmla="*/ 1284571 h 1437446"/>
                  <a:gd name="connsiteX15" fmla="*/ 1001863 w 1366732"/>
                  <a:gd name="connsiteY15" fmla="*/ 1255416 h 1437446"/>
                  <a:gd name="connsiteX16" fmla="*/ 991261 w 1366732"/>
                  <a:gd name="connsiteY16" fmla="*/ 1197107 h 1437446"/>
                  <a:gd name="connsiteX17" fmla="*/ 1049571 w 1366732"/>
                  <a:gd name="connsiteY17" fmla="*/ 1170602 h 1437446"/>
                  <a:gd name="connsiteX18" fmla="*/ 1150287 w 1366732"/>
                  <a:gd name="connsiteY18" fmla="*/ 1181203 h 1437446"/>
                  <a:gd name="connsiteX19" fmla="*/ 1160889 w 1366732"/>
                  <a:gd name="connsiteY19" fmla="*/ 1239513 h 1437446"/>
                  <a:gd name="connsiteX20" fmla="*/ 1224498 w 1366732"/>
                  <a:gd name="connsiteY20" fmla="*/ 1244813 h 1437446"/>
                  <a:gd name="connsiteX21" fmla="*/ 1229800 w 1366732"/>
                  <a:gd name="connsiteY21" fmla="*/ 1292521 h 1437446"/>
                  <a:gd name="connsiteX22" fmla="*/ 1341118 w 1366732"/>
                  <a:gd name="connsiteY22" fmla="*/ 1279269 h 1437446"/>
                  <a:gd name="connsiteX23" fmla="*/ 1343768 w 1366732"/>
                  <a:gd name="connsiteY23" fmla="*/ 1244813 h 1437446"/>
                  <a:gd name="connsiteX24" fmla="*/ 1317264 w 1366732"/>
                  <a:gd name="connsiteY24" fmla="*/ 1178554 h 1437446"/>
                  <a:gd name="connsiteX25" fmla="*/ 1364971 w 1366732"/>
                  <a:gd name="connsiteY25" fmla="*/ 1149399 h 1437446"/>
                  <a:gd name="connsiteX26" fmla="*/ 1349502 w 1366732"/>
                  <a:gd name="connsiteY26" fmla="*/ 1019120 h 1437446"/>
                  <a:gd name="connsiteX27" fmla="*/ 1359671 w 1366732"/>
                  <a:gd name="connsiteY27" fmla="*/ 945315 h 1437446"/>
                  <a:gd name="connsiteX28" fmla="*/ 1245701 w 1366732"/>
                  <a:gd name="connsiteY28" fmla="*/ 932063 h 1437446"/>
                  <a:gd name="connsiteX29" fmla="*/ 1205945 w 1366732"/>
                  <a:gd name="connsiteY29" fmla="*/ 892309 h 1437446"/>
                  <a:gd name="connsiteX30" fmla="*/ 1054870 w 1366732"/>
                  <a:gd name="connsiteY30" fmla="*/ 722679 h 1437446"/>
                  <a:gd name="connsiteX31" fmla="*/ 1038967 w 1366732"/>
                  <a:gd name="connsiteY31" fmla="*/ 759784 h 1437446"/>
                  <a:gd name="connsiteX32" fmla="*/ 999210 w 1366732"/>
                  <a:gd name="connsiteY32" fmla="*/ 749182 h 1437446"/>
                  <a:gd name="connsiteX33" fmla="*/ 999210 w 1366732"/>
                  <a:gd name="connsiteY33" fmla="*/ 693524 h 1437446"/>
                  <a:gd name="connsiteX34" fmla="*/ 895844 w 1366732"/>
                  <a:gd name="connsiteY34" fmla="*/ 568954 h 1437446"/>
                  <a:gd name="connsiteX35" fmla="*/ 921312 w 1366732"/>
                  <a:gd name="connsiteY35" fmla="*/ 537417 h 1437446"/>
                  <a:gd name="connsiteX36" fmla="*/ 934296 w 1366732"/>
                  <a:gd name="connsiteY36" fmla="*/ 494741 h 1437446"/>
                  <a:gd name="connsiteX37" fmla="*/ 948852 w 1366732"/>
                  <a:gd name="connsiteY37" fmla="*/ 380773 h 1437446"/>
                  <a:gd name="connsiteX38" fmla="*/ 860084 w 1366732"/>
                  <a:gd name="connsiteY38" fmla="*/ 234729 h 1437446"/>
                  <a:gd name="connsiteX39" fmla="*/ 862465 w 1366732"/>
                  <a:gd name="connsiteY39" fmla="*/ 107779 h 1437446"/>
                  <a:gd name="connsiteX40" fmla="*/ 797777 w 1366732"/>
                  <a:gd name="connsiteY40" fmla="*/ 57421 h 1437446"/>
                  <a:gd name="connsiteX41" fmla="*/ 771273 w 1366732"/>
                  <a:gd name="connsiteY41" fmla="*/ 70673 h 1437446"/>
                  <a:gd name="connsiteX42" fmla="*/ 705054 w 1366732"/>
                  <a:gd name="connsiteY42" fmla="*/ 65102 h 1437446"/>
                  <a:gd name="connsiteX43" fmla="*/ 723565 w 1366732"/>
                  <a:gd name="connsiteY43" fmla="*/ 25615 h 1437446"/>
                  <a:gd name="connsiteX44" fmla="*/ 694410 w 1366732"/>
                  <a:gd name="connsiteY44" fmla="*/ 12363 h 1437446"/>
                  <a:gd name="connsiteX45" fmla="*/ 490327 w 1366732"/>
                  <a:gd name="connsiteY45" fmla="*/ 1761 h 1437446"/>
                  <a:gd name="connsiteX46" fmla="*/ 453221 w 1366732"/>
                  <a:gd name="connsiteY46" fmla="*/ 4412 h 1437446"/>
                  <a:gd name="connsiteX47" fmla="*/ 434668 w 1366732"/>
                  <a:gd name="connsiteY47" fmla="*/ 22965 h 1437446"/>
                  <a:gd name="connsiteX48" fmla="*/ 381659 w 1366732"/>
                  <a:gd name="connsiteY48" fmla="*/ 20316 h 1437446"/>
                  <a:gd name="connsiteX49" fmla="*/ 267691 w 1366732"/>
                  <a:gd name="connsiteY49" fmla="*/ 171390 h 1437446"/>
                  <a:gd name="connsiteX50" fmla="*/ 246488 w 1366732"/>
                  <a:gd name="connsiteY50" fmla="*/ 327766 h 1437446"/>
                  <a:gd name="connsiteX51" fmla="*/ 137820 w 1366732"/>
                  <a:gd name="connsiteY51" fmla="*/ 348969 h 1437446"/>
                  <a:gd name="connsiteX52" fmla="*/ 0 w 1366732"/>
                  <a:gd name="connsiteY52" fmla="*/ 375469 h 1437446"/>
                  <a:gd name="connsiteX0" fmla="*/ 251789 w 1366732"/>
                  <a:gd name="connsiteY0" fmla="*/ 1392739 h 1437446"/>
                  <a:gd name="connsiteX1" fmla="*/ 344554 w 1366732"/>
                  <a:gd name="connsiteY1" fmla="*/ 1434607 h 1437446"/>
                  <a:gd name="connsiteX2" fmla="*/ 456411 w 1366732"/>
                  <a:gd name="connsiteY2" fmla="*/ 1422928 h 1437446"/>
                  <a:gd name="connsiteX3" fmla="*/ 499356 w 1366732"/>
                  <a:gd name="connsiteY3" fmla="*/ 1377872 h 1437446"/>
                  <a:gd name="connsiteX4" fmla="*/ 530085 w 1366732"/>
                  <a:gd name="connsiteY4" fmla="*/ 1324324 h 1437446"/>
                  <a:gd name="connsiteX5" fmla="*/ 564540 w 1366732"/>
                  <a:gd name="connsiteY5" fmla="*/ 1292520 h 1437446"/>
                  <a:gd name="connsiteX6" fmla="*/ 553938 w 1366732"/>
                  <a:gd name="connsiteY6" fmla="*/ 1251459 h 1437446"/>
                  <a:gd name="connsiteX7" fmla="*/ 585121 w 1366732"/>
                  <a:gd name="connsiteY7" fmla="*/ 1204858 h 1437446"/>
                  <a:gd name="connsiteX8" fmla="*/ 625500 w 1366732"/>
                  <a:gd name="connsiteY8" fmla="*/ 1178553 h 1437446"/>
                  <a:gd name="connsiteX9" fmla="*/ 657306 w 1366732"/>
                  <a:gd name="connsiteY9" fmla="*/ 1183853 h 1437446"/>
                  <a:gd name="connsiteX10" fmla="*/ 697063 w 1366732"/>
                  <a:gd name="connsiteY10" fmla="*/ 1189154 h 1437446"/>
                  <a:gd name="connsiteX11" fmla="*/ 739469 w 1366732"/>
                  <a:gd name="connsiteY11" fmla="*/ 1194455 h 1437446"/>
                  <a:gd name="connsiteX12" fmla="*/ 821633 w 1366732"/>
                  <a:gd name="connsiteY12" fmla="*/ 1228912 h 1437446"/>
                  <a:gd name="connsiteX13" fmla="*/ 970058 w 1366732"/>
                  <a:gd name="connsiteY13" fmla="*/ 1300474 h 1437446"/>
                  <a:gd name="connsiteX14" fmla="*/ 1009813 w 1366732"/>
                  <a:gd name="connsiteY14" fmla="*/ 1284571 h 1437446"/>
                  <a:gd name="connsiteX15" fmla="*/ 1001863 w 1366732"/>
                  <a:gd name="connsiteY15" fmla="*/ 1255416 h 1437446"/>
                  <a:gd name="connsiteX16" fmla="*/ 991261 w 1366732"/>
                  <a:gd name="connsiteY16" fmla="*/ 1197107 h 1437446"/>
                  <a:gd name="connsiteX17" fmla="*/ 1049571 w 1366732"/>
                  <a:gd name="connsiteY17" fmla="*/ 1170602 h 1437446"/>
                  <a:gd name="connsiteX18" fmla="*/ 1150287 w 1366732"/>
                  <a:gd name="connsiteY18" fmla="*/ 1181203 h 1437446"/>
                  <a:gd name="connsiteX19" fmla="*/ 1160889 w 1366732"/>
                  <a:gd name="connsiteY19" fmla="*/ 1239513 h 1437446"/>
                  <a:gd name="connsiteX20" fmla="*/ 1224498 w 1366732"/>
                  <a:gd name="connsiteY20" fmla="*/ 1244813 h 1437446"/>
                  <a:gd name="connsiteX21" fmla="*/ 1227419 w 1366732"/>
                  <a:gd name="connsiteY21" fmla="*/ 1285377 h 1437446"/>
                  <a:gd name="connsiteX22" fmla="*/ 1341118 w 1366732"/>
                  <a:gd name="connsiteY22" fmla="*/ 1279269 h 1437446"/>
                  <a:gd name="connsiteX23" fmla="*/ 1343768 w 1366732"/>
                  <a:gd name="connsiteY23" fmla="*/ 1244813 h 1437446"/>
                  <a:gd name="connsiteX24" fmla="*/ 1317264 w 1366732"/>
                  <a:gd name="connsiteY24" fmla="*/ 1178554 h 1437446"/>
                  <a:gd name="connsiteX25" fmla="*/ 1364971 w 1366732"/>
                  <a:gd name="connsiteY25" fmla="*/ 1149399 h 1437446"/>
                  <a:gd name="connsiteX26" fmla="*/ 1349502 w 1366732"/>
                  <a:gd name="connsiteY26" fmla="*/ 1019120 h 1437446"/>
                  <a:gd name="connsiteX27" fmla="*/ 1359671 w 1366732"/>
                  <a:gd name="connsiteY27" fmla="*/ 945315 h 1437446"/>
                  <a:gd name="connsiteX28" fmla="*/ 1245701 w 1366732"/>
                  <a:gd name="connsiteY28" fmla="*/ 932063 h 1437446"/>
                  <a:gd name="connsiteX29" fmla="*/ 1205945 w 1366732"/>
                  <a:gd name="connsiteY29" fmla="*/ 892309 h 1437446"/>
                  <a:gd name="connsiteX30" fmla="*/ 1054870 w 1366732"/>
                  <a:gd name="connsiteY30" fmla="*/ 722679 h 1437446"/>
                  <a:gd name="connsiteX31" fmla="*/ 1038967 w 1366732"/>
                  <a:gd name="connsiteY31" fmla="*/ 759784 h 1437446"/>
                  <a:gd name="connsiteX32" fmla="*/ 999210 w 1366732"/>
                  <a:gd name="connsiteY32" fmla="*/ 749182 h 1437446"/>
                  <a:gd name="connsiteX33" fmla="*/ 999210 w 1366732"/>
                  <a:gd name="connsiteY33" fmla="*/ 693524 h 1437446"/>
                  <a:gd name="connsiteX34" fmla="*/ 895844 w 1366732"/>
                  <a:gd name="connsiteY34" fmla="*/ 568954 h 1437446"/>
                  <a:gd name="connsiteX35" fmla="*/ 921312 w 1366732"/>
                  <a:gd name="connsiteY35" fmla="*/ 537417 h 1437446"/>
                  <a:gd name="connsiteX36" fmla="*/ 934296 w 1366732"/>
                  <a:gd name="connsiteY36" fmla="*/ 494741 h 1437446"/>
                  <a:gd name="connsiteX37" fmla="*/ 948852 w 1366732"/>
                  <a:gd name="connsiteY37" fmla="*/ 380773 h 1437446"/>
                  <a:gd name="connsiteX38" fmla="*/ 860084 w 1366732"/>
                  <a:gd name="connsiteY38" fmla="*/ 234729 h 1437446"/>
                  <a:gd name="connsiteX39" fmla="*/ 862465 w 1366732"/>
                  <a:gd name="connsiteY39" fmla="*/ 107779 h 1437446"/>
                  <a:gd name="connsiteX40" fmla="*/ 797777 w 1366732"/>
                  <a:gd name="connsiteY40" fmla="*/ 57421 h 1437446"/>
                  <a:gd name="connsiteX41" fmla="*/ 771273 w 1366732"/>
                  <a:gd name="connsiteY41" fmla="*/ 70673 h 1437446"/>
                  <a:gd name="connsiteX42" fmla="*/ 705054 w 1366732"/>
                  <a:gd name="connsiteY42" fmla="*/ 65102 h 1437446"/>
                  <a:gd name="connsiteX43" fmla="*/ 723565 w 1366732"/>
                  <a:gd name="connsiteY43" fmla="*/ 25615 h 1437446"/>
                  <a:gd name="connsiteX44" fmla="*/ 694410 w 1366732"/>
                  <a:gd name="connsiteY44" fmla="*/ 12363 h 1437446"/>
                  <a:gd name="connsiteX45" fmla="*/ 490327 w 1366732"/>
                  <a:gd name="connsiteY45" fmla="*/ 1761 h 1437446"/>
                  <a:gd name="connsiteX46" fmla="*/ 453221 w 1366732"/>
                  <a:gd name="connsiteY46" fmla="*/ 4412 h 1437446"/>
                  <a:gd name="connsiteX47" fmla="*/ 434668 w 1366732"/>
                  <a:gd name="connsiteY47" fmla="*/ 22965 h 1437446"/>
                  <a:gd name="connsiteX48" fmla="*/ 381659 w 1366732"/>
                  <a:gd name="connsiteY48" fmla="*/ 20316 h 1437446"/>
                  <a:gd name="connsiteX49" fmla="*/ 267691 w 1366732"/>
                  <a:gd name="connsiteY49" fmla="*/ 171390 h 1437446"/>
                  <a:gd name="connsiteX50" fmla="*/ 246488 w 1366732"/>
                  <a:gd name="connsiteY50" fmla="*/ 327766 h 1437446"/>
                  <a:gd name="connsiteX51" fmla="*/ 137820 w 1366732"/>
                  <a:gd name="connsiteY51" fmla="*/ 348969 h 1437446"/>
                  <a:gd name="connsiteX52" fmla="*/ 0 w 1366732"/>
                  <a:gd name="connsiteY52" fmla="*/ 375469 h 1437446"/>
                  <a:gd name="connsiteX0" fmla="*/ 251789 w 1366732"/>
                  <a:gd name="connsiteY0" fmla="*/ 1392739 h 1437446"/>
                  <a:gd name="connsiteX1" fmla="*/ 344554 w 1366732"/>
                  <a:gd name="connsiteY1" fmla="*/ 1434607 h 1437446"/>
                  <a:gd name="connsiteX2" fmla="*/ 456411 w 1366732"/>
                  <a:gd name="connsiteY2" fmla="*/ 1422928 h 1437446"/>
                  <a:gd name="connsiteX3" fmla="*/ 499356 w 1366732"/>
                  <a:gd name="connsiteY3" fmla="*/ 1377872 h 1437446"/>
                  <a:gd name="connsiteX4" fmla="*/ 530085 w 1366732"/>
                  <a:gd name="connsiteY4" fmla="*/ 1324324 h 1437446"/>
                  <a:gd name="connsiteX5" fmla="*/ 564540 w 1366732"/>
                  <a:gd name="connsiteY5" fmla="*/ 1292520 h 1437446"/>
                  <a:gd name="connsiteX6" fmla="*/ 553938 w 1366732"/>
                  <a:gd name="connsiteY6" fmla="*/ 1251459 h 1437446"/>
                  <a:gd name="connsiteX7" fmla="*/ 585121 w 1366732"/>
                  <a:gd name="connsiteY7" fmla="*/ 1204858 h 1437446"/>
                  <a:gd name="connsiteX8" fmla="*/ 625500 w 1366732"/>
                  <a:gd name="connsiteY8" fmla="*/ 1178553 h 1437446"/>
                  <a:gd name="connsiteX9" fmla="*/ 657306 w 1366732"/>
                  <a:gd name="connsiteY9" fmla="*/ 1183853 h 1437446"/>
                  <a:gd name="connsiteX10" fmla="*/ 697063 w 1366732"/>
                  <a:gd name="connsiteY10" fmla="*/ 1189154 h 1437446"/>
                  <a:gd name="connsiteX11" fmla="*/ 739469 w 1366732"/>
                  <a:gd name="connsiteY11" fmla="*/ 1194455 h 1437446"/>
                  <a:gd name="connsiteX12" fmla="*/ 821633 w 1366732"/>
                  <a:gd name="connsiteY12" fmla="*/ 1228912 h 1437446"/>
                  <a:gd name="connsiteX13" fmla="*/ 970058 w 1366732"/>
                  <a:gd name="connsiteY13" fmla="*/ 1300474 h 1437446"/>
                  <a:gd name="connsiteX14" fmla="*/ 1009813 w 1366732"/>
                  <a:gd name="connsiteY14" fmla="*/ 1284571 h 1437446"/>
                  <a:gd name="connsiteX15" fmla="*/ 1001863 w 1366732"/>
                  <a:gd name="connsiteY15" fmla="*/ 1255416 h 1437446"/>
                  <a:gd name="connsiteX16" fmla="*/ 991261 w 1366732"/>
                  <a:gd name="connsiteY16" fmla="*/ 1197107 h 1437446"/>
                  <a:gd name="connsiteX17" fmla="*/ 1049571 w 1366732"/>
                  <a:gd name="connsiteY17" fmla="*/ 1170602 h 1437446"/>
                  <a:gd name="connsiteX18" fmla="*/ 1150287 w 1366732"/>
                  <a:gd name="connsiteY18" fmla="*/ 1181203 h 1437446"/>
                  <a:gd name="connsiteX19" fmla="*/ 1160889 w 1366732"/>
                  <a:gd name="connsiteY19" fmla="*/ 1239513 h 1437446"/>
                  <a:gd name="connsiteX20" fmla="*/ 1224498 w 1366732"/>
                  <a:gd name="connsiteY20" fmla="*/ 1244813 h 1437446"/>
                  <a:gd name="connsiteX21" fmla="*/ 1227419 w 1366732"/>
                  <a:gd name="connsiteY21" fmla="*/ 1285377 h 1437446"/>
                  <a:gd name="connsiteX22" fmla="*/ 1324449 w 1366732"/>
                  <a:gd name="connsiteY22" fmla="*/ 1269744 h 1437446"/>
                  <a:gd name="connsiteX23" fmla="*/ 1343768 w 1366732"/>
                  <a:gd name="connsiteY23" fmla="*/ 1244813 h 1437446"/>
                  <a:gd name="connsiteX24" fmla="*/ 1317264 w 1366732"/>
                  <a:gd name="connsiteY24" fmla="*/ 1178554 h 1437446"/>
                  <a:gd name="connsiteX25" fmla="*/ 1364971 w 1366732"/>
                  <a:gd name="connsiteY25" fmla="*/ 1149399 h 1437446"/>
                  <a:gd name="connsiteX26" fmla="*/ 1349502 w 1366732"/>
                  <a:gd name="connsiteY26" fmla="*/ 1019120 h 1437446"/>
                  <a:gd name="connsiteX27" fmla="*/ 1359671 w 1366732"/>
                  <a:gd name="connsiteY27" fmla="*/ 945315 h 1437446"/>
                  <a:gd name="connsiteX28" fmla="*/ 1245701 w 1366732"/>
                  <a:gd name="connsiteY28" fmla="*/ 932063 h 1437446"/>
                  <a:gd name="connsiteX29" fmla="*/ 1205945 w 1366732"/>
                  <a:gd name="connsiteY29" fmla="*/ 892309 h 1437446"/>
                  <a:gd name="connsiteX30" fmla="*/ 1054870 w 1366732"/>
                  <a:gd name="connsiteY30" fmla="*/ 722679 h 1437446"/>
                  <a:gd name="connsiteX31" fmla="*/ 1038967 w 1366732"/>
                  <a:gd name="connsiteY31" fmla="*/ 759784 h 1437446"/>
                  <a:gd name="connsiteX32" fmla="*/ 999210 w 1366732"/>
                  <a:gd name="connsiteY32" fmla="*/ 749182 h 1437446"/>
                  <a:gd name="connsiteX33" fmla="*/ 999210 w 1366732"/>
                  <a:gd name="connsiteY33" fmla="*/ 693524 h 1437446"/>
                  <a:gd name="connsiteX34" fmla="*/ 895844 w 1366732"/>
                  <a:gd name="connsiteY34" fmla="*/ 568954 h 1437446"/>
                  <a:gd name="connsiteX35" fmla="*/ 921312 w 1366732"/>
                  <a:gd name="connsiteY35" fmla="*/ 537417 h 1437446"/>
                  <a:gd name="connsiteX36" fmla="*/ 934296 w 1366732"/>
                  <a:gd name="connsiteY36" fmla="*/ 494741 h 1437446"/>
                  <a:gd name="connsiteX37" fmla="*/ 948852 w 1366732"/>
                  <a:gd name="connsiteY37" fmla="*/ 380773 h 1437446"/>
                  <a:gd name="connsiteX38" fmla="*/ 860084 w 1366732"/>
                  <a:gd name="connsiteY38" fmla="*/ 234729 h 1437446"/>
                  <a:gd name="connsiteX39" fmla="*/ 862465 w 1366732"/>
                  <a:gd name="connsiteY39" fmla="*/ 107779 h 1437446"/>
                  <a:gd name="connsiteX40" fmla="*/ 797777 w 1366732"/>
                  <a:gd name="connsiteY40" fmla="*/ 57421 h 1437446"/>
                  <a:gd name="connsiteX41" fmla="*/ 771273 w 1366732"/>
                  <a:gd name="connsiteY41" fmla="*/ 70673 h 1437446"/>
                  <a:gd name="connsiteX42" fmla="*/ 705054 w 1366732"/>
                  <a:gd name="connsiteY42" fmla="*/ 65102 h 1437446"/>
                  <a:gd name="connsiteX43" fmla="*/ 723565 w 1366732"/>
                  <a:gd name="connsiteY43" fmla="*/ 25615 h 1437446"/>
                  <a:gd name="connsiteX44" fmla="*/ 694410 w 1366732"/>
                  <a:gd name="connsiteY44" fmla="*/ 12363 h 1437446"/>
                  <a:gd name="connsiteX45" fmla="*/ 490327 w 1366732"/>
                  <a:gd name="connsiteY45" fmla="*/ 1761 h 1437446"/>
                  <a:gd name="connsiteX46" fmla="*/ 453221 w 1366732"/>
                  <a:gd name="connsiteY46" fmla="*/ 4412 h 1437446"/>
                  <a:gd name="connsiteX47" fmla="*/ 434668 w 1366732"/>
                  <a:gd name="connsiteY47" fmla="*/ 22965 h 1437446"/>
                  <a:gd name="connsiteX48" fmla="*/ 381659 w 1366732"/>
                  <a:gd name="connsiteY48" fmla="*/ 20316 h 1437446"/>
                  <a:gd name="connsiteX49" fmla="*/ 267691 w 1366732"/>
                  <a:gd name="connsiteY49" fmla="*/ 171390 h 1437446"/>
                  <a:gd name="connsiteX50" fmla="*/ 246488 w 1366732"/>
                  <a:gd name="connsiteY50" fmla="*/ 327766 h 1437446"/>
                  <a:gd name="connsiteX51" fmla="*/ 137820 w 1366732"/>
                  <a:gd name="connsiteY51" fmla="*/ 348969 h 1437446"/>
                  <a:gd name="connsiteX52" fmla="*/ 0 w 1366732"/>
                  <a:gd name="connsiteY52" fmla="*/ 375469 h 1437446"/>
                  <a:gd name="connsiteX0" fmla="*/ 251789 w 1366732"/>
                  <a:gd name="connsiteY0" fmla="*/ 1392739 h 1437446"/>
                  <a:gd name="connsiteX1" fmla="*/ 344554 w 1366732"/>
                  <a:gd name="connsiteY1" fmla="*/ 1434607 h 1437446"/>
                  <a:gd name="connsiteX2" fmla="*/ 456411 w 1366732"/>
                  <a:gd name="connsiteY2" fmla="*/ 1422928 h 1437446"/>
                  <a:gd name="connsiteX3" fmla="*/ 499356 w 1366732"/>
                  <a:gd name="connsiteY3" fmla="*/ 1377872 h 1437446"/>
                  <a:gd name="connsiteX4" fmla="*/ 530085 w 1366732"/>
                  <a:gd name="connsiteY4" fmla="*/ 1324324 h 1437446"/>
                  <a:gd name="connsiteX5" fmla="*/ 564540 w 1366732"/>
                  <a:gd name="connsiteY5" fmla="*/ 1292520 h 1437446"/>
                  <a:gd name="connsiteX6" fmla="*/ 553938 w 1366732"/>
                  <a:gd name="connsiteY6" fmla="*/ 1251459 h 1437446"/>
                  <a:gd name="connsiteX7" fmla="*/ 585121 w 1366732"/>
                  <a:gd name="connsiteY7" fmla="*/ 1204858 h 1437446"/>
                  <a:gd name="connsiteX8" fmla="*/ 625500 w 1366732"/>
                  <a:gd name="connsiteY8" fmla="*/ 1178553 h 1437446"/>
                  <a:gd name="connsiteX9" fmla="*/ 657306 w 1366732"/>
                  <a:gd name="connsiteY9" fmla="*/ 1183853 h 1437446"/>
                  <a:gd name="connsiteX10" fmla="*/ 697063 w 1366732"/>
                  <a:gd name="connsiteY10" fmla="*/ 1189154 h 1437446"/>
                  <a:gd name="connsiteX11" fmla="*/ 739469 w 1366732"/>
                  <a:gd name="connsiteY11" fmla="*/ 1194455 h 1437446"/>
                  <a:gd name="connsiteX12" fmla="*/ 821633 w 1366732"/>
                  <a:gd name="connsiteY12" fmla="*/ 1228912 h 1437446"/>
                  <a:gd name="connsiteX13" fmla="*/ 970058 w 1366732"/>
                  <a:gd name="connsiteY13" fmla="*/ 1300474 h 1437446"/>
                  <a:gd name="connsiteX14" fmla="*/ 1009813 w 1366732"/>
                  <a:gd name="connsiteY14" fmla="*/ 1284571 h 1437446"/>
                  <a:gd name="connsiteX15" fmla="*/ 1001863 w 1366732"/>
                  <a:gd name="connsiteY15" fmla="*/ 1255416 h 1437446"/>
                  <a:gd name="connsiteX16" fmla="*/ 991261 w 1366732"/>
                  <a:gd name="connsiteY16" fmla="*/ 1197107 h 1437446"/>
                  <a:gd name="connsiteX17" fmla="*/ 1049571 w 1366732"/>
                  <a:gd name="connsiteY17" fmla="*/ 1170602 h 1437446"/>
                  <a:gd name="connsiteX18" fmla="*/ 1150287 w 1366732"/>
                  <a:gd name="connsiteY18" fmla="*/ 1181203 h 1437446"/>
                  <a:gd name="connsiteX19" fmla="*/ 1160889 w 1366732"/>
                  <a:gd name="connsiteY19" fmla="*/ 1239513 h 1437446"/>
                  <a:gd name="connsiteX20" fmla="*/ 1224498 w 1366732"/>
                  <a:gd name="connsiteY20" fmla="*/ 1244813 h 1437446"/>
                  <a:gd name="connsiteX21" fmla="*/ 1227419 w 1366732"/>
                  <a:gd name="connsiteY21" fmla="*/ 1285377 h 1437446"/>
                  <a:gd name="connsiteX22" fmla="*/ 1324449 w 1366732"/>
                  <a:gd name="connsiteY22" fmla="*/ 1269744 h 1437446"/>
                  <a:gd name="connsiteX23" fmla="*/ 1329481 w 1366732"/>
                  <a:gd name="connsiteY23" fmla="*/ 1240050 h 1437446"/>
                  <a:gd name="connsiteX24" fmla="*/ 1317264 w 1366732"/>
                  <a:gd name="connsiteY24" fmla="*/ 1178554 h 1437446"/>
                  <a:gd name="connsiteX25" fmla="*/ 1364971 w 1366732"/>
                  <a:gd name="connsiteY25" fmla="*/ 1149399 h 1437446"/>
                  <a:gd name="connsiteX26" fmla="*/ 1349502 w 1366732"/>
                  <a:gd name="connsiteY26" fmla="*/ 1019120 h 1437446"/>
                  <a:gd name="connsiteX27" fmla="*/ 1359671 w 1366732"/>
                  <a:gd name="connsiteY27" fmla="*/ 945315 h 1437446"/>
                  <a:gd name="connsiteX28" fmla="*/ 1245701 w 1366732"/>
                  <a:gd name="connsiteY28" fmla="*/ 932063 h 1437446"/>
                  <a:gd name="connsiteX29" fmla="*/ 1205945 w 1366732"/>
                  <a:gd name="connsiteY29" fmla="*/ 892309 h 1437446"/>
                  <a:gd name="connsiteX30" fmla="*/ 1054870 w 1366732"/>
                  <a:gd name="connsiteY30" fmla="*/ 722679 h 1437446"/>
                  <a:gd name="connsiteX31" fmla="*/ 1038967 w 1366732"/>
                  <a:gd name="connsiteY31" fmla="*/ 759784 h 1437446"/>
                  <a:gd name="connsiteX32" fmla="*/ 999210 w 1366732"/>
                  <a:gd name="connsiteY32" fmla="*/ 749182 h 1437446"/>
                  <a:gd name="connsiteX33" fmla="*/ 999210 w 1366732"/>
                  <a:gd name="connsiteY33" fmla="*/ 693524 h 1437446"/>
                  <a:gd name="connsiteX34" fmla="*/ 895844 w 1366732"/>
                  <a:gd name="connsiteY34" fmla="*/ 568954 h 1437446"/>
                  <a:gd name="connsiteX35" fmla="*/ 921312 w 1366732"/>
                  <a:gd name="connsiteY35" fmla="*/ 537417 h 1437446"/>
                  <a:gd name="connsiteX36" fmla="*/ 934296 w 1366732"/>
                  <a:gd name="connsiteY36" fmla="*/ 494741 h 1437446"/>
                  <a:gd name="connsiteX37" fmla="*/ 948852 w 1366732"/>
                  <a:gd name="connsiteY37" fmla="*/ 380773 h 1437446"/>
                  <a:gd name="connsiteX38" fmla="*/ 860084 w 1366732"/>
                  <a:gd name="connsiteY38" fmla="*/ 234729 h 1437446"/>
                  <a:gd name="connsiteX39" fmla="*/ 862465 w 1366732"/>
                  <a:gd name="connsiteY39" fmla="*/ 107779 h 1437446"/>
                  <a:gd name="connsiteX40" fmla="*/ 797777 w 1366732"/>
                  <a:gd name="connsiteY40" fmla="*/ 57421 h 1437446"/>
                  <a:gd name="connsiteX41" fmla="*/ 771273 w 1366732"/>
                  <a:gd name="connsiteY41" fmla="*/ 70673 h 1437446"/>
                  <a:gd name="connsiteX42" fmla="*/ 705054 w 1366732"/>
                  <a:gd name="connsiteY42" fmla="*/ 65102 h 1437446"/>
                  <a:gd name="connsiteX43" fmla="*/ 723565 w 1366732"/>
                  <a:gd name="connsiteY43" fmla="*/ 25615 h 1437446"/>
                  <a:gd name="connsiteX44" fmla="*/ 694410 w 1366732"/>
                  <a:gd name="connsiteY44" fmla="*/ 12363 h 1437446"/>
                  <a:gd name="connsiteX45" fmla="*/ 490327 w 1366732"/>
                  <a:gd name="connsiteY45" fmla="*/ 1761 h 1437446"/>
                  <a:gd name="connsiteX46" fmla="*/ 453221 w 1366732"/>
                  <a:gd name="connsiteY46" fmla="*/ 4412 h 1437446"/>
                  <a:gd name="connsiteX47" fmla="*/ 434668 w 1366732"/>
                  <a:gd name="connsiteY47" fmla="*/ 22965 h 1437446"/>
                  <a:gd name="connsiteX48" fmla="*/ 381659 w 1366732"/>
                  <a:gd name="connsiteY48" fmla="*/ 20316 h 1437446"/>
                  <a:gd name="connsiteX49" fmla="*/ 267691 w 1366732"/>
                  <a:gd name="connsiteY49" fmla="*/ 171390 h 1437446"/>
                  <a:gd name="connsiteX50" fmla="*/ 246488 w 1366732"/>
                  <a:gd name="connsiteY50" fmla="*/ 327766 h 1437446"/>
                  <a:gd name="connsiteX51" fmla="*/ 137820 w 1366732"/>
                  <a:gd name="connsiteY51" fmla="*/ 348969 h 1437446"/>
                  <a:gd name="connsiteX52" fmla="*/ 0 w 1366732"/>
                  <a:gd name="connsiteY52" fmla="*/ 375469 h 143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66732" h="1437446">
                    <a:moveTo>
                      <a:pt x="251789" y="1392739"/>
                    </a:moveTo>
                    <a:cubicBezTo>
                      <a:pt x="267692" y="1405991"/>
                      <a:pt x="328651" y="1421355"/>
                      <a:pt x="344554" y="1434607"/>
                    </a:cubicBezTo>
                    <a:cubicBezTo>
                      <a:pt x="356039" y="1447859"/>
                      <a:pt x="444926" y="1409676"/>
                      <a:pt x="456411" y="1422928"/>
                    </a:cubicBezTo>
                    <a:cubicBezTo>
                      <a:pt x="472314" y="1420278"/>
                      <a:pt x="487077" y="1394306"/>
                      <a:pt x="499356" y="1377872"/>
                    </a:cubicBezTo>
                    <a:cubicBezTo>
                      <a:pt x="511635" y="1361438"/>
                      <a:pt x="517275" y="1332717"/>
                      <a:pt x="530085" y="1324324"/>
                    </a:cubicBezTo>
                    <a:cubicBezTo>
                      <a:pt x="548638" y="1326975"/>
                      <a:pt x="545987" y="1289869"/>
                      <a:pt x="564540" y="1292520"/>
                    </a:cubicBezTo>
                    <a:cubicBezTo>
                      <a:pt x="581326" y="1296054"/>
                      <a:pt x="537152" y="1247925"/>
                      <a:pt x="553938" y="1251459"/>
                    </a:cubicBezTo>
                    <a:cubicBezTo>
                      <a:pt x="558559" y="1238833"/>
                      <a:pt x="573194" y="1217009"/>
                      <a:pt x="585121" y="1204858"/>
                    </a:cubicBezTo>
                    <a:cubicBezTo>
                      <a:pt x="597048" y="1192707"/>
                      <a:pt x="614660" y="1184038"/>
                      <a:pt x="625500" y="1178553"/>
                    </a:cubicBezTo>
                    <a:cubicBezTo>
                      <a:pt x="642728" y="1167068"/>
                      <a:pt x="638311" y="1181203"/>
                      <a:pt x="657306" y="1183853"/>
                    </a:cubicBezTo>
                    <a:lnTo>
                      <a:pt x="697063" y="1189154"/>
                    </a:lnTo>
                    <a:cubicBezTo>
                      <a:pt x="710757" y="1190921"/>
                      <a:pt x="682485" y="1133937"/>
                      <a:pt x="739469" y="1194455"/>
                    </a:cubicBezTo>
                    <a:cubicBezTo>
                      <a:pt x="756255" y="1214775"/>
                      <a:pt x="804847" y="1208592"/>
                      <a:pt x="821633" y="1228912"/>
                    </a:cubicBezTo>
                    <a:cubicBezTo>
                      <a:pt x="811915" y="1253649"/>
                      <a:pt x="979776" y="1275737"/>
                      <a:pt x="970058" y="1300474"/>
                    </a:cubicBezTo>
                    <a:cubicBezTo>
                      <a:pt x="982426" y="1304891"/>
                      <a:pt x="997445" y="1280154"/>
                      <a:pt x="1009813" y="1284571"/>
                    </a:cubicBezTo>
                    <a:cubicBezTo>
                      <a:pt x="1016881" y="1279270"/>
                      <a:pt x="994795" y="1260717"/>
                      <a:pt x="1001863" y="1255416"/>
                    </a:cubicBezTo>
                    <a:cubicBezTo>
                      <a:pt x="1013348" y="1246581"/>
                      <a:pt x="979776" y="1205942"/>
                      <a:pt x="991261" y="1197107"/>
                    </a:cubicBezTo>
                    <a:cubicBezTo>
                      <a:pt x="989494" y="1183855"/>
                      <a:pt x="1051338" y="1183854"/>
                      <a:pt x="1049571" y="1170602"/>
                    </a:cubicBezTo>
                    <a:cubicBezTo>
                      <a:pt x="1067240" y="1160883"/>
                      <a:pt x="1132618" y="1190922"/>
                      <a:pt x="1150287" y="1181203"/>
                    </a:cubicBezTo>
                    <a:cubicBezTo>
                      <a:pt x="1144103" y="1198873"/>
                      <a:pt x="1167073" y="1221843"/>
                      <a:pt x="1160889" y="1239513"/>
                    </a:cubicBezTo>
                    <a:cubicBezTo>
                      <a:pt x="1169723" y="1250998"/>
                      <a:pt x="1215664" y="1233328"/>
                      <a:pt x="1224498" y="1244813"/>
                    </a:cubicBezTo>
                    <a:cubicBezTo>
                      <a:pt x="1219198" y="1258065"/>
                      <a:pt x="1232719" y="1272125"/>
                      <a:pt x="1227419" y="1285377"/>
                    </a:cubicBezTo>
                    <a:cubicBezTo>
                      <a:pt x="1255690" y="1296862"/>
                      <a:pt x="1296178" y="1258259"/>
                      <a:pt x="1324449" y="1269744"/>
                    </a:cubicBezTo>
                    <a:cubicBezTo>
                      <a:pt x="1334167" y="1260026"/>
                      <a:pt x="1319763" y="1249768"/>
                      <a:pt x="1329481" y="1240050"/>
                    </a:cubicBezTo>
                    <a:cubicBezTo>
                      <a:pt x="1310928" y="1227682"/>
                      <a:pt x="1335817" y="1190922"/>
                      <a:pt x="1317264" y="1178554"/>
                    </a:cubicBezTo>
                    <a:cubicBezTo>
                      <a:pt x="1316380" y="1164418"/>
                      <a:pt x="1365855" y="1163535"/>
                      <a:pt x="1364971" y="1149399"/>
                    </a:cubicBezTo>
                    <a:cubicBezTo>
                      <a:pt x="1373122" y="1123621"/>
                      <a:pt x="1350385" y="1053134"/>
                      <a:pt x="1349502" y="1019120"/>
                    </a:cubicBezTo>
                    <a:cubicBezTo>
                      <a:pt x="1348619" y="985106"/>
                      <a:pt x="1379749" y="960618"/>
                      <a:pt x="1359671" y="945315"/>
                    </a:cubicBezTo>
                    <a:cubicBezTo>
                      <a:pt x="1345535" y="928529"/>
                      <a:pt x="1259837" y="948849"/>
                      <a:pt x="1245701" y="932063"/>
                    </a:cubicBezTo>
                    <a:cubicBezTo>
                      <a:pt x="1221847" y="922345"/>
                      <a:pt x="1237750" y="927206"/>
                      <a:pt x="1205945" y="892309"/>
                    </a:cubicBezTo>
                    <a:cubicBezTo>
                      <a:pt x="1174140" y="857412"/>
                      <a:pt x="1084467" y="743883"/>
                      <a:pt x="1054870" y="722679"/>
                    </a:cubicBezTo>
                    <a:cubicBezTo>
                      <a:pt x="1055753" y="738581"/>
                      <a:pt x="1038084" y="743882"/>
                      <a:pt x="1038967" y="759784"/>
                    </a:cubicBezTo>
                    <a:cubicBezTo>
                      <a:pt x="1022181" y="762434"/>
                      <a:pt x="1015996" y="746532"/>
                      <a:pt x="999210" y="749182"/>
                    </a:cubicBezTo>
                    <a:cubicBezTo>
                      <a:pt x="988608" y="739464"/>
                      <a:pt x="1009812" y="703242"/>
                      <a:pt x="999210" y="693524"/>
                    </a:cubicBezTo>
                    <a:cubicBezTo>
                      <a:pt x="965638" y="671437"/>
                      <a:pt x="929416" y="591041"/>
                      <a:pt x="895844" y="568954"/>
                    </a:cubicBezTo>
                    <a:cubicBezTo>
                      <a:pt x="912630" y="563653"/>
                      <a:pt x="914903" y="549786"/>
                      <a:pt x="921312" y="537417"/>
                    </a:cubicBezTo>
                    <a:cubicBezTo>
                      <a:pt x="927721" y="525048"/>
                      <a:pt x="916626" y="500042"/>
                      <a:pt x="934296" y="494741"/>
                    </a:cubicBezTo>
                    <a:cubicBezTo>
                      <a:pt x="946665" y="476188"/>
                      <a:pt x="936483" y="399326"/>
                      <a:pt x="948852" y="380773"/>
                    </a:cubicBezTo>
                    <a:cubicBezTo>
                      <a:pt x="950619" y="344550"/>
                      <a:pt x="858317" y="270952"/>
                      <a:pt x="860084" y="234729"/>
                    </a:cubicBezTo>
                    <a:cubicBezTo>
                      <a:pt x="868919" y="205575"/>
                      <a:pt x="853630" y="136933"/>
                      <a:pt x="862465" y="107779"/>
                    </a:cubicBezTo>
                    <a:cubicBezTo>
                      <a:pt x="844795" y="85692"/>
                      <a:pt x="815447" y="79508"/>
                      <a:pt x="797777" y="57421"/>
                    </a:cubicBezTo>
                    <a:cubicBezTo>
                      <a:pt x="793360" y="50353"/>
                      <a:pt x="775690" y="77741"/>
                      <a:pt x="771273" y="70673"/>
                    </a:cubicBezTo>
                    <a:cubicBezTo>
                      <a:pt x="765972" y="62722"/>
                      <a:pt x="710355" y="73053"/>
                      <a:pt x="705054" y="65102"/>
                    </a:cubicBezTo>
                    <a:cubicBezTo>
                      <a:pt x="708588" y="55384"/>
                      <a:pt x="720031" y="35333"/>
                      <a:pt x="723565" y="25615"/>
                    </a:cubicBezTo>
                    <a:cubicBezTo>
                      <a:pt x="726216" y="18547"/>
                      <a:pt x="691759" y="19431"/>
                      <a:pt x="694410" y="12363"/>
                    </a:cubicBezTo>
                    <a:cubicBezTo>
                      <a:pt x="664372" y="-4423"/>
                      <a:pt x="520365" y="18547"/>
                      <a:pt x="490327" y="1761"/>
                    </a:cubicBezTo>
                    <a:cubicBezTo>
                      <a:pt x="488560" y="15897"/>
                      <a:pt x="454988" y="-9724"/>
                      <a:pt x="453221" y="4412"/>
                    </a:cubicBezTo>
                    <a:cubicBezTo>
                      <a:pt x="451454" y="22082"/>
                      <a:pt x="436435" y="5295"/>
                      <a:pt x="434668" y="22965"/>
                    </a:cubicBezTo>
                    <a:cubicBezTo>
                      <a:pt x="424950" y="8830"/>
                      <a:pt x="391377" y="34451"/>
                      <a:pt x="381659" y="20316"/>
                    </a:cubicBezTo>
                    <a:cubicBezTo>
                      <a:pt x="340136" y="54771"/>
                      <a:pt x="309214" y="136935"/>
                      <a:pt x="267691" y="171390"/>
                    </a:cubicBezTo>
                    <a:cubicBezTo>
                      <a:pt x="248255" y="192594"/>
                      <a:pt x="265924" y="306562"/>
                      <a:pt x="246488" y="327766"/>
                    </a:cubicBezTo>
                    <a:cubicBezTo>
                      <a:pt x="220867" y="345436"/>
                      <a:pt x="163441" y="331299"/>
                      <a:pt x="137820" y="348969"/>
                    </a:cubicBezTo>
                    <a:lnTo>
                      <a:pt x="0" y="375469"/>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フリーフォーム 30"/>
              <p:cNvSpPr/>
              <p:nvPr/>
            </p:nvSpPr>
            <p:spPr>
              <a:xfrm>
                <a:off x="6623939" y="3534642"/>
                <a:ext cx="1026318" cy="1311865"/>
              </a:xfrm>
              <a:custGeom>
                <a:avLst/>
                <a:gdLst>
                  <a:gd name="connsiteX0" fmla="*/ 0 w 559241"/>
                  <a:gd name="connsiteY0" fmla="*/ 0 h 87465"/>
                  <a:gd name="connsiteX1" fmla="*/ 559241 w 559241"/>
                  <a:gd name="connsiteY1" fmla="*/ 87465 h 87465"/>
                  <a:gd name="connsiteX0" fmla="*/ 0 w 458525"/>
                  <a:gd name="connsiteY0" fmla="*/ 0 h 288898"/>
                  <a:gd name="connsiteX1" fmla="*/ 458525 w 458525"/>
                  <a:gd name="connsiteY1" fmla="*/ 288898 h 288898"/>
                  <a:gd name="connsiteX0" fmla="*/ 0 w 458525"/>
                  <a:gd name="connsiteY0" fmla="*/ 0 h 288898"/>
                  <a:gd name="connsiteX1" fmla="*/ 87464 w 458525"/>
                  <a:gd name="connsiteY1" fmla="*/ 5300 h 288898"/>
                  <a:gd name="connsiteX2" fmla="*/ 458525 w 458525"/>
                  <a:gd name="connsiteY2" fmla="*/ 288898 h 288898"/>
                  <a:gd name="connsiteX0" fmla="*/ 0 w 458525"/>
                  <a:gd name="connsiteY0" fmla="*/ 1655 h 290553"/>
                  <a:gd name="connsiteX1" fmla="*/ 87464 w 458525"/>
                  <a:gd name="connsiteY1" fmla="*/ 6955 h 290553"/>
                  <a:gd name="connsiteX2" fmla="*/ 214685 w 458525"/>
                  <a:gd name="connsiteY2" fmla="*/ 4305 h 290553"/>
                  <a:gd name="connsiteX3" fmla="*/ 458525 w 458525"/>
                  <a:gd name="connsiteY3" fmla="*/ 290553 h 290553"/>
                  <a:gd name="connsiteX0" fmla="*/ 0 w 458525"/>
                  <a:gd name="connsiteY0" fmla="*/ 1655 h 290553"/>
                  <a:gd name="connsiteX1" fmla="*/ 87464 w 458525"/>
                  <a:gd name="connsiteY1" fmla="*/ 6955 h 290553"/>
                  <a:gd name="connsiteX2" fmla="*/ 214685 w 458525"/>
                  <a:gd name="connsiteY2" fmla="*/ 4305 h 290553"/>
                  <a:gd name="connsiteX3" fmla="*/ 251791 w 458525"/>
                  <a:gd name="connsiteY3" fmla="*/ 6956 h 290553"/>
                  <a:gd name="connsiteX4" fmla="*/ 458525 w 458525"/>
                  <a:gd name="connsiteY4" fmla="*/ 290553 h 290553"/>
                  <a:gd name="connsiteX0" fmla="*/ 0 w 458525"/>
                  <a:gd name="connsiteY0" fmla="*/ 1655 h 290553"/>
                  <a:gd name="connsiteX1" fmla="*/ 87464 w 458525"/>
                  <a:gd name="connsiteY1" fmla="*/ 6955 h 290553"/>
                  <a:gd name="connsiteX2" fmla="*/ 214685 w 458525"/>
                  <a:gd name="connsiteY2" fmla="*/ 4305 h 290553"/>
                  <a:gd name="connsiteX3" fmla="*/ 251791 w 458525"/>
                  <a:gd name="connsiteY3" fmla="*/ 6956 h 290553"/>
                  <a:gd name="connsiteX4" fmla="*/ 294198 w 458525"/>
                  <a:gd name="connsiteY4" fmla="*/ 12257 h 290553"/>
                  <a:gd name="connsiteX5" fmla="*/ 458525 w 458525"/>
                  <a:gd name="connsiteY5" fmla="*/ 290553 h 290553"/>
                  <a:gd name="connsiteX0" fmla="*/ 0 w 294198"/>
                  <a:gd name="connsiteY0" fmla="*/ 1655 h 264048"/>
                  <a:gd name="connsiteX1" fmla="*/ 87464 w 294198"/>
                  <a:gd name="connsiteY1" fmla="*/ 6955 h 264048"/>
                  <a:gd name="connsiteX2" fmla="*/ 214685 w 294198"/>
                  <a:gd name="connsiteY2" fmla="*/ 4305 h 264048"/>
                  <a:gd name="connsiteX3" fmla="*/ 251791 w 294198"/>
                  <a:gd name="connsiteY3" fmla="*/ 6956 h 264048"/>
                  <a:gd name="connsiteX4" fmla="*/ 294198 w 294198"/>
                  <a:gd name="connsiteY4" fmla="*/ 12257 h 264048"/>
                  <a:gd name="connsiteX5" fmla="*/ 116619 w 294198"/>
                  <a:gd name="connsiteY5" fmla="*/ 264048 h 264048"/>
                  <a:gd name="connsiteX0" fmla="*/ 0 w 329088"/>
                  <a:gd name="connsiteY0" fmla="*/ 1655 h 264048"/>
                  <a:gd name="connsiteX1" fmla="*/ 87464 w 329088"/>
                  <a:gd name="connsiteY1" fmla="*/ 6955 h 264048"/>
                  <a:gd name="connsiteX2" fmla="*/ 214685 w 329088"/>
                  <a:gd name="connsiteY2" fmla="*/ 4305 h 264048"/>
                  <a:gd name="connsiteX3" fmla="*/ 251791 w 329088"/>
                  <a:gd name="connsiteY3" fmla="*/ 6956 h 264048"/>
                  <a:gd name="connsiteX4" fmla="*/ 294198 w 329088"/>
                  <a:gd name="connsiteY4" fmla="*/ 12257 h 264048"/>
                  <a:gd name="connsiteX5" fmla="*/ 328654 w 329088"/>
                  <a:gd name="connsiteY5" fmla="*/ 28160 h 264048"/>
                  <a:gd name="connsiteX6" fmla="*/ 116619 w 329088"/>
                  <a:gd name="connsiteY6" fmla="*/ 264048 h 264048"/>
                  <a:gd name="connsiteX0" fmla="*/ 0 w 813683"/>
                  <a:gd name="connsiteY0" fmla="*/ 1655 h 28160"/>
                  <a:gd name="connsiteX1" fmla="*/ 87464 w 813683"/>
                  <a:gd name="connsiteY1" fmla="*/ 6955 h 28160"/>
                  <a:gd name="connsiteX2" fmla="*/ 214685 w 813683"/>
                  <a:gd name="connsiteY2" fmla="*/ 4305 h 28160"/>
                  <a:gd name="connsiteX3" fmla="*/ 251791 w 813683"/>
                  <a:gd name="connsiteY3" fmla="*/ 6956 h 28160"/>
                  <a:gd name="connsiteX4" fmla="*/ 294198 w 813683"/>
                  <a:gd name="connsiteY4" fmla="*/ 12257 h 28160"/>
                  <a:gd name="connsiteX5" fmla="*/ 328654 w 813683"/>
                  <a:gd name="connsiteY5" fmla="*/ 28160 h 28160"/>
                  <a:gd name="connsiteX6" fmla="*/ 813683 w 813683"/>
                  <a:gd name="connsiteY6" fmla="*/ 12257 h 28160"/>
                  <a:gd name="connsiteX0" fmla="*/ 0 w 813683"/>
                  <a:gd name="connsiteY0" fmla="*/ 13252 h 39757"/>
                  <a:gd name="connsiteX1" fmla="*/ 87464 w 813683"/>
                  <a:gd name="connsiteY1" fmla="*/ 18552 h 39757"/>
                  <a:gd name="connsiteX2" fmla="*/ 214685 w 813683"/>
                  <a:gd name="connsiteY2" fmla="*/ 15902 h 39757"/>
                  <a:gd name="connsiteX3" fmla="*/ 251791 w 813683"/>
                  <a:gd name="connsiteY3" fmla="*/ 18553 h 39757"/>
                  <a:gd name="connsiteX4" fmla="*/ 294198 w 813683"/>
                  <a:gd name="connsiteY4" fmla="*/ 23854 h 39757"/>
                  <a:gd name="connsiteX5" fmla="*/ 328654 w 813683"/>
                  <a:gd name="connsiteY5" fmla="*/ 39757 h 39757"/>
                  <a:gd name="connsiteX6" fmla="*/ 352507 w 813683"/>
                  <a:gd name="connsiteY6" fmla="*/ 0 h 39757"/>
                  <a:gd name="connsiteX7" fmla="*/ 813683 w 813683"/>
                  <a:gd name="connsiteY7" fmla="*/ 23854 h 39757"/>
                  <a:gd name="connsiteX0" fmla="*/ 0 w 813683"/>
                  <a:gd name="connsiteY0" fmla="*/ 13252 h 39757"/>
                  <a:gd name="connsiteX1" fmla="*/ 87464 w 813683"/>
                  <a:gd name="connsiteY1" fmla="*/ 18552 h 39757"/>
                  <a:gd name="connsiteX2" fmla="*/ 214685 w 813683"/>
                  <a:gd name="connsiteY2" fmla="*/ 15902 h 39757"/>
                  <a:gd name="connsiteX3" fmla="*/ 251791 w 813683"/>
                  <a:gd name="connsiteY3" fmla="*/ 18553 h 39757"/>
                  <a:gd name="connsiteX4" fmla="*/ 294198 w 813683"/>
                  <a:gd name="connsiteY4" fmla="*/ 23854 h 39757"/>
                  <a:gd name="connsiteX5" fmla="*/ 328654 w 813683"/>
                  <a:gd name="connsiteY5" fmla="*/ 39757 h 39757"/>
                  <a:gd name="connsiteX6" fmla="*/ 352507 w 813683"/>
                  <a:gd name="connsiteY6" fmla="*/ 0 h 39757"/>
                  <a:gd name="connsiteX7" fmla="*/ 384313 w 813683"/>
                  <a:gd name="connsiteY7" fmla="*/ 15904 h 39757"/>
                  <a:gd name="connsiteX8" fmla="*/ 813683 w 813683"/>
                  <a:gd name="connsiteY8" fmla="*/ 23854 h 39757"/>
                  <a:gd name="connsiteX0" fmla="*/ 0 w 800431"/>
                  <a:gd name="connsiteY0" fmla="*/ 241189 h 267694"/>
                  <a:gd name="connsiteX1" fmla="*/ 87464 w 800431"/>
                  <a:gd name="connsiteY1" fmla="*/ 246489 h 267694"/>
                  <a:gd name="connsiteX2" fmla="*/ 214685 w 800431"/>
                  <a:gd name="connsiteY2" fmla="*/ 243839 h 267694"/>
                  <a:gd name="connsiteX3" fmla="*/ 251791 w 800431"/>
                  <a:gd name="connsiteY3" fmla="*/ 246490 h 267694"/>
                  <a:gd name="connsiteX4" fmla="*/ 294198 w 800431"/>
                  <a:gd name="connsiteY4" fmla="*/ 251791 h 267694"/>
                  <a:gd name="connsiteX5" fmla="*/ 328654 w 800431"/>
                  <a:gd name="connsiteY5" fmla="*/ 267694 h 267694"/>
                  <a:gd name="connsiteX6" fmla="*/ 352507 w 800431"/>
                  <a:gd name="connsiteY6" fmla="*/ 227937 h 267694"/>
                  <a:gd name="connsiteX7" fmla="*/ 384313 w 800431"/>
                  <a:gd name="connsiteY7" fmla="*/ 243841 h 267694"/>
                  <a:gd name="connsiteX8" fmla="*/ 800431 w 800431"/>
                  <a:gd name="connsiteY8" fmla="*/ 0 h 267694"/>
                  <a:gd name="connsiteX0" fmla="*/ 0 w 800431"/>
                  <a:gd name="connsiteY0" fmla="*/ 241189 h 267694"/>
                  <a:gd name="connsiteX1" fmla="*/ 87464 w 800431"/>
                  <a:gd name="connsiteY1" fmla="*/ 246489 h 267694"/>
                  <a:gd name="connsiteX2" fmla="*/ 214685 w 800431"/>
                  <a:gd name="connsiteY2" fmla="*/ 243839 h 267694"/>
                  <a:gd name="connsiteX3" fmla="*/ 251791 w 800431"/>
                  <a:gd name="connsiteY3" fmla="*/ 246490 h 267694"/>
                  <a:gd name="connsiteX4" fmla="*/ 294198 w 800431"/>
                  <a:gd name="connsiteY4" fmla="*/ 251791 h 267694"/>
                  <a:gd name="connsiteX5" fmla="*/ 328654 w 800431"/>
                  <a:gd name="connsiteY5" fmla="*/ 267694 h 267694"/>
                  <a:gd name="connsiteX6" fmla="*/ 352507 w 800431"/>
                  <a:gd name="connsiteY6" fmla="*/ 227937 h 267694"/>
                  <a:gd name="connsiteX7" fmla="*/ 384313 w 800431"/>
                  <a:gd name="connsiteY7" fmla="*/ 243841 h 267694"/>
                  <a:gd name="connsiteX8" fmla="*/ 421419 w 800431"/>
                  <a:gd name="connsiteY8" fmla="*/ 55660 h 267694"/>
                  <a:gd name="connsiteX9" fmla="*/ 800431 w 800431"/>
                  <a:gd name="connsiteY9" fmla="*/ 0 h 267694"/>
                  <a:gd name="connsiteX0" fmla="*/ 0 w 800431"/>
                  <a:gd name="connsiteY0" fmla="*/ 241189 h 267694"/>
                  <a:gd name="connsiteX1" fmla="*/ 87464 w 800431"/>
                  <a:gd name="connsiteY1" fmla="*/ 246489 h 267694"/>
                  <a:gd name="connsiteX2" fmla="*/ 214685 w 800431"/>
                  <a:gd name="connsiteY2" fmla="*/ 243839 h 267694"/>
                  <a:gd name="connsiteX3" fmla="*/ 251791 w 800431"/>
                  <a:gd name="connsiteY3" fmla="*/ 246490 h 267694"/>
                  <a:gd name="connsiteX4" fmla="*/ 294198 w 800431"/>
                  <a:gd name="connsiteY4" fmla="*/ 251791 h 267694"/>
                  <a:gd name="connsiteX5" fmla="*/ 328654 w 800431"/>
                  <a:gd name="connsiteY5" fmla="*/ 267694 h 267694"/>
                  <a:gd name="connsiteX6" fmla="*/ 352507 w 800431"/>
                  <a:gd name="connsiteY6" fmla="*/ 227937 h 267694"/>
                  <a:gd name="connsiteX7" fmla="*/ 384313 w 800431"/>
                  <a:gd name="connsiteY7" fmla="*/ 243841 h 267694"/>
                  <a:gd name="connsiteX8" fmla="*/ 421419 w 800431"/>
                  <a:gd name="connsiteY8" fmla="*/ 55660 h 267694"/>
                  <a:gd name="connsiteX9" fmla="*/ 421771 w 800431"/>
                  <a:gd name="connsiteY9" fmla="*/ 21349 h 267694"/>
                  <a:gd name="connsiteX10" fmla="*/ 800431 w 800431"/>
                  <a:gd name="connsiteY10" fmla="*/ 0 h 267694"/>
                  <a:gd name="connsiteX0" fmla="*/ 0 w 800431"/>
                  <a:gd name="connsiteY0" fmla="*/ 267465 h 293970"/>
                  <a:gd name="connsiteX1" fmla="*/ 87464 w 800431"/>
                  <a:gd name="connsiteY1" fmla="*/ 272765 h 293970"/>
                  <a:gd name="connsiteX2" fmla="*/ 214685 w 800431"/>
                  <a:gd name="connsiteY2" fmla="*/ 270115 h 293970"/>
                  <a:gd name="connsiteX3" fmla="*/ 251791 w 800431"/>
                  <a:gd name="connsiteY3" fmla="*/ 272766 h 293970"/>
                  <a:gd name="connsiteX4" fmla="*/ 294198 w 800431"/>
                  <a:gd name="connsiteY4" fmla="*/ 278067 h 293970"/>
                  <a:gd name="connsiteX5" fmla="*/ 328654 w 800431"/>
                  <a:gd name="connsiteY5" fmla="*/ 293970 h 293970"/>
                  <a:gd name="connsiteX6" fmla="*/ 352507 w 800431"/>
                  <a:gd name="connsiteY6" fmla="*/ 254213 h 293970"/>
                  <a:gd name="connsiteX7" fmla="*/ 384313 w 800431"/>
                  <a:gd name="connsiteY7" fmla="*/ 270117 h 293970"/>
                  <a:gd name="connsiteX8" fmla="*/ 421419 w 800431"/>
                  <a:gd name="connsiteY8" fmla="*/ 81936 h 293970"/>
                  <a:gd name="connsiteX9" fmla="*/ 421771 w 800431"/>
                  <a:gd name="connsiteY9" fmla="*/ 47625 h 293970"/>
                  <a:gd name="connsiteX10" fmla="*/ 436058 w 800431"/>
                  <a:gd name="connsiteY10" fmla="*/ 0 h 293970"/>
                  <a:gd name="connsiteX11" fmla="*/ 800431 w 800431"/>
                  <a:gd name="connsiteY11" fmla="*/ 26276 h 293970"/>
                  <a:gd name="connsiteX0" fmla="*/ 0 w 436058"/>
                  <a:gd name="connsiteY0" fmla="*/ 350726 h 377231"/>
                  <a:gd name="connsiteX1" fmla="*/ 87464 w 436058"/>
                  <a:gd name="connsiteY1" fmla="*/ 356026 h 377231"/>
                  <a:gd name="connsiteX2" fmla="*/ 214685 w 436058"/>
                  <a:gd name="connsiteY2" fmla="*/ 353376 h 377231"/>
                  <a:gd name="connsiteX3" fmla="*/ 251791 w 436058"/>
                  <a:gd name="connsiteY3" fmla="*/ 356027 h 377231"/>
                  <a:gd name="connsiteX4" fmla="*/ 294198 w 436058"/>
                  <a:gd name="connsiteY4" fmla="*/ 361328 h 377231"/>
                  <a:gd name="connsiteX5" fmla="*/ 328654 w 436058"/>
                  <a:gd name="connsiteY5" fmla="*/ 377231 h 377231"/>
                  <a:gd name="connsiteX6" fmla="*/ 352507 w 436058"/>
                  <a:gd name="connsiteY6" fmla="*/ 337474 h 377231"/>
                  <a:gd name="connsiteX7" fmla="*/ 384313 w 436058"/>
                  <a:gd name="connsiteY7" fmla="*/ 353378 h 377231"/>
                  <a:gd name="connsiteX8" fmla="*/ 421419 w 436058"/>
                  <a:gd name="connsiteY8" fmla="*/ 165197 h 377231"/>
                  <a:gd name="connsiteX9" fmla="*/ 421771 w 436058"/>
                  <a:gd name="connsiteY9" fmla="*/ 130886 h 377231"/>
                  <a:gd name="connsiteX10" fmla="*/ 436058 w 436058"/>
                  <a:gd name="connsiteY10" fmla="*/ 83261 h 377231"/>
                  <a:gd name="connsiteX11" fmla="*/ 107488 w 436058"/>
                  <a:gd name="connsiteY11" fmla="*/ 0 h 377231"/>
                  <a:gd name="connsiteX0" fmla="*/ 0 w 436058"/>
                  <a:gd name="connsiteY0" fmla="*/ 350726 h 377231"/>
                  <a:gd name="connsiteX1" fmla="*/ 87464 w 436058"/>
                  <a:gd name="connsiteY1" fmla="*/ 356026 h 377231"/>
                  <a:gd name="connsiteX2" fmla="*/ 214685 w 436058"/>
                  <a:gd name="connsiteY2" fmla="*/ 353376 h 377231"/>
                  <a:gd name="connsiteX3" fmla="*/ 251791 w 436058"/>
                  <a:gd name="connsiteY3" fmla="*/ 356027 h 377231"/>
                  <a:gd name="connsiteX4" fmla="*/ 294198 w 436058"/>
                  <a:gd name="connsiteY4" fmla="*/ 361328 h 377231"/>
                  <a:gd name="connsiteX5" fmla="*/ 328654 w 436058"/>
                  <a:gd name="connsiteY5" fmla="*/ 377231 h 377231"/>
                  <a:gd name="connsiteX6" fmla="*/ 352507 w 436058"/>
                  <a:gd name="connsiteY6" fmla="*/ 337474 h 377231"/>
                  <a:gd name="connsiteX7" fmla="*/ 384313 w 436058"/>
                  <a:gd name="connsiteY7" fmla="*/ 353378 h 377231"/>
                  <a:gd name="connsiteX8" fmla="*/ 421419 w 436058"/>
                  <a:gd name="connsiteY8" fmla="*/ 165197 h 377231"/>
                  <a:gd name="connsiteX9" fmla="*/ 421771 w 436058"/>
                  <a:gd name="connsiteY9" fmla="*/ 130886 h 377231"/>
                  <a:gd name="connsiteX10" fmla="*/ 436058 w 436058"/>
                  <a:gd name="connsiteY10" fmla="*/ 83261 h 377231"/>
                  <a:gd name="connsiteX11" fmla="*/ 383671 w 436058"/>
                  <a:gd name="connsiteY11" fmla="*/ 9444 h 377231"/>
                  <a:gd name="connsiteX12" fmla="*/ 107488 w 436058"/>
                  <a:gd name="connsiteY12" fmla="*/ 0 h 377231"/>
                  <a:gd name="connsiteX0" fmla="*/ 0 w 436058"/>
                  <a:gd name="connsiteY0" fmla="*/ 341282 h 367787"/>
                  <a:gd name="connsiteX1" fmla="*/ 87464 w 436058"/>
                  <a:gd name="connsiteY1" fmla="*/ 346582 h 367787"/>
                  <a:gd name="connsiteX2" fmla="*/ 214685 w 436058"/>
                  <a:gd name="connsiteY2" fmla="*/ 343932 h 367787"/>
                  <a:gd name="connsiteX3" fmla="*/ 251791 w 436058"/>
                  <a:gd name="connsiteY3" fmla="*/ 346583 h 367787"/>
                  <a:gd name="connsiteX4" fmla="*/ 294198 w 436058"/>
                  <a:gd name="connsiteY4" fmla="*/ 351884 h 367787"/>
                  <a:gd name="connsiteX5" fmla="*/ 328654 w 436058"/>
                  <a:gd name="connsiteY5" fmla="*/ 367787 h 367787"/>
                  <a:gd name="connsiteX6" fmla="*/ 352507 w 436058"/>
                  <a:gd name="connsiteY6" fmla="*/ 328030 h 367787"/>
                  <a:gd name="connsiteX7" fmla="*/ 384313 w 436058"/>
                  <a:gd name="connsiteY7" fmla="*/ 343934 h 367787"/>
                  <a:gd name="connsiteX8" fmla="*/ 421419 w 436058"/>
                  <a:gd name="connsiteY8" fmla="*/ 155753 h 367787"/>
                  <a:gd name="connsiteX9" fmla="*/ 421771 w 436058"/>
                  <a:gd name="connsiteY9" fmla="*/ 121442 h 367787"/>
                  <a:gd name="connsiteX10" fmla="*/ 436058 w 436058"/>
                  <a:gd name="connsiteY10" fmla="*/ 73817 h 367787"/>
                  <a:gd name="connsiteX11" fmla="*/ 383671 w 436058"/>
                  <a:gd name="connsiteY11" fmla="*/ 0 h 367787"/>
                  <a:gd name="connsiteX12" fmla="*/ 224169 w 436058"/>
                  <a:gd name="connsiteY12" fmla="*/ 123906 h 367787"/>
                  <a:gd name="connsiteX0" fmla="*/ 0 w 436058"/>
                  <a:gd name="connsiteY0" fmla="*/ 341505 h 368010"/>
                  <a:gd name="connsiteX1" fmla="*/ 87464 w 436058"/>
                  <a:gd name="connsiteY1" fmla="*/ 346805 h 368010"/>
                  <a:gd name="connsiteX2" fmla="*/ 214685 w 436058"/>
                  <a:gd name="connsiteY2" fmla="*/ 344155 h 368010"/>
                  <a:gd name="connsiteX3" fmla="*/ 251791 w 436058"/>
                  <a:gd name="connsiteY3" fmla="*/ 346806 h 368010"/>
                  <a:gd name="connsiteX4" fmla="*/ 294198 w 436058"/>
                  <a:gd name="connsiteY4" fmla="*/ 352107 h 368010"/>
                  <a:gd name="connsiteX5" fmla="*/ 328654 w 436058"/>
                  <a:gd name="connsiteY5" fmla="*/ 368010 h 368010"/>
                  <a:gd name="connsiteX6" fmla="*/ 352507 w 436058"/>
                  <a:gd name="connsiteY6" fmla="*/ 328253 h 368010"/>
                  <a:gd name="connsiteX7" fmla="*/ 384313 w 436058"/>
                  <a:gd name="connsiteY7" fmla="*/ 344157 h 368010"/>
                  <a:gd name="connsiteX8" fmla="*/ 421419 w 436058"/>
                  <a:gd name="connsiteY8" fmla="*/ 155976 h 368010"/>
                  <a:gd name="connsiteX9" fmla="*/ 421771 w 436058"/>
                  <a:gd name="connsiteY9" fmla="*/ 121665 h 368010"/>
                  <a:gd name="connsiteX10" fmla="*/ 436058 w 436058"/>
                  <a:gd name="connsiteY10" fmla="*/ 74040 h 368010"/>
                  <a:gd name="connsiteX11" fmla="*/ 383671 w 436058"/>
                  <a:gd name="connsiteY11" fmla="*/ 223 h 368010"/>
                  <a:gd name="connsiteX12" fmla="*/ 352715 w 436058"/>
                  <a:gd name="connsiteY12" fmla="*/ 2604 h 368010"/>
                  <a:gd name="connsiteX13" fmla="*/ 224169 w 436058"/>
                  <a:gd name="connsiteY13" fmla="*/ 124129 h 368010"/>
                  <a:gd name="connsiteX0" fmla="*/ 0 w 436058"/>
                  <a:gd name="connsiteY0" fmla="*/ 481695 h 508200"/>
                  <a:gd name="connsiteX1" fmla="*/ 87464 w 436058"/>
                  <a:gd name="connsiteY1" fmla="*/ 486995 h 508200"/>
                  <a:gd name="connsiteX2" fmla="*/ 214685 w 436058"/>
                  <a:gd name="connsiteY2" fmla="*/ 484345 h 508200"/>
                  <a:gd name="connsiteX3" fmla="*/ 251791 w 436058"/>
                  <a:gd name="connsiteY3" fmla="*/ 486996 h 508200"/>
                  <a:gd name="connsiteX4" fmla="*/ 294198 w 436058"/>
                  <a:gd name="connsiteY4" fmla="*/ 492297 h 508200"/>
                  <a:gd name="connsiteX5" fmla="*/ 328654 w 436058"/>
                  <a:gd name="connsiteY5" fmla="*/ 508200 h 508200"/>
                  <a:gd name="connsiteX6" fmla="*/ 352507 w 436058"/>
                  <a:gd name="connsiteY6" fmla="*/ 468443 h 508200"/>
                  <a:gd name="connsiteX7" fmla="*/ 384313 w 436058"/>
                  <a:gd name="connsiteY7" fmla="*/ 484347 h 508200"/>
                  <a:gd name="connsiteX8" fmla="*/ 421419 w 436058"/>
                  <a:gd name="connsiteY8" fmla="*/ 296166 h 508200"/>
                  <a:gd name="connsiteX9" fmla="*/ 421771 w 436058"/>
                  <a:gd name="connsiteY9" fmla="*/ 261855 h 508200"/>
                  <a:gd name="connsiteX10" fmla="*/ 436058 w 436058"/>
                  <a:gd name="connsiteY10" fmla="*/ 214230 h 508200"/>
                  <a:gd name="connsiteX11" fmla="*/ 383671 w 436058"/>
                  <a:gd name="connsiteY11" fmla="*/ 140413 h 508200"/>
                  <a:gd name="connsiteX12" fmla="*/ 352715 w 436058"/>
                  <a:gd name="connsiteY12" fmla="*/ 142794 h 508200"/>
                  <a:gd name="connsiteX13" fmla="*/ 188450 w 436058"/>
                  <a:gd name="connsiteY13" fmla="*/ 0 h 508200"/>
                  <a:gd name="connsiteX0" fmla="*/ 0 w 436058"/>
                  <a:gd name="connsiteY0" fmla="*/ 481695 h 508200"/>
                  <a:gd name="connsiteX1" fmla="*/ 87464 w 436058"/>
                  <a:gd name="connsiteY1" fmla="*/ 486995 h 508200"/>
                  <a:gd name="connsiteX2" fmla="*/ 214685 w 436058"/>
                  <a:gd name="connsiteY2" fmla="*/ 484345 h 508200"/>
                  <a:gd name="connsiteX3" fmla="*/ 251791 w 436058"/>
                  <a:gd name="connsiteY3" fmla="*/ 486996 h 508200"/>
                  <a:gd name="connsiteX4" fmla="*/ 294198 w 436058"/>
                  <a:gd name="connsiteY4" fmla="*/ 492297 h 508200"/>
                  <a:gd name="connsiteX5" fmla="*/ 328654 w 436058"/>
                  <a:gd name="connsiteY5" fmla="*/ 508200 h 508200"/>
                  <a:gd name="connsiteX6" fmla="*/ 352507 w 436058"/>
                  <a:gd name="connsiteY6" fmla="*/ 468443 h 508200"/>
                  <a:gd name="connsiteX7" fmla="*/ 384313 w 436058"/>
                  <a:gd name="connsiteY7" fmla="*/ 484347 h 508200"/>
                  <a:gd name="connsiteX8" fmla="*/ 421419 w 436058"/>
                  <a:gd name="connsiteY8" fmla="*/ 296166 h 508200"/>
                  <a:gd name="connsiteX9" fmla="*/ 421771 w 436058"/>
                  <a:gd name="connsiteY9" fmla="*/ 261855 h 508200"/>
                  <a:gd name="connsiteX10" fmla="*/ 436058 w 436058"/>
                  <a:gd name="connsiteY10" fmla="*/ 214230 h 508200"/>
                  <a:gd name="connsiteX11" fmla="*/ 383671 w 436058"/>
                  <a:gd name="connsiteY11" fmla="*/ 140413 h 508200"/>
                  <a:gd name="connsiteX12" fmla="*/ 352715 w 436058"/>
                  <a:gd name="connsiteY12" fmla="*/ 142794 h 508200"/>
                  <a:gd name="connsiteX13" fmla="*/ 347952 w 436058"/>
                  <a:gd name="connsiteY13" fmla="*/ 104694 h 508200"/>
                  <a:gd name="connsiteX14" fmla="*/ 188450 w 436058"/>
                  <a:gd name="connsiteY14" fmla="*/ 0 h 508200"/>
                  <a:gd name="connsiteX0" fmla="*/ 0 w 436058"/>
                  <a:gd name="connsiteY0" fmla="*/ 377001 h 403506"/>
                  <a:gd name="connsiteX1" fmla="*/ 87464 w 436058"/>
                  <a:gd name="connsiteY1" fmla="*/ 382301 h 403506"/>
                  <a:gd name="connsiteX2" fmla="*/ 214685 w 436058"/>
                  <a:gd name="connsiteY2" fmla="*/ 379651 h 403506"/>
                  <a:gd name="connsiteX3" fmla="*/ 251791 w 436058"/>
                  <a:gd name="connsiteY3" fmla="*/ 382302 h 403506"/>
                  <a:gd name="connsiteX4" fmla="*/ 294198 w 436058"/>
                  <a:gd name="connsiteY4" fmla="*/ 387603 h 403506"/>
                  <a:gd name="connsiteX5" fmla="*/ 328654 w 436058"/>
                  <a:gd name="connsiteY5" fmla="*/ 403506 h 403506"/>
                  <a:gd name="connsiteX6" fmla="*/ 352507 w 436058"/>
                  <a:gd name="connsiteY6" fmla="*/ 363749 h 403506"/>
                  <a:gd name="connsiteX7" fmla="*/ 384313 w 436058"/>
                  <a:gd name="connsiteY7" fmla="*/ 379653 h 403506"/>
                  <a:gd name="connsiteX8" fmla="*/ 421419 w 436058"/>
                  <a:gd name="connsiteY8" fmla="*/ 191472 h 403506"/>
                  <a:gd name="connsiteX9" fmla="*/ 421771 w 436058"/>
                  <a:gd name="connsiteY9" fmla="*/ 157161 h 403506"/>
                  <a:gd name="connsiteX10" fmla="*/ 436058 w 436058"/>
                  <a:gd name="connsiteY10" fmla="*/ 109536 h 403506"/>
                  <a:gd name="connsiteX11" fmla="*/ 383671 w 436058"/>
                  <a:gd name="connsiteY11" fmla="*/ 35719 h 403506"/>
                  <a:gd name="connsiteX12" fmla="*/ 352715 w 436058"/>
                  <a:gd name="connsiteY12" fmla="*/ 38100 h 403506"/>
                  <a:gd name="connsiteX13" fmla="*/ 347952 w 436058"/>
                  <a:gd name="connsiteY13" fmla="*/ 0 h 403506"/>
                  <a:gd name="connsiteX14" fmla="*/ 145587 w 436058"/>
                  <a:gd name="connsiteY14" fmla="*/ 11987 h 403506"/>
                  <a:gd name="connsiteX0" fmla="*/ 0 w 436058"/>
                  <a:gd name="connsiteY0" fmla="*/ 386526 h 413031"/>
                  <a:gd name="connsiteX1" fmla="*/ 87464 w 436058"/>
                  <a:gd name="connsiteY1" fmla="*/ 391826 h 413031"/>
                  <a:gd name="connsiteX2" fmla="*/ 214685 w 436058"/>
                  <a:gd name="connsiteY2" fmla="*/ 389176 h 413031"/>
                  <a:gd name="connsiteX3" fmla="*/ 251791 w 436058"/>
                  <a:gd name="connsiteY3" fmla="*/ 391827 h 413031"/>
                  <a:gd name="connsiteX4" fmla="*/ 294198 w 436058"/>
                  <a:gd name="connsiteY4" fmla="*/ 397128 h 413031"/>
                  <a:gd name="connsiteX5" fmla="*/ 328654 w 436058"/>
                  <a:gd name="connsiteY5" fmla="*/ 413031 h 413031"/>
                  <a:gd name="connsiteX6" fmla="*/ 352507 w 436058"/>
                  <a:gd name="connsiteY6" fmla="*/ 373274 h 413031"/>
                  <a:gd name="connsiteX7" fmla="*/ 384313 w 436058"/>
                  <a:gd name="connsiteY7" fmla="*/ 389178 h 413031"/>
                  <a:gd name="connsiteX8" fmla="*/ 421419 w 436058"/>
                  <a:gd name="connsiteY8" fmla="*/ 200997 h 413031"/>
                  <a:gd name="connsiteX9" fmla="*/ 421771 w 436058"/>
                  <a:gd name="connsiteY9" fmla="*/ 166686 h 413031"/>
                  <a:gd name="connsiteX10" fmla="*/ 436058 w 436058"/>
                  <a:gd name="connsiteY10" fmla="*/ 119061 h 413031"/>
                  <a:gd name="connsiteX11" fmla="*/ 383671 w 436058"/>
                  <a:gd name="connsiteY11" fmla="*/ 45244 h 413031"/>
                  <a:gd name="connsiteX12" fmla="*/ 352715 w 436058"/>
                  <a:gd name="connsiteY12" fmla="*/ 47625 h 413031"/>
                  <a:gd name="connsiteX13" fmla="*/ 355096 w 436058"/>
                  <a:gd name="connsiteY13" fmla="*/ 0 h 413031"/>
                  <a:gd name="connsiteX14" fmla="*/ 145587 w 436058"/>
                  <a:gd name="connsiteY14" fmla="*/ 21512 h 413031"/>
                  <a:gd name="connsiteX0" fmla="*/ 0 w 436058"/>
                  <a:gd name="connsiteY0" fmla="*/ 586470 h 612975"/>
                  <a:gd name="connsiteX1" fmla="*/ 87464 w 436058"/>
                  <a:gd name="connsiteY1" fmla="*/ 591770 h 612975"/>
                  <a:gd name="connsiteX2" fmla="*/ 214685 w 436058"/>
                  <a:gd name="connsiteY2" fmla="*/ 589120 h 612975"/>
                  <a:gd name="connsiteX3" fmla="*/ 251791 w 436058"/>
                  <a:gd name="connsiteY3" fmla="*/ 591771 h 612975"/>
                  <a:gd name="connsiteX4" fmla="*/ 294198 w 436058"/>
                  <a:gd name="connsiteY4" fmla="*/ 597072 h 612975"/>
                  <a:gd name="connsiteX5" fmla="*/ 328654 w 436058"/>
                  <a:gd name="connsiteY5" fmla="*/ 612975 h 612975"/>
                  <a:gd name="connsiteX6" fmla="*/ 352507 w 436058"/>
                  <a:gd name="connsiteY6" fmla="*/ 573218 h 612975"/>
                  <a:gd name="connsiteX7" fmla="*/ 384313 w 436058"/>
                  <a:gd name="connsiteY7" fmla="*/ 589122 h 612975"/>
                  <a:gd name="connsiteX8" fmla="*/ 421419 w 436058"/>
                  <a:gd name="connsiteY8" fmla="*/ 400941 h 612975"/>
                  <a:gd name="connsiteX9" fmla="*/ 421771 w 436058"/>
                  <a:gd name="connsiteY9" fmla="*/ 366630 h 612975"/>
                  <a:gd name="connsiteX10" fmla="*/ 436058 w 436058"/>
                  <a:gd name="connsiteY10" fmla="*/ 319005 h 612975"/>
                  <a:gd name="connsiteX11" fmla="*/ 383671 w 436058"/>
                  <a:gd name="connsiteY11" fmla="*/ 245188 h 612975"/>
                  <a:gd name="connsiteX12" fmla="*/ 352715 w 436058"/>
                  <a:gd name="connsiteY12" fmla="*/ 247569 h 612975"/>
                  <a:gd name="connsiteX13" fmla="*/ 355096 w 436058"/>
                  <a:gd name="connsiteY13" fmla="*/ 199944 h 612975"/>
                  <a:gd name="connsiteX14" fmla="*/ 321799 w 436058"/>
                  <a:gd name="connsiteY14" fmla="*/ 0 h 612975"/>
                  <a:gd name="connsiteX0" fmla="*/ 0 w 436058"/>
                  <a:gd name="connsiteY0" fmla="*/ 586470 h 612975"/>
                  <a:gd name="connsiteX1" fmla="*/ 87464 w 436058"/>
                  <a:gd name="connsiteY1" fmla="*/ 591770 h 612975"/>
                  <a:gd name="connsiteX2" fmla="*/ 214685 w 436058"/>
                  <a:gd name="connsiteY2" fmla="*/ 589120 h 612975"/>
                  <a:gd name="connsiteX3" fmla="*/ 251791 w 436058"/>
                  <a:gd name="connsiteY3" fmla="*/ 591771 h 612975"/>
                  <a:gd name="connsiteX4" fmla="*/ 294198 w 436058"/>
                  <a:gd name="connsiteY4" fmla="*/ 597072 h 612975"/>
                  <a:gd name="connsiteX5" fmla="*/ 328654 w 436058"/>
                  <a:gd name="connsiteY5" fmla="*/ 612975 h 612975"/>
                  <a:gd name="connsiteX6" fmla="*/ 352507 w 436058"/>
                  <a:gd name="connsiteY6" fmla="*/ 573218 h 612975"/>
                  <a:gd name="connsiteX7" fmla="*/ 384313 w 436058"/>
                  <a:gd name="connsiteY7" fmla="*/ 589122 h 612975"/>
                  <a:gd name="connsiteX8" fmla="*/ 421419 w 436058"/>
                  <a:gd name="connsiteY8" fmla="*/ 400941 h 612975"/>
                  <a:gd name="connsiteX9" fmla="*/ 421771 w 436058"/>
                  <a:gd name="connsiteY9" fmla="*/ 366630 h 612975"/>
                  <a:gd name="connsiteX10" fmla="*/ 436058 w 436058"/>
                  <a:gd name="connsiteY10" fmla="*/ 319005 h 612975"/>
                  <a:gd name="connsiteX11" fmla="*/ 383671 w 436058"/>
                  <a:gd name="connsiteY11" fmla="*/ 245188 h 612975"/>
                  <a:gd name="connsiteX12" fmla="*/ 352715 w 436058"/>
                  <a:gd name="connsiteY12" fmla="*/ 247569 h 612975"/>
                  <a:gd name="connsiteX13" fmla="*/ 340809 w 436058"/>
                  <a:gd name="connsiteY13" fmla="*/ 197563 h 612975"/>
                  <a:gd name="connsiteX14" fmla="*/ 321799 w 436058"/>
                  <a:gd name="connsiteY14" fmla="*/ 0 h 612975"/>
                  <a:gd name="connsiteX0" fmla="*/ 0 w 436058"/>
                  <a:gd name="connsiteY0" fmla="*/ 586470 h 612975"/>
                  <a:gd name="connsiteX1" fmla="*/ 87464 w 436058"/>
                  <a:gd name="connsiteY1" fmla="*/ 591770 h 612975"/>
                  <a:gd name="connsiteX2" fmla="*/ 214685 w 436058"/>
                  <a:gd name="connsiteY2" fmla="*/ 589120 h 612975"/>
                  <a:gd name="connsiteX3" fmla="*/ 251791 w 436058"/>
                  <a:gd name="connsiteY3" fmla="*/ 591771 h 612975"/>
                  <a:gd name="connsiteX4" fmla="*/ 294198 w 436058"/>
                  <a:gd name="connsiteY4" fmla="*/ 597072 h 612975"/>
                  <a:gd name="connsiteX5" fmla="*/ 328654 w 436058"/>
                  <a:gd name="connsiteY5" fmla="*/ 612975 h 612975"/>
                  <a:gd name="connsiteX6" fmla="*/ 352507 w 436058"/>
                  <a:gd name="connsiteY6" fmla="*/ 573218 h 612975"/>
                  <a:gd name="connsiteX7" fmla="*/ 384313 w 436058"/>
                  <a:gd name="connsiteY7" fmla="*/ 589122 h 612975"/>
                  <a:gd name="connsiteX8" fmla="*/ 421419 w 436058"/>
                  <a:gd name="connsiteY8" fmla="*/ 400941 h 612975"/>
                  <a:gd name="connsiteX9" fmla="*/ 421771 w 436058"/>
                  <a:gd name="connsiteY9" fmla="*/ 366630 h 612975"/>
                  <a:gd name="connsiteX10" fmla="*/ 436058 w 436058"/>
                  <a:gd name="connsiteY10" fmla="*/ 319005 h 612975"/>
                  <a:gd name="connsiteX11" fmla="*/ 383671 w 436058"/>
                  <a:gd name="connsiteY11" fmla="*/ 245188 h 612975"/>
                  <a:gd name="connsiteX12" fmla="*/ 352715 w 436058"/>
                  <a:gd name="connsiteY12" fmla="*/ 247569 h 612975"/>
                  <a:gd name="connsiteX13" fmla="*/ 340809 w 436058"/>
                  <a:gd name="connsiteY13" fmla="*/ 197563 h 612975"/>
                  <a:gd name="connsiteX14" fmla="*/ 381290 w 436058"/>
                  <a:gd name="connsiteY14" fmla="*/ 166607 h 612975"/>
                  <a:gd name="connsiteX15" fmla="*/ 321799 w 436058"/>
                  <a:gd name="connsiteY15" fmla="*/ 0 h 612975"/>
                  <a:gd name="connsiteX0" fmla="*/ 0 w 805193"/>
                  <a:gd name="connsiteY0" fmla="*/ 419863 h 446368"/>
                  <a:gd name="connsiteX1" fmla="*/ 87464 w 805193"/>
                  <a:gd name="connsiteY1" fmla="*/ 425163 h 446368"/>
                  <a:gd name="connsiteX2" fmla="*/ 214685 w 805193"/>
                  <a:gd name="connsiteY2" fmla="*/ 422513 h 446368"/>
                  <a:gd name="connsiteX3" fmla="*/ 251791 w 805193"/>
                  <a:gd name="connsiteY3" fmla="*/ 425164 h 446368"/>
                  <a:gd name="connsiteX4" fmla="*/ 294198 w 805193"/>
                  <a:gd name="connsiteY4" fmla="*/ 430465 h 446368"/>
                  <a:gd name="connsiteX5" fmla="*/ 328654 w 805193"/>
                  <a:gd name="connsiteY5" fmla="*/ 446368 h 446368"/>
                  <a:gd name="connsiteX6" fmla="*/ 352507 w 805193"/>
                  <a:gd name="connsiteY6" fmla="*/ 406611 h 446368"/>
                  <a:gd name="connsiteX7" fmla="*/ 384313 w 805193"/>
                  <a:gd name="connsiteY7" fmla="*/ 422515 h 446368"/>
                  <a:gd name="connsiteX8" fmla="*/ 421419 w 805193"/>
                  <a:gd name="connsiteY8" fmla="*/ 234334 h 446368"/>
                  <a:gd name="connsiteX9" fmla="*/ 421771 w 805193"/>
                  <a:gd name="connsiteY9" fmla="*/ 200023 h 446368"/>
                  <a:gd name="connsiteX10" fmla="*/ 436058 w 805193"/>
                  <a:gd name="connsiteY10" fmla="*/ 152398 h 446368"/>
                  <a:gd name="connsiteX11" fmla="*/ 383671 w 805193"/>
                  <a:gd name="connsiteY11" fmla="*/ 78581 h 446368"/>
                  <a:gd name="connsiteX12" fmla="*/ 352715 w 805193"/>
                  <a:gd name="connsiteY12" fmla="*/ 80962 h 446368"/>
                  <a:gd name="connsiteX13" fmla="*/ 340809 w 805193"/>
                  <a:gd name="connsiteY13" fmla="*/ 30956 h 446368"/>
                  <a:gd name="connsiteX14" fmla="*/ 381290 w 805193"/>
                  <a:gd name="connsiteY14" fmla="*/ 0 h 446368"/>
                  <a:gd name="connsiteX15" fmla="*/ 805193 w 805193"/>
                  <a:gd name="connsiteY15" fmla="*/ 85806 h 446368"/>
                  <a:gd name="connsiteX0" fmla="*/ 0 w 805193"/>
                  <a:gd name="connsiteY0" fmla="*/ 419863 h 446368"/>
                  <a:gd name="connsiteX1" fmla="*/ 87464 w 805193"/>
                  <a:gd name="connsiteY1" fmla="*/ 425163 h 446368"/>
                  <a:gd name="connsiteX2" fmla="*/ 214685 w 805193"/>
                  <a:gd name="connsiteY2" fmla="*/ 422513 h 446368"/>
                  <a:gd name="connsiteX3" fmla="*/ 251791 w 805193"/>
                  <a:gd name="connsiteY3" fmla="*/ 425164 h 446368"/>
                  <a:gd name="connsiteX4" fmla="*/ 294198 w 805193"/>
                  <a:gd name="connsiteY4" fmla="*/ 430465 h 446368"/>
                  <a:gd name="connsiteX5" fmla="*/ 328654 w 805193"/>
                  <a:gd name="connsiteY5" fmla="*/ 446368 h 446368"/>
                  <a:gd name="connsiteX6" fmla="*/ 352507 w 805193"/>
                  <a:gd name="connsiteY6" fmla="*/ 406611 h 446368"/>
                  <a:gd name="connsiteX7" fmla="*/ 384313 w 805193"/>
                  <a:gd name="connsiteY7" fmla="*/ 422515 h 446368"/>
                  <a:gd name="connsiteX8" fmla="*/ 421419 w 805193"/>
                  <a:gd name="connsiteY8" fmla="*/ 234334 h 446368"/>
                  <a:gd name="connsiteX9" fmla="*/ 421771 w 805193"/>
                  <a:gd name="connsiteY9" fmla="*/ 200023 h 446368"/>
                  <a:gd name="connsiteX10" fmla="*/ 436058 w 805193"/>
                  <a:gd name="connsiteY10" fmla="*/ 152398 h 446368"/>
                  <a:gd name="connsiteX11" fmla="*/ 383671 w 805193"/>
                  <a:gd name="connsiteY11" fmla="*/ 78581 h 446368"/>
                  <a:gd name="connsiteX12" fmla="*/ 352715 w 805193"/>
                  <a:gd name="connsiteY12" fmla="*/ 80962 h 446368"/>
                  <a:gd name="connsiteX13" fmla="*/ 340809 w 805193"/>
                  <a:gd name="connsiteY13" fmla="*/ 30956 h 446368"/>
                  <a:gd name="connsiteX14" fmla="*/ 381290 w 805193"/>
                  <a:gd name="connsiteY14" fmla="*/ 0 h 446368"/>
                  <a:gd name="connsiteX15" fmla="*/ 431296 w 805193"/>
                  <a:gd name="connsiteY15" fmla="*/ 54768 h 446368"/>
                  <a:gd name="connsiteX16" fmla="*/ 805193 w 805193"/>
                  <a:gd name="connsiteY16" fmla="*/ 85806 h 446368"/>
                  <a:gd name="connsiteX0" fmla="*/ 0 w 531350"/>
                  <a:gd name="connsiteY0" fmla="*/ 517414 h 543919"/>
                  <a:gd name="connsiteX1" fmla="*/ 87464 w 531350"/>
                  <a:gd name="connsiteY1" fmla="*/ 522714 h 543919"/>
                  <a:gd name="connsiteX2" fmla="*/ 214685 w 531350"/>
                  <a:gd name="connsiteY2" fmla="*/ 520064 h 543919"/>
                  <a:gd name="connsiteX3" fmla="*/ 251791 w 531350"/>
                  <a:gd name="connsiteY3" fmla="*/ 522715 h 543919"/>
                  <a:gd name="connsiteX4" fmla="*/ 294198 w 531350"/>
                  <a:gd name="connsiteY4" fmla="*/ 528016 h 543919"/>
                  <a:gd name="connsiteX5" fmla="*/ 328654 w 531350"/>
                  <a:gd name="connsiteY5" fmla="*/ 543919 h 543919"/>
                  <a:gd name="connsiteX6" fmla="*/ 352507 w 531350"/>
                  <a:gd name="connsiteY6" fmla="*/ 504162 h 543919"/>
                  <a:gd name="connsiteX7" fmla="*/ 384313 w 531350"/>
                  <a:gd name="connsiteY7" fmla="*/ 520066 h 543919"/>
                  <a:gd name="connsiteX8" fmla="*/ 421419 w 531350"/>
                  <a:gd name="connsiteY8" fmla="*/ 331885 h 543919"/>
                  <a:gd name="connsiteX9" fmla="*/ 421771 w 531350"/>
                  <a:gd name="connsiteY9" fmla="*/ 297574 h 543919"/>
                  <a:gd name="connsiteX10" fmla="*/ 436058 w 531350"/>
                  <a:gd name="connsiteY10" fmla="*/ 249949 h 543919"/>
                  <a:gd name="connsiteX11" fmla="*/ 383671 w 531350"/>
                  <a:gd name="connsiteY11" fmla="*/ 176132 h 543919"/>
                  <a:gd name="connsiteX12" fmla="*/ 352715 w 531350"/>
                  <a:gd name="connsiteY12" fmla="*/ 178513 h 543919"/>
                  <a:gd name="connsiteX13" fmla="*/ 340809 w 531350"/>
                  <a:gd name="connsiteY13" fmla="*/ 128507 h 543919"/>
                  <a:gd name="connsiteX14" fmla="*/ 381290 w 531350"/>
                  <a:gd name="connsiteY14" fmla="*/ 97551 h 543919"/>
                  <a:gd name="connsiteX15" fmla="*/ 431296 w 531350"/>
                  <a:gd name="connsiteY15" fmla="*/ 152319 h 543919"/>
                  <a:gd name="connsiteX16" fmla="*/ 531350 w 531350"/>
                  <a:gd name="connsiteY16" fmla="*/ 0 h 543919"/>
                  <a:gd name="connsiteX0" fmla="*/ 0 w 571832"/>
                  <a:gd name="connsiteY0" fmla="*/ 419863 h 446368"/>
                  <a:gd name="connsiteX1" fmla="*/ 87464 w 571832"/>
                  <a:gd name="connsiteY1" fmla="*/ 425163 h 446368"/>
                  <a:gd name="connsiteX2" fmla="*/ 214685 w 571832"/>
                  <a:gd name="connsiteY2" fmla="*/ 422513 h 446368"/>
                  <a:gd name="connsiteX3" fmla="*/ 251791 w 571832"/>
                  <a:gd name="connsiteY3" fmla="*/ 425164 h 446368"/>
                  <a:gd name="connsiteX4" fmla="*/ 294198 w 571832"/>
                  <a:gd name="connsiteY4" fmla="*/ 430465 h 446368"/>
                  <a:gd name="connsiteX5" fmla="*/ 328654 w 571832"/>
                  <a:gd name="connsiteY5" fmla="*/ 446368 h 446368"/>
                  <a:gd name="connsiteX6" fmla="*/ 352507 w 571832"/>
                  <a:gd name="connsiteY6" fmla="*/ 406611 h 446368"/>
                  <a:gd name="connsiteX7" fmla="*/ 384313 w 571832"/>
                  <a:gd name="connsiteY7" fmla="*/ 422515 h 446368"/>
                  <a:gd name="connsiteX8" fmla="*/ 421419 w 571832"/>
                  <a:gd name="connsiteY8" fmla="*/ 234334 h 446368"/>
                  <a:gd name="connsiteX9" fmla="*/ 421771 w 571832"/>
                  <a:gd name="connsiteY9" fmla="*/ 200023 h 446368"/>
                  <a:gd name="connsiteX10" fmla="*/ 436058 w 571832"/>
                  <a:gd name="connsiteY10" fmla="*/ 152398 h 446368"/>
                  <a:gd name="connsiteX11" fmla="*/ 383671 w 571832"/>
                  <a:gd name="connsiteY11" fmla="*/ 78581 h 446368"/>
                  <a:gd name="connsiteX12" fmla="*/ 352715 w 571832"/>
                  <a:gd name="connsiteY12" fmla="*/ 80962 h 446368"/>
                  <a:gd name="connsiteX13" fmla="*/ 340809 w 571832"/>
                  <a:gd name="connsiteY13" fmla="*/ 30956 h 446368"/>
                  <a:gd name="connsiteX14" fmla="*/ 381290 w 571832"/>
                  <a:gd name="connsiteY14" fmla="*/ 0 h 446368"/>
                  <a:gd name="connsiteX15" fmla="*/ 431296 w 571832"/>
                  <a:gd name="connsiteY15" fmla="*/ 54768 h 446368"/>
                  <a:gd name="connsiteX16" fmla="*/ 571832 w 571832"/>
                  <a:gd name="connsiteY16" fmla="*/ 438230 h 446368"/>
                  <a:gd name="connsiteX0" fmla="*/ 0 w 571832"/>
                  <a:gd name="connsiteY0" fmla="*/ 419863 h 446368"/>
                  <a:gd name="connsiteX1" fmla="*/ 87464 w 571832"/>
                  <a:gd name="connsiteY1" fmla="*/ 425163 h 446368"/>
                  <a:gd name="connsiteX2" fmla="*/ 214685 w 571832"/>
                  <a:gd name="connsiteY2" fmla="*/ 422513 h 446368"/>
                  <a:gd name="connsiteX3" fmla="*/ 251791 w 571832"/>
                  <a:gd name="connsiteY3" fmla="*/ 425164 h 446368"/>
                  <a:gd name="connsiteX4" fmla="*/ 294198 w 571832"/>
                  <a:gd name="connsiteY4" fmla="*/ 430465 h 446368"/>
                  <a:gd name="connsiteX5" fmla="*/ 328654 w 571832"/>
                  <a:gd name="connsiteY5" fmla="*/ 446368 h 446368"/>
                  <a:gd name="connsiteX6" fmla="*/ 352507 w 571832"/>
                  <a:gd name="connsiteY6" fmla="*/ 406611 h 446368"/>
                  <a:gd name="connsiteX7" fmla="*/ 384313 w 571832"/>
                  <a:gd name="connsiteY7" fmla="*/ 422515 h 446368"/>
                  <a:gd name="connsiteX8" fmla="*/ 421419 w 571832"/>
                  <a:gd name="connsiteY8" fmla="*/ 234334 h 446368"/>
                  <a:gd name="connsiteX9" fmla="*/ 421771 w 571832"/>
                  <a:gd name="connsiteY9" fmla="*/ 200023 h 446368"/>
                  <a:gd name="connsiteX10" fmla="*/ 436058 w 571832"/>
                  <a:gd name="connsiteY10" fmla="*/ 152398 h 446368"/>
                  <a:gd name="connsiteX11" fmla="*/ 383671 w 571832"/>
                  <a:gd name="connsiteY11" fmla="*/ 78581 h 446368"/>
                  <a:gd name="connsiteX12" fmla="*/ 352715 w 571832"/>
                  <a:gd name="connsiteY12" fmla="*/ 80962 h 446368"/>
                  <a:gd name="connsiteX13" fmla="*/ 340809 w 571832"/>
                  <a:gd name="connsiteY13" fmla="*/ 30956 h 446368"/>
                  <a:gd name="connsiteX14" fmla="*/ 381290 w 571832"/>
                  <a:gd name="connsiteY14" fmla="*/ 0 h 446368"/>
                  <a:gd name="connsiteX15" fmla="*/ 431296 w 571832"/>
                  <a:gd name="connsiteY15" fmla="*/ 54768 h 446368"/>
                  <a:gd name="connsiteX16" fmla="*/ 471777 w 571832"/>
                  <a:gd name="connsiteY16" fmla="*/ 107156 h 446368"/>
                  <a:gd name="connsiteX17" fmla="*/ 571832 w 571832"/>
                  <a:gd name="connsiteY17" fmla="*/ 438230 h 446368"/>
                  <a:gd name="connsiteX0" fmla="*/ 0 w 671844"/>
                  <a:gd name="connsiteY0" fmla="*/ 419863 h 446368"/>
                  <a:gd name="connsiteX1" fmla="*/ 87464 w 671844"/>
                  <a:gd name="connsiteY1" fmla="*/ 425163 h 446368"/>
                  <a:gd name="connsiteX2" fmla="*/ 214685 w 671844"/>
                  <a:gd name="connsiteY2" fmla="*/ 422513 h 446368"/>
                  <a:gd name="connsiteX3" fmla="*/ 251791 w 671844"/>
                  <a:gd name="connsiteY3" fmla="*/ 425164 h 446368"/>
                  <a:gd name="connsiteX4" fmla="*/ 294198 w 671844"/>
                  <a:gd name="connsiteY4" fmla="*/ 430465 h 446368"/>
                  <a:gd name="connsiteX5" fmla="*/ 328654 w 671844"/>
                  <a:gd name="connsiteY5" fmla="*/ 446368 h 446368"/>
                  <a:gd name="connsiteX6" fmla="*/ 352507 w 671844"/>
                  <a:gd name="connsiteY6" fmla="*/ 406611 h 446368"/>
                  <a:gd name="connsiteX7" fmla="*/ 384313 w 671844"/>
                  <a:gd name="connsiteY7" fmla="*/ 422515 h 446368"/>
                  <a:gd name="connsiteX8" fmla="*/ 421419 w 671844"/>
                  <a:gd name="connsiteY8" fmla="*/ 234334 h 446368"/>
                  <a:gd name="connsiteX9" fmla="*/ 421771 w 671844"/>
                  <a:gd name="connsiteY9" fmla="*/ 200023 h 446368"/>
                  <a:gd name="connsiteX10" fmla="*/ 436058 w 671844"/>
                  <a:gd name="connsiteY10" fmla="*/ 152398 h 446368"/>
                  <a:gd name="connsiteX11" fmla="*/ 383671 w 671844"/>
                  <a:gd name="connsiteY11" fmla="*/ 78581 h 446368"/>
                  <a:gd name="connsiteX12" fmla="*/ 352715 w 671844"/>
                  <a:gd name="connsiteY12" fmla="*/ 80962 h 446368"/>
                  <a:gd name="connsiteX13" fmla="*/ 340809 w 671844"/>
                  <a:gd name="connsiteY13" fmla="*/ 30956 h 446368"/>
                  <a:gd name="connsiteX14" fmla="*/ 381290 w 671844"/>
                  <a:gd name="connsiteY14" fmla="*/ 0 h 446368"/>
                  <a:gd name="connsiteX15" fmla="*/ 431296 w 671844"/>
                  <a:gd name="connsiteY15" fmla="*/ 54768 h 446368"/>
                  <a:gd name="connsiteX16" fmla="*/ 471777 w 671844"/>
                  <a:gd name="connsiteY16" fmla="*/ 107156 h 446368"/>
                  <a:gd name="connsiteX17" fmla="*/ 671844 w 671844"/>
                  <a:gd name="connsiteY17" fmla="*/ 61993 h 446368"/>
                  <a:gd name="connsiteX0" fmla="*/ 0 w 671844"/>
                  <a:gd name="connsiteY0" fmla="*/ 419863 h 446368"/>
                  <a:gd name="connsiteX1" fmla="*/ 87464 w 671844"/>
                  <a:gd name="connsiteY1" fmla="*/ 425163 h 446368"/>
                  <a:gd name="connsiteX2" fmla="*/ 214685 w 671844"/>
                  <a:gd name="connsiteY2" fmla="*/ 422513 h 446368"/>
                  <a:gd name="connsiteX3" fmla="*/ 251791 w 671844"/>
                  <a:gd name="connsiteY3" fmla="*/ 425164 h 446368"/>
                  <a:gd name="connsiteX4" fmla="*/ 294198 w 671844"/>
                  <a:gd name="connsiteY4" fmla="*/ 430465 h 446368"/>
                  <a:gd name="connsiteX5" fmla="*/ 328654 w 671844"/>
                  <a:gd name="connsiteY5" fmla="*/ 446368 h 446368"/>
                  <a:gd name="connsiteX6" fmla="*/ 352507 w 671844"/>
                  <a:gd name="connsiteY6" fmla="*/ 406611 h 446368"/>
                  <a:gd name="connsiteX7" fmla="*/ 384313 w 671844"/>
                  <a:gd name="connsiteY7" fmla="*/ 422515 h 446368"/>
                  <a:gd name="connsiteX8" fmla="*/ 421419 w 671844"/>
                  <a:gd name="connsiteY8" fmla="*/ 234334 h 446368"/>
                  <a:gd name="connsiteX9" fmla="*/ 421771 w 671844"/>
                  <a:gd name="connsiteY9" fmla="*/ 200023 h 446368"/>
                  <a:gd name="connsiteX10" fmla="*/ 436058 w 671844"/>
                  <a:gd name="connsiteY10" fmla="*/ 152398 h 446368"/>
                  <a:gd name="connsiteX11" fmla="*/ 383671 w 671844"/>
                  <a:gd name="connsiteY11" fmla="*/ 78581 h 446368"/>
                  <a:gd name="connsiteX12" fmla="*/ 352715 w 671844"/>
                  <a:gd name="connsiteY12" fmla="*/ 80962 h 446368"/>
                  <a:gd name="connsiteX13" fmla="*/ 340809 w 671844"/>
                  <a:gd name="connsiteY13" fmla="*/ 30956 h 446368"/>
                  <a:gd name="connsiteX14" fmla="*/ 381290 w 671844"/>
                  <a:gd name="connsiteY14" fmla="*/ 0 h 446368"/>
                  <a:gd name="connsiteX15" fmla="*/ 431296 w 671844"/>
                  <a:gd name="connsiteY15" fmla="*/ 54768 h 446368"/>
                  <a:gd name="connsiteX16" fmla="*/ 471777 w 671844"/>
                  <a:gd name="connsiteY16" fmla="*/ 107156 h 446368"/>
                  <a:gd name="connsiteX17" fmla="*/ 671844 w 671844"/>
                  <a:gd name="connsiteY17" fmla="*/ 185818 h 446368"/>
                  <a:gd name="connsiteX0" fmla="*/ 0 w 671844"/>
                  <a:gd name="connsiteY0" fmla="*/ 419863 h 446368"/>
                  <a:gd name="connsiteX1" fmla="*/ 87464 w 671844"/>
                  <a:gd name="connsiteY1" fmla="*/ 425163 h 446368"/>
                  <a:gd name="connsiteX2" fmla="*/ 214685 w 671844"/>
                  <a:gd name="connsiteY2" fmla="*/ 422513 h 446368"/>
                  <a:gd name="connsiteX3" fmla="*/ 251791 w 671844"/>
                  <a:gd name="connsiteY3" fmla="*/ 425164 h 446368"/>
                  <a:gd name="connsiteX4" fmla="*/ 294198 w 671844"/>
                  <a:gd name="connsiteY4" fmla="*/ 430465 h 446368"/>
                  <a:gd name="connsiteX5" fmla="*/ 328654 w 671844"/>
                  <a:gd name="connsiteY5" fmla="*/ 446368 h 446368"/>
                  <a:gd name="connsiteX6" fmla="*/ 352507 w 671844"/>
                  <a:gd name="connsiteY6" fmla="*/ 406611 h 446368"/>
                  <a:gd name="connsiteX7" fmla="*/ 384313 w 671844"/>
                  <a:gd name="connsiteY7" fmla="*/ 422515 h 446368"/>
                  <a:gd name="connsiteX8" fmla="*/ 421419 w 671844"/>
                  <a:gd name="connsiteY8" fmla="*/ 234334 h 446368"/>
                  <a:gd name="connsiteX9" fmla="*/ 421771 w 671844"/>
                  <a:gd name="connsiteY9" fmla="*/ 200023 h 446368"/>
                  <a:gd name="connsiteX10" fmla="*/ 436058 w 671844"/>
                  <a:gd name="connsiteY10" fmla="*/ 152398 h 446368"/>
                  <a:gd name="connsiteX11" fmla="*/ 383671 w 671844"/>
                  <a:gd name="connsiteY11" fmla="*/ 78581 h 446368"/>
                  <a:gd name="connsiteX12" fmla="*/ 352715 w 671844"/>
                  <a:gd name="connsiteY12" fmla="*/ 80962 h 446368"/>
                  <a:gd name="connsiteX13" fmla="*/ 340809 w 671844"/>
                  <a:gd name="connsiteY13" fmla="*/ 30956 h 446368"/>
                  <a:gd name="connsiteX14" fmla="*/ 381290 w 671844"/>
                  <a:gd name="connsiteY14" fmla="*/ 0 h 446368"/>
                  <a:gd name="connsiteX15" fmla="*/ 431296 w 671844"/>
                  <a:gd name="connsiteY15" fmla="*/ 54768 h 446368"/>
                  <a:gd name="connsiteX16" fmla="*/ 471777 w 671844"/>
                  <a:gd name="connsiteY16" fmla="*/ 107156 h 446368"/>
                  <a:gd name="connsiteX17" fmla="*/ 514640 w 671844"/>
                  <a:gd name="connsiteY17" fmla="*/ 83343 h 446368"/>
                  <a:gd name="connsiteX18" fmla="*/ 671844 w 671844"/>
                  <a:gd name="connsiteY18" fmla="*/ 185818 h 446368"/>
                  <a:gd name="connsiteX0" fmla="*/ 0 w 740900"/>
                  <a:gd name="connsiteY0" fmla="*/ 443595 h 470100"/>
                  <a:gd name="connsiteX1" fmla="*/ 87464 w 740900"/>
                  <a:gd name="connsiteY1" fmla="*/ 448895 h 470100"/>
                  <a:gd name="connsiteX2" fmla="*/ 214685 w 740900"/>
                  <a:gd name="connsiteY2" fmla="*/ 446245 h 470100"/>
                  <a:gd name="connsiteX3" fmla="*/ 251791 w 740900"/>
                  <a:gd name="connsiteY3" fmla="*/ 448896 h 470100"/>
                  <a:gd name="connsiteX4" fmla="*/ 294198 w 740900"/>
                  <a:gd name="connsiteY4" fmla="*/ 454197 h 470100"/>
                  <a:gd name="connsiteX5" fmla="*/ 328654 w 740900"/>
                  <a:gd name="connsiteY5" fmla="*/ 470100 h 470100"/>
                  <a:gd name="connsiteX6" fmla="*/ 352507 w 740900"/>
                  <a:gd name="connsiteY6" fmla="*/ 430343 h 470100"/>
                  <a:gd name="connsiteX7" fmla="*/ 384313 w 740900"/>
                  <a:gd name="connsiteY7" fmla="*/ 446247 h 470100"/>
                  <a:gd name="connsiteX8" fmla="*/ 421419 w 740900"/>
                  <a:gd name="connsiteY8" fmla="*/ 258066 h 470100"/>
                  <a:gd name="connsiteX9" fmla="*/ 421771 w 740900"/>
                  <a:gd name="connsiteY9" fmla="*/ 223755 h 470100"/>
                  <a:gd name="connsiteX10" fmla="*/ 436058 w 740900"/>
                  <a:gd name="connsiteY10" fmla="*/ 176130 h 470100"/>
                  <a:gd name="connsiteX11" fmla="*/ 383671 w 740900"/>
                  <a:gd name="connsiteY11" fmla="*/ 102313 h 470100"/>
                  <a:gd name="connsiteX12" fmla="*/ 352715 w 740900"/>
                  <a:gd name="connsiteY12" fmla="*/ 104694 h 470100"/>
                  <a:gd name="connsiteX13" fmla="*/ 340809 w 740900"/>
                  <a:gd name="connsiteY13" fmla="*/ 54688 h 470100"/>
                  <a:gd name="connsiteX14" fmla="*/ 381290 w 740900"/>
                  <a:gd name="connsiteY14" fmla="*/ 23732 h 470100"/>
                  <a:gd name="connsiteX15" fmla="*/ 431296 w 740900"/>
                  <a:gd name="connsiteY15" fmla="*/ 78500 h 470100"/>
                  <a:gd name="connsiteX16" fmla="*/ 471777 w 740900"/>
                  <a:gd name="connsiteY16" fmla="*/ 130888 h 470100"/>
                  <a:gd name="connsiteX17" fmla="*/ 514640 w 740900"/>
                  <a:gd name="connsiteY17" fmla="*/ 107075 h 470100"/>
                  <a:gd name="connsiteX18" fmla="*/ 740900 w 740900"/>
                  <a:gd name="connsiteY18" fmla="*/ 0 h 470100"/>
                  <a:gd name="connsiteX0" fmla="*/ 0 w 740900"/>
                  <a:gd name="connsiteY0" fmla="*/ 443595 h 470100"/>
                  <a:gd name="connsiteX1" fmla="*/ 87464 w 740900"/>
                  <a:gd name="connsiteY1" fmla="*/ 448895 h 470100"/>
                  <a:gd name="connsiteX2" fmla="*/ 214685 w 740900"/>
                  <a:gd name="connsiteY2" fmla="*/ 446245 h 470100"/>
                  <a:gd name="connsiteX3" fmla="*/ 251791 w 740900"/>
                  <a:gd name="connsiteY3" fmla="*/ 448896 h 470100"/>
                  <a:gd name="connsiteX4" fmla="*/ 294198 w 740900"/>
                  <a:gd name="connsiteY4" fmla="*/ 454197 h 470100"/>
                  <a:gd name="connsiteX5" fmla="*/ 328654 w 740900"/>
                  <a:gd name="connsiteY5" fmla="*/ 470100 h 470100"/>
                  <a:gd name="connsiteX6" fmla="*/ 352507 w 740900"/>
                  <a:gd name="connsiteY6" fmla="*/ 430343 h 470100"/>
                  <a:gd name="connsiteX7" fmla="*/ 384313 w 740900"/>
                  <a:gd name="connsiteY7" fmla="*/ 446247 h 470100"/>
                  <a:gd name="connsiteX8" fmla="*/ 421419 w 740900"/>
                  <a:gd name="connsiteY8" fmla="*/ 258066 h 470100"/>
                  <a:gd name="connsiteX9" fmla="*/ 421771 w 740900"/>
                  <a:gd name="connsiteY9" fmla="*/ 223755 h 470100"/>
                  <a:gd name="connsiteX10" fmla="*/ 436058 w 740900"/>
                  <a:gd name="connsiteY10" fmla="*/ 176130 h 470100"/>
                  <a:gd name="connsiteX11" fmla="*/ 383671 w 740900"/>
                  <a:gd name="connsiteY11" fmla="*/ 102313 h 470100"/>
                  <a:gd name="connsiteX12" fmla="*/ 352715 w 740900"/>
                  <a:gd name="connsiteY12" fmla="*/ 104694 h 470100"/>
                  <a:gd name="connsiteX13" fmla="*/ 340809 w 740900"/>
                  <a:gd name="connsiteY13" fmla="*/ 54688 h 470100"/>
                  <a:gd name="connsiteX14" fmla="*/ 381290 w 740900"/>
                  <a:gd name="connsiteY14" fmla="*/ 23732 h 470100"/>
                  <a:gd name="connsiteX15" fmla="*/ 431296 w 740900"/>
                  <a:gd name="connsiteY15" fmla="*/ 78500 h 470100"/>
                  <a:gd name="connsiteX16" fmla="*/ 471777 w 740900"/>
                  <a:gd name="connsiteY16" fmla="*/ 130888 h 470100"/>
                  <a:gd name="connsiteX17" fmla="*/ 514640 w 740900"/>
                  <a:gd name="connsiteY17" fmla="*/ 107075 h 470100"/>
                  <a:gd name="connsiteX18" fmla="*/ 517021 w 740900"/>
                  <a:gd name="connsiteY18" fmla="*/ 73738 h 470100"/>
                  <a:gd name="connsiteX19" fmla="*/ 740900 w 740900"/>
                  <a:gd name="connsiteY19" fmla="*/ 0 h 470100"/>
                  <a:gd name="connsiteX0" fmla="*/ 0 w 517021"/>
                  <a:gd name="connsiteY0" fmla="*/ 755539 h 782044"/>
                  <a:gd name="connsiteX1" fmla="*/ 87464 w 517021"/>
                  <a:gd name="connsiteY1" fmla="*/ 760839 h 782044"/>
                  <a:gd name="connsiteX2" fmla="*/ 214685 w 517021"/>
                  <a:gd name="connsiteY2" fmla="*/ 758189 h 782044"/>
                  <a:gd name="connsiteX3" fmla="*/ 251791 w 517021"/>
                  <a:gd name="connsiteY3" fmla="*/ 760840 h 782044"/>
                  <a:gd name="connsiteX4" fmla="*/ 294198 w 517021"/>
                  <a:gd name="connsiteY4" fmla="*/ 766141 h 782044"/>
                  <a:gd name="connsiteX5" fmla="*/ 328654 w 517021"/>
                  <a:gd name="connsiteY5" fmla="*/ 782044 h 782044"/>
                  <a:gd name="connsiteX6" fmla="*/ 352507 w 517021"/>
                  <a:gd name="connsiteY6" fmla="*/ 742287 h 782044"/>
                  <a:gd name="connsiteX7" fmla="*/ 384313 w 517021"/>
                  <a:gd name="connsiteY7" fmla="*/ 758191 h 782044"/>
                  <a:gd name="connsiteX8" fmla="*/ 421419 w 517021"/>
                  <a:gd name="connsiteY8" fmla="*/ 570010 h 782044"/>
                  <a:gd name="connsiteX9" fmla="*/ 421771 w 517021"/>
                  <a:gd name="connsiteY9" fmla="*/ 535699 h 782044"/>
                  <a:gd name="connsiteX10" fmla="*/ 436058 w 517021"/>
                  <a:gd name="connsiteY10" fmla="*/ 488074 h 782044"/>
                  <a:gd name="connsiteX11" fmla="*/ 383671 w 517021"/>
                  <a:gd name="connsiteY11" fmla="*/ 414257 h 782044"/>
                  <a:gd name="connsiteX12" fmla="*/ 352715 w 517021"/>
                  <a:gd name="connsiteY12" fmla="*/ 416638 h 782044"/>
                  <a:gd name="connsiteX13" fmla="*/ 340809 w 517021"/>
                  <a:gd name="connsiteY13" fmla="*/ 366632 h 782044"/>
                  <a:gd name="connsiteX14" fmla="*/ 381290 w 517021"/>
                  <a:gd name="connsiteY14" fmla="*/ 335676 h 782044"/>
                  <a:gd name="connsiteX15" fmla="*/ 431296 w 517021"/>
                  <a:gd name="connsiteY15" fmla="*/ 390444 h 782044"/>
                  <a:gd name="connsiteX16" fmla="*/ 471777 w 517021"/>
                  <a:gd name="connsiteY16" fmla="*/ 442832 h 782044"/>
                  <a:gd name="connsiteX17" fmla="*/ 514640 w 517021"/>
                  <a:gd name="connsiteY17" fmla="*/ 419019 h 782044"/>
                  <a:gd name="connsiteX18" fmla="*/ 517021 w 517021"/>
                  <a:gd name="connsiteY18" fmla="*/ 385682 h 782044"/>
                  <a:gd name="connsiteX19" fmla="*/ 478962 w 517021"/>
                  <a:gd name="connsiteY19" fmla="*/ 0 h 782044"/>
                  <a:gd name="connsiteX0" fmla="*/ 0 w 517021"/>
                  <a:gd name="connsiteY0" fmla="*/ 755539 h 782044"/>
                  <a:gd name="connsiteX1" fmla="*/ 87464 w 517021"/>
                  <a:gd name="connsiteY1" fmla="*/ 760839 h 782044"/>
                  <a:gd name="connsiteX2" fmla="*/ 214685 w 517021"/>
                  <a:gd name="connsiteY2" fmla="*/ 758189 h 782044"/>
                  <a:gd name="connsiteX3" fmla="*/ 251791 w 517021"/>
                  <a:gd name="connsiteY3" fmla="*/ 760840 h 782044"/>
                  <a:gd name="connsiteX4" fmla="*/ 294198 w 517021"/>
                  <a:gd name="connsiteY4" fmla="*/ 766141 h 782044"/>
                  <a:gd name="connsiteX5" fmla="*/ 328654 w 517021"/>
                  <a:gd name="connsiteY5" fmla="*/ 782044 h 782044"/>
                  <a:gd name="connsiteX6" fmla="*/ 352507 w 517021"/>
                  <a:gd name="connsiteY6" fmla="*/ 742287 h 782044"/>
                  <a:gd name="connsiteX7" fmla="*/ 384313 w 517021"/>
                  <a:gd name="connsiteY7" fmla="*/ 758191 h 782044"/>
                  <a:gd name="connsiteX8" fmla="*/ 421419 w 517021"/>
                  <a:gd name="connsiteY8" fmla="*/ 570010 h 782044"/>
                  <a:gd name="connsiteX9" fmla="*/ 421771 w 517021"/>
                  <a:gd name="connsiteY9" fmla="*/ 535699 h 782044"/>
                  <a:gd name="connsiteX10" fmla="*/ 436058 w 517021"/>
                  <a:gd name="connsiteY10" fmla="*/ 488074 h 782044"/>
                  <a:gd name="connsiteX11" fmla="*/ 383671 w 517021"/>
                  <a:gd name="connsiteY11" fmla="*/ 414257 h 782044"/>
                  <a:gd name="connsiteX12" fmla="*/ 352715 w 517021"/>
                  <a:gd name="connsiteY12" fmla="*/ 416638 h 782044"/>
                  <a:gd name="connsiteX13" fmla="*/ 340809 w 517021"/>
                  <a:gd name="connsiteY13" fmla="*/ 366632 h 782044"/>
                  <a:gd name="connsiteX14" fmla="*/ 381290 w 517021"/>
                  <a:gd name="connsiteY14" fmla="*/ 335676 h 782044"/>
                  <a:gd name="connsiteX15" fmla="*/ 431296 w 517021"/>
                  <a:gd name="connsiteY15" fmla="*/ 390444 h 782044"/>
                  <a:gd name="connsiteX16" fmla="*/ 471777 w 517021"/>
                  <a:gd name="connsiteY16" fmla="*/ 442832 h 782044"/>
                  <a:gd name="connsiteX17" fmla="*/ 514640 w 517021"/>
                  <a:gd name="connsiteY17" fmla="*/ 419019 h 782044"/>
                  <a:gd name="connsiteX18" fmla="*/ 517021 w 517021"/>
                  <a:gd name="connsiteY18" fmla="*/ 385682 h 782044"/>
                  <a:gd name="connsiteX19" fmla="*/ 455109 w 517021"/>
                  <a:gd name="connsiteY19" fmla="*/ 323769 h 782044"/>
                  <a:gd name="connsiteX20" fmla="*/ 478962 w 517021"/>
                  <a:gd name="connsiteY20" fmla="*/ 0 h 782044"/>
                  <a:gd name="connsiteX0" fmla="*/ 0 w 517021"/>
                  <a:gd name="connsiteY0" fmla="*/ 755539 h 782044"/>
                  <a:gd name="connsiteX1" fmla="*/ 87464 w 517021"/>
                  <a:gd name="connsiteY1" fmla="*/ 760839 h 782044"/>
                  <a:gd name="connsiteX2" fmla="*/ 214685 w 517021"/>
                  <a:gd name="connsiteY2" fmla="*/ 758189 h 782044"/>
                  <a:gd name="connsiteX3" fmla="*/ 251791 w 517021"/>
                  <a:gd name="connsiteY3" fmla="*/ 760840 h 782044"/>
                  <a:gd name="connsiteX4" fmla="*/ 294198 w 517021"/>
                  <a:gd name="connsiteY4" fmla="*/ 766141 h 782044"/>
                  <a:gd name="connsiteX5" fmla="*/ 328654 w 517021"/>
                  <a:gd name="connsiteY5" fmla="*/ 782044 h 782044"/>
                  <a:gd name="connsiteX6" fmla="*/ 352507 w 517021"/>
                  <a:gd name="connsiteY6" fmla="*/ 742287 h 782044"/>
                  <a:gd name="connsiteX7" fmla="*/ 384313 w 517021"/>
                  <a:gd name="connsiteY7" fmla="*/ 758191 h 782044"/>
                  <a:gd name="connsiteX8" fmla="*/ 421419 w 517021"/>
                  <a:gd name="connsiteY8" fmla="*/ 570010 h 782044"/>
                  <a:gd name="connsiteX9" fmla="*/ 421771 w 517021"/>
                  <a:gd name="connsiteY9" fmla="*/ 535699 h 782044"/>
                  <a:gd name="connsiteX10" fmla="*/ 436058 w 517021"/>
                  <a:gd name="connsiteY10" fmla="*/ 488074 h 782044"/>
                  <a:gd name="connsiteX11" fmla="*/ 383671 w 517021"/>
                  <a:gd name="connsiteY11" fmla="*/ 414257 h 782044"/>
                  <a:gd name="connsiteX12" fmla="*/ 352715 w 517021"/>
                  <a:gd name="connsiteY12" fmla="*/ 416638 h 782044"/>
                  <a:gd name="connsiteX13" fmla="*/ 340809 w 517021"/>
                  <a:gd name="connsiteY13" fmla="*/ 366632 h 782044"/>
                  <a:gd name="connsiteX14" fmla="*/ 381290 w 517021"/>
                  <a:gd name="connsiteY14" fmla="*/ 335676 h 782044"/>
                  <a:gd name="connsiteX15" fmla="*/ 431296 w 517021"/>
                  <a:gd name="connsiteY15" fmla="*/ 390444 h 782044"/>
                  <a:gd name="connsiteX16" fmla="*/ 471777 w 517021"/>
                  <a:gd name="connsiteY16" fmla="*/ 442832 h 782044"/>
                  <a:gd name="connsiteX17" fmla="*/ 514640 w 517021"/>
                  <a:gd name="connsiteY17" fmla="*/ 419019 h 782044"/>
                  <a:gd name="connsiteX18" fmla="*/ 517021 w 517021"/>
                  <a:gd name="connsiteY18" fmla="*/ 385682 h 782044"/>
                  <a:gd name="connsiteX19" fmla="*/ 455109 w 517021"/>
                  <a:gd name="connsiteY19" fmla="*/ 323769 h 782044"/>
                  <a:gd name="connsiteX20" fmla="*/ 400341 w 517021"/>
                  <a:gd name="connsiteY20" fmla="*/ 271382 h 782044"/>
                  <a:gd name="connsiteX21" fmla="*/ 478962 w 517021"/>
                  <a:gd name="connsiteY21" fmla="*/ 0 h 782044"/>
                  <a:gd name="connsiteX0" fmla="*/ 0 w 517021"/>
                  <a:gd name="connsiteY0" fmla="*/ 684101 h 710606"/>
                  <a:gd name="connsiteX1" fmla="*/ 87464 w 517021"/>
                  <a:gd name="connsiteY1" fmla="*/ 689401 h 710606"/>
                  <a:gd name="connsiteX2" fmla="*/ 214685 w 517021"/>
                  <a:gd name="connsiteY2" fmla="*/ 686751 h 710606"/>
                  <a:gd name="connsiteX3" fmla="*/ 251791 w 517021"/>
                  <a:gd name="connsiteY3" fmla="*/ 689402 h 710606"/>
                  <a:gd name="connsiteX4" fmla="*/ 294198 w 517021"/>
                  <a:gd name="connsiteY4" fmla="*/ 694703 h 710606"/>
                  <a:gd name="connsiteX5" fmla="*/ 328654 w 517021"/>
                  <a:gd name="connsiteY5" fmla="*/ 710606 h 710606"/>
                  <a:gd name="connsiteX6" fmla="*/ 352507 w 517021"/>
                  <a:gd name="connsiteY6" fmla="*/ 670849 h 710606"/>
                  <a:gd name="connsiteX7" fmla="*/ 384313 w 517021"/>
                  <a:gd name="connsiteY7" fmla="*/ 686753 h 710606"/>
                  <a:gd name="connsiteX8" fmla="*/ 421419 w 517021"/>
                  <a:gd name="connsiteY8" fmla="*/ 498572 h 710606"/>
                  <a:gd name="connsiteX9" fmla="*/ 421771 w 517021"/>
                  <a:gd name="connsiteY9" fmla="*/ 464261 h 710606"/>
                  <a:gd name="connsiteX10" fmla="*/ 436058 w 517021"/>
                  <a:gd name="connsiteY10" fmla="*/ 416636 h 710606"/>
                  <a:gd name="connsiteX11" fmla="*/ 383671 w 517021"/>
                  <a:gd name="connsiteY11" fmla="*/ 342819 h 710606"/>
                  <a:gd name="connsiteX12" fmla="*/ 352715 w 517021"/>
                  <a:gd name="connsiteY12" fmla="*/ 345200 h 710606"/>
                  <a:gd name="connsiteX13" fmla="*/ 340809 w 517021"/>
                  <a:gd name="connsiteY13" fmla="*/ 295194 h 710606"/>
                  <a:gd name="connsiteX14" fmla="*/ 381290 w 517021"/>
                  <a:gd name="connsiteY14" fmla="*/ 264238 h 710606"/>
                  <a:gd name="connsiteX15" fmla="*/ 431296 w 517021"/>
                  <a:gd name="connsiteY15" fmla="*/ 319006 h 710606"/>
                  <a:gd name="connsiteX16" fmla="*/ 471777 w 517021"/>
                  <a:gd name="connsiteY16" fmla="*/ 371394 h 710606"/>
                  <a:gd name="connsiteX17" fmla="*/ 514640 w 517021"/>
                  <a:gd name="connsiteY17" fmla="*/ 347581 h 710606"/>
                  <a:gd name="connsiteX18" fmla="*/ 517021 w 517021"/>
                  <a:gd name="connsiteY18" fmla="*/ 314244 h 710606"/>
                  <a:gd name="connsiteX19" fmla="*/ 455109 w 517021"/>
                  <a:gd name="connsiteY19" fmla="*/ 252331 h 710606"/>
                  <a:gd name="connsiteX20" fmla="*/ 400341 w 517021"/>
                  <a:gd name="connsiteY20" fmla="*/ 199944 h 710606"/>
                  <a:gd name="connsiteX21" fmla="*/ 281318 w 517021"/>
                  <a:gd name="connsiteY21" fmla="*/ 0 h 710606"/>
                  <a:gd name="connsiteX0" fmla="*/ 0 w 517021"/>
                  <a:gd name="connsiteY0" fmla="*/ 684101 h 710606"/>
                  <a:gd name="connsiteX1" fmla="*/ 87464 w 517021"/>
                  <a:gd name="connsiteY1" fmla="*/ 689401 h 710606"/>
                  <a:gd name="connsiteX2" fmla="*/ 214685 w 517021"/>
                  <a:gd name="connsiteY2" fmla="*/ 686751 h 710606"/>
                  <a:gd name="connsiteX3" fmla="*/ 251791 w 517021"/>
                  <a:gd name="connsiteY3" fmla="*/ 689402 h 710606"/>
                  <a:gd name="connsiteX4" fmla="*/ 294198 w 517021"/>
                  <a:gd name="connsiteY4" fmla="*/ 694703 h 710606"/>
                  <a:gd name="connsiteX5" fmla="*/ 328654 w 517021"/>
                  <a:gd name="connsiteY5" fmla="*/ 710606 h 710606"/>
                  <a:gd name="connsiteX6" fmla="*/ 352507 w 517021"/>
                  <a:gd name="connsiteY6" fmla="*/ 670849 h 710606"/>
                  <a:gd name="connsiteX7" fmla="*/ 384313 w 517021"/>
                  <a:gd name="connsiteY7" fmla="*/ 686753 h 710606"/>
                  <a:gd name="connsiteX8" fmla="*/ 421419 w 517021"/>
                  <a:gd name="connsiteY8" fmla="*/ 498572 h 710606"/>
                  <a:gd name="connsiteX9" fmla="*/ 421771 w 517021"/>
                  <a:gd name="connsiteY9" fmla="*/ 464261 h 710606"/>
                  <a:gd name="connsiteX10" fmla="*/ 436058 w 517021"/>
                  <a:gd name="connsiteY10" fmla="*/ 416636 h 710606"/>
                  <a:gd name="connsiteX11" fmla="*/ 383671 w 517021"/>
                  <a:gd name="connsiteY11" fmla="*/ 342819 h 710606"/>
                  <a:gd name="connsiteX12" fmla="*/ 352715 w 517021"/>
                  <a:gd name="connsiteY12" fmla="*/ 345200 h 710606"/>
                  <a:gd name="connsiteX13" fmla="*/ 340809 w 517021"/>
                  <a:gd name="connsiteY13" fmla="*/ 295194 h 710606"/>
                  <a:gd name="connsiteX14" fmla="*/ 381290 w 517021"/>
                  <a:gd name="connsiteY14" fmla="*/ 264238 h 710606"/>
                  <a:gd name="connsiteX15" fmla="*/ 431296 w 517021"/>
                  <a:gd name="connsiteY15" fmla="*/ 319006 h 710606"/>
                  <a:gd name="connsiteX16" fmla="*/ 471777 w 517021"/>
                  <a:gd name="connsiteY16" fmla="*/ 371394 h 710606"/>
                  <a:gd name="connsiteX17" fmla="*/ 514640 w 517021"/>
                  <a:gd name="connsiteY17" fmla="*/ 347581 h 710606"/>
                  <a:gd name="connsiteX18" fmla="*/ 517021 w 517021"/>
                  <a:gd name="connsiteY18" fmla="*/ 314244 h 710606"/>
                  <a:gd name="connsiteX19" fmla="*/ 455109 w 517021"/>
                  <a:gd name="connsiteY19" fmla="*/ 252331 h 710606"/>
                  <a:gd name="connsiteX20" fmla="*/ 400341 w 517021"/>
                  <a:gd name="connsiteY20" fmla="*/ 199944 h 710606"/>
                  <a:gd name="connsiteX21" fmla="*/ 321759 w 517021"/>
                  <a:gd name="connsiteY21" fmla="*/ 159462 h 710606"/>
                  <a:gd name="connsiteX22" fmla="*/ 281318 w 517021"/>
                  <a:gd name="connsiteY22" fmla="*/ 0 h 710606"/>
                  <a:gd name="connsiteX0" fmla="*/ 0 w 517021"/>
                  <a:gd name="connsiteY0" fmla="*/ 684101 h 710606"/>
                  <a:gd name="connsiteX1" fmla="*/ 87464 w 517021"/>
                  <a:gd name="connsiteY1" fmla="*/ 689401 h 710606"/>
                  <a:gd name="connsiteX2" fmla="*/ 214685 w 517021"/>
                  <a:gd name="connsiteY2" fmla="*/ 686751 h 710606"/>
                  <a:gd name="connsiteX3" fmla="*/ 251791 w 517021"/>
                  <a:gd name="connsiteY3" fmla="*/ 689402 h 710606"/>
                  <a:gd name="connsiteX4" fmla="*/ 294198 w 517021"/>
                  <a:gd name="connsiteY4" fmla="*/ 694703 h 710606"/>
                  <a:gd name="connsiteX5" fmla="*/ 328654 w 517021"/>
                  <a:gd name="connsiteY5" fmla="*/ 710606 h 710606"/>
                  <a:gd name="connsiteX6" fmla="*/ 352507 w 517021"/>
                  <a:gd name="connsiteY6" fmla="*/ 670849 h 710606"/>
                  <a:gd name="connsiteX7" fmla="*/ 384313 w 517021"/>
                  <a:gd name="connsiteY7" fmla="*/ 686753 h 710606"/>
                  <a:gd name="connsiteX8" fmla="*/ 421419 w 517021"/>
                  <a:gd name="connsiteY8" fmla="*/ 498572 h 710606"/>
                  <a:gd name="connsiteX9" fmla="*/ 421771 w 517021"/>
                  <a:gd name="connsiteY9" fmla="*/ 464261 h 710606"/>
                  <a:gd name="connsiteX10" fmla="*/ 436058 w 517021"/>
                  <a:gd name="connsiteY10" fmla="*/ 416636 h 710606"/>
                  <a:gd name="connsiteX11" fmla="*/ 383671 w 517021"/>
                  <a:gd name="connsiteY11" fmla="*/ 342819 h 710606"/>
                  <a:gd name="connsiteX12" fmla="*/ 352715 w 517021"/>
                  <a:gd name="connsiteY12" fmla="*/ 345200 h 710606"/>
                  <a:gd name="connsiteX13" fmla="*/ 340809 w 517021"/>
                  <a:gd name="connsiteY13" fmla="*/ 295194 h 710606"/>
                  <a:gd name="connsiteX14" fmla="*/ 381290 w 517021"/>
                  <a:gd name="connsiteY14" fmla="*/ 264238 h 710606"/>
                  <a:gd name="connsiteX15" fmla="*/ 431296 w 517021"/>
                  <a:gd name="connsiteY15" fmla="*/ 319006 h 710606"/>
                  <a:gd name="connsiteX16" fmla="*/ 471777 w 517021"/>
                  <a:gd name="connsiteY16" fmla="*/ 371394 h 710606"/>
                  <a:gd name="connsiteX17" fmla="*/ 514640 w 517021"/>
                  <a:gd name="connsiteY17" fmla="*/ 347581 h 710606"/>
                  <a:gd name="connsiteX18" fmla="*/ 517021 w 517021"/>
                  <a:gd name="connsiteY18" fmla="*/ 314244 h 710606"/>
                  <a:gd name="connsiteX19" fmla="*/ 455109 w 517021"/>
                  <a:gd name="connsiteY19" fmla="*/ 252331 h 710606"/>
                  <a:gd name="connsiteX20" fmla="*/ 400341 w 517021"/>
                  <a:gd name="connsiteY20" fmla="*/ 199944 h 710606"/>
                  <a:gd name="connsiteX21" fmla="*/ 321759 w 517021"/>
                  <a:gd name="connsiteY21" fmla="*/ 159462 h 710606"/>
                  <a:gd name="connsiteX22" fmla="*/ 274134 w 517021"/>
                  <a:gd name="connsiteY22" fmla="*/ 97550 h 710606"/>
                  <a:gd name="connsiteX23" fmla="*/ 281318 w 517021"/>
                  <a:gd name="connsiteY23" fmla="*/ 0 h 710606"/>
                  <a:gd name="connsiteX0" fmla="*/ 0 w 517021"/>
                  <a:gd name="connsiteY0" fmla="*/ 1043670 h 1070175"/>
                  <a:gd name="connsiteX1" fmla="*/ 87464 w 517021"/>
                  <a:gd name="connsiteY1" fmla="*/ 1048970 h 1070175"/>
                  <a:gd name="connsiteX2" fmla="*/ 214685 w 517021"/>
                  <a:gd name="connsiteY2" fmla="*/ 1046320 h 1070175"/>
                  <a:gd name="connsiteX3" fmla="*/ 251791 w 517021"/>
                  <a:gd name="connsiteY3" fmla="*/ 1048971 h 1070175"/>
                  <a:gd name="connsiteX4" fmla="*/ 294198 w 517021"/>
                  <a:gd name="connsiteY4" fmla="*/ 1054272 h 1070175"/>
                  <a:gd name="connsiteX5" fmla="*/ 328654 w 517021"/>
                  <a:gd name="connsiteY5" fmla="*/ 1070175 h 1070175"/>
                  <a:gd name="connsiteX6" fmla="*/ 352507 w 517021"/>
                  <a:gd name="connsiteY6" fmla="*/ 1030418 h 1070175"/>
                  <a:gd name="connsiteX7" fmla="*/ 384313 w 517021"/>
                  <a:gd name="connsiteY7" fmla="*/ 1046322 h 1070175"/>
                  <a:gd name="connsiteX8" fmla="*/ 421419 w 517021"/>
                  <a:gd name="connsiteY8" fmla="*/ 858141 h 1070175"/>
                  <a:gd name="connsiteX9" fmla="*/ 421771 w 517021"/>
                  <a:gd name="connsiteY9" fmla="*/ 823830 h 1070175"/>
                  <a:gd name="connsiteX10" fmla="*/ 436058 w 517021"/>
                  <a:gd name="connsiteY10" fmla="*/ 776205 h 1070175"/>
                  <a:gd name="connsiteX11" fmla="*/ 383671 w 517021"/>
                  <a:gd name="connsiteY11" fmla="*/ 702388 h 1070175"/>
                  <a:gd name="connsiteX12" fmla="*/ 352715 w 517021"/>
                  <a:gd name="connsiteY12" fmla="*/ 704769 h 1070175"/>
                  <a:gd name="connsiteX13" fmla="*/ 340809 w 517021"/>
                  <a:gd name="connsiteY13" fmla="*/ 654763 h 1070175"/>
                  <a:gd name="connsiteX14" fmla="*/ 381290 w 517021"/>
                  <a:gd name="connsiteY14" fmla="*/ 623807 h 1070175"/>
                  <a:gd name="connsiteX15" fmla="*/ 431296 w 517021"/>
                  <a:gd name="connsiteY15" fmla="*/ 678575 h 1070175"/>
                  <a:gd name="connsiteX16" fmla="*/ 471777 w 517021"/>
                  <a:gd name="connsiteY16" fmla="*/ 730963 h 1070175"/>
                  <a:gd name="connsiteX17" fmla="*/ 514640 w 517021"/>
                  <a:gd name="connsiteY17" fmla="*/ 707150 h 1070175"/>
                  <a:gd name="connsiteX18" fmla="*/ 517021 w 517021"/>
                  <a:gd name="connsiteY18" fmla="*/ 673813 h 1070175"/>
                  <a:gd name="connsiteX19" fmla="*/ 455109 w 517021"/>
                  <a:gd name="connsiteY19" fmla="*/ 611900 h 1070175"/>
                  <a:gd name="connsiteX20" fmla="*/ 400341 w 517021"/>
                  <a:gd name="connsiteY20" fmla="*/ 559513 h 1070175"/>
                  <a:gd name="connsiteX21" fmla="*/ 321759 w 517021"/>
                  <a:gd name="connsiteY21" fmla="*/ 519031 h 1070175"/>
                  <a:gd name="connsiteX22" fmla="*/ 274134 w 517021"/>
                  <a:gd name="connsiteY22" fmla="*/ 457119 h 1070175"/>
                  <a:gd name="connsiteX23" fmla="*/ 307512 w 517021"/>
                  <a:gd name="connsiteY23" fmla="*/ 0 h 1070175"/>
                  <a:gd name="connsiteX0" fmla="*/ 0 w 517021"/>
                  <a:gd name="connsiteY0" fmla="*/ 1043670 h 1070175"/>
                  <a:gd name="connsiteX1" fmla="*/ 87464 w 517021"/>
                  <a:gd name="connsiteY1" fmla="*/ 1048970 h 1070175"/>
                  <a:gd name="connsiteX2" fmla="*/ 214685 w 517021"/>
                  <a:gd name="connsiteY2" fmla="*/ 1046320 h 1070175"/>
                  <a:gd name="connsiteX3" fmla="*/ 251791 w 517021"/>
                  <a:gd name="connsiteY3" fmla="*/ 1048971 h 1070175"/>
                  <a:gd name="connsiteX4" fmla="*/ 294198 w 517021"/>
                  <a:gd name="connsiteY4" fmla="*/ 1054272 h 1070175"/>
                  <a:gd name="connsiteX5" fmla="*/ 328654 w 517021"/>
                  <a:gd name="connsiteY5" fmla="*/ 1070175 h 1070175"/>
                  <a:gd name="connsiteX6" fmla="*/ 352507 w 517021"/>
                  <a:gd name="connsiteY6" fmla="*/ 1030418 h 1070175"/>
                  <a:gd name="connsiteX7" fmla="*/ 384313 w 517021"/>
                  <a:gd name="connsiteY7" fmla="*/ 1046322 h 1070175"/>
                  <a:gd name="connsiteX8" fmla="*/ 421419 w 517021"/>
                  <a:gd name="connsiteY8" fmla="*/ 858141 h 1070175"/>
                  <a:gd name="connsiteX9" fmla="*/ 421771 w 517021"/>
                  <a:gd name="connsiteY9" fmla="*/ 823830 h 1070175"/>
                  <a:gd name="connsiteX10" fmla="*/ 436058 w 517021"/>
                  <a:gd name="connsiteY10" fmla="*/ 776205 h 1070175"/>
                  <a:gd name="connsiteX11" fmla="*/ 383671 w 517021"/>
                  <a:gd name="connsiteY11" fmla="*/ 702388 h 1070175"/>
                  <a:gd name="connsiteX12" fmla="*/ 352715 w 517021"/>
                  <a:gd name="connsiteY12" fmla="*/ 704769 h 1070175"/>
                  <a:gd name="connsiteX13" fmla="*/ 340809 w 517021"/>
                  <a:gd name="connsiteY13" fmla="*/ 654763 h 1070175"/>
                  <a:gd name="connsiteX14" fmla="*/ 381290 w 517021"/>
                  <a:gd name="connsiteY14" fmla="*/ 623807 h 1070175"/>
                  <a:gd name="connsiteX15" fmla="*/ 431296 w 517021"/>
                  <a:gd name="connsiteY15" fmla="*/ 678575 h 1070175"/>
                  <a:gd name="connsiteX16" fmla="*/ 471777 w 517021"/>
                  <a:gd name="connsiteY16" fmla="*/ 730963 h 1070175"/>
                  <a:gd name="connsiteX17" fmla="*/ 514640 w 517021"/>
                  <a:gd name="connsiteY17" fmla="*/ 707150 h 1070175"/>
                  <a:gd name="connsiteX18" fmla="*/ 517021 w 517021"/>
                  <a:gd name="connsiteY18" fmla="*/ 673813 h 1070175"/>
                  <a:gd name="connsiteX19" fmla="*/ 455109 w 517021"/>
                  <a:gd name="connsiteY19" fmla="*/ 611900 h 1070175"/>
                  <a:gd name="connsiteX20" fmla="*/ 400341 w 517021"/>
                  <a:gd name="connsiteY20" fmla="*/ 559513 h 1070175"/>
                  <a:gd name="connsiteX21" fmla="*/ 321759 w 517021"/>
                  <a:gd name="connsiteY21" fmla="*/ 519031 h 1070175"/>
                  <a:gd name="connsiteX22" fmla="*/ 274134 w 517021"/>
                  <a:gd name="connsiteY22" fmla="*/ 457119 h 1070175"/>
                  <a:gd name="connsiteX23" fmla="*/ 238416 w 517021"/>
                  <a:gd name="connsiteY23" fmla="*/ 392826 h 1070175"/>
                  <a:gd name="connsiteX24" fmla="*/ 307512 w 517021"/>
                  <a:gd name="connsiteY24" fmla="*/ 0 h 1070175"/>
                  <a:gd name="connsiteX0" fmla="*/ 0 w 517021"/>
                  <a:gd name="connsiteY0" fmla="*/ 1043670 h 1070175"/>
                  <a:gd name="connsiteX1" fmla="*/ 87464 w 517021"/>
                  <a:gd name="connsiteY1" fmla="*/ 1048970 h 1070175"/>
                  <a:gd name="connsiteX2" fmla="*/ 214685 w 517021"/>
                  <a:gd name="connsiteY2" fmla="*/ 1046320 h 1070175"/>
                  <a:gd name="connsiteX3" fmla="*/ 251791 w 517021"/>
                  <a:gd name="connsiteY3" fmla="*/ 1048971 h 1070175"/>
                  <a:gd name="connsiteX4" fmla="*/ 294198 w 517021"/>
                  <a:gd name="connsiteY4" fmla="*/ 1054272 h 1070175"/>
                  <a:gd name="connsiteX5" fmla="*/ 328654 w 517021"/>
                  <a:gd name="connsiteY5" fmla="*/ 1070175 h 1070175"/>
                  <a:gd name="connsiteX6" fmla="*/ 352507 w 517021"/>
                  <a:gd name="connsiteY6" fmla="*/ 1030418 h 1070175"/>
                  <a:gd name="connsiteX7" fmla="*/ 384313 w 517021"/>
                  <a:gd name="connsiteY7" fmla="*/ 1046322 h 1070175"/>
                  <a:gd name="connsiteX8" fmla="*/ 421419 w 517021"/>
                  <a:gd name="connsiteY8" fmla="*/ 858141 h 1070175"/>
                  <a:gd name="connsiteX9" fmla="*/ 421771 w 517021"/>
                  <a:gd name="connsiteY9" fmla="*/ 823830 h 1070175"/>
                  <a:gd name="connsiteX10" fmla="*/ 436058 w 517021"/>
                  <a:gd name="connsiteY10" fmla="*/ 776205 h 1070175"/>
                  <a:gd name="connsiteX11" fmla="*/ 383671 w 517021"/>
                  <a:gd name="connsiteY11" fmla="*/ 702388 h 1070175"/>
                  <a:gd name="connsiteX12" fmla="*/ 352715 w 517021"/>
                  <a:gd name="connsiteY12" fmla="*/ 704769 h 1070175"/>
                  <a:gd name="connsiteX13" fmla="*/ 340809 w 517021"/>
                  <a:gd name="connsiteY13" fmla="*/ 654763 h 1070175"/>
                  <a:gd name="connsiteX14" fmla="*/ 381290 w 517021"/>
                  <a:gd name="connsiteY14" fmla="*/ 623807 h 1070175"/>
                  <a:gd name="connsiteX15" fmla="*/ 431296 w 517021"/>
                  <a:gd name="connsiteY15" fmla="*/ 678575 h 1070175"/>
                  <a:gd name="connsiteX16" fmla="*/ 471777 w 517021"/>
                  <a:gd name="connsiteY16" fmla="*/ 730963 h 1070175"/>
                  <a:gd name="connsiteX17" fmla="*/ 514640 w 517021"/>
                  <a:gd name="connsiteY17" fmla="*/ 707150 h 1070175"/>
                  <a:gd name="connsiteX18" fmla="*/ 517021 w 517021"/>
                  <a:gd name="connsiteY18" fmla="*/ 673813 h 1070175"/>
                  <a:gd name="connsiteX19" fmla="*/ 455109 w 517021"/>
                  <a:gd name="connsiteY19" fmla="*/ 611900 h 1070175"/>
                  <a:gd name="connsiteX20" fmla="*/ 400341 w 517021"/>
                  <a:gd name="connsiteY20" fmla="*/ 559513 h 1070175"/>
                  <a:gd name="connsiteX21" fmla="*/ 321759 w 517021"/>
                  <a:gd name="connsiteY21" fmla="*/ 519031 h 1070175"/>
                  <a:gd name="connsiteX22" fmla="*/ 274134 w 517021"/>
                  <a:gd name="connsiteY22" fmla="*/ 457119 h 1070175"/>
                  <a:gd name="connsiteX23" fmla="*/ 238416 w 517021"/>
                  <a:gd name="connsiteY23" fmla="*/ 392826 h 1070175"/>
                  <a:gd name="connsiteX24" fmla="*/ 197934 w 517021"/>
                  <a:gd name="connsiteY24" fmla="*/ 326151 h 1070175"/>
                  <a:gd name="connsiteX25" fmla="*/ 307512 w 517021"/>
                  <a:gd name="connsiteY25" fmla="*/ 0 h 1070175"/>
                  <a:gd name="connsiteX0" fmla="*/ 0 w 517021"/>
                  <a:gd name="connsiteY0" fmla="*/ 1043670 h 1070175"/>
                  <a:gd name="connsiteX1" fmla="*/ 87464 w 517021"/>
                  <a:gd name="connsiteY1" fmla="*/ 1048970 h 1070175"/>
                  <a:gd name="connsiteX2" fmla="*/ 214685 w 517021"/>
                  <a:gd name="connsiteY2" fmla="*/ 1046320 h 1070175"/>
                  <a:gd name="connsiteX3" fmla="*/ 251791 w 517021"/>
                  <a:gd name="connsiteY3" fmla="*/ 1048971 h 1070175"/>
                  <a:gd name="connsiteX4" fmla="*/ 294198 w 517021"/>
                  <a:gd name="connsiteY4" fmla="*/ 1054272 h 1070175"/>
                  <a:gd name="connsiteX5" fmla="*/ 328654 w 517021"/>
                  <a:gd name="connsiteY5" fmla="*/ 1070175 h 1070175"/>
                  <a:gd name="connsiteX6" fmla="*/ 352507 w 517021"/>
                  <a:gd name="connsiteY6" fmla="*/ 1030418 h 1070175"/>
                  <a:gd name="connsiteX7" fmla="*/ 384313 w 517021"/>
                  <a:gd name="connsiteY7" fmla="*/ 1046322 h 1070175"/>
                  <a:gd name="connsiteX8" fmla="*/ 421419 w 517021"/>
                  <a:gd name="connsiteY8" fmla="*/ 858141 h 1070175"/>
                  <a:gd name="connsiteX9" fmla="*/ 421771 w 517021"/>
                  <a:gd name="connsiteY9" fmla="*/ 823830 h 1070175"/>
                  <a:gd name="connsiteX10" fmla="*/ 436058 w 517021"/>
                  <a:gd name="connsiteY10" fmla="*/ 776205 h 1070175"/>
                  <a:gd name="connsiteX11" fmla="*/ 383671 w 517021"/>
                  <a:gd name="connsiteY11" fmla="*/ 702388 h 1070175"/>
                  <a:gd name="connsiteX12" fmla="*/ 352715 w 517021"/>
                  <a:gd name="connsiteY12" fmla="*/ 704769 h 1070175"/>
                  <a:gd name="connsiteX13" fmla="*/ 340809 w 517021"/>
                  <a:gd name="connsiteY13" fmla="*/ 654763 h 1070175"/>
                  <a:gd name="connsiteX14" fmla="*/ 381290 w 517021"/>
                  <a:gd name="connsiteY14" fmla="*/ 623807 h 1070175"/>
                  <a:gd name="connsiteX15" fmla="*/ 431296 w 517021"/>
                  <a:gd name="connsiteY15" fmla="*/ 678575 h 1070175"/>
                  <a:gd name="connsiteX16" fmla="*/ 471777 w 517021"/>
                  <a:gd name="connsiteY16" fmla="*/ 730963 h 1070175"/>
                  <a:gd name="connsiteX17" fmla="*/ 514640 w 517021"/>
                  <a:gd name="connsiteY17" fmla="*/ 707150 h 1070175"/>
                  <a:gd name="connsiteX18" fmla="*/ 517021 w 517021"/>
                  <a:gd name="connsiteY18" fmla="*/ 673813 h 1070175"/>
                  <a:gd name="connsiteX19" fmla="*/ 455109 w 517021"/>
                  <a:gd name="connsiteY19" fmla="*/ 611900 h 1070175"/>
                  <a:gd name="connsiteX20" fmla="*/ 400341 w 517021"/>
                  <a:gd name="connsiteY20" fmla="*/ 559513 h 1070175"/>
                  <a:gd name="connsiteX21" fmla="*/ 321759 w 517021"/>
                  <a:gd name="connsiteY21" fmla="*/ 519031 h 1070175"/>
                  <a:gd name="connsiteX22" fmla="*/ 274134 w 517021"/>
                  <a:gd name="connsiteY22" fmla="*/ 457119 h 1070175"/>
                  <a:gd name="connsiteX23" fmla="*/ 238416 w 517021"/>
                  <a:gd name="connsiteY23" fmla="*/ 392826 h 1070175"/>
                  <a:gd name="connsiteX24" fmla="*/ 197934 w 517021"/>
                  <a:gd name="connsiteY24" fmla="*/ 326151 h 1070175"/>
                  <a:gd name="connsiteX25" fmla="*/ 155072 w 517021"/>
                  <a:gd name="connsiteY25" fmla="*/ 309482 h 1070175"/>
                  <a:gd name="connsiteX26" fmla="*/ 307512 w 517021"/>
                  <a:gd name="connsiteY26" fmla="*/ 0 h 1070175"/>
                  <a:gd name="connsiteX0" fmla="*/ 0 w 517021"/>
                  <a:gd name="connsiteY0" fmla="*/ 886508 h 913013"/>
                  <a:gd name="connsiteX1" fmla="*/ 87464 w 517021"/>
                  <a:gd name="connsiteY1" fmla="*/ 891808 h 913013"/>
                  <a:gd name="connsiteX2" fmla="*/ 214685 w 517021"/>
                  <a:gd name="connsiteY2" fmla="*/ 889158 h 913013"/>
                  <a:gd name="connsiteX3" fmla="*/ 251791 w 517021"/>
                  <a:gd name="connsiteY3" fmla="*/ 891809 h 913013"/>
                  <a:gd name="connsiteX4" fmla="*/ 294198 w 517021"/>
                  <a:gd name="connsiteY4" fmla="*/ 897110 h 913013"/>
                  <a:gd name="connsiteX5" fmla="*/ 328654 w 517021"/>
                  <a:gd name="connsiteY5" fmla="*/ 913013 h 913013"/>
                  <a:gd name="connsiteX6" fmla="*/ 352507 w 517021"/>
                  <a:gd name="connsiteY6" fmla="*/ 873256 h 913013"/>
                  <a:gd name="connsiteX7" fmla="*/ 384313 w 517021"/>
                  <a:gd name="connsiteY7" fmla="*/ 889160 h 913013"/>
                  <a:gd name="connsiteX8" fmla="*/ 421419 w 517021"/>
                  <a:gd name="connsiteY8" fmla="*/ 700979 h 913013"/>
                  <a:gd name="connsiteX9" fmla="*/ 421771 w 517021"/>
                  <a:gd name="connsiteY9" fmla="*/ 666668 h 913013"/>
                  <a:gd name="connsiteX10" fmla="*/ 436058 w 517021"/>
                  <a:gd name="connsiteY10" fmla="*/ 619043 h 913013"/>
                  <a:gd name="connsiteX11" fmla="*/ 383671 w 517021"/>
                  <a:gd name="connsiteY11" fmla="*/ 545226 h 913013"/>
                  <a:gd name="connsiteX12" fmla="*/ 352715 w 517021"/>
                  <a:gd name="connsiteY12" fmla="*/ 547607 h 913013"/>
                  <a:gd name="connsiteX13" fmla="*/ 340809 w 517021"/>
                  <a:gd name="connsiteY13" fmla="*/ 497601 h 913013"/>
                  <a:gd name="connsiteX14" fmla="*/ 381290 w 517021"/>
                  <a:gd name="connsiteY14" fmla="*/ 466645 h 913013"/>
                  <a:gd name="connsiteX15" fmla="*/ 431296 w 517021"/>
                  <a:gd name="connsiteY15" fmla="*/ 521413 h 913013"/>
                  <a:gd name="connsiteX16" fmla="*/ 471777 w 517021"/>
                  <a:gd name="connsiteY16" fmla="*/ 573801 h 913013"/>
                  <a:gd name="connsiteX17" fmla="*/ 514640 w 517021"/>
                  <a:gd name="connsiteY17" fmla="*/ 549988 h 913013"/>
                  <a:gd name="connsiteX18" fmla="*/ 517021 w 517021"/>
                  <a:gd name="connsiteY18" fmla="*/ 516651 h 913013"/>
                  <a:gd name="connsiteX19" fmla="*/ 455109 w 517021"/>
                  <a:gd name="connsiteY19" fmla="*/ 454738 h 913013"/>
                  <a:gd name="connsiteX20" fmla="*/ 400341 w 517021"/>
                  <a:gd name="connsiteY20" fmla="*/ 402351 h 913013"/>
                  <a:gd name="connsiteX21" fmla="*/ 321759 w 517021"/>
                  <a:gd name="connsiteY21" fmla="*/ 361869 h 913013"/>
                  <a:gd name="connsiteX22" fmla="*/ 274134 w 517021"/>
                  <a:gd name="connsiteY22" fmla="*/ 299957 h 913013"/>
                  <a:gd name="connsiteX23" fmla="*/ 238416 w 517021"/>
                  <a:gd name="connsiteY23" fmla="*/ 235664 h 913013"/>
                  <a:gd name="connsiteX24" fmla="*/ 197934 w 517021"/>
                  <a:gd name="connsiteY24" fmla="*/ 168989 h 913013"/>
                  <a:gd name="connsiteX25" fmla="*/ 155072 w 517021"/>
                  <a:gd name="connsiteY25" fmla="*/ 152320 h 913013"/>
                  <a:gd name="connsiteX26" fmla="*/ 350375 w 517021"/>
                  <a:gd name="connsiteY26" fmla="*/ 0 h 913013"/>
                  <a:gd name="connsiteX0" fmla="*/ 0 w 517021"/>
                  <a:gd name="connsiteY0" fmla="*/ 886508 h 913013"/>
                  <a:gd name="connsiteX1" fmla="*/ 87464 w 517021"/>
                  <a:gd name="connsiteY1" fmla="*/ 891808 h 913013"/>
                  <a:gd name="connsiteX2" fmla="*/ 214685 w 517021"/>
                  <a:gd name="connsiteY2" fmla="*/ 889158 h 913013"/>
                  <a:gd name="connsiteX3" fmla="*/ 251791 w 517021"/>
                  <a:gd name="connsiteY3" fmla="*/ 891809 h 913013"/>
                  <a:gd name="connsiteX4" fmla="*/ 294198 w 517021"/>
                  <a:gd name="connsiteY4" fmla="*/ 897110 h 913013"/>
                  <a:gd name="connsiteX5" fmla="*/ 328654 w 517021"/>
                  <a:gd name="connsiteY5" fmla="*/ 913013 h 913013"/>
                  <a:gd name="connsiteX6" fmla="*/ 352507 w 517021"/>
                  <a:gd name="connsiteY6" fmla="*/ 873256 h 913013"/>
                  <a:gd name="connsiteX7" fmla="*/ 384313 w 517021"/>
                  <a:gd name="connsiteY7" fmla="*/ 889160 h 913013"/>
                  <a:gd name="connsiteX8" fmla="*/ 421419 w 517021"/>
                  <a:gd name="connsiteY8" fmla="*/ 700979 h 913013"/>
                  <a:gd name="connsiteX9" fmla="*/ 421771 w 517021"/>
                  <a:gd name="connsiteY9" fmla="*/ 666668 h 913013"/>
                  <a:gd name="connsiteX10" fmla="*/ 436058 w 517021"/>
                  <a:gd name="connsiteY10" fmla="*/ 619043 h 913013"/>
                  <a:gd name="connsiteX11" fmla="*/ 383671 w 517021"/>
                  <a:gd name="connsiteY11" fmla="*/ 545226 h 913013"/>
                  <a:gd name="connsiteX12" fmla="*/ 352715 w 517021"/>
                  <a:gd name="connsiteY12" fmla="*/ 547607 h 913013"/>
                  <a:gd name="connsiteX13" fmla="*/ 340809 w 517021"/>
                  <a:gd name="connsiteY13" fmla="*/ 497601 h 913013"/>
                  <a:gd name="connsiteX14" fmla="*/ 381290 w 517021"/>
                  <a:gd name="connsiteY14" fmla="*/ 466645 h 913013"/>
                  <a:gd name="connsiteX15" fmla="*/ 431296 w 517021"/>
                  <a:gd name="connsiteY15" fmla="*/ 521413 h 913013"/>
                  <a:gd name="connsiteX16" fmla="*/ 471777 w 517021"/>
                  <a:gd name="connsiteY16" fmla="*/ 573801 h 913013"/>
                  <a:gd name="connsiteX17" fmla="*/ 514640 w 517021"/>
                  <a:gd name="connsiteY17" fmla="*/ 549988 h 913013"/>
                  <a:gd name="connsiteX18" fmla="*/ 517021 w 517021"/>
                  <a:gd name="connsiteY18" fmla="*/ 516651 h 913013"/>
                  <a:gd name="connsiteX19" fmla="*/ 455109 w 517021"/>
                  <a:gd name="connsiteY19" fmla="*/ 454738 h 913013"/>
                  <a:gd name="connsiteX20" fmla="*/ 400341 w 517021"/>
                  <a:gd name="connsiteY20" fmla="*/ 402351 h 913013"/>
                  <a:gd name="connsiteX21" fmla="*/ 321759 w 517021"/>
                  <a:gd name="connsiteY21" fmla="*/ 361869 h 913013"/>
                  <a:gd name="connsiteX22" fmla="*/ 274134 w 517021"/>
                  <a:gd name="connsiteY22" fmla="*/ 299957 h 913013"/>
                  <a:gd name="connsiteX23" fmla="*/ 238416 w 517021"/>
                  <a:gd name="connsiteY23" fmla="*/ 235664 h 913013"/>
                  <a:gd name="connsiteX24" fmla="*/ 197934 w 517021"/>
                  <a:gd name="connsiteY24" fmla="*/ 168989 h 913013"/>
                  <a:gd name="connsiteX25" fmla="*/ 155072 w 517021"/>
                  <a:gd name="connsiteY25" fmla="*/ 152320 h 913013"/>
                  <a:gd name="connsiteX26" fmla="*/ 174122 w 517021"/>
                  <a:gd name="connsiteY26" fmla="*/ 102314 h 913013"/>
                  <a:gd name="connsiteX27" fmla="*/ 350375 w 517021"/>
                  <a:gd name="connsiteY27" fmla="*/ 0 h 913013"/>
                  <a:gd name="connsiteX0" fmla="*/ 0 w 517021"/>
                  <a:gd name="connsiteY0" fmla="*/ 1029383 h 1055888"/>
                  <a:gd name="connsiteX1" fmla="*/ 87464 w 517021"/>
                  <a:gd name="connsiteY1" fmla="*/ 1034683 h 1055888"/>
                  <a:gd name="connsiteX2" fmla="*/ 214685 w 517021"/>
                  <a:gd name="connsiteY2" fmla="*/ 1032033 h 1055888"/>
                  <a:gd name="connsiteX3" fmla="*/ 251791 w 517021"/>
                  <a:gd name="connsiteY3" fmla="*/ 1034684 h 1055888"/>
                  <a:gd name="connsiteX4" fmla="*/ 294198 w 517021"/>
                  <a:gd name="connsiteY4" fmla="*/ 1039985 h 1055888"/>
                  <a:gd name="connsiteX5" fmla="*/ 328654 w 517021"/>
                  <a:gd name="connsiteY5" fmla="*/ 1055888 h 1055888"/>
                  <a:gd name="connsiteX6" fmla="*/ 352507 w 517021"/>
                  <a:gd name="connsiteY6" fmla="*/ 1016131 h 1055888"/>
                  <a:gd name="connsiteX7" fmla="*/ 384313 w 517021"/>
                  <a:gd name="connsiteY7" fmla="*/ 1032035 h 1055888"/>
                  <a:gd name="connsiteX8" fmla="*/ 421419 w 517021"/>
                  <a:gd name="connsiteY8" fmla="*/ 843854 h 1055888"/>
                  <a:gd name="connsiteX9" fmla="*/ 421771 w 517021"/>
                  <a:gd name="connsiteY9" fmla="*/ 809543 h 1055888"/>
                  <a:gd name="connsiteX10" fmla="*/ 436058 w 517021"/>
                  <a:gd name="connsiteY10" fmla="*/ 761918 h 1055888"/>
                  <a:gd name="connsiteX11" fmla="*/ 383671 w 517021"/>
                  <a:gd name="connsiteY11" fmla="*/ 688101 h 1055888"/>
                  <a:gd name="connsiteX12" fmla="*/ 352715 w 517021"/>
                  <a:gd name="connsiteY12" fmla="*/ 690482 h 1055888"/>
                  <a:gd name="connsiteX13" fmla="*/ 340809 w 517021"/>
                  <a:gd name="connsiteY13" fmla="*/ 640476 h 1055888"/>
                  <a:gd name="connsiteX14" fmla="*/ 381290 w 517021"/>
                  <a:gd name="connsiteY14" fmla="*/ 609520 h 1055888"/>
                  <a:gd name="connsiteX15" fmla="*/ 431296 w 517021"/>
                  <a:gd name="connsiteY15" fmla="*/ 664288 h 1055888"/>
                  <a:gd name="connsiteX16" fmla="*/ 471777 w 517021"/>
                  <a:gd name="connsiteY16" fmla="*/ 716676 h 1055888"/>
                  <a:gd name="connsiteX17" fmla="*/ 514640 w 517021"/>
                  <a:gd name="connsiteY17" fmla="*/ 692863 h 1055888"/>
                  <a:gd name="connsiteX18" fmla="*/ 517021 w 517021"/>
                  <a:gd name="connsiteY18" fmla="*/ 659526 h 1055888"/>
                  <a:gd name="connsiteX19" fmla="*/ 455109 w 517021"/>
                  <a:gd name="connsiteY19" fmla="*/ 597613 h 1055888"/>
                  <a:gd name="connsiteX20" fmla="*/ 400341 w 517021"/>
                  <a:gd name="connsiteY20" fmla="*/ 545226 h 1055888"/>
                  <a:gd name="connsiteX21" fmla="*/ 321759 w 517021"/>
                  <a:gd name="connsiteY21" fmla="*/ 504744 h 1055888"/>
                  <a:gd name="connsiteX22" fmla="*/ 274134 w 517021"/>
                  <a:gd name="connsiteY22" fmla="*/ 442832 h 1055888"/>
                  <a:gd name="connsiteX23" fmla="*/ 238416 w 517021"/>
                  <a:gd name="connsiteY23" fmla="*/ 378539 h 1055888"/>
                  <a:gd name="connsiteX24" fmla="*/ 197934 w 517021"/>
                  <a:gd name="connsiteY24" fmla="*/ 311864 h 1055888"/>
                  <a:gd name="connsiteX25" fmla="*/ 155072 w 517021"/>
                  <a:gd name="connsiteY25" fmla="*/ 295195 h 1055888"/>
                  <a:gd name="connsiteX26" fmla="*/ 174122 w 517021"/>
                  <a:gd name="connsiteY26" fmla="*/ 245189 h 1055888"/>
                  <a:gd name="connsiteX27" fmla="*/ 286082 w 517021"/>
                  <a:gd name="connsiteY27" fmla="*/ 0 h 1055888"/>
                  <a:gd name="connsiteX0" fmla="*/ 0 w 517021"/>
                  <a:gd name="connsiteY0" fmla="*/ 1029383 h 1055888"/>
                  <a:gd name="connsiteX1" fmla="*/ 87464 w 517021"/>
                  <a:gd name="connsiteY1" fmla="*/ 1034683 h 1055888"/>
                  <a:gd name="connsiteX2" fmla="*/ 214685 w 517021"/>
                  <a:gd name="connsiteY2" fmla="*/ 1032033 h 1055888"/>
                  <a:gd name="connsiteX3" fmla="*/ 251791 w 517021"/>
                  <a:gd name="connsiteY3" fmla="*/ 1034684 h 1055888"/>
                  <a:gd name="connsiteX4" fmla="*/ 294198 w 517021"/>
                  <a:gd name="connsiteY4" fmla="*/ 1039985 h 1055888"/>
                  <a:gd name="connsiteX5" fmla="*/ 328654 w 517021"/>
                  <a:gd name="connsiteY5" fmla="*/ 1055888 h 1055888"/>
                  <a:gd name="connsiteX6" fmla="*/ 352507 w 517021"/>
                  <a:gd name="connsiteY6" fmla="*/ 1016131 h 1055888"/>
                  <a:gd name="connsiteX7" fmla="*/ 384313 w 517021"/>
                  <a:gd name="connsiteY7" fmla="*/ 1032035 h 1055888"/>
                  <a:gd name="connsiteX8" fmla="*/ 421419 w 517021"/>
                  <a:gd name="connsiteY8" fmla="*/ 843854 h 1055888"/>
                  <a:gd name="connsiteX9" fmla="*/ 421771 w 517021"/>
                  <a:gd name="connsiteY9" fmla="*/ 809543 h 1055888"/>
                  <a:gd name="connsiteX10" fmla="*/ 436058 w 517021"/>
                  <a:gd name="connsiteY10" fmla="*/ 761918 h 1055888"/>
                  <a:gd name="connsiteX11" fmla="*/ 383671 w 517021"/>
                  <a:gd name="connsiteY11" fmla="*/ 688101 h 1055888"/>
                  <a:gd name="connsiteX12" fmla="*/ 352715 w 517021"/>
                  <a:gd name="connsiteY12" fmla="*/ 690482 h 1055888"/>
                  <a:gd name="connsiteX13" fmla="*/ 340809 w 517021"/>
                  <a:gd name="connsiteY13" fmla="*/ 640476 h 1055888"/>
                  <a:gd name="connsiteX14" fmla="*/ 381290 w 517021"/>
                  <a:gd name="connsiteY14" fmla="*/ 609520 h 1055888"/>
                  <a:gd name="connsiteX15" fmla="*/ 431296 w 517021"/>
                  <a:gd name="connsiteY15" fmla="*/ 664288 h 1055888"/>
                  <a:gd name="connsiteX16" fmla="*/ 471777 w 517021"/>
                  <a:gd name="connsiteY16" fmla="*/ 716676 h 1055888"/>
                  <a:gd name="connsiteX17" fmla="*/ 514640 w 517021"/>
                  <a:gd name="connsiteY17" fmla="*/ 692863 h 1055888"/>
                  <a:gd name="connsiteX18" fmla="*/ 517021 w 517021"/>
                  <a:gd name="connsiteY18" fmla="*/ 659526 h 1055888"/>
                  <a:gd name="connsiteX19" fmla="*/ 455109 w 517021"/>
                  <a:gd name="connsiteY19" fmla="*/ 597613 h 1055888"/>
                  <a:gd name="connsiteX20" fmla="*/ 400341 w 517021"/>
                  <a:gd name="connsiteY20" fmla="*/ 545226 h 1055888"/>
                  <a:gd name="connsiteX21" fmla="*/ 321759 w 517021"/>
                  <a:gd name="connsiteY21" fmla="*/ 504744 h 1055888"/>
                  <a:gd name="connsiteX22" fmla="*/ 274134 w 517021"/>
                  <a:gd name="connsiteY22" fmla="*/ 442832 h 1055888"/>
                  <a:gd name="connsiteX23" fmla="*/ 238416 w 517021"/>
                  <a:gd name="connsiteY23" fmla="*/ 378539 h 1055888"/>
                  <a:gd name="connsiteX24" fmla="*/ 197934 w 517021"/>
                  <a:gd name="connsiteY24" fmla="*/ 311864 h 1055888"/>
                  <a:gd name="connsiteX25" fmla="*/ 155072 w 517021"/>
                  <a:gd name="connsiteY25" fmla="*/ 295195 h 1055888"/>
                  <a:gd name="connsiteX26" fmla="*/ 174122 w 517021"/>
                  <a:gd name="connsiteY26" fmla="*/ 245189 h 1055888"/>
                  <a:gd name="connsiteX27" fmla="*/ 143166 w 517021"/>
                  <a:gd name="connsiteY27" fmla="*/ 149939 h 1055888"/>
                  <a:gd name="connsiteX28" fmla="*/ 286082 w 517021"/>
                  <a:gd name="connsiteY28" fmla="*/ 0 h 1055888"/>
                  <a:gd name="connsiteX0" fmla="*/ 0 w 517021"/>
                  <a:gd name="connsiteY0" fmla="*/ 1029383 h 1055888"/>
                  <a:gd name="connsiteX1" fmla="*/ 87464 w 517021"/>
                  <a:gd name="connsiteY1" fmla="*/ 1034683 h 1055888"/>
                  <a:gd name="connsiteX2" fmla="*/ 214685 w 517021"/>
                  <a:gd name="connsiteY2" fmla="*/ 1032033 h 1055888"/>
                  <a:gd name="connsiteX3" fmla="*/ 251791 w 517021"/>
                  <a:gd name="connsiteY3" fmla="*/ 1034684 h 1055888"/>
                  <a:gd name="connsiteX4" fmla="*/ 294198 w 517021"/>
                  <a:gd name="connsiteY4" fmla="*/ 1039985 h 1055888"/>
                  <a:gd name="connsiteX5" fmla="*/ 328654 w 517021"/>
                  <a:gd name="connsiteY5" fmla="*/ 1055888 h 1055888"/>
                  <a:gd name="connsiteX6" fmla="*/ 352507 w 517021"/>
                  <a:gd name="connsiteY6" fmla="*/ 1016131 h 1055888"/>
                  <a:gd name="connsiteX7" fmla="*/ 384313 w 517021"/>
                  <a:gd name="connsiteY7" fmla="*/ 1032035 h 1055888"/>
                  <a:gd name="connsiteX8" fmla="*/ 421419 w 517021"/>
                  <a:gd name="connsiteY8" fmla="*/ 843854 h 1055888"/>
                  <a:gd name="connsiteX9" fmla="*/ 421771 w 517021"/>
                  <a:gd name="connsiteY9" fmla="*/ 809543 h 1055888"/>
                  <a:gd name="connsiteX10" fmla="*/ 436058 w 517021"/>
                  <a:gd name="connsiteY10" fmla="*/ 761918 h 1055888"/>
                  <a:gd name="connsiteX11" fmla="*/ 383671 w 517021"/>
                  <a:gd name="connsiteY11" fmla="*/ 688101 h 1055888"/>
                  <a:gd name="connsiteX12" fmla="*/ 352715 w 517021"/>
                  <a:gd name="connsiteY12" fmla="*/ 690482 h 1055888"/>
                  <a:gd name="connsiteX13" fmla="*/ 340809 w 517021"/>
                  <a:gd name="connsiteY13" fmla="*/ 640476 h 1055888"/>
                  <a:gd name="connsiteX14" fmla="*/ 381290 w 517021"/>
                  <a:gd name="connsiteY14" fmla="*/ 609520 h 1055888"/>
                  <a:gd name="connsiteX15" fmla="*/ 431296 w 517021"/>
                  <a:gd name="connsiteY15" fmla="*/ 664288 h 1055888"/>
                  <a:gd name="connsiteX16" fmla="*/ 471777 w 517021"/>
                  <a:gd name="connsiteY16" fmla="*/ 716676 h 1055888"/>
                  <a:gd name="connsiteX17" fmla="*/ 514640 w 517021"/>
                  <a:gd name="connsiteY17" fmla="*/ 692863 h 1055888"/>
                  <a:gd name="connsiteX18" fmla="*/ 517021 w 517021"/>
                  <a:gd name="connsiteY18" fmla="*/ 659526 h 1055888"/>
                  <a:gd name="connsiteX19" fmla="*/ 455109 w 517021"/>
                  <a:gd name="connsiteY19" fmla="*/ 597613 h 1055888"/>
                  <a:gd name="connsiteX20" fmla="*/ 400341 w 517021"/>
                  <a:gd name="connsiteY20" fmla="*/ 545226 h 1055888"/>
                  <a:gd name="connsiteX21" fmla="*/ 321759 w 517021"/>
                  <a:gd name="connsiteY21" fmla="*/ 504744 h 1055888"/>
                  <a:gd name="connsiteX22" fmla="*/ 274134 w 517021"/>
                  <a:gd name="connsiteY22" fmla="*/ 442832 h 1055888"/>
                  <a:gd name="connsiteX23" fmla="*/ 238416 w 517021"/>
                  <a:gd name="connsiteY23" fmla="*/ 378539 h 1055888"/>
                  <a:gd name="connsiteX24" fmla="*/ 197934 w 517021"/>
                  <a:gd name="connsiteY24" fmla="*/ 311864 h 1055888"/>
                  <a:gd name="connsiteX25" fmla="*/ 155072 w 517021"/>
                  <a:gd name="connsiteY25" fmla="*/ 295195 h 1055888"/>
                  <a:gd name="connsiteX26" fmla="*/ 174122 w 517021"/>
                  <a:gd name="connsiteY26" fmla="*/ 245189 h 1055888"/>
                  <a:gd name="connsiteX27" fmla="*/ 143166 w 517021"/>
                  <a:gd name="connsiteY27" fmla="*/ 149939 h 1055888"/>
                  <a:gd name="connsiteX28" fmla="*/ 133641 w 517021"/>
                  <a:gd name="connsiteY28" fmla="*/ 92789 h 1055888"/>
                  <a:gd name="connsiteX29" fmla="*/ 286082 w 517021"/>
                  <a:gd name="connsiteY29" fmla="*/ 0 h 1055888"/>
                  <a:gd name="connsiteX0" fmla="*/ 0 w 517021"/>
                  <a:gd name="connsiteY0" fmla="*/ 936594 h 963099"/>
                  <a:gd name="connsiteX1" fmla="*/ 87464 w 517021"/>
                  <a:gd name="connsiteY1" fmla="*/ 941894 h 963099"/>
                  <a:gd name="connsiteX2" fmla="*/ 214685 w 517021"/>
                  <a:gd name="connsiteY2" fmla="*/ 939244 h 963099"/>
                  <a:gd name="connsiteX3" fmla="*/ 251791 w 517021"/>
                  <a:gd name="connsiteY3" fmla="*/ 941895 h 963099"/>
                  <a:gd name="connsiteX4" fmla="*/ 294198 w 517021"/>
                  <a:gd name="connsiteY4" fmla="*/ 947196 h 963099"/>
                  <a:gd name="connsiteX5" fmla="*/ 328654 w 517021"/>
                  <a:gd name="connsiteY5" fmla="*/ 963099 h 963099"/>
                  <a:gd name="connsiteX6" fmla="*/ 352507 w 517021"/>
                  <a:gd name="connsiteY6" fmla="*/ 923342 h 963099"/>
                  <a:gd name="connsiteX7" fmla="*/ 384313 w 517021"/>
                  <a:gd name="connsiteY7" fmla="*/ 939246 h 963099"/>
                  <a:gd name="connsiteX8" fmla="*/ 421419 w 517021"/>
                  <a:gd name="connsiteY8" fmla="*/ 751065 h 963099"/>
                  <a:gd name="connsiteX9" fmla="*/ 421771 w 517021"/>
                  <a:gd name="connsiteY9" fmla="*/ 716754 h 963099"/>
                  <a:gd name="connsiteX10" fmla="*/ 436058 w 517021"/>
                  <a:gd name="connsiteY10" fmla="*/ 669129 h 963099"/>
                  <a:gd name="connsiteX11" fmla="*/ 383671 w 517021"/>
                  <a:gd name="connsiteY11" fmla="*/ 595312 h 963099"/>
                  <a:gd name="connsiteX12" fmla="*/ 352715 w 517021"/>
                  <a:gd name="connsiteY12" fmla="*/ 597693 h 963099"/>
                  <a:gd name="connsiteX13" fmla="*/ 340809 w 517021"/>
                  <a:gd name="connsiteY13" fmla="*/ 547687 h 963099"/>
                  <a:gd name="connsiteX14" fmla="*/ 381290 w 517021"/>
                  <a:gd name="connsiteY14" fmla="*/ 516731 h 963099"/>
                  <a:gd name="connsiteX15" fmla="*/ 431296 w 517021"/>
                  <a:gd name="connsiteY15" fmla="*/ 571499 h 963099"/>
                  <a:gd name="connsiteX16" fmla="*/ 471777 w 517021"/>
                  <a:gd name="connsiteY16" fmla="*/ 623887 h 963099"/>
                  <a:gd name="connsiteX17" fmla="*/ 514640 w 517021"/>
                  <a:gd name="connsiteY17" fmla="*/ 600074 h 963099"/>
                  <a:gd name="connsiteX18" fmla="*/ 517021 w 517021"/>
                  <a:gd name="connsiteY18" fmla="*/ 566737 h 963099"/>
                  <a:gd name="connsiteX19" fmla="*/ 455109 w 517021"/>
                  <a:gd name="connsiteY19" fmla="*/ 504824 h 963099"/>
                  <a:gd name="connsiteX20" fmla="*/ 400341 w 517021"/>
                  <a:gd name="connsiteY20" fmla="*/ 452437 h 963099"/>
                  <a:gd name="connsiteX21" fmla="*/ 321759 w 517021"/>
                  <a:gd name="connsiteY21" fmla="*/ 411955 h 963099"/>
                  <a:gd name="connsiteX22" fmla="*/ 274134 w 517021"/>
                  <a:gd name="connsiteY22" fmla="*/ 350043 h 963099"/>
                  <a:gd name="connsiteX23" fmla="*/ 238416 w 517021"/>
                  <a:gd name="connsiteY23" fmla="*/ 285750 h 963099"/>
                  <a:gd name="connsiteX24" fmla="*/ 197934 w 517021"/>
                  <a:gd name="connsiteY24" fmla="*/ 219075 h 963099"/>
                  <a:gd name="connsiteX25" fmla="*/ 155072 w 517021"/>
                  <a:gd name="connsiteY25" fmla="*/ 202406 h 963099"/>
                  <a:gd name="connsiteX26" fmla="*/ 174122 w 517021"/>
                  <a:gd name="connsiteY26" fmla="*/ 152400 h 963099"/>
                  <a:gd name="connsiteX27" fmla="*/ 143166 w 517021"/>
                  <a:gd name="connsiteY27" fmla="*/ 57150 h 963099"/>
                  <a:gd name="connsiteX28" fmla="*/ 133641 w 517021"/>
                  <a:gd name="connsiteY28" fmla="*/ 0 h 963099"/>
                  <a:gd name="connsiteX29" fmla="*/ 233694 w 517021"/>
                  <a:gd name="connsiteY29" fmla="*/ 92949 h 963099"/>
                  <a:gd name="connsiteX0" fmla="*/ 0 w 517021"/>
                  <a:gd name="connsiteY0" fmla="*/ 942554 h 969059"/>
                  <a:gd name="connsiteX1" fmla="*/ 87464 w 517021"/>
                  <a:gd name="connsiteY1" fmla="*/ 947854 h 969059"/>
                  <a:gd name="connsiteX2" fmla="*/ 214685 w 517021"/>
                  <a:gd name="connsiteY2" fmla="*/ 945204 h 969059"/>
                  <a:gd name="connsiteX3" fmla="*/ 251791 w 517021"/>
                  <a:gd name="connsiteY3" fmla="*/ 947855 h 969059"/>
                  <a:gd name="connsiteX4" fmla="*/ 294198 w 517021"/>
                  <a:gd name="connsiteY4" fmla="*/ 953156 h 969059"/>
                  <a:gd name="connsiteX5" fmla="*/ 328654 w 517021"/>
                  <a:gd name="connsiteY5" fmla="*/ 969059 h 969059"/>
                  <a:gd name="connsiteX6" fmla="*/ 352507 w 517021"/>
                  <a:gd name="connsiteY6" fmla="*/ 929302 h 969059"/>
                  <a:gd name="connsiteX7" fmla="*/ 384313 w 517021"/>
                  <a:gd name="connsiteY7" fmla="*/ 945206 h 969059"/>
                  <a:gd name="connsiteX8" fmla="*/ 421419 w 517021"/>
                  <a:gd name="connsiteY8" fmla="*/ 757025 h 969059"/>
                  <a:gd name="connsiteX9" fmla="*/ 421771 w 517021"/>
                  <a:gd name="connsiteY9" fmla="*/ 722714 h 969059"/>
                  <a:gd name="connsiteX10" fmla="*/ 436058 w 517021"/>
                  <a:gd name="connsiteY10" fmla="*/ 675089 h 969059"/>
                  <a:gd name="connsiteX11" fmla="*/ 383671 w 517021"/>
                  <a:gd name="connsiteY11" fmla="*/ 601272 h 969059"/>
                  <a:gd name="connsiteX12" fmla="*/ 352715 w 517021"/>
                  <a:gd name="connsiteY12" fmla="*/ 603653 h 969059"/>
                  <a:gd name="connsiteX13" fmla="*/ 340809 w 517021"/>
                  <a:gd name="connsiteY13" fmla="*/ 553647 h 969059"/>
                  <a:gd name="connsiteX14" fmla="*/ 381290 w 517021"/>
                  <a:gd name="connsiteY14" fmla="*/ 522691 h 969059"/>
                  <a:gd name="connsiteX15" fmla="*/ 431296 w 517021"/>
                  <a:gd name="connsiteY15" fmla="*/ 577459 h 969059"/>
                  <a:gd name="connsiteX16" fmla="*/ 471777 w 517021"/>
                  <a:gd name="connsiteY16" fmla="*/ 629847 h 969059"/>
                  <a:gd name="connsiteX17" fmla="*/ 514640 w 517021"/>
                  <a:gd name="connsiteY17" fmla="*/ 606034 h 969059"/>
                  <a:gd name="connsiteX18" fmla="*/ 517021 w 517021"/>
                  <a:gd name="connsiteY18" fmla="*/ 572697 h 969059"/>
                  <a:gd name="connsiteX19" fmla="*/ 455109 w 517021"/>
                  <a:gd name="connsiteY19" fmla="*/ 510784 h 969059"/>
                  <a:gd name="connsiteX20" fmla="*/ 400341 w 517021"/>
                  <a:gd name="connsiteY20" fmla="*/ 458397 h 969059"/>
                  <a:gd name="connsiteX21" fmla="*/ 321759 w 517021"/>
                  <a:gd name="connsiteY21" fmla="*/ 417915 h 969059"/>
                  <a:gd name="connsiteX22" fmla="*/ 274134 w 517021"/>
                  <a:gd name="connsiteY22" fmla="*/ 356003 h 969059"/>
                  <a:gd name="connsiteX23" fmla="*/ 238416 w 517021"/>
                  <a:gd name="connsiteY23" fmla="*/ 291710 h 969059"/>
                  <a:gd name="connsiteX24" fmla="*/ 197934 w 517021"/>
                  <a:gd name="connsiteY24" fmla="*/ 225035 h 969059"/>
                  <a:gd name="connsiteX25" fmla="*/ 155072 w 517021"/>
                  <a:gd name="connsiteY25" fmla="*/ 208366 h 969059"/>
                  <a:gd name="connsiteX26" fmla="*/ 174122 w 517021"/>
                  <a:gd name="connsiteY26" fmla="*/ 158360 h 969059"/>
                  <a:gd name="connsiteX27" fmla="*/ 143166 w 517021"/>
                  <a:gd name="connsiteY27" fmla="*/ 63110 h 969059"/>
                  <a:gd name="connsiteX28" fmla="*/ 133641 w 517021"/>
                  <a:gd name="connsiteY28" fmla="*/ 5960 h 969059"/>
                  <a:gd name="connsiteX29" fmla="*/ 162216 w 517021"/>
                  <a:gd name="connsiteY29" fmla="*/ 1198 h 969059"/>
                  <a:gd name="connsiteX30" fmla="*/ 233694 w 517021"/>
                  <a:gd name="connsiteY30" fmla="*/ 98909 h 969059"/>
                  <a:gd name="connsiteX0" fmla="*/ 0 w 517021"/>
                  <a:gd name="connsiteY0" fmla="*/ 1100820 h 1127325"/>
                  <a:gd name="connsiteX1" fmla="*/ 87464 w 517021"/>
                  <a:gd name="connsiteY1" fmla="*/ 1106120 h 1127325"/>
                  <a:gd name="connsiteX2" fmla="*/ 214685 w 517021"/>
                  <a:gd name="connsiteY2" fmla="*/ 1103470 h 1127325"/>
                  <a:gd name="connsiteX3" fmla="*/ 251791 w 517021"/>
                  <a:gd name="connsiteY3" fmla="*/ 1106121 h 1127325"/>
                  <a:gd name="connsiteX4" fmla="*/ 294198 w 517021"/>
                  <a:gd name="connsiteY4" fmla="*/ 1111422 h 1127325"/>
                  <a:gd name="connsiteX5" fmla="*/ 328654 w 517021"/>
                  <a:gd name="connsiteY5" fmla="*/ 1127325 h 1127325"/>
                  <a:gd name="connsiteX6" fmla="*/ 352507 w 517021"/>
                  <a:gd name="connsiteY6" fmla="*/ 1087568 h 1127325"/>
                  <a:gd name="connsiteX7" fmla="*/ 384313 w 517021"/>
                  <a:gd name="connsiteY7" fmla="*/ 1103472 h 1127325"/>
                  <a:gd name="connsiteX8" fmla="*/ 421419 w 517021"/>
                  <a:gd name="connsiteY8" fmla="*/ 915291 h 1127325"/>
                  <a:gd name="connsiteX9" fmla="*/ 421771 w 517021"/>
                  <a:gd name="connsiteY9" fmla="*/ 880980 h 1127325"/>
                  <a:gd name="connsiteX10" fmla="*/ 436058 w 517021"/>
                  <a:gd name="connsiteY10" fmla="*/ 833355 h 1127325"/>
                  <a:gd name="connsiteX11" fmla="*/ 383671 w 517021"/>
                  <a:gd name="connsiteY11" fmla="*/ 759538 h 1127325"/>
                  <a:gd name="connsiteX12" fmla="*/ 352715 w 517021"/>
                  <a:gd name="connsiteY12" fmla="*/ 761919 h 1127325"/>
                  <a:gd name="connsiteX13" fmla="*/ 340809 w 517021"/>
                  <a:gd name="connsiteY13" fmla="*/ 711913 h 1127325"/>
                  <a:gd name="connsiteX14" fmla="*/ 381290 w 517021"/>
                  <a:gd name="connsiteY14" fmla="*/ 680957 h 1127325"/>
                  <a:gd name="connsiteX15" fmla="*/ 431296 w 517021"/>
                  <a:gd name="connsiteY15" fmla="*/ 735725 h 1127325"/>
                  <a:gd name="connsiteX16" fmla="*/ 471777 w 517021"/>
                  <a:gd name="connsiteY16" fmla="*/ 788113 h 1127325"/>
                  <a:gd name="connsiteX17" fmla="*/ 514640 w 517021"/>
                  <a:gd name="connsiteY17" fmla="*/ 764300 h 1127325"/>
                  <a:gd name="connsiteX18" fmla="*/ 517021 w 517021"/>
                  <a:gd name="connsiteY18" fmla="*/ 730963 h 1127325"/>
                  <a:gd name="connsiteX19" fmla="*/ 455109 w 517021"/>
                  <a:gd name="connsiteY19" fmla="*/ 669050 h 1127325"/>
                  <a:gd name="connsiteX20" fmla="*/ 400341 w 517021"/>
                  <a:gd name="connsiteY20" fmla="*/ 616663 h 1127325"/>
                  <a:gd name="connsiteX21" fmla="*/ 321759 w 517021"/>
                  <a:gd name="connsiteY21" fmla="*/ 576181 h 1127325"/>
                  <a:gd name="connsiteX22" fmla="*/ 274134 w 517021"/>
                  <a:gd name="connsiteY22" fmla="*/ 514269 h 1127325"/>
                  <a:gd name="connsiteX23" fmla="*/ 238416 w 517021"/>
                  <a:gd name="connsiteY23" fmla="*/ 449976 h 1127325"/>
                  <a:gd name="connsiteX24" fmla="*/ 197934 w 517021"/>
                  <a:gd name="connsiteY24" fmla="*/ 383301 h 1127325"/>
                  <a:gd name="connsiteX25" fmla="*/ 155072 w 517021"/>
                  <a:gd name="connsiteY25" fmla="*/ 366632 h 1127325"/>
                  <a:gd name="connsiteX26" fmla="*/ 174122 w 517021"/>
                  <a:gd name="connsiteY26" fmla="*/ 316626 h 1127325"/>
                  <a:gd name="connsiteX27" fmla="*/ 143166 w 517021"/>
                  <a:gd name="connsiteY27" fmla="*/ 221376 h 1127325"/>
                  <a:gd name="connsiteX28" fmla="*/ 133641 w 517021"/>
                  <a:gd name="connsiteY28" fmla="*/ 164226 h 1127325"/>
                  <a:gd name="connsiteX29" fmla="*/ 162216 w 517021"/>
                  <a:gd name="connsiteY29" fmla="*/ 159464 h 1127325"/>
                  <a:gd name="connsiteX30" fmla="*/ 290844 w 517021"/>
                  <a:gd name="connsiteY30" fmla="*/ 0 h 1127325"/>
                  <a:gd name="connsiteX0" fmla="*/ 0 w 517021"/>
                  <a:gd name="connsiteY0" fmla="*/ 1100820 h 1127325"/>
                  <a:gd name="connsiteX1" fmla="*/ 87464 w 517021"/>
                  <a:gd name="connsiteY1" fmla="*/ 1106120 h 1127325"/>
                  <a:gd name="connsiteX2" fmla="*/ 214685 w 517021"/>
                  <a:gd name="connsiteY2" fmla="*/ 1103470 h 1127325"/>
                  <a:gd name="connsiteX3" fmla="*/ 251791 w 517021"/>
                  <a:gd name="connsiteY3" fmla="*/ 1106121 h 1127325"/>
                  <a:gd name="connsiteX4" fmla="*/ 294198 w 517021"/>
                  <a:gd name="connsiteY4" fmla="*/ 1111422 h 1127325"/>
                  <a:gd name="connsiteX5" fmla="*/ 328654 w 517021"/>
                  <a:gd name="connsiteY5" fmla="*/ 1127325 h 1127325"/>
                  <a:gd name="connsiteX6" fmla="*/ 352507 w 517021"/>
                  <a:gd name="connsiteY6" fmla="*/ 1087568 h 1127325"/>
                  <a:gd name="connsiteX7" fmla="*/ 384313 w 517021"/>
                  <a:gd name="connsiteY7" fmla="*/ 1103472 h 1127325"/>
                  <a:gd name="connsiteX8" fmla="*/ 421419 w 517021"/>
                  <a:gd name="connsiteY8" fmla="*/ 915291 h 1127325"/>
                  <a:gd name="connsiteX9" fmla="*/ 421771 w 517021"/>
                  <a:gd name="connsiteY9" fmla="*/ 880980 h 1127325"/>
                  <a:gd name="connsiteX10" fmla="*/ 436058 w 517021"/>
                  <a:gd name="connsiteY10" fmla="*/ 833355 h 1127325"/>
                  <a:gd name="connsiteX11" fmla="*/ 383671 w 517021"/>
                  <a:gd name="connsiteY11" fmla="*/ 759538 h 1127325"/>
                  <a:gd name="connsiteX12" fmla="*/ 352715 w 517021"/>
                  <a:gd name="connsiteY12" fmla="*/ 761919 h 1127325"/>
                  <a:gd name="connsiteX13" fmla="*/ 340809 w 517021"/>
                  <a:gd name="connsiteY13" fmla="*/ 711913 h 1127325"/>
                  <a:gd name="connsiteX14" fmla="*/ 381290 w 517021"/>
                  <a:gd name="connsiteY14" fmla="*/ 680957 h 1127325"/>
                  <a:gd name="connsiteX15" fmla="*/ 431296 w 517021"/>
                  <a:gd name="connsiteY15" fmla="*/ 735725 h 1127325"/>
                  <a:gd name="connsiteX16" fmla="*/ 471777 w 517021"/>
                  <a:gd name="connsiteY16" fmla="*/ 788113 h 1127325"/>
                  <a:gd name="connsiteX17" fmla="*/ 514640 w 517021"/>
                  <a:gd name="connsiteY17" fmla="*/ 764300 h 1127325"/>
                  <a:gd name="connsiteX18" fmla="*/ 517021 w 517021"/>
                  <a:gd name="connsiteY18" fmla="*/ 730963 h 1127325"/>
                  <a:gd name="connsiteX19" fmla="*/ 455109 w 517021"/>
                  <a:gd name="connsiteY19" fmla="*/ 669050 h 1127325"/>
                  <a:gd name="connsiteX20" fmla="*/ 400341 w 517021"/>
                  <a:gd name="connsiteY20" fmla="*/ 616663 h 1127325"/>
                  <a:gd name="connsiteX21" fmla="*/ 321759 w 517021"/>
                  <a:gd name="connsiteY21" fmla="*/ 576181 h 1127325"/>
                  <a:gd name="connsiteX22" fmla="*/ 274134 w 517021"/>
                  <a:gd name="connsiteY22" fmla="*/ 514269 h 1127325"/>
                  <a:gd name="connsiteX23" fmla="*/ 238416 w 517021"/>
                  <a:gd name="connsiteY23" fmla="*/ 449976 h 1127325"/>
                  <a:gd name="connsiteX24" fmla="*/ 197934 w 517021"/>
                  <a:gd name="connsiteY24" fmla="*/ 383301 h 1127325"/>
                  <a:gd name="connsiteX25" fmla="*/ 155072 w 517021"/>
                  <a:gd name="connsiteY25" fmla="*/ 366632 h 1127325"/>
                  <a:gd name="connsiteX26" fmla="*/ 174122 w 517021"/>
                  <a:gd name="connsiteY26" fmla="*/ 316626 h 1127325"/>
                  <a:gd name="connsiteX27" fmla="*/ 143166 w 517021"/>
                  <a:gd name="connsiteY27" fmla="*/ 221376 h 1127325"/>
                  <a:gd name="connsiteX28" fmla="*/ 133641 w 517021"/>
                  <a:gd name="connsiteY28" fmla="*/ 164226 h 1127325"/>
                  <a:gd name="connsiteX29" fmla="*/ 162216 w 517021"/>
                  <a:gd name="connsiteY29" fmla="*/ 159464 h 1127325"/>
                  <a:gd name="connsiteX30" fmla="*/ 159834 w 517021"/>
                  <a:gd name="connsiteY30" fmla="*/ 111839 h 1127325"/>
                  <a:gd name="connsiteX31" fmla="*/ 290844 w 517021"/>
                  <a:gd name="connsiteY31" fmla="*/ 0 h 1127325"/>
                  <a:gd name="connsiteX0" fmla="*/ 0 w 517021"/>
                  <a:gd name="connsiteY0" fmla="*/ 1374664 h 1401169"/>
                  <a:gd name="connsiteX1" fmla="*/ 87464 w 517021"/>
                  <a:gd name="connsiteY1" fmla="*/ 1379964 h 1401169"/>
                  <a:gd name="connsiteX2" fmla="*/ 214685 w 517021"/>
                  <a:gd name="connsiteY2" fmla="*/ 1377314 h 1401169"/>
                  <a:gd name="connsiteX3" fmla="*/ 251791 w 517021"/>
                  <a:gd name="connsiteY3" fmla="*/ 1379965 h 1401169"/>
                  <a:gd name="connsiteX4" fmla="*/ 294198 w 517021"/>
                  <a:gd name="connsiteY4" fmla="*/ 1385266 h 1401169"/>
                  <a:gd name="connsiteX5" fmla="*/ 328654 w 517021"/>
                  <a:gd name="connsiteY5" fmla="*/ 1401169 h 1401169"/>
                  <a:gd name="connsiteX6" fmla="*/ 352507 w 517021"/>
                  <a:gd name="connsiteY6" fmla="*/ 1361412 h 1401169"/>
                  <a:gd name="connsiteX7" fmla="*/ 384313 w 517021"/>
                  <a:gd name="connsiteY7" fmla="*/ 1377316 h 1401169"/>
                  <a:gd name="connsiteX8" fmla="*/ 421419 w 517021"/>
                  <a:gd name="connsiteY8" fmla="*/ 1189135 h 1401169"/>
                  <a:gd name="connsiteX9" fmla="*/ 421771 w 517021"/>
                  <a:gd name="connsiteY9" fmla="*/ 1154824 h 1401169"/>
                  <a:gd name="connsiteX10" fmla="*/ 436058 w 517021"/>
                  <a:gd name="connsiteY10" fmla="*/ 1107199 h 1401169"/>
                  <a:gd name="connsiteX11" fmla="*/ 383671 w 517021"/>
                  <a:gd name="connsiteY11" fmla="*/ 1033382 h 1401169"/>
                  <a:gd name="connsiteX12" fmla="*/ 352715 w 517021"/>
                  <a:gd name="connsiteY12" fmla="*/ 1035763 h 1401169"/>
                  <a:gd name="connsiteX13" fmla="*/ 340809 w 517021"/>
                  <a:gd name="connsiteY13" fmla="*/ 985757 h 1401169"/>
                  <a:gd name="connsiteX14" fmla="*/ 381290 w 517021"/>
                  <a:gd name="connsiteY14" fmla="*/ 954801 h 1401169"/>
                  <a:gd name="connsiteX15" fmla="*/ 431296 w 517021"/>
                  <a:gd name="connsiteY15" fmla="*/ 1009569 h 1401169"/>
                  <a:gd name="connsiteX16" fmla="*/ 471777 w 517021"/>
                  <a:gd name="connsiteY16" fmla="*/ 1061957 h 1401169"/>
                  <a:gd name="connsiteX17" fmla="*/ 514640 w 517021"/>
                  <a:gd name="connsiteY17" fmla="*/ 1038144 h 1401169"/>
                  <a:gd name="connsiteX18" fmla="*/ 517021 w 517021"/>
                  <a:gd name="connsiteY18" fmla="*/ 1004807 h 1401169"/>
                  <a:gd name="connsiteX19" fmla="*/ 455109 w 517021"/>
                  <a:gd name="connsiteY19" fmla="*/ 942894 h 1401169"/>
                  <a:gd name="connsiteX20" fmla="*/ 400341 w 517021"/>
                  <a:gd name="connsiteY20" fmla="*/ 890507 h 1401169"/>
                  <a:gd name="connsiteX21" fmla="*/ 321759 w 517021"/>
                  <a:gd name="connsiteY21" fmla="*/ 850025 h 1401169"/>
                  <a:gd name="connsiteX22" fmla="*/ 274134 w 517021"/>
                  <a:gd name="connsiteY22" fmla="*/ 788113 h 1401169"/>
                  <a:gd name="connsiteX23" fmla="*/ 238416 w 517021"/>
                  <a:gd name="connsiteY23" fmla="*/ 723820 h 1401169"/>
                  <a:gd name="connsiteX24" fmla="*/ 197934 w 517021"/>
                  <a:gd name="connsiteY24" fmla="*/ 657145 h 1401169"/>
                  <a:gd name="connsiteX25" fmla="*/ 155072 w 517021"/>
                  <a:gd name="connsiteY25" fmla="*/ 640476 h 1401169"/>
                  <a:gd name="connsiteX26" fmla="*/ 174122 w 517021"/>
                  <a:gd name="connsiteY26" fmla="*/ 590470 h 1401169"/>
                  <a:gd name="connsiteX27" fmla="*/ 143166 w 517021"/>
                  <a:gd name="connsiteY27" fmla="*/ 495220 h 1401169"/>
                  <a:gd name="connsiteX28" fmla="*/ 133641 w 517021"/>
                  <a:gd name="connsiteY28" fmla="*/ 438070 h 1401169"/>
                  <a:gd name="connsiteX29" fmla="*/ 162216 w 517021"/>
                  <a:gd name="connsiteY29" fmla="*/ 433308 h 1401169"/>
                  <a:gd name="connsiteX30" fmla="*/ 159834 w 517021"/>
                  <a:gd name="connsiteY30" fmla="*/ 385683 h 1401169"/>
                  <a:gd name="connsiteX31" fmla="*/ 278938 w 517021"/>
                  <a:gd name="connsiteY31" fmla="*/ 0 h 1401169"/>
                  <a:gd name="connsiteX0" fmla="*/ 0 w 517021"/>
                  <a:gd name="connsiteY0" fmla="*/ 1374664 h 1401169"/>
                  <a:gd name="connsiteX1" fmla="*/ 87464 w 517021"/>
                  <a:gd name="connsiteY1" fmla="*/ 1379964 h 1401169"/>
                  <a:gd name="connsiteX2" fmla="*/ 214685 w 517021"/>
                  <a:gd name="connsiteY2" fmla="*/ 1377314 h 1401169"/>
                  <a:gd name="connsiteX3" fmla="*/ 251791 w 517021"/>
                  <a:gd name="connsiteY3" fmla="*/ 1379965 h 1401169"/>
                  <a:gd name="connsiteX4" fmla="*/ 294198 w 517021"/>
                  <a:gd name="connsiteY4" fmla="*/ 1385266 h 1401169"/>
                  <a:gd name="connsiteX5" fmla="*/ 328654 w 517021"/>
                  <a:gd name="connsiteY5" fmla="*/ 1401169 h 1401169"/>
                  <a:gd name="connsiteX6" fmla="*/ 352507 w 517021"/>
                  <a:gd name="connsiteY6" fmla="*/ 1361412 h 1401169"/>
                  <a:gd name="connsiteX7" fmla="*/ 384313 w 517021"/>
                  <a:gd name="connsiteY7" fmla="*/ 1377316 h 1401169"/>
                  <a:gd name="connsiteX8" fmla="*/ 421419 w 517021"/>
                  <a:gd name="connsiteY8" fmla="*/ 1189135 h 1401169"/>
                  <a:gd name="connsiteX9" fmla="*/ 421771 w 517021"/>
                  <a:gd name="connsiteY9" fmla="*/ 1154824 h 1401169"/>
                  <a:gd name="connsiteX10" fmla="*/ 436058 w 517021"/>
                  <a:gd name="connsiteY10" fmla="*/ 1107199 h 1401169"/>
                  <a:gd name="connsiteX11" fmla="*/ 383671 w 517021"/>
                  <a:gd name="connsiteY11" fmla="*/ 1033382 h 1401169"/>
                  <a:gd name="connsiteX12" fmla="*/ 352715 w 517021"/>
                  <a:gd name="connsiteY12" fmla="*/ 1035763 h 1401169"/>
                  <a:gd name="connsiteX13" fmla="*/ 340809 w 517021"/>
                  <a:gd name="connsiteY13" fmla="*/ 985757 h 1401169"/>
                  <a:gd name="connsiteX14" fmla="*/ 381290 w 517021"/>
                  <a:gd name="connsiteY14" fmla="*/ 954801 h 1401169"/>
                  <a:gd name="connsiteX15" fmla="*/ 431296 w 517021"/>
                  <a:gd name="connsiteY15" fmla="*/ 1009569 h 1401169"/>
                  <a:gd name="connsiteX16" fmla="*/ 471777 w 517021"/>
                  <a:gd name="connsiteY16" fmla="*/ 1061957 h 1401169"/>
                  <a:gd name="connsiteX17" fmla="*/ 514640 w 517021"/>
                  <a:gd name="connsiteY17" fmla="*/ 1038144 h 1401169"/>
                  <a:gd name="connsiteX18" fmla="*/ 517021 w 517021"/>
                  <a:gd name="connsiteY18" fmla="*/ 1004807 h 1401169"/>
                  <a:gd name="connsiteX19" fmla="*/ 455109 w 517021"/>
                  <a:gd name="connsiteY19" fmla="*/ 942894 h 1401169"/>
                  <a:gd name="connsiteX20" fmla="*/ 400341 w 517021"/>
                  <a:gd name="connsiteY20" fmla="*/ 890507 h 1401169"/>
                  <a:gd name="connsiteX21" fmla="*/ 321759 w 517021"/>
                  <a:gd name="connsiteY21" fmla="*/ 850025 h 1401169"/>
                  <a:gd name="connsiteX22" fmla="*/ 274134 w 517021"/>
                  <a:gd name="connsiteY22" fmla="*/ 788113 h 1401169"/>
                  <a:gd name="connsiteX23" fmla="*/ 238416 w 517021"/>
                  <a:gd name="connsiteY23" fmla="*/ 723820 h 1401169"/>
                  <a:gd name="connsiteX24" fmla="*/ 197934 w 517021"/>
                  <a:gd name="connsiteY24" fmla="*/ 657145 h 1401169"/>
                  <a:gd name="connsiteX25" fmla="*/ 155072 w 517021"/>
                  <a:gd name="connsiteY25" fmla="*/ 640476 h 1401169"/>
                  <a:gd name="connsiteX26" fmla="*/ 174122 w 517021"/>
                  <a:gd name="connsiteY26" fmla="*/ 590470 h 1401169"/>
                  <a:gd name="connsiteX27" fmla="*/ 143166 w 517021"/>
                  <a:gd name="connsiteY27" fmla="*/ 495220 h 1401169"/>
                  <a:gd name="connsiteX28" fmla="*/ 133641 w 517021"/>
                  <a:gd name="connsiteY28" fmla="*/ 438070 h 1401169"/>
                  <a:gd name="connsiteX29" fmla="*/ 162216 w 517021"/>
                  <a:gd name="connsiteY29" fmla="*/ 433308 h 1401169"/>
                  <a:gd name="connsiteX30" fmla="*/ 159834 w 517021"/>
                  <a:gd name="connsiteY30" fmla="*/ 385683 h 1401169"/>
                  <a:gd name="connsiteX31" fmla="*/ 119353 w 517021"/>
                  <a:gd name="connsiteY31" fmla="*/ 321389 h 1401169"/>
                  <a:gd name="connsiteX32" fmla="*/ 278938 w 517021"/>
                  <a:gd name="connsiteY32" fmla="*/ 0 h 1401169"/>
                  <a:gd name="connsiteX0" fmla="*/ 0 w 517021"/>
                  <a:gd name="connsiteY0" fmla="*/ 1374664 h 1401169"/>
                  <a:gd name="connsiteX1" fmla="*/ 87464 w 517021"/>
                  <a:gd name="connsiteY1" fmla="*/ 1379964 h 1401169"/>
                  <a:gd name="connsiteX2" fmla="*/ 214685 w 517021"/>
                  <a:gd name="connsiteY2" fmla="*/ 1377314 h 1401169"/>
                  <a:gd name="connsiteX3" fmla="*/ 251791 w 517021"/>
                  <a:gd name="connsiteY3" fmla="*/ 1379965 h 1401169"/>
                  <a:gd name="connsiteX4" fmla="*/ 294198 w 517021"/>
                  <a:gd name="connsiteY4" fmla="*/ 1385266 h 1401169"/>
                  <a:gd name="connsiteX5" fmla="*/ 328654 w 517021"/>
                  <a:gd name="connsiteY5" fmla="*/ 1401169 h 1401169"/>
                  <a:gd name="connsiteX6" fmla="*/ 352507 w 517021"/>
                  <a:gd name="connsiteY6" fmla="*/ 1361412 h 1401169"/>
                  <a:gd name="connsiteX7" fmla="*/ 384313 w 517021"/>
                  <a:gd name="connsiteY7" fmla="*/ 1377316 h 1401169"/>
                  <a:gd name="connsiteX8" fmla="*/ 421419 w 517021"/>
                  <a:gd name="connsiteY8" fmla="*/ 1189135 h 1401169"/>
                  <a:gd name="connsiteX9" fmla="*/ 421771 w 517021"/>
                  <a:gd name="connsiteY9" fmla="*/ 1154824 h 1401169"/>
                  <a:gd name="connsiteX10" fmla="*/ 436058 w 517021"/>
                  <a:gd name="connsiteY10" fmla="*/ 1107199 h 1401169"/>
                  <a:gd name="connsiteX11" fmla="*/ 383671 w 517021"/>
                  <a:gd name="connsiteY11" fmla="*/ 1033382 h 1401169"/>
                  <a:gd name="connsiteX12" fmla="*/ 352715 w 517021"/>
                  <a:gd name="connsiteY12" fmla="*/ 1035763 h 1401169"/>
                  <a:gd name="connsiteX13" fmla="*/ 340809 w 517021"/>
                  <a:gd name="connsiteY13" fmla="*/ 985757 h 1401169"/>
                  <a:gd name="connsiteX14" fmla="*/ 381290 w 517021"/>
                  <a:gd name="connsiteY14" fmla="*/ 954801 h 1401169"/>
                  <a:gd name="connsiteX15" fmla="*/ 431296 w 517021"/>
                  <a:gd name="connsiteY15" fmla="*/ 1009569 h 1401169"/>
                  <a:gd name="connsiteX16" fmla="*/ 471777 w 517021"/>
                  <a:gd name="connsiteY16" fmla="*/ 1061957 h 1401169"/>
                  <a:gd name="connsiteX17" fmla="*/ 514640 w 517021"/>
                  <a:gd name="connsiteY17" fmla="*/ 1038144 h 1401169"/>
                  <a:gd name="connsiteX18" fmla="*/ 517021 w 517021"/>
                  <a:gd name="connsiteY18" fmla="*/ 1004807 h 1401169"/>
                  <a:gd name="connsiteX19" fmla="*/ 455109 w 517021"/>
                  <a:gd name="connsiteY19" fmla="*/ 942894 h 1401169"/>
                  <a:gd name="connsiteX20" fmla="*/ 400341 w 517021"/>
                  <a:gd name="connsiteY20" fmla="*/ 890507 h 1401169"/>
                  <a:gd name="connsiteX21" fmla="*/ 321759 w 517021"/>
                  <a:gd name="connsiteY21" fmla="*/ 850025 h 1401169"/>
                  <a:gd name="connsiteX22" fmla="*/ 274134 w 517021"/>
                  <a:gd name="connsiteY22" fmla="*/ 788113 h 1401169"/>
                  <a:gd name="connsiteX23" fmla="*/ 238416 w 517021"/>
                  <a:gd name="connsiteY23" fmla="*/ 723820 h 1401169"/>
                  <a:gd name="connsiteX24" fmla="*/ 197934 w 517021"/>
                  <a:gd name="connsiteY24" fmla="*/ 657145 h 1401169"/>
                  <a:gd name="connsiteX25" fmla="*/ 155072 w 517021"/>
                  <a:gd name="connsiteY25" fmla="*/ 640476 h 1401169"/>
                  <a:gd name="connsiteX26" fmla="*/ 174122 w 517021"/>
                  <a:gd name="connsiteY26" fmla="*/ 590470 h 1401169"/>
                  <a:gd name="connsiteX27" fmla="*/ 143166 w 517021"/>
                  <a:gd name="connsiteY27" fmla="*/ 495220 h 1401169"/>
                  <a:gd name="connsiteX28" fmla="*/ 133641 w 517021"/>
                  <a:gd name="connsiteY28" fmla="*/ 438070 h 1401169"/>
                  <a:gd name="connsiteX29" fmla="*/ 162216 w 517021"/>
                  <a:gd name="connsiteY29" fmla="*/ 433308 h 1401169"/>
                  <a:gd name="connsiteX30" fmla="*/ 159834 w 517021"/>
                  <a:gd name="connsiteY30" fmla="*/ 385683 h 1401169"/>
                  <a:gd name="connsiteX31" fmla="*/ 119353 w 517021"/>
                  <a:gd name="connsiteY31" fmla="*/ 321389 h 1401169"/>
                  <a:gd name="connsiteX32" fmla="*/ 124116 w 517021"/>
                  <a:gd name="connsiteY32" fmla="*/ 288051 h 1401169"/>
                  <a:gd name="connsiteX33" fmla="*/ 278938 w 517021"/>
                  <a:gd name="connsiteY33" fmla="*/ 0 h 1401169"/>
                  <a:gd name="connsiteX0" fmla="*/ 0 w 517021"/>
                  <a:gd name="connsiteY0" fmla="*/ 1098439 h 1124944"/>
                  <a:gd name="connsiteX1" fmla="*/ 87464 w 517021"/>
                  <a:gd name="connsiteY1" fmla="*/ 1103739 h 1124944"/>
                  <a:gd name="connsiteX2" fmla="*/ 214685 w 517021"/>
                  <a:gd name="connsiteY2" fmla="*/ 1101089 h 1124944"/>
                  <a:gd name="connsiteX3" fmla="*/ 251791 w 517021"/>
                  <a:gd name="connsiteY3" fmla="*/ 1103740 h 1124944"/>
                  <a:gd name="connsiteX4" fmla="*/ 294198 w 517021"/>
                  <a:gd name="connsiteY4" fmla="*/ 1109041 h 1124944"/>
                  <a:gd name="connsiteX5" fmla="*/ 328654 w 517021"/>
                  <a:gd name="connsiteY5" fmla="*/ 1124944 h 1124944"/>
                  <a:gd name="connsiteX6" fmla="*/ 352507 w 517021"/>
                  <a:gd name="connsiteY6" fmla="*/ 1085187 h 1124944"/>
                  <a:gd name="connsiteX7" fmla="*/ 384313 w 517021"/>
                  <a:gd name="connsiteY7" fmla="*/ 1101091 h 1124944"/>
                  <a:gd name="connsiteX8" fmla="*/ 421419 w 517021"/>
                  <a:gd name="connsiteY8" fmla="*/ 912910 h 1124944"/>
                  <a:gd name="connsiteX9" fmla="*/ 421771 w 517021"/>
                  <a:gd name="connsiteY9" fmla="*/ 878599 h 1124944"/>
                  <a:gd name="connsiteX10" fmla="*/ 436058 w 517021"/>
                  <a:gd name="connsiteY10" fmla="*/ 830974 h 1124944"/>
                  <a:gd name="connsiteX11" fmla="*/ 383671 w 517021"/>
                  <a:gd name="connsiteY11" fmla="*/ 757157 h 1124944"/>
                  <a:gd name="connsiteX12" fmla="*/ 352715 w 517021"/>
                  <a:gd name="connsiteY12" fmla="*/ 759538 h 1124944"/>
                  <a:gd name="connsiteX13" fmla="*/ 340809 w 517021"/>
                  <a:gd name="connsiteY13" fmla="*/ 709532 h 1124944"/>
                  <a:gd name="connsiteX14" fmla="*/ 381290 w 517021"/>
                  <a:gd name="connsiteY14" fmla="*/ 678576 h 1124944"/>
                  <a:gd name="connsiteX15" fmla="*/ 431296 w 517021"/>
                  <a:gd name="connsiteY15" fmla="*/ 733344 h 1124944"/>
                  <a:gd name="connsiteX16" fmla="*/ 471777 w 517021"/>
                  <a:gd name="connsiteY16" fmla="*/ 785732 h 1124944"/>
                  <a:gd name="connsiteX17" fmla="*/ 514640 w 517021"/>
                  <a:gd name="connsiteY17" fmla="*/ 761919 h 1124944"/>
                  <a:gd name="connsiteX18" fmla="*/ 517021 w 517021"/>
                  <a:gd name="connsiteY18" fmla="*/ 728582 h 1124944"/>
                  <a:gd name="connsiteX19" fmla="*/ 455109 w 517021"/>
                  <a:gd name="connsiteY19" fmla="*/ 666669 h 1124944"/>
                  <a:gd name="connsiteX20" fmla="*/ 400341 w 517021"/>
                  <a:gd name="connsiteY20" fmla="*/ 614282 h 1124944"/>
                  <a:gd name="connsiteX21" fmla="*/ 321759 w 517021"/>
                  <a:gd name="connsiteY21" fmla="*/ 573800 h 1124944"/>
                  <a:gd name="connsiteX22" fmla="*/ 274134 w 517021"/>
                  <a:gd name="connsiteY22" fmla="*/ 511888 h 1124944"/>
                  <a:gd name="connsiteX23" fmla="*/ 238416 w 517021"/>
                  <a:gd name="connsiteY23" fmla="*/ 447595 h 1124944"/>
                  <a:gd name="connsiteX24" fmla="*/ 197934 w 517021"/>
                  <a:gd name="connsiteY24" fmla="*/ 380920 h 1124944"/>
                  <a:gd name="connsiteX25" fmla="*/ 155072 w 517021"/>
                  <a:gd name="connsiteY25" fmla="*/ 364251 h 1124944"/>
                  <a:gd name="connsiteX26" fmla="*/ 174122 w 517021"/>
                  <a:gd name="connsiteY26" fmla="*/ 314245 h 1124944"/>
                  <a:gd name="connsiteX27" fmla="*/ 143166 w 517021"/>
                  <a:gd name="connsiteY27" fmla="*/ 218995 h 1124944"/>
                  <a:gd name="connsiteX28" fmla="*/ 133641 w 517021"/>
                  <a:gd name="connsiteY28" fmla="*/ 161845 h 1124944"/>
                  <a:gd name="connsiteX29" fmla="*/ 162216 w 517021"/>
                  <a:gd name="connsiteY29" fmla="*/ 157083 h 1124944"/>
                  <a:gd name="connsiteX30" fmla="*/ 159834 w 517021"/>
                  <a:gd name="connsiteY30" fmla="*/ 109458 h 1124944"/>
                  <a:gd name="connsiteX31" fmla="*/ 119353 w 517021"/>
                  <a:gd name="connsiteY31" fmla="*/ 45164 h 1124944"/>
                  <a:gd name="connsiteX32" fmla="*/ 124116 w 517021"/>
                  <a:gd name="connsiteY32" fmla="*/ 11826 h 1124944"/>
                  <a:gd name="connsiteX33" fmla="*/ 388476 w 517021"/>
                  <a:gd name="connsiteY33" fmla="*/ 0 h 1124944"/>
                  <a:gd name="connsiteX0" fmla="*/ 0 w 517021"/>
                  <a:gd name="connsiteY0" fmla="*/ 1108045 h 1134550"/>
                  <a:gd name="connsiteX1" fmla="*/ 87464 w 517021"/>
                  <a:gd name="connsiteY1" fmla="*/ 1113345 h 1134550"/>
                  <a:gd name="connsiteX2" fmla="*/ 214685 w 517021"/>
                  <a:gd name="connsiteY2" fmla="*/ 1110695 h 1134550"/>
                  <a:gd name="connsiteX3" fmla="*/ 251791 w 517021"/>
                  <a:gd name="connsiteY3" fmla="*/ 1113346 h 1134550"/>
                  <a:gd name="connsiteX4" fmla="*/ 294198 w 517021"/>
                  <a:gd name="connsiteY4" fmla="*/ 1118647 h 1134550"/>
                  <a:gd name="connsiteX5" fmla="*/ 328654 w 517021"/>
                  <a:gd name="connsiteY5" fmla="*/ 1134550 h 1134550"/>
                  <a:gd name="connsiteX6" fmla="*/ 352507 w 517021"/>
                  <a:gd name="connsiteY6" fmla="*/ 1094793 h 1134550"/>
                  <a:gd name="connsiteX7" fmla="*/ 384313 w 517021"/>
                  <a:gd name="connsiteY7" fmla="*/ 1110697 h 1134550"/>
                  <a:gd name="connsiteX8" fmla="*/ 421419 w 517021"/>
                  <a:gd name="connsiteY8" fmla="*/ 922516 h 1134550"/>
                  <a:gd name="connsiteX9" fmla="*/ 421771 w 517021"/>
                  <a:gd name="connsiteY9" fmla="*/ 888205 h 1134550"/>
                  <a:gd name="connsiteX10" fmla="*/ 436058 w 517021"/>
                  <a:gd name="connsiteY10" fmla="*/ 840580 h 1134550"/>
                  <a:gd name="connsiteX11" fmla="*/ 383671 w 517021"/>
                  <a:gd name="connsiteY11" fmla="*/ 766763 h 1134550"/>
                  <a:gd name="connsiteX12" fmla="*/ 352715 w 517021"/>
                  <a:gd name="connsiteY12" fmla="*/ 769144 h 1134550"/>
                  <a:gd name="connsiteX13" fmla="*/ 340809 w 517021"/>
                  <a:gd name="connsiteY13" fmla="*/ 719138 h 1134550"/>
                  <a:gd name="connsiteX14" fmla="*/ 381290 w 517021"/>
                  <a:gd name="connsiteY14" fmla="*/ 688182 h 1134550"/>
                  <a:gd name="connsiteX15" fmla="*/ 431296 w 517021"/>
                  <a:gd name="connsiteY15" fmla="*/ 742950 h 1134550"/>
                  <a:gd name="connsiteX16" fmla="*/ 471777 w 517021"/>
                  <a:gd name="connsiteY16" fmla="*/ 795338 h 1134550"/>
                  <a:gd name="connsiteX17" fmla="*/ 514640 w 517021"/>
                  <a:gd name="connsiteY17" fmla="*/ 771525 h 1134550"/>
                  <a:gd name="connsiteX18" fmla="*/ 517021 w 517021"/>
                  <a:gd name="connsiteY18" fmla="*/ 738188 h 1134550"/>
                  <a:gd name="connsiteX19" fmla="*/ 455109 w 517021"/>
                  <a:gd name="connsiteY19" fmla="*/ 676275 h 1134550"/>
                  <a:gd name="connsiteX20" fmla="*/ 400341 w 517021"/>
                  <a:gd name="connsiteY20" fmla="*/ 623888 h 1134550"/>
                  <a:gd name="connsiteX21" fmla="*/ 321759 w 517021"/>
                  <a:gd name="connsiteY21" fmla="*/ 583406 h 1134550"/>
                  <a:gd name="connsiteX22" fmla="*/ 274134 w 517021"/>
                  <a:gd name="connsiteY22" fmla="*/ 521494 h 1134550"/>
                  <a:gd name="connsiteX23" fmla="*/ 238416 w 517021"/>
                  <a:gd name="connsiteY23" fmla="*/ 457201 h 1134550"/>
                  <a:gd name="connsiteX24" fmla="*/ 197934 w 517021"/>
                  <a:gd name="connsiteY24" fmla="*/ 390526 h 1134550"/>
                  <a:gd name="connsiteX25" fmla="*/ 155072 w 517021"/>
                  <a:gd name="connsiteY25" fmla="*/ 373857 h 1134550"/>
                  <a:gd name="connsiteX26" fmla="*/ 174122 w 517021"/>
                  <a:gd name="connsiteY26" fmla="*/ 323851 h 1134550"/>
                  <a:gd name="connsiteX27" fmla="*/ 143166 w 517021"/>
                  <a:gd name="connsiteY27" fmla="*/ 228601 h 1134550"/>
                  <a:gd name="connsiteX28" fmla="*/ 133641 w 517021"/>
                  <a:gd name="connsiteY28" fmla="*/ 171451 h 1134550"/>
                  <a:gd name="connsiteX29" fmla="*/ 162216 w 517021"/>
                  <a:gd name="connsiteY29" fmla="*/ 166689 h 1134550"/>
                  <a:gd name="connsiteX30" fmla="*/ 159834 w 517021"/>
                  <a:gd name="connsiteY30" fmla="*/ 119064 h 1134550"/>
                  <a:gd name="connsiteX31" fmla="*/ 119353 w 517021"/>
                  <a:gd name="connsiteY31" fmla="*/ 54770 h 1134550"/>
                  <a:gd name="connsiteX32" fmla="*/ 124116 w 517021"/>
                  <a:gd name="connsiteY32" fmla="*/ 21432 h 1134550"/>
                  <a:gd name="connsiteX33" fmla="*/ 131259 w 517021"/>
                  <a:gd name="connsiteY33" fmla="*/ 0 h 1134550"/>
                  <a:gd name="connsiteX34" fmla="*/ 388476 w 517021"/>
                  <a:gd name="connsiteY34" fmla="*/ 9606 h 1134550"/>
                  <a:gd name="connsiteX0" fmla="*/ 0 w 517021"/>
                  <a:gd name="connsiteY0" fmla="*/ 1141395 h 1167900"/>
                  <a:gd name="connsiteX1" fmla="*/ 87464 w 517021"/>
                  <a:gd name="connsiteY1" fmla="*/ 1146695 h 1167900"/>
                  <a:gd name="connsiteX2" fmla="*/ 214685 w 517021"/>
                  <a:gd name="connsiteY2" fmla="*/ 1144045 h 1167900"/>
                  <a:gd name="connsiteX3" fmla="*/ 251791 w 517021"/>
                  <a:gd name="connsiteY3" fmla="*/ 1146696 h 1167900"/>
                  <a:gd name="connsiteX4" fmla="*/ 294198 w 517021"/>
                  <a:gd name="connsiteY4" fmla="*/ 1151997 h 1167900"/>
                  <a:gd name="connsiteX5" fmla="*/ 328654 w 517021"/>
                  <a:gd name="connsiteY5" fmla="*/ 1167900 h 1167900"/>
                  <a:gd name="connsiteX6" fmla="*/ 352507 w 517021"/>
                  <a:gd name="connsiteY6" fmla="*/ 1128143 h 1167900"/>
                  <a:gd name="connsiteX7" fmla="*/ 384313 w 517021"/>
                  <a:gd name="connsiteY7" fmla="*/ 1144047 h 1167900"/>
                  <a:gd name="connsiteX8" fmla="*/ 421419 w 517021"/>
                  <a:gd name="connsiteY8" fmla="*/ 955866 h 1167900"/>
                  <a:gd name="connsiteX9" fmla="*/ 421771 w 517021"/>
                  <a:gd name="connsiteY9" fmla="*/ 921555 h 1167900"/>
                  <a:gd name="connsiteX10" fmla="*/ 436058 w 517021"/>
                  <a:gd name="connsiteY10" fmla="*/ 873930 h 1167900"/>
                  <a:gd name="connsiteX11" fmla="*/ 383671 w 517021"/>
                  <a:gd name="connsiteY11" fmla="*/ 800113 h 1167900"/>
                  <a:gd name="connsiteX12" fmla="*/ 352715 w 517021"/>
                  <a:gd name="connsiteY12" fmla="*/ 802494 h 1167900"/>
                  <a:gd name="connsiteX13" fmla="*/ 340809 w 517021"/>
                  <a:gd name="connsiteY13" fmla="*/ 752488 h 1167900"/>
                  <a:gd name="connsiteX14" fmla="*/ 381290 w 517021"/>
                  <a:gd name="connsiteY14" fmla="*/ 721532 h 1167900"/>
                  <a:gd name="connsiteX15" fmla="*/ 431296 w 517021"/>
                  <a:gd name="connsiteY15" fmla="*/ 776300 h 1167900"/>
                  <a:gd name="connsiteX16" fmla="*/ 471777 w 517021"/>
                  <a:gd name="connsiteY16" fmla="*/ 828688 h 1167900"/>
                  <a:gd name="connsiteX17" fmla="*/ 514640 w 517021"/>
                  <a:gd name="connsiteY17" fmla="*/ 804875 h 1167900"/>
                  <a:gd name="connsiteX18" fmla="*/ 517021 w 517021"/>
                  <a:gd name="connsiteY18" fmla="*/ 771538 h 1167900"/>
                  <a:gd name="connsiteX19" fmla="*/ 455109 w 517021"/>
                  <a:gd name="connsiteY19" fmla="*/ 709625 h 1167900"/>
                  <a:gd name="connsiteX20" fmla="*/ 400341 w 517021"/>
                  <a:gd name="connsiteY20" fmla="*/ 657238 h 1167900"/>
                  <a:gd name="connsiteX21" fmla="*/ 321759 w 517021"/>
                  <a:gd name="connsiteY21" fmla="*/ 616756 h 1167900"/>
                  <a:gd name="connsiteX22" fmla="*/ 274134 w 517021"/>
                  <a:gd name="connsiteY22" fmla="*/ 554844 h 1167900"/>
                  <a:gd name="connsiteX23" fmla="*/ 238416 w 517021"/>
                  <a:gd name="connsiteY23" fmla="*/ 490551 h 1167900"/>
                  <a:gd name="connsiteX24" fmla="*/ 197934 w 517021"/>
                  <a:gd name="connsiteY24" fmla="*/ 423876 h 1167900"/>
                  <a:gd name="connsiteX25" fmla="*/ 155072 w 517021"/>
                  <a:gd name="connsiteY25" fmla="*/ 407207 h 1167900"/>
                  <a:gd name="connsiteX26" fmla="*/ 174122 w 517021"/>
                  <a:gd name="connsiteY26" fmla="*/ 357201 h 1167900"/>
                  <a:gd name="connsiteX27" fmla="*/ 143166 w 517021"/>
                  <a:gd name="connsiteY27" fmla="*/ 261951 h 1167900"/>
                  <a:gd name="connsiteX28" fmla="*/ 133641 w 517021"/>
                  <a:gd name="connsiteY28" fmla="*/ 204801 h 1167900"/>
                  <a:gd name="connsiteX29" fmla="*/ 162216 w 517021"/>
                  <a:gd name="connsiteY29" fmla="*/ 200039 h 1167900"/>
                  <a:gd name="connsiteX30" fmla="*/ 159834 w 517021"/>
                  <a:gd name="connsiteY30" fmla="*/ 152414 h 1167900"/>
                  <a:gd name="connsiteX31" fmla="*/ 119353 w 517021"/>
                  <a:gd name="connsiteY31" fmla="*/ 88120 h 1167900"/>
                  <a:gd name="connsiteX32" fmla="*/ 124116 w 517021"/>
                  <a:gd name="connsiteY32" fmla="*/ 54782 h 1167900"/>
                  <a:gd name="connsiteX33" fmla="*/ 131259 w 517021"/>
                  <a:gd name="connsiteY33" fmla="*/ 33350 h 1167900"/>
                  <a:gd name="connsiteX34" fmla="*/ 128878 w 517021"/>
                  <a:gd name="connsiteY34" fmla="*/ 13 h 1167900"/>
                  <a:gd name="connsiteX35" fmla="*/ 388476 w 517021"/>
                  <a:gd name="connsiteY35" fmla="*/ 42956 h 1167900"/>
                  <a:gd name="connsiteX0" fmla="*/ 0 w 517021"/>
                  <a:gd name="connsiteY0" fmla="*/ 1381808 h 1408313"/>
                  <a:gd name="connsiteX1" fmla="*/ 87464 w 517021"/>
                  <a:gd name="connsiteY1" fmla="*/ 1387108 h 1408313"/>
                  <a:gd name="connsiteX2" fmla="*/ 214685 w 517021"/>
                  <a:gd name="connsiteY2" fmla="*/ 1384458 h 1408313"/>
                  <a:gd name="connsiteX3" fmla="*/ 251791 w 517021"/>
                  <a:gd name="connsiteY3" fmla="*/ 1387109 h 1408313"/>
                  <a:gd name="connsiteX4" fmla="*/ 294198 w 517021"/>
                  <a:gd name="connsiteY4" fmla="*/ 1392410 h 1408313"/>
                  <a:gd name="connsiteX5" fmla="*/ 328654 w 517021"/>
                  <a:gd name="connsiteY5" fmla="*/ 1408313 h 1408313"/>
                  <a:gd name="connsiteX6" fmla="*/ 352507 w 517021"/>
                  <a:gd name="connsiteY6" fmla="*/ 1368556 h 1408313"/>
                  <a:gd name="connsiteX7" fmla="*/ 384313 w 517021"/>
                  <a:gd name="connsiteY7" fmla="*/ 1384460 h 1408313"/>
                  <a:gd name="connsiteX8" fmla="*/ 421419 w 517021"/>
                  <a:gd name="connsiteY8" fmla="*/ 1196279 h 1408313"/>
                  <a:gd name="connsiteX9" fmla="*/ 421771 w 517021"/>
                  <a:gd name="connsiteY9" fmla="*/ 1161968 h 1408313"/>
                  <a:gd name="connsiteX10" fmla="*/ 436058 w 517021"/>
                  <a:gd name="connsiteY10" fmla="*/ 1114343 h 1408313"/>
                  <a:gd name="connsiteX11" fmla="*/ 383671 w 517021"/>
                  <a:gd name="connsiteY11" fmla="*/ 1040526 h 1408313"/>
                  <a:gd name="connsiteX12" fmla="*/ 352715 w 517021"/>
                  <a:gd name="connsiteY12" fmla="*/ 1042907 h 1408313"/>
                  <a:gd name="connsiteX13" fmla="*/ 340809 w 517021"/>
                  <a:gd name="connsiteY13" fmla="*/ 992901 h 1408313"/>
                  <a:gd name="connsiteX14" fmla="*/ 381290 w 517021"/>
                  <a:gd name="connsiteY14" fmla="*/ 961945 h 1408313"/>
                  <a:gd name="connsiteX15" fmla="*/ 431296 w 517021"/>
                  <a:gd name="connsiteY15" fmla="*/ 1016713 h 1408313"/>
                  <a:gd name="connsiteX16" fmla="*/ 471777 w 517021"/>
                  <a:gd name="connsiteY16" fmla="*/ 1069101 h 1408313"/>
                  <a:gd name="connsiteX17" fmla="*/ 514640 w 517021"/>
                  <a:gd name="connsiteY17" fmla="*/ 1045288 h 1408313"/>
                  <a:gd name="connsiteX18" fmla="*/ 517021 w 517021"/>
                  <a:gd name="connsiteY18" fmla="*/ 1011951 h 1408313"/>
                  <a:gd name="connsiteX19" fmla="*/ 455109 w 517021"/>
                  <a:gd name="connsiteY19" fmla="*/ 950038 h 1408313"/>
                  <a:gd name="connsiteX20" fmla="*/ 400341 w 517021"/>
                  <a:gd name="connsiteY20" fmla="*/ 897651 h 1408313"/>
                  <a:gd name="connsiteX21" fmla="*/ 321759 w 517021"/>
                  <a:gd name="connsiteY21" fmla="*/ 857169 h 1408313"/>
                  <a:gd name="connsiteX22" fmla="*/ 274134 w 517021"/>
                  <a:gd name="connsiteY22" fmla="*/ 795257 h 1408313"/>
                  <a:gd name="connsiteX23" fmla="*/ 238416 w 517021"/>
                  <a:gd name="connsiteY23" fmla="*/ 730964 h 1408313"/>
                  <a:gd name="connsiteX24" fmla="*/ 197934 w 517021"/>
                  <a:gd name="connsiteY24" fmla="*/ 664289 h 1408313"/>
                  <a:gd name="connsiteX25" fmla="*/ 155072 w 517021"/>
                  <a:gd name="connsiteY25" fmla="*/ 647620 h 1408313"/>
                  <a:gd name="connsiteX26" fmla="*/ 174122 w 517021"/>
                  <a:gd name="connsiteY26" fmla="*/ 597614 h 1408313"/>
                  <a:gd name="connsiteX27" fmla="*/ 143166 w 517021"/>
                  <a:gd name="connsiteY27" fmla="*/ 502364 h 1408313"/>
                  <a:gd name="connsiteX28" fmla="*/ 133641 w 517021"/>
                  <a:gd name="connsiteY28" fmla="*/ 445214 h 1408313"/>
                  <a:gd name="connsiteX29" fmla="*/ 162216 w 517021"/>
                  <a:gd name="connsiteY29" fmla="*/ 440452 h 1408313"/>
                  <a:gd name="connsiteX30" fmla="*/ 159834 w 517021"/>
                  <a:gd name="connsiteY30" fmla="*/ 392827 h 1408313"/>
                  <a:gd name="connsiteX31" fmla="*/ 119353 w 517021"/>
                  <a:gd name="connsiteY31" fmla="*/ 328533 h 1408313"/>
                  <a:gd name="connsiteX32" fmla="*/ 124116 w 517021"/>
                  <a:gd name="connsiteY32" fmla="*/ 295195 h 1408313"/>
                  <a:gd name="connsiteX33" fmla="*/ 131259 w 517021"/>
                  <a:gd name="connsiteY33" fmla="*/ 273763 h 1408313"/>
                  <a:gd name="connsiteX34" fmla="*/ 128878 w 517021"/>
                  <a:gd name="connsiteY34" fmla="*/ 240426 h 1408313"/>
                  <a:gd name="connsiteX35" fmla="*/ 357520 w 517021"/>
                  <a:gd name="connsiteY35" fmla="*/ 0 h 1408313"/>
                  <a:gd name="connsiteX0" fmla="*/ 0 w 517021"/>
                  <a:gd name="connsiteY0" fmla="*/ 1381808 h 1408313"/>
                  <a:gd name="connsiteX1" fmla="*/ 87464 w 517021"/>
                  <a:gd name="connsiteY1" fmla="*/ 1387108 h 1408313"/>
                  <a:gd name="connsiteX2" fmla="*/ 214685 w 517021"/>
                  <a:gd name="connsiteY2" fmla="*/ 1384458 h 1408313"/>
                  <a:gd name="connsiteX3" fmla="*/ 251791 w 517021"/>
                  <a:gd name="connsiteY3" fmla="*/ 1387109 h 1408313"/>
                  <a:gd name="connsiteX4" fmla="*/ 294198 w 517021"/>
                  <a:gd name="connsiteY4" fmla="*/ 1392410 h 1408313"/>
                  <a:gd name="connsiteX5" fmla="*/ 328654 w 517021"/>
                  <a:gd name="connsiteY5" fmla="*/ 1408313 h 1408313"/>
                  <a:gd name="connsiteX6" fmla="*/ 352507 w 517021"/>
                  <a:gd name="connsiteY6" fmla="*/ 1368556 h 1408313"/>
                  <a:gd name="connsiteX7" fmla="*/ 384313 w 517021"/>
                  <a:gd name="connsiteY7" fmla="*/ 1384460 h 1408313"/>
                  <a:gd name="connsiteX8" fmla="*/ 421419 w 517021"/>
                  <a:gd name="connsiteY8" fmla="*/ 1196279 h 1408313"/>
                  <a:gd name="connsiteX9" fmla="*/ 421771 w 517021"/>
                  <a:gd name="connsiteY9" fmla="*/ 1161968 h 1408313"/>
                  <a:gd name="connsiteX10" fmla="*/ 436058 w 517021"/>
                  <a:gd name="connsiteY10" fmla="*/ 1114343 h 1408313"/>
                  <a:gd name="connsiteX11" fmla="*/ 383671 w 517021"/>
                  <a:gd name="connsiteY11" fmla="*/ 1040526 h 1408313"/>
                  <a:gd name="connsiteX12" fmla="*/ 352715 w 517021"/>
                  <a:gd name="connsiteY12" fmla="*/ 1042907 h 1408313"/>
                  <a:gd name="connsiteX13" fmla="*/ 340809 w 517021"/>
                  <a:gd name="connsiteY13" fmla="*/ 992901 h 1408313"/>
                  <a:gd name="connsiteX14" fmla="*/ 381290 w 517021"/>
                  <a:gd name="connsiteY14" fmla="*/ 961945 h 1408313"/>
                  <a:gd name="connsiteX15" fmla="*/ 431296 w 517021"/>
                  <a:gd name="connsiteY15" fmla="*/ 1016713 h 1408313"/>
                  <a:gd name="connsiteX16" fmla="*/ 471777 w 517021"/>
                  <a:gd name="connsiteY16" fmla="*/ 1069101 h 1408313"/>
                  <a:gd name="connsiteX17" fmla="*/ 514640 w 517021"/>
                  <a:gd name="connsiteY17" fmla="*/ 1045288 h 1408313"/>
                  <a:gd name="connsiteX18" fmla="*/ 517021 w 517021"/>
                  <a:gd name="connsiteY18" fmla="*/ 1011951 h 1408313"/>
                  <a:gd name="connsiteX19" fmla="*/ 455109 w 517021"/>
                  <a:gd name="connsiteY19" fmla="*/ 950038 h 1408313"/>
                  <a:gd name="connsiteX20" fmla="*/ 400341 w 517021"/>
                  <a:gd name="connsiteY20" fmla="*/ 897651 h 1408313"/>
                  <a:gd name="connsiteX21" fmla="*/ 321759 w 517021"/>
                  <a:gd name="connsiteY21" fmla="*/ 857169 h 1408313"/>
                  <a:gd name="connsiteX22" fmla="*/ 274134 w 517021"/>
                  <a:gd name="connsiteY22" fmla="*/ 795257 h 1408313"/>
                  <a:gd name="connsiteX23" fmla="*/ 238416 w 517021"/>
                  <a:gd name="connsiteY23" fmla="*/ 730964 h 1408313"/>
                  <a:gd name="connsiteX24" fmla="*/ 197934 w 517021"/>
                  <a:gd name="connsiteY24" fmla="*/ 664289 h 1408313"/>
                  <a:gd name="connsiteX25" fmla="*/ 155072 w 517021"/>
                  <a:gd name="connsiteY25" fmla="*/ 647620 h 1408313"/>
                  <a:gd name="connsiteX26" fmla="*/ 174122 w 517021"/>
                  <a:gd name="connsiteY26" fmla="*/ 597614 h 1408313"/>
                  <a:gd name="connsiteX27" fmla="*/ 143166 w 517021"/>
                  <a:gd name="connsiteY27" fmla="*/ 502364 h 1408313"/>
                  <a:gd name="connsiteX28" fmla="*/ 133641 w 517021"/>
                  <a:gd name="connsiteY28" fmla="*/ 445214 h 1408313"/>
                  <a:gd name="connsiteX29" fmla="*/ 162216 w 517021"/>
                  <a:gd name="connsiteY29" fmla="*/ 440452 h 1408313"/>
                  <a:gd name="connsiteX30" fmla="*/ 159834 w 517021"/>
                  <a:gd name="connsiteY30" fmla="*/ 392827 h 1408313"/>
                  <a:gd name="connsiteX31" fmla="*/ 119353 w 517021"/>
                  <a:gd name="connsiteY31" fmla="*/ 328533 h 1408313"/>
                  <a:gd name="connsiteX32" fmla="*/ 124116 w 517021"/>
                  <a:gd name="connsiteY32" fmla="*/ 295195 h 1408313"/>
                  <a:gd name="connsiteX33" fmla="*/ 131259 w 517021"/>
                  <a:gd name="connsiteY33" fmla="*/ 273763 h 1408313"/>
                  <a:gd name="connsiteX34" fmla="*/ 128878 w 517021"/>
                  <a:gd name="connsiteY34" fmla="*/ 240426 h 1408313"/>
                  <a:gd name="connsiteX35" fmla="*/ 171741 w 517021"/>
                  <a:gd name="connsiteY35" fmla="*/ 97552 h 1408313"/>
                  <a:gd name="connsiteX36" fmla="*/ 357520 w 517021"/>
                  <a:gd name="connsiteY36" fmla="*/ 0 h 1408313"/>
                  <a:gd name="connsiteX0" fmla="*/ 9192 w 526213"/>
                  <a:gd name="connsiteY0" fmla="*/ 1531827 h 1558332"/>
                  <a:gd name="connsiteX1" fmla="*/ 96656 w 526213"/>
                  <a:gd name="connsiteY1" fmla="*/ 1537127 h 1558332"/>
                  <a:gd name="connsiteX2" fmla="*/ 223877 w 526213"/>
                  <a:gd name="connsiteY2" fmla="*/ 1534477 h 1558332"/>
                  <a:gd name="connsiteX3" fmla="*/ 260983 w 526213"/>
                  <a:gd name="connsiteY3" fmla="*/ 1537128 h 1558332"/>
                  <a:gd name="connsiteX4" fmla="*/ 303390 w 526213"/>
                  <a:gd name="connsiteY4" fmla="*/ 1542429 h 1558332"/>
                  <a:gd name="connsiteX5" fmla="*/ 337846 w 526213"/>
                  <a:gd name="connsiteY5" fmla="*/ 1558332 h 1558332"/>
                  <a:gd name="connsiteX6" fmla="*/ 361699 w 526213"/>
                  <a:gd name="connsiteY6" fmla="*/ 1518575 h 1558332"/>
                  <a:gd name="connsiteX7" fmla="*/ 393505 w 526213"/>
                  <a:gd name="connsiteY7" fmla="*/ 1534479 h 1558332"/>
                  <a:gd name="connsiteX8" fmla="*/ 430611 w 526213"/>
                  <a:gd name="connsiteY8" fmla="*/ 1346298 h 1558332"/>
                  <a:gd name="connsiteX9" fmla="*/ 430963 w 526213"/>
                  <a:gd name="connsiteY9" fmla="*/ 1311987 h 1558332"/>
                  <a:gd name="connsiteX10" fmla="*/ 445250 w 526213"/>
                  <a:gd name="connsiteY10" fmla="*/ 1264362 h 1558332"/>
                  <a:gd name="connsiteX11" fmla="*/ 392863 w 526213"/>
                  <a:gd name="connsiteY11" fmla="*/ 1190545 h 1558332"/>
                  <a:gd name="connsiteX12" fmla="*/ 361907 w 526213"/>
                  <a:gd name="connsiteY12" fmla="*/ 1192926 h 1558332"/>
                  <a:gd name="connsiteX13" fmla="*/ 350001 w 526213"/>
                  <a:gd name="connsiteY13" fmla="*/ 1142920 h 1558332"/>
                  <a:gd name="connsiteX14" fmla="*/ 390482 w 526213"/>
                  <a:gd name="connsiteY14" fmla="*/ 1111964 h 1558332"/>
                  <a:gd name="connsiteX15" fmla="*/ 440488 w 526213"/>
                  <a:gd name="connsiteY15" fmla="*/ 1166732 h 1558332"/>
                  <a:gd name="connsiteX16" fmla="*/ 480969 w 526213"/>
                  <a:gd name="connsiteY16" fmla="*/ 1219120 h 1558332"/>
                  <a:gd name="connsiteX17" fmla="*/ 523832 w 526213"/>
                  <a:gd name="connsiteY17" fmla="*/ 1195307 h 1558332"/>
                  <a:gd name="connsiteX18" fmla="*/ 526213 w 526213"/>
                  <a:gd name="connsiteY18" fmla="*/ 1161970 h 1558332"/>
                  <a:gd name="connsiteX19" fmla="*/ 464301 w 526213"/>
                  <a:gd name="connsiteY19" fmla="*/ 1100057 h 1558332"/>
                  <a:gd name="connsiteX20" fmla="*/ 409533 w 526213"/>
                  <a:gd name="connsiteY20" fmla="*/ 1047670 h 1558332"/>
                  <a:gd name="connsiteX21" fmla="*/ 330951 w 526213"/>
                  <a:gd name="connsiteY21" fmla="*/ 1007188 h 1558332"/>
                  <a:gd name="connsiteX22" fmla="*/ 283326 w 526213"/>
                  <a:gd name="connsiteY22" fmla="*/ 945276 h 1558332"/>
                  <a:gd name="connsiteX23" fmla="*/ 247608 w 526213"/>
                  <a:gd name="connsiteY23" fmla="*/ 880983 h 1558332"/>
                  <a:gd name="connsiteX24" fmla="*/ 207126 w 526213"/>
                  <a:gd name="connsiteY24" fmla="*/ 814308 h 1558332"/>
                  <a:gd name="connsiteX25" fmla="*/ 164264 w 526213"/>
                  <a:gd name="connsiteY25" fmla="*/ 797639 h 1558332"/>
                  <a:gd name="connsiteX26" fmla="*/ 183314 w 526213"/>
                  <a:gd name="connsiteY26" fmla="*/ 747633 h 1558332"/>
                  <a:gd name="connsiteX27" fmla="*/ 152358 w 526213"/>
                  <a:gd name="connsiteY27" fmla="*/ 652383 h 1558332"/>
                  <a:gd name="connsiteX28" fmla="*/ 142833 w 526213"/>
                  <a:gd name="connsiteY28" fmla="*/ 595233 h 1558332"/>
                  <a:gd name="connsiteX29" fmla="*/ 171408 w 526213"/>
                  <a:gd name="connsiteY29" fmla="*/ 590471 h 1558332"/>
                  <a:gd name="connsiteX30" fmla="*/ 169026 w 526213"/>
                  <a:gd name="connsiteY30" fmla="*/ 542846 h 1558332"/>
                  <a:gd name="connsiteX31" fmla="*/ 128545 w 526213"/>
                  <a:gd name="connsiteY31" fmla="*/ 478552 h 1558332"/>
                  <a:gd name="connsiteX32" fmla="*/ 133308 w 526213"/>
                  <a:gd name="connsiteY32" fmla="*/ 445214 h 1558332"/>
                  <a:gd name="connsiteX33" fmla="*/ 140451 w 526213"/>
                  <a:gd name="connsiteY33" fmla="*/ 423782 h 1558332"/>
                  <a:gd name="connsiteX34" fmla="*/ 138070 w 526213"/>
                  <a:gd name="connsiteY34" fmla="*/ 390445 h 1558332"/>
                  <a:gd name="connsiteX35" fmla="*/ 180933 w 526213"/>
                  <a:gd name="connsiteY35" fmla="*/ 247571 h 1558332"/>
                  <a:gd name="connsiteX36" fmla="*/ 0 w 526213"/>
                  <a:gd name="connsiteY36" fmla="*/ 0 h 1558332"/>
                  <a:gd name="connsiteX0" fmla="*/ 85434 w 602455"/>
                  <a:gd name="connsiteY0" fmla="*/ 1531827 h 1558332"/>
                  <a:gd name="connsiteX1" fmla="*/ 172898 w 602455"/>
                  <a:gd name="connsiteY1" fmla="*/ 1537127 h 1558332"/>
                  <a:gd name="connsiteX2" fmla="*/ 300119 w 602455"/>
                  <a:gd name="connsiteY2" fmla="*/ 1534477 h 1558332"/>
                  <a:gd name="connsiteX3" fmla="*/ 337225 w 602455"/>
                  <a:gd name="connsiteY3" fmla="*/ 1537128 h 1558332"/>
                  <a:gd name="connsiteX4" fmla="*/ 379632 w 602455"/>
                  <a:gd name="connsiteY4" fmla="*/ 1542429 h 1558332"/>
                  <a:gd name="connsiteX5" fmla="*/ 414088 w 602455"/>
                  <a:gd name="connsiteY5" fmla="*/ 1558332 h 1558332"/>
                  <a:gd name="connsiteX6" fmla="*/ 437941 w 602455"/>
                  <a:gd name="connsiteY6" fmla="*/ 1518575 h 1558332"/>
                  <a:gd name="connsiteX7" fmla="*/ 469747 w 602455"/>
                  <a:gd name="connsiteY7" fmla="*/ 1534479 h 1558332"/>
                  <a:gd name="connsiteX8" fmla="*/ 506853 w 602455"/>
                  <a:gd name="connsiteY8" fmla="*/ 1346298 h 1558332"/>
                  <a:gd name="connsiteX9" fmla="*/ 507205 w 602455"/>
                  <a:gd name="connsiteY9" fmla="*/ 1311987 h 1558332"/>
                  <a:gd name="connsiteX10" fmla="*/ 521492 w 602455"/>
                  <a:gd name="connsiteY10" fmla="*/ 1264362 h 1558332"/>
                  <a:gd name="connsiteX11" fmla="*/ 469105 w 602455"/>
                  <a:gd name="connsiteY11" fmla="*/ 1190545 h 1558332"/>
                  <a:gd name="connsiteX12" fmla="*/ 438149 w 602455"/>
                  <a:gd name="connsiteY12" fmla="*/ 1192926 h 1558332"/>
                  <a:gd name="connsiteX13" fmla="*/ 426243 w 602455"/>
                  <a:gd name="connsiteY13" fmla="*/ 1142920 h 1558332"/>
                  <a:gd name="connsiteX14" fmla="*/ 466724 w 602455"/>
                  <a:gd name="connsiteY14" fmla="*/ 1111964 h 1558332"/>
                  <a:gd name="connsiteX15" fmla="*/ 516730 w 602455"/>
                  <a:gd name="connsiteY15" fmla="*/ 1166732 h 1558332"/>
                  <a:gd name="connsiteX16" fmla="*/ 557211 w 602455"/>
                  <a:gd name="connsiteY16" fmla="*/ 1219120 h 1558332"/>
                  <a:gd name="connsiteX17" fmla="*/ 600074 w 602455"/>
                  <a:gd name="connsiteY17" fmla="*/ 1195307 h 1558332"/>
                  <a:gd name="connsiteX18" fmla="*/ 602455 w 602455"/>
                  <a:gd name="connsiteY18" fmla="*/ 1161970 h 1558332"/>
                  <a:gd name="connsiteX19" fmla="*/ 540543 w 602455"/>
                  <a:gd name="connsiteY19" fmla="*/ 1100057 h 1558332"/>
                  <a:gd name="connsiteX20" fmla="*/ 485775 w 602455"/>
                  <a:gd name="connsiteY20" fmla="*/ 1047670 h 1558332"/>
                  <a:gd name="connsiteX21" fmla="*/ 407193 w 602455"/>
                  <a:gd name="connsiteY21" fmla="*/ 1007188 h 1558332"/>
                  <a:gd name="connsiteX22" fmla="*/ 359568 w 602455"/>
                  <a:gd name="connsiteY22" fmla="*/ 945276 h 1558332"/>
                  <a:gd name="connsiteX23" fmla="*/ 323850 w 602455"/>
                  <a:gd name="connsiteY23" fmla="*/ 880983 h 1558332"/>
                  <a:gd name="connsiteX24" fmla="*/ 283368 w 602455"/>
                  <a:gd name="connsiteY24" fmla="*/ 814308 h 1558332"/>
                  <a:gd name="connsiteX25" fmla="*/ 240506 w 602455"/>
                  <a:gd name="connsiteY25" fmla="*/ 797639 h 1558332"/>
                  <a:gd name="connsiteX26" fmla="*/ 259556 w 602455"/>
                  <a:gd name="connsiteY26" fmla="*/ 747633 h 1558332"/>
                  <a:gd name="connsiteX27" fmla="*/ 228600 w 602455"/>
                  <a:gd name="connsiteY27" fmla="*/ 652383 h 1558332"/>
                  <a:gd name="connsiteX28" fmla="*/ 219075 w 602455"/>
                  <a:gd name="connsiteY28" fmla="*/ 595233 h 1558332"/>
                  <a:gd name="connsiteX29" fmla="*/ 247650 w 602455"/>
                  <a:gd name="connsiteY29" fmla="*/ 590471 h 1558332"/>
                  <a:gd name="connsiteX30" fmla="*/ 245268 w 602455"/>
                  <a:gd name="connsiteY30" fmla="*/ 542846 h 1558332"/>
                  <a:gd name="connsiteX31" fmla="*/ 204787 w 602455"/>
                  <a:gd name="connsiteY31" fmla="*/ 478552 h 1558332"/>
                  <a:gd name="connsiteX32" fmla="*/ 209550 w 602455"/>
                  <a:gd name="connsiteY32" fmla="*/ 445214 h 1558332"/>
                  <a:gd name="connsiteX33" fmla="*/ 216693 w 602455"/>
                  <a:gd name="connsiteY33" fmla="*/ 423782 h 1558332"/>
                  <a:gd name="connsiteX34" fmla="*/ 214312 w 602455"/>
                  <a:gd name="connsiteY34" fmla="*/ 390445 h 1558332"/>
                  <a:gd name="connsiteX35" fmla="*/ 257175 w 602455"/>
                  <a:gd name="connsiteY35" fmla="*/ 247571 h 1558332"/>
                  <a:gd name="connsiteX36" fmla="*/ 0 w 602455"/>
                  <a:gd name="connsiteY36" fmla="*/ 233283 h 1558332"/>
                  <a:gd name="connsiteX37" fmla="*/ 76242 w 602455"/>
                  <a:gd name="connsiteY37" fmla="*/ 0 h 1558332"/>
                  <a:gd name="connsiteX0" fmla="*/ 163973 w 680994"/>
                  <a:gd name="connsiteY0" fmla="*/ 1298544 h 1325049"/>
                  <a:gd name="connsiteX1" fmla="*/ 251437 w 680994"/>
                  <a:gd name="connsiteY1" fmla="*/ 1303844 h 1325049"/>
                  <a:gd name="connsiteX2" fmla="*/ 378658 w 680994"/>
                  <a:gd name="connsiteY2" fmla="*/ 1301194 h 1325049"/>
                  <a:gd name="connsiteX3" fmla="*/ 415764 w 680994"/>
                  <a:gd name="connsiteY3" fmla="*/ 1303845 h 1325049"/>
                  <a:gd name="connsiteX4" fmla="*/ 458171 w 680994"/>
                  <a:gd name="connsiteY4" fmla="*/ 1309146 h 1325049"/>
                  <a:gd name="connsiteX5" fmla="*/ 492627 w 680994"/>
                  <a:gd name="connsiteY5" fmla="*/ 1325049 h 1325049"/>
                  <a:gd name="connsiteX6" fmla="*/ 516480 w 680994"/>
                  <a:gd name="connsiteY6" fmla="*/ 1285292 h 1325049"/>
                  <a:gd name="connsiteX7" fmla="*/ 548286 w 680994"/>
                  <a:gd name="connsiteY7" fmla="*/ 1301196 h 1325049"/>
                  <a:gd name="connsiteX8" fmla="*/ 585392 w 680994"/>
                  <a:gd name="connsiteY8" fmla="*/ 1113015 h 1325049"/>
                  <a:gd name="connsiteX9" fmla="*/ 585744 w 680994"/>
                  <a:gd name="connsiteY9" fmla="*/ 1078704 h 1325049"/>
                  <a:gd name="connsiteX10" fmla="*/ 600031 w 680994"/>
                  <a:gd name="connsiteY10" fmla="*/ 1031079 h 1325049"/>
                  <a:gd name="connsiteX11" fmla="*/ 547644 w 680994"/>
                  <a:gd name="connsiteY11" fmla="*/ 957262 h 1325049"/>
                  <a:gd name="connsiteX12" fmla="*/ 516688 w 680994"/>
                  <a:gd name="connsiteY12" fmla="*/ 959643 h 1325049"/>
                  <a:gd name="connsiteX13" fmla="*/ 504782 w 680994"/>
                  <a:gd name="connsiteY13" fmla="*/ 909637 h 1325049"/>
                  <a:gd name="connsiteX14" fmla="*/ 545263 w 680994"/>
                  <a:gd name="connsiteY14" fmla="*/ 878681 h 1325049"/>
                  <a:gd name="connsiteX15" fmla="*/ 595269 w 680994"/>
                  <a:gd name="connsiteY15" fmla="*/ 933449 h 1325049"/>
                  <a:gd name="connsiteX16" fmla="*/ 635750 w 680994"/>
                  <a:gd name="connsiteY16" fmla="*/ 985837 h 1325049"/>
                  <a:gd name="connsiteX17" fmla="*/ 678613 w 680994"/>
                  <a:gd name="connsiteY17" fmla="*/ 962024 h 1325049"/>
                  <a:gd name="connsiteX18" fmla="*/ 680994 w 680994"/>
                  <a:gd name="connsiteY18" fmla="*/ 928687 h 1325049"/>
                  <a:gd name="connsiteX19" fmla="*/ 619082 w 680994"/>
                  <a:gd name="connsiteY19" fmla="*/ 866774 h 1325049"/>
                  <a:gd name="connsiteX20" fmla="*/ 564314 w 680994"/>
                  <a:gd name="connsiteY20" fmla="*/ 814387 h 1325049"/>
                  <a:gd name="connsiteX21" fmla="*/ 485732 w 680994"/>
                  <a:gd name="connsiteY21" fmla="*/ 773905 h 1325049"/>
                  <a:gd name="connsiteX22" fmla="*/ 438107 w 680994"/>
                  <a:gd name="connsiteY22" fmla="*/ 711993 h 1325049"/>
                  <a:gd name="connsiteX23" fmla="*/ 402389 w 680994"/>
                  <a:gd name="connsiteY23" fmla="*/ 647700 h 1325049"/>
                  <a:gd name="connsiteX24" fmla="*/ 361907 w 680994"/>
                  <a:gd name="connsiteY24" fmla="*/ 581025 h 1325049"/>
                  <a:gd name="connsiteX25" fmla="*/ 319045 w 680994"/>
                  <a:gd name="connsiteY25" fmla="*/ 564356 h 1325049"/>
                  <a:gd name="connsiteX26" fmla="*/ 338095 w 680994"/>
                  <a:gd name="connsiteY26" fmla="*/ 514350 h 1325049"/>
                  <a:gd name="connsiteX27" fmla="*/ 307139 w 680994"/>
                  <a:gd name="connsiteY27" fmla="*/ 419100 h 1325049"/>
                  <a:gd name="connsiteX28" fmla="*/ 297614 w 680994"/>
                  <a:gd name="connsiteY28" fmla="*/ 361950 h 1325049"/>
                  <a:gd name="connsiteX29" fmla="*/ 326189 w 680994"/>
                  <a:gd name="connsiteY29" fmla="*/ 357188 h 1325049"/>
                  <a:gd name="connsiteX30" fmla="*/ 323807 w 680994"/>
                  <a:gd name="connsiteY30" fmla="*/ 309563 h 1325049"/>
                  <a:gd name="connsiteX31" fmla="*/ 283326 w 680994"/>
                  <a:gd name="connsiteY31" fmla="*/ 245269 h 1325049"/>
                  <a:gd name="connsiteX32" fmla="*/ 288089 w 680994"/>
                  <a:gd name="connsiteY32" fmla="*/ 211931 h 1325049"/>
                  <a:gd name="connsiteX33" fmla="*/ 295232 w 680994"/>
                  <a:gd name="connsiteY33" fmla="*/ 190499 h 1325049"/>
                  <a:gd name="connsiteX34" fmla="*/ 292851 w 680994"/>
                  <a:gd name="connsiteY34" fmla="*/ 157162 h 1325049"/>
                  <a:gd name="connsiteX35" fmla="*/ 335714 w 680994"/>
                  <a:gd name="connsiteY35" fmla="*/ 14288 h 1325049"/>
                  <a:gd name="connsiteX36" fmla="*/ 78539 w 680994"/>
                  <a:gd name="connsiteY36" fmla="*/ 0 h 1325049"/>
                  <a:gd name="connsiteX37" fmla="*/ 0 w 680994"/>
                  <a:gd name="connsiteY37" fmla="*/ 247730 h 1325049"/>
                  <a:gd name="connsiteX0" fmla="*/ 163973 w 680994"/>
                  <a:gd name="connsiteY0" fmla="*/ 1298544 h 1325049"/>
                  <a:gd name="connsiteX1" fmla="*/ 251437 w 680994"/>
                  <a:gd name="connsiteY1" fmla="*/ 1303844 h 1325049"/>
                  <a:gd name="connsiteX2" fmla="*/ 378658 w 680994"/>
                  <a:gd name="connsiteY2" fmla="*/ 1301194 h 1325049"/>
                  <a:gd name="connsiteX3" fmla="*/ 415764 w 680994"/>
                  <a:gd name="connsiteY3" fmla="*/ 1303845 h 1325049"/>
                  <a:gd name="connsiteX4" fmla="*/ 458171 w 680994"/>
                  <a:gd name="connsiteY4" fmla="*/ 1309146 h 1325049"/>
                  <a:gd name="connsiteX5" fmla="*/ 492627 w 680994"/>
                  <a:gd name="connsiteY5" fmla="*/ 1325049 h 1325049"/>
                  <a:gd name="connsiteX6" fmla="*/ 516480 w 680994"/>
                  <a:gd name="connsiteY6" fmla="*/ 1285292 h 1325049"/>
                  <a:gd name="connsiteX7" fmla="*/ 548286 w 680994"/>
                  <a:gd name="connsiteY7" fmla="*/ 1301196 h 1325049"/>
                  <a:gd name="connsiteX8" fmla="*/ 585392 w 680994"/>
                  <a:gd name="connsiteY8" fmla="*/ 1113015 h 1325049"/>
                  <a:gd name="connsiteX9" fmla="*/ 585744 w 680994"/>
                  <a:gd name="connsiteY9" fmla="*/ 1078704 h 1325049"/>
                  <a:gd name="connsiteX10" fmla="*/ 600031 w 680994"/>
                  <a:gd name="connsiteY10" fmla="*/ 1031079 h 1325049"/>
                  <a:gd name="connsiteX11" fmla="*/ 547644 w 680994"/>
                  <a:gd name="connsiteY11" fmla="*/ 957262 h 1325049"/>
                  <a:gd name="connsiteX12" fmla="*/ 516688 w 680994"/>
                  <a:gd name="connsiteY12" fmla="*/ 959643 h 1325049"/>
                  <a:gd name="connsiteX13" fmla="*/ 504782 w 680994"/>
                  <a:gd name="connsiteY13" fmla="*/ 909637 h 1325049"/>
                  <a:gd name="connsiteX14" fmla="*/ 545263 w 680994"/>
                  <a:gd name="connsiteY14" fmla="*/ 878681 h 1325049"/>
                  <a:gd name="connsiteX15" fmla="*/ 595269 w 680994"/>
                  <a:gd name="connsiteY15" fmla="*/ 933449 h 1325049"/>
                  <a:gd name="connsiteX16" fmla="*/ 635750 w 680994"/>
                  <a:gd name="connsiteY16" fmla="*/ 985837 h 1325049"/>
                  <a:gd name="connsiteX17" fmla="*/ 678613 w 680994"/>
                  <a:gd name="connsiteY17" fmla="*/ 962024 h 1325049"/>
                  <a:gd name="connsiteX18" fmla="*/ 680994 w 680994"/>
                  <a:gd name="connsiteY18" fmla="*/ 928687 h 1325049"/>
                  <a:gd name="connsiteX19" fmla="*/ 619082 w 680994"/>
                  <a:gd name="connsiteY19" fmla="*/ 866774 h 1325049"/>
                  <a:gd name="connsiteX20" fmla="*/ 564314 w 680994"/>
                  <a:gd name="connsiteY20" fmla="*/ 814387 h 1325049"/>
                  <a:gd name="connsiteX21" fmla="*/ 485732 w 680994"/>
                  <a:gd name="connsiteY21" fmla="*/ 773905 h 1325049"/>
                  <a:gd name="connsiteX22" fmla="*/ 438107 w 680994"/>
                  <a:gd name="connsiteY22" fmla="*/ 711993 h 1325049"/>
                  <a:gd name="connsiteX23" fmla="*/ 402389 w 680994"/>
                  <a:gd name="connsiteY23" fmla="*/ 647700 h 1325049"/>
                  <a:gd name="connsiteX24" fmla="*/ 361907 w 680994"/>
                  <a:gd name="connsiteY24" fmla="*/ 581025 h 1325049"/>
                  <a:gd name="connsiteX25" fmla="*/ 319045 w 680994"/>
                  <a:gd name="connsiteY25" fmla="*/ 564356 h 1325049"/>
                  <a:gd name="connsiteX26" fmla="*/ 338095 w 680994"/>
                  <a:gd name="connsiteY26" fmla="*/ 514350 h 1325049"/>
                  <a:gd name="connsiteX27" fmla="*/ 307139 w 680994"/>
                  <a:gd name="connsiteY27" fmla="*/ 419100 h 1325049"/>
                  <a:gd name="connsiteX28" fmla="*/ 297614 w 680994"/>
                  <a:gd name="connsiteY28" fmla="*/ 361950 h 1325049"/>
                  <a:gd name="connsiteX29" fmla="*/ 326189 w 680994"/>
                  <a:gd name="connsiteY29" fmla="*/ 357188 h 1325049"/>
                  <a:gd name="connsiteX30" fmla="*/ 323807 w 680994"/>
                  <a:gd name="connsiteY30" fmla="*/ 309563 h 1325049"/>
                  <a:gd name="connsiteX31" fmla="*/ 283326 w 680994"/>
                  <a:gd name="connsiteY31" fmla="*/ 245269 h 1325049"/>
                  <a:gd name="connsiteX32" fmla="*/ 288089 w 680994"/>
                  <a:gd name="connsiteY32" fmla="*/ 211931 h 1325049"/>
                  <a:gd name="connsiteX33" fmla="*/ 295232 w 680994"/>
                  <a:gd name="connsiteY33" fmla="*/ 190499 h 1325049"/>
                  <a:gd name="connsiteX34" fmla="*/ 292851 w 680994"/>
                  <a:gd name="connsiteY34" fmla="*/ 157162 h 1325049"/>
                  <a:gd name="connsiteX35" fmla="*/ 335714 w 680994"/>
                  <a:gd name="connsiteY35" fmla="*/ 14288 h 1325049"/>
                  <a:gd name="connsiteX36" fmla="*/ 78539 w 680994"/>
                  <a:gd name="connsiteY36" fmla="*/ 0 h 1325049"/>
                  <a:gd name="connsiteX37" fmla="*/ 35676 w 680994"/>
                  <a:gd name="connsiteY37" fmla="*/ 21431 h 1325049"/>
                  <a:gd name="connsiteX38" fmla="*/ 0 w 680994"/>
                  <a:gd name="connsiteY38" fmla="*/ 247730 h 1325049"/>
                  <a:gd name="connsiteX0" fmla="*/ 454486 w 971507"/>
                  <a:gd name="connsiteY0" fmla="*/ 1298544 h 1325049"/>
                  <a:gd name="connsiteX1" fmla="*/ 541950 w 971507"/>
                  <a:gd name="connsiteY1" fmla="*/ 1303844 h 1325049"/>
                  <a:gd name="connsiteX2" fmla="*/ 669171 w 971507"/>
                  <a:gd name="connsiteY2" fmla="*/ 1301194 h 1325049"/>
                  <a:gd name="connsiteX3" fmla="*/ 706277 w 971507"/>
                  <a:gd name="connsiteY3" fmla="*/ 1303845 h 1325049"/>
                  <a:gd name="connsiteX4" fmla="*/ 748684 w 971507"/>
                  <a:gd name="connsiteY4" fmla="*/ 1309146 h 1325049"/>
                  <a:gd name="connsiteX5" fmla="*/ 783140 w 971507"/>
                  <a:gd name="connsiteY5" fmla="*/ 1325049 h 1325049"/>
                  <a:gd name="connsiteX6" fmla="*/ 806993 w 971507"/>
                  <a:gd name="connsiteY6" fmla="*/ 1285292 h 1325049"/>
                  <a:gd name="connsiteX7" fmla="*/ 838799 w 971507"/>
                  <a:gd name="connsiteY7" fmla="*/ 1301196 h 1325049"/>
                  <a:gd name="connsiteX8" fmla="*/ 875905 w 971507"/>
                  <a:gd name="connsiteY8" fmla="*/ 1113015 h 1325049"/>
                  <a:gd name="connsiteX9" fmla="*/ 876257 w 971507"/>
                  <a:gd name="connsiteY9" fmla="*/ 1078704 h 1325049"/>
                  <a:gd name="connsiteX10" fmla="*/ 890544 w 971507"/>
                  <a:gd name="connsiteY10" fmla="*/ 1031079 h 1325049"/>
                  <a:gd name="connsiteX11" fmla="*/ 838157 w 971507"/>
                  <a:gd name="connsiteY11" fmla="*/ 957262 h 1325049"/>
                  <a:gd name="connsiteX12" fmla="*/ 807201 w 971507"/>
                  <a:gd name="connsiteY12" fmla="*/ 959643 h 1325049"/>
                  <a:gd name="connsiteX13" fmla="*/ 795295 w 971507"/>
                  <a:gd name="connsiteY13" fmla="*/ 909637 h 1325049"/>
                  <a:gd name="connsiteX14" fmla="*/ 835776 w 971507"/>
                  <a:gd name="connsiteY14" fmla="*/ 878681 h 1325049"/>
                  <a:gd name="connsiteX15" fmla="*/ 885782 w 971507"/>
                  <a:gd name="connsiteY15" fmla="*/ 933449 h 1325049"/>
                  <a:gd name="connsiteX16" fmla="*/ 926263 w 971507"/>
                  <a:gd name="connsiteY16" fmla="*/ 985837 h 1325049"/>
                  <a:gd name="connsiteX17" fmla="*/ 969126 w 971507"/>
                  <a:gd name="connsiteY17" fmla="*/ 962024 h 1325049"/>
                  <a:gd name="connsiteX18" fmla="*/ 971507 w 971507"/>
                  <a:gd name="connsiteY18" fmla="*/ 928687 h 1325049"/>
                  <a:gd name="connsiteX19" fmla="*/ 909595 w 971507"/>
                  <a:gd name="connsiteY19" fmla="*/ 866774 h 1325049"/>
                  <a:gd name="connsiteX20" fmla="*/ 854827 w 971507"/>
                  <a:gd name="connsiteY20" fmla="*/ 814387 h 1325049"/>
                  <a:gd name="connsiteX21" fmla="*/ 776245 w 971507"/>
                  <a:gd name="connsiteY21" fmla="*/ 773905 h 1325049"/>
                  <a:gd name="connsiteX22" fmla="*/ 728620 w 971507"/>
                  <a:gd name="connsiteY22" fmla="*/ 711993 h 1325049"/>
                  <a:gd name="connsiteX23" fmla="*/ 692902 w 971507"/>
                  <a:gd name="connsiteY23" fmla="*/ 647700 h 1325049"/>
                  <a:gd name="connsiteX24" fmla="*/ 652420 w 971507"/>
                  <a:gd name="connsiteY24" fmla="*/ 581025 h 1325049"/>
                  <a:gd name="connsiteX25" fmla="*/ 609558 w 971507"/>
                  <a:gd name="connsiteY25" fmla="*/ 564356 h 1325049"/>
                  <a:gd name="connsiteX26" fmla="*/ 628608 w 971507"/>
                  <a:gd name="connsiteY26" fmla="*/ 514350 h 1325049"/>
                  <a:gd name="connsiteX27" fmla="*/ 597652 w 971507"/>
                  <a:gd name="connsiteY27" fmla="*/ 419100 h 1325049"/>
                  <a:gd name="connsiteX28" fmla="*/ 588127 w 971507"/>
                  <a:gd name="connsiteY28" fmla="*/ 361950 h 1325049"/>
                  <a:gd name="connsiteX29" fmla="*/ 616702 w 971507"/>
                  <a:gd name="connsiteY29" fmla="*/ 357188 h 1325049"/>
                  <a:gd name="connsiteX30" fmla="*/ 614320 w 971507"/>
                  <a:gd name="connsiteY30" fmla="*/ 309563 h 1325049"/>
                  <a:gd name="connsiteX31" fmla="*/ 573839 w 971507"/>
                  <a:gd name="connsiteY31" fmla="*/ 245269 h 1325049"/>
                  <a:gd name="connsiteX32" fmla="*/ 578602 w 971507"/>
                  <a:gd name="connsiteY32" fmla="*/ 211931 h 1325049"/>
                  <a:gd name="connsiteX33" fmla="*/ 585745 w 971507"/>
                  <a:gd name="connsiteY33" fmla="*/ 190499 h 1325049"/>
                  <a:gd name="connsiteX34" fmla="*/ 583364 w 971507"/>
                  <a:gd name="connsiteY34" fmla="*/ 157162 h 1325049"/>
                  <a:gd name="connsiteX35" fmla="*/ 626227 w 971507"/>
                  <a:gd name="connsiteY35" fmla="*/ 14288 h 1325049"/>
                  <a:gd name="connsiteX36" fmla="*/ 369052 w 971507"/>
                  <a:gd name="connsiteY36" fmla="*/ 0 h 1325049"/>
                  <a:gd name="connsiteX37" fmla="*/ 326189 w 971507"/>
                  <a:gd name="connsiteY37" fmla="*/ 21431 h 1325049"/>
                  <a:gd name="connsiteX38" fmla="*/ 0 w 971507"/>
                  <a:gd name="connsiteY38" fmla="*/ 131049 h 1325049"/>
                  <a:gd name="connsiteX0" fmla="*/ 454486 w 971507"/>
                  <a:gd name="connsiteY0" fmla="*/ 1298544 h 1325049"/>
                  <a:gd name="connsiteX1" fmla="*/ 541950 w 971507"/>
                  <a:gd name="connsiteY1" fmla="*/ 1303844 h 1325049"/>
                  <a:gd name="connsiteX2" fmla="*/ 669171 w 971507"/>
                  <a:gd name="connsiteY2" fmla="*/ 1301194 h 1325049"/>
                  <a:gd name="connsiteX3" fmla="*/ 706277 w 971507"/>
                  <a:gd name="connsiteY3" fmla="*/ 1303845 h 1325049"/>
                  <a:gd name="connsiteX4" fmla="*/ 748684 w 971507"/>
                  <a:gd name="connsiteY4" fmla="*/ 1309146 h 1325049"/>
                  <a:gd name="connsiteX5" fmla="*/ 783140 w 971507"/>
                  <a:gd name="connsiteY5" fmla="*/ 1325049 h 1325049"/>
                  <a:gd name="connsiteX6" fmla="*/ 806993 w 971507"/>
                  <a:gd name="connsiteY6" fmla="*/ 1285292 h 1325049"/>
                  <a:gd name="connsiteX7" fmla="*/ 838799 w 971507"/>
                  <a:gd name="connsiteY7" fmla="*/ 1301196 h 1325049"/>
                  <a:gd name="connsiteX8" fmla="*/ 875905 w 971507"/>
                  <a:gd name="connsiteY8" fmla="*/ 1113015 h 1325049"/>
                  <a:gd name="connsiteX9" fmla="*/ 876257 w 971507"/>
                  <a:gd name="connsiteY9" fmla="*/ 1078704 h 1325049"/>
                  <a:gd name="connsiteX10" fmla="*/ 890544 w 971507"/>
                  <a:gd name="connsiteY10" fmla="*/ 1031079 h 1325049"/>
                  <a:gd name="connsiteX11" fmla="*/ 838157 w 971507"/>
                  <a:gd name="connsiteY11" fmla="*/ 957262 h 1325049"/>
                  <a:gd name="connsiteX12" fmla="*/ 807201 w 971507"/>
                  <a:gd name="connsiteY12" fmla="*/ 959643 h 1325049"/>
                  <a:gd name="connsiteX13" fmla="*/ 795295 w 971507"/>
                  <a:gd name="connsiteY13" fmla="*/ 909637 h 1325049"/>
                  <a:gd name="connsiteX14" fmla="*/ 835776 w 971507"/>
                  <a:gd name="connsiteY14" fmla="*/ 878681 h 1325049"/>
                  <a:gd name="connsiteX15" fmla="*/ 885782 w 971507"/>
                  <a:gd name="connsiteY15" fmla="*/ 933449 h 1325049"/>
                  <a:gd name="connsiteX16" fmla="*/ 926263 w 971507"/>
                  <a:gd name="connsiteY16" fmla="*/ 985837 h 1325049"/>
                  <a:gd name="connsiteX17" fmla="*/ 969126 w 971507"/>
                  <a:gd name="connsiteY17" fmla="*/ 962024 h 1325049"/>
                  <a:gd name="connsiteX18" fmla="*/ 971507 w 971507"/>
                  <a:gd name="connsiteY18" fmla="*/ 928687 h 1325049"/>
                  <a:gd name="connsiteX19" fmla="*/ 909595 w 971507"/>
                  <a:gd name="connsiteY19" fmla="*/ 866774 h 1325049"/>
                  <a:gd name="connsiteX20" fmla="*/ 854827 w 971507"/>
                  <a:gd name="connsiteY20" fmla="*/ 814387 h 1325049"/>
                  <a:gd name="connsiteX21" fmla="*/ 776245 w 971507"/>
                  <a:gd name="connsiteY21" fmla="*/ 773905 h 1325049"/>
                  <a:gd name="connsiteX22" fmla="*/ 728620 w 971507"/>
                  <a:gd name="connsiteY22" fmla="*/ 711993 h 1325049"/>
                  <a:gd name="connsiteX23" fmla="*/ 692902 w 971507"/>
                  <a:gd name="connsiteY23" fmla="*/ 647700 h 1325049"/>
                  <a:gd name="connsiteX24" fmla="*/ 652420 w 971507"/>
                  <a:gd name="connsiteY24" fmla="*/ 581025 h 1325049"/>
                  <a:gd name="connsiteX25" fmla="*/ 609558 w 971507"/>
                  <a:gd name="connsiteY25" fmla="*/ 564356 h 1325049"/>
                  <a:gd name="connsiteX26" fmla="*/ 628608 w 971507"/>
                  <a:gd name="connsiteY26" fmla="*/ 514350 h 1325049"/>
                  <a:gd name="connsiteX27" fmla="*/ 597652 w 971507"/>
                  <a:gd name="connsiteY27" fmla="*/ 419100 h 1325049"/>
                  <a:gd name="connsiteX28" fmla="*/ 588127 w 971507"/>
                  <a:gd name="connsiteY28" fmla="*/ 361950 h 1325049"/>
                  <a:gd name="connsiteX29" fmla="*/ 616702 w 971507"/>
                  <a:gd name="connsiteY29" fmla="*/ 357188 h 1325049"/>
                  <a:gd name="connsiteX30" fmla="*/ 614320 w 971507"/>
                  <a:gd name="connsiteY30" fmla="*/ 309563 h 1325049"/>
                  <a:gd name="connsiteX31" fmla="*/ 573839 w 971507"/>
                  <a:gd name="connsiteY31" fmla="*/ 245269 h 1325049"/>
                  <a:gd name="connsiteX32" fmla="*/ 578602 w 971507"/>
                  <a:gd name="connsiteY32" fmla="*/ 211931 h 1325049"/>
                  <a:gd name="connsiteX33" fmla="*/ 585745 w 971507"/>
                  <a:gd name="connsiteY33" fmla="*/ 190499 h 1325049"/>
                  <a:gd name="connsiteX34" fmla="*/ 583364 w 971507"/>
                  <a:gd name="connsiteY34" fmla="*/ 157162 h 1325049"/>
                  <a:gd name="connsiteX35" fmla="*/ 626227 w 971507"/>
                  <a:gd name="connsiteY35" fmla="*/ 14288 h 1325049"/>
                  <a:gd name="connsiteX36" fmla="*/ 369052 w 971507"/>
                  <a:gd name="connsiteY36" fmla="*/ 0 h 1325049"/>
                  <a:gd name="connsiteX37" fmla="*/ 326189 w 971507"/>
                  <a:gd name="connsiteY37" fmla="*/ 21431 h 1325049"/>
                  <a:gd name="connsiteX38" fmla="*/ 304759 w 971507"/>
                  <a:gd name="connsiteY38" fmla="*/ 9525 h 1325049"/>
                  <a:gd name="connsiteX39" fmla="*/ 0 w 971507"/>
                  <a:gd name="connsiteY39" fmla="*/ 131049 h 1325049"/>
                  <a:gd name="connsiteX0" fmla="*/ 411624 w 928645"/>
                  <a:gd name="connsiteY0" fmla="*/ 1388952 h 1415457"/>
                  <a:gd name="connsiteX1" fmla="*/ 499088 w 928645"/>
                  <a:gd name="connsiteY1" fmla="*/ 1394252 h 1415457"/>
                  <a:gd name="connsiteX2" fmla="*/ 626309 w 928645"/>
                  <a:gd name="connsiteY2" fmla="*/ 1391602 h 1415457"/>
                  <a:gd name="connsiteX3" fmla="*/ 663415 w 928645"/>
                  <a:gd name="connsiteY3" fmla="*/ 1394253 h 1415457"/>
                  <a:gd name="connsiteX4" fmla="*/ 705822 w 928645"/>
                  <a:gd name="connsiteY4" fmla="*/ 1399554 h 1415457"/>
                  <a:gd name="connsiteX5" fmla="*/ 740278 w 928645"/>
                  <a:gd name="connsiteY5" fmla="*/ 1415457 h 1415457"/>
                  <a:gd name="connsiteX6" fmla="*/ 764131 w 928645"/>
                  <a:gd name="connsiteY6" fmla="*/ 1375700 h 1415457"/>
                  <a:gd name="connsiteX7" fmla="*/ 795937 w 928645"/>
                  <a:gd name="connsiteY7" fmla="*/ 1391604 h 1415457"/>
                  <a:gd name="connsiteX8" fmla="*/ 833043 w 928645"/>
                  <a:gd name="connsiteY8" fmla="*/ 1203423 h 1415457"/>
                  <a:gd name="connsiteX9" fmla="*/ 833395 w 928645"/>
                  <a:gd name="connsiteY9" fmla="*/ 1169112 h 1415457"/>
                  <a:gd name="connsiteX10" fmla="*/ 847682 w 928645"/>
                  <a:gd name="connsiteY10" fmla="*/ 1121487 h 1415457"/>
                  <a:gd name="connsiteX11" fmla="*/ 795295 w 928645"/>
                  <a:gd name="connsiteY11" fmla="*/ 1047670 h 1415457"/>
                  <a:gd name="connsiteX12" fmla="*/ 764339 w 928645"/>
                  <a:gd name="connsiteY12" fmla="*/ 1050051 h 1415457"/>
                  <a:gd name="connsiteX13" fmla="*/ 752433 w 928645"/>
                  <a:gd name="connsiteY13" fmla="*/ 1000045 h 1415457"/>
                  <a:gd name="connsiteX14" fmla="*/ 792914 w 928645"/>
                  <a:gd name="connsiteY14" fmla="*/ 969089 h 1415457"/>
                  <a:gd name="connsiteX15" fmla="*/ 842920 w 928645"/>
                  <a:gd name="connsiteY15" fmla="*/ 1023857 h 1415457"/>
                  <a:gd name="connsiteX16" fmla="*/ 883401 w 928645"/>
                  <a:gd name="connsiteY16" fmla="*/ 1076245 h 1415457"/>
                  <a:gd name="connsiteX17" fmla="*/ 926264 w 928645"/>
                  <a:gd name="connsiteY17" fmla="*/ 1052432 h 1415457"/>
                  <a:gd name="connsiteX18" fmla="*/ 928645 w 928645"/>
                  <a:gd name="connsiteY18" fmla="*/ 1019095 h 1415457"/>
                  <a:gd name="connsiteX19" fmla="*/ 866733 w 928645"/>
                  <a:gd name="connsiteY19" fmla="*/ 957182 h 1415457"/>
                  <a:gd name="connsiteX20" fmla="*/ 811965 w 928645"/>
                  <a:gd name="connsiteY20" fmla="*/ 904795 h 1415457"/>
                  <a:gd name="connsiteX21" fmla="*/ 733383 w 928645"/>
                  <a:gd name="connsiteY21" fmla="*/ 864313 h 1415457"/>
                  <a:gd name="connsiteX22" fmla="*/ 685758 w 928645"/>
                  <a:gd name="connsiteY22" fmla="*/ 802401 h 1415457"/>
                  <a:gd name="connsiteX23" fmla="*/ 650040 w 928645"/>
                  <a:gd name="connsiteY23" fmla="*/ 738108 h 1415457"/>
                  <a:gd name="connsiteX24" fmla="*/ 609558 w 928645"/>
                  <a:gd name="connsiteY24" fmla="*/ 671433 h 1415457"/>
                  <a:gd name="connsiteX25" fmla="*/ 566696 w 928645"/>
                  <a:gd name="connsiteY25" fmla="*/ 654764 h 1415457"/>
                  <a:gd name="connsiteX26" fmla="*/ 585746 w 928645"/>
                  <a:gd name="connsiteY26" fmla="*/ 604758 h 1415457"/>
                  <a:gd name="connsiteX27" fmla="*/ 554790 w 928645"/>
                  <a:gd name="connsiteY27" fmla="*/ 509508 h 1415457"/>
                  <a:gd name="connsiteX28" fmla="*/ 545265 w 928645"/>
                  <a:gd name="connsiteY28" fmla="*/ 452358 h 1415457"/>
                  <a:gd name="connsiteX29" fmla="*/ 573840 w 928645"/>
                  <a:gd name="connsiteY29" fmla="*/ 447596 h 1415457"/>
                  <a:gd name="connsiteX30" fmla="*/ 571458 w 928645"/>
                  <a:gd name="connsiteY30" fmla="*/ 399971 h 1415457"/>
                  <a:gd name="connsiteX31" fmla="*/ 530977 w 928645"/>
                  <a:gd name="connsiteY31" fmla="*/ 335677 h 1415457"/>
                  <a:gd name="connsiteX32" fmla="*/ 535740 w 928645"/>
                  <a:gd name="connsiteY32" fmla="*/ 302339 h 1415457"/>
                  <a:gd name="connsiteX33" fmla="*/ 542883 w 928645"/>
                  <a:gd name="connsiteY33" fmla="*/ 280907 h 1415457"/>
                  <a:gd name="connsiteX34" fmla="*/ 540502 w 928645"/>
                  <a:gd name="connsiteY34" fmla="*/ 247570 h 1415457"/>
                  <a:gd name="connsiteX35" fmla="*/ 583365 w 928645"/>
                  <a:gd name="connsiteY35" fmla="*/ 104696 h 1415457"/>
                  <a:gd name="connsiteX36" fmla="*/ 326190 w 928645"/>
                  <a:gd name="connsiteY36" fmla="*/ 90408 h 1415457"/>
                  <a:gd name="connsiteX37" fmla="*/ 283327 w 928645"/>
                  <a:gd name="connsiteY37" fmla="*/ 111839 h 1415457"/>
                  <a:gd name="connsiteX38" fmla="*/ 261897 w 928645"/>
                  <a:gd name="connsiteY38" fmla="*/ 99933 h 1415457"/>
                  <a:gd name="connsiteX39" fmla="*/ 0 w 928645"/>
                  <a:gd name="connsiteY39" fmla="*/ 0 h 1415457"/>
                  <a:gd name="connsiteX0" fmla="*/ 411624 w 928645"/>
                  <a:gd name="connsiteY0" fmla="*/ 1388952 h 1415457"/>
                  <a:gd name="connsiteX1" fmla="*/ 499088 w 928645"/>
                  <a:gd name="connsiteY1" fmla="*/ 1394252 h 1415457"/>
                  <a:gd name="connsiteX2" fmla="*/ 626309 w 928645"/>
                  <a:gd name="connsiteY2" fmla="*/ 1391602 h 1415457"/>
                  <a:gd name="connsiteX3" fmla="*/ 663415 w 928645"/>
                  <a:gd name="connsiteY3" fmla="*/ 1394253 h 1415457"/>
                  <a:gd name="connsiteX4" fmla="*/ 705822 w 928645"/>
                  <a:gd name="connsiteY4" fmla="*/ 1399554 h 1415457"/>
                  <a:gd name="connsiteX5" fmla="*/ 740278 w 928645"/>
                  <a:gd name="connsiteY5" fmla="*/ 1415457 h 1415457"/>
                  <a:gd name="connsiteX6" fmla="*/ 764131 w 928645"/>
                  <a:gd name="connsiteY6" fmla="*/ 1375700 h 1415457"/>
                  <a:gd name="connsiteX7" fmla="*/ 795937 w 928645"/>
                  <a:gd name="connsiteY7" fmla="*/ 1391604 h 1415457"/>
                  <a:gd name="connsiteX8" fmla="*/ 833043 w 928645"/>
                  <a:gd name="connsiteY8" fmla="*/ 1203423 h 1415457"/>
                  <a:gd name="connsiteX9" fmla="*/ 833395 w 928645"/>
                  <a:gd name="connsiteY9" fmla="*/ 1169112 h 1415457"/>
                  <a:gd name="connsiteX10" fmla="*/ 847682 w 928645"/>
                  <a:gd name="connsiteY10" fmla="*/ 1121487 h 1415457"/>
                  <a:gd name="connsiteX11" fmla="*/ 795295 w 928645"/>
                  <a:gd name="connsiteY11" fmla="*/ 1047670 h 1415457"/>
                  <a:gd name="connsiteX12" fmla="*/ 764339 w 928645"/>
                  <a:gd name="connsiteY12" fmla="*/ 1050051 h 1415457"/>
                  <a:gd name="connsiteX13" fmla="*/ 752433 w 928645"/>
                  <a:gd name="connsiteY13" fmla="*/ 1000045 h 1415457"/>
                  <a:gd name="connsiteX14" fmla="*/ 792914 w 928645"/>
                  <a:gd name="connsiteY14" fmla="*/ 969089 h 1415457"/>
                  <a:gd name="connsiteX15" fmla="*/ 842920 w 928645"/>
                  <a:gd name="connsiteY15" fmla="*/ 1023857 h 1415457"/>
                  <a:gd name="connsiteX16" fmla="*/ 883401 w 928645"/>
                  <a:gd name="connsiteY16" fmla="*/ 1076245 h 1415457"/>
                  <a:gd name="connsiteX17" fmla="*/ 926264 w 928645"/>
                  <a:gd name="connsiteY17" fmla="*/ 1052432 h 1415457"/>
                  <a:gd name="connsiteX18" fmla="*/ 928645 w 928645"/>
                  <a:gd name="connsiteY18" fmla="*/ 1019095 h 1415457"/>
                  <a:gd name="connsiteX19" fmla="*/ 866733 w 928645"/>
                  <a:gd name="connsiteY19" fmla="*/ 957182 h 1415457"/>
                  <a:gd name="connsiteX20" fmla="*/ 811965 w 928645"/>
                  <a:gd name="connsiteY20" fmla="*/ 904795 h 1415457"/>
                  <a:gd name="connsiteX21" fmla="*/ 733383 w 928645"/>
                  <a:gd name="connsiteY21" fmla="*/ 864313 h 1415457"/>
                  <a:gd name="connsiteX22" fmla="*/ 685758 w 928645"/>
                  <a:gd name="connsiteY22" fmla="*/ 802401 h 1415457"/>
                  <a:gd name="connsiteX23" fmla="*/ 650040 w 928645"/>
                  <a:gd name="connsiteY23" fmla="*/ 738108 h 1415457"/>
                  <a:gd name="connsiteX24" fmla="*/ 609558 w 928645"/>
                  <a:gd name="connsiteY24" fmla="*/ 671433 h 1415457"/>
                  <a:gd name="connsiteX25" fmla="*/ 566696 w 928645"/>
                  <a:gd name="connsiteY25" fmla="*/ 654764 h 1415457"/>
                  <a:gd name="connsiteX26" fmla="*/ 585746 w 928645"/>
                  <a:gd name="connsiteY26" fmla="*/ 604758 h 1415457"/>
                  <a:gd name="connsiteX27" fmla="*/ 554790 w 928645"/>
                  <a:gd name="connsiteY27" fmla="*/ 509508 h 1415457"/>
                  <a:gd name="connsiteX28" fmla="*/ 545265 w 928645"/>
                  <a:gd name="connsiteY28" fmla="*/ 452358 h 1415457"/>
                  <a:gd name="connsiteX29" fmla="*/ 573840 w 928645"/>
                  <a:gd name="connsiteY29" fmla="*/ 447596 h 1415457"/>
                  <a:gd name="connsiteX30" fmla="*/ 571458 w 928645"/>
                  <a:gd name="connsiteY30" fmla="*/ 399971 h 1415457"/>
                  <a:gd name="connsiteX31" fmla="*/ 530977 w 928645"/>
                  <a:gd name="connsiteY31" fmla="*/ 335677 h 1415457"/>
                  <a:gd name="connsiteX32" fmla="*/ 535740 w 928645"/>
                  <a:gd name="connsiteY32" fmla="*/ 302339 h 1415457"/>
                  <a:gd name="connsiteX33" fmla="*/ 542883 w 928645"/>
                  <a:gd name="connsiteY33" fmla="*/ 280907 h 1415457"/>
                  <a:gd name="connsiteX34" fmla="*/ 540502 w 928645"/>
                  <a:gd name="connsiteY34" fmla="*/ 247570 h 1415457"/>
                  <a:gd name="connsiteX35" fmla="*/ 583365 w 928645"/>
                  <a:gd name="connsiteY35" fmla="*/ 104696 h 1415457"/>
                  <a:gd name="connsiteX36" fmla="*/ 326190 w 928645"/>
                  <a:gd name="connsiteY36" fmla="*/ 90408 h 1415457"/>
                  <a:gd name="connsiteX37" fmla="*/ 283327 w 928645"/>
                  <a:gd name="connsiteY37" fmla="*/ 111839 h 1415457"/>
                  <a:gd name="connsiteX38" fmla="*/ 261897 w 928645"/>
                  <a:gd name="connsiteY38" fmla="*/ 99933 h 1415457"/>
                  <a:gd name="connsiteX39" fmla="*/ 173791 w 928645"/>
                  <a:gd name="connsiteY39" fmla="*/ 104696 h 1415457"/>
                  <a:gd name="connsiteX40" fmla="*/ 0 w 928645"/>
                  <a:gd name="connsiteY40" fmla="*/ 0 h 1415457"/>
                  <a:gd name="connsiteX0" fmla="*/ 523542 w 1040563"/>
                  <a:gd name="connsiteY0" fmla="*/ 1357996 h 1384501"/>
                  <a:gd name="connsiteX1" fmla="*/ 611006 w 1040563"/>
                  <a:gd name="connsiteY1" fmla="*/ 1363296 h 1384501"/>
                  <a:gd name="connsiteX2" fmla="*/ 738227 w 1040563"/>
                  <a:gd name="connsiteY2" fmla="*/ 1360646 h 1384501"/>
                  <a:gd name="connsiteX3" fmla="*/ 775333 w 1040563"/>
                  <a:gd name="connsiteY3" fmla="*/ 1363297 h 1384501"/>
                  <a:gd name="connsiteX4" fmla="*/ 817740 w 1040563"/>
                  <a:gd name="connsiteY4" fmla="*/ 1368598 h 1384501"/>
                  <a:gd name="connsiteX5" fmla="*/ 852196 w 1040563"/>
                  <a:gd name="connsiteY5" fmla="*/ 1384501 h 1384501"/>
                  <a:gd name="connsiteX6" fmla="*/ 876049 w 1040563"/>
                  <a:gd name="connsiteY6" fmla="*/ 1344744 h 1384501"/>
                  <a:gd name="connsiteX7" fmla="*/ 907855 w 1040563"/>
                  <a:gd name="connsiteY7" fmla="*/ 1360648 h 1384501"/>
                  <a:gd name="connsiteX8" fmla="*/ 944961 w 1040563"/>
                  <a:gd name="connsiteY8" fmla="*/ 1172467 h 1384501"/>
                  <a:gd name="connsiteX9" fmla="*/ 945313 w 1040563"/>
                  <a:gd name="connsiteY9" fmla="*/ 1138156 h 1384501"/>
                  <a:gd name="connsiteX10" fmla="*/ 959600 w 1040563"/>
                  <a:gd name="connsiteY10" fmla="*/ 1090531 h 1384501"/>
                  <a:gd name="connsiteX11" fmla="*/ 907213 w 1040563"/>
                  <a:gd name="connsiteY11" fmla="*/ 1016714 h 1384501"/>
                  <a:gd name="connsiteX12" fmla="*/ 876257 w 1040563"/>
                  <a:gd name="connsiteY12" fmla="*/ 1019095 h 1384501"/>
                  <a:gd name="connsiteX13" fmla="*/ 864351 w 1040563"/>
                  <a:gd name="connsiteY13" fmla="*/ 969089 h 1384501"/>
                  <a:gd name="connsiteX14" fmla="*/ 904832 w 1040563"/>
                  <a:gd name="connsiteY14" fmla="*/ 938133 h 1384501"/>
                  <a:gd name="connsiteX15" fmla="*/ 954838 w 1040563"/>
                  <a:gd name="connsiteY15" fmla="*/ 992901 h 1384501"/>
                  <a:gd name="connsiteX16" fmla="*/ 995319 w 1040563"/>
                  <a:gd name="connsiteY16" fmla="*/ 1045289 h 1384501"/>
                  <a:gd name="connsiteX17" fmla="*/ 1038182 w 1040563"/>
                  <a:gd name="connsiteY17" fmla="*/ 1021476 h 1384501"/>
                  <a:gd name="connsiteX18" fmla="*/ 1040563 w 1040563"/>
                  <a:gd name="connsiteY18" fmla="*/ 988139 h 1384501"/>
                  <a:gd name="connsiteX19" fmla="*/ 978651 w 1040563"/>
                  <a:gd name="connsiteY19" fmla="*/ 926226 h 1384501"/>
                  <a:gd name="connsiteX20" fmla="*/ 923883 w 1040563"/>
                  <a:gd name="connsiteY20" fmla="*/ 873839 h 1384501"/>
                  <a:gd name="connsiteX21" fmla="*/ 845301 w 1040563"/>
                  <a:gd name="connsiteY21" fmla="*/ 833357 h 1384501"/>
                  <a:gd name="connsiteX22" fmla="*/ 797676 w 1040563"/>
                  <a:gd name="connsiteY22" fmla="*/ 771445 h 1384501"/>
                  <a:gd name="connsiteX23" fmla="*/ 761958 w 1040563"/>
                  <a:gd name="connsiteY23" fmla="*/ 707152 h 1384501"/>
                  <a:gd name="connsiteX24" fmla="*/ 721476 w 1040563"/>
                  <a:gd name="connsiteY24" fmla="*/ 640477 h 1384501"/>
                  <a:gd name="connsiteX25" fmla="*/ 678614 w 1040563"/>
                  <a:gd name="connsiteY25" fmla="*/ 623808 h 1384501"/>
                  <a:gd name="connsiteX26" fmla="*/ 697664 w 1040563"/>
                  <a:gd name="connsiteY26" fmla="*/ 573802 h 1384501"/>
                  <a:gd name="connsiteX27" fmla="*/ 666708 w 1040563"/>
                  <a:gd name="connsiteY27" fmla="*/ 478552 h 1384501"/>
                  <a:gd name="connsiteX28" fmla="*/ 657183 w 1040563"/>
                  <a:gd name="connsiteY28" fmla="*/ 421402 h 1384501"/>
                  <a:gd name="connsiteX29" fmla="*/ 685758 w 1040563"/>
                  <a:gd name="connsiteY29" fmla="*/ 416640 h 1384501"/>
                  <a:gd name="connsiteX30" fmla="*/ 683376 w 1040563"/>
                  <a:gd name="connsiteY30" fmla="*/ 369015 h 1384501"/>
                  <a:gd name="connsiteX31" fmla="*/ 642895 w 1040563"/>
                  <a:gd name="connsiteY31" fmla="*/ 304721 h 1384501"/>
                  <a:gd name="connsiteX32" fmla="*/ 647658 w 1040563"/>
                  <a:gd name="connsiteY32" fmla="*/ 271383 h 1384501"/>
                  <a:gd name="connsiteX33" fmla="*/ 654801 w 1040563"/>
                  <a:gd name="connsiteY33" fmla="*/ 249951 h 1384501"/>
                  <a:gd name="connsiteX34" fmla="*/ 652420 w 1040563"/>
                  <a:gd name="connsiteY34" fmla="*/ 216614 h 1384501"/>
                  <a:gd name="connsiteX35" fmla="*/ 695283 w 1040563"/>
                  <a:gd name="connsiteY35" fmla="*/ 73740 h 1384501"/>
                  <a:gd name="connsiteX36" fmla="*/ 438108 w 1040563"/>
                  <a:gd name="connsiteY36" fmla="*/ 59452 h 1384501"/>
                  <a:gd name="connsiteX37" fmla="*/ 395245 w 1040563"/>
                  <a:gd name="connsiteY37" fmla="*/ 80883 h 1384501"/>
                  <a:gd name="connsiteX38" fmla="*/ 373815 w 1040563"/>
                  <a:gd name="connsiteY38" fmla="*/ 68977 h 1384501"/>
                  <a:gd name="connsiteX39" fmla="*/ 285709 w 1040563"/>
                  <a:gd name="connsiteY39" fmla="*/ 73740 h 1384501"/>
                  <a:gd name="connsiteX40" fmla="*/ 0 w 1040563"/>
                  <a:gd name="connsiteY40" fmla="*/ 0 h 1384501"/>
                  <a:gd name="connsiteX0" fmla="*/ 523542 w 1040563"/>
                  <a:gd name="connsiteY0" fmla="*/ 1357996 h 1384501"/>
                  <a:gd name="connsiteX1" fmla="*/ 611006 w 1040563"/>
                  <a:gd name="connsiteY1" fmla="*/ 1363296 h 1384501"/>
                  <a:gd name="connsiteX2" fmla="*/ 738227 w 1040563"/>
                  <a:gd name="connsiteY2" fmla="*/ 1360646 h 1384501"/>
                  <a:gd name="connsiteX3" fmla="*/ 775333 w 1040563"/>
                  <a:gd name="connsiteY3" fmla="*/ 1363297 h 1384501"/>
                  <a:gd name="connsiteX4" fmla="*/ 817740 w 1040563"/>
                  <a:gd name="connsiteY4" fmla="*/ 1368598 h 1384501"/>
                  <a:gd name="connsiteX5" fmla="*/ 852196 w 1040563"/>
                  <a:gd name="connsiteY5" fmla="*/ 1384501 h 1384501"/>
                  <a:gd name="connsiteX6" fmla="*/ 876049 w 1040563"/>
                  <a:gd name="connsiteY6" fmla="*/ 1344744 h 1384501"/>
                  <a:gd name="connsiteX7" fmla="*/ 907855 w 1040563"/>
                  <a:gd name="connsiteY7" fmla="*/ 1360648 h 1384501"/>
                  <a:gd name="connsiteX8" fmla="*/ 944961 w 1040563"/>
                  <a:gd name="connsiteY8" fmla="*/ 1172467 h 1384501"/>
                  <a:gd name="connsiteX9" fmla="*/ 945313 w 1040563"/>
                  <a:gd name="connsiteY9" fmla="*/ 1138156 h 1384501"/>
                  <a:gd name="connsiteX10" fmla="*/ 959600 w 1040563"/>
                  <a:gd name="connsiteY10" fmla="*/ 1090531 h 1384501"/>
                  <a:gd name="connsiteX11" fmla="*/ 907213 w 1040563"/>
                  <a:gd name="connsiteY11" fmla="*/ 1016714 h 1384501"/>
                  <a:gd name="connsiteX12" fmla="*/ 876257 w 1040563"/>
                  <a:gd name="connsiteY12" fmla="*/ 1019095 h 1384501"/>
                  <a:gd name="connsiteX13" fmla="*/ 864351 w 1040563"/>
                  <a:gd name="connsiteY13" fmla="*/ 969089 h 1384501"/>
                  <a:gd name="connsiteX14" fmla="*/ 904832 w 1040563"/>
                  <a:gd name="connsiteY14" fmla="*/ 938133 h 1384501"/>
                  <a:gd name="connsiteX15" fmla="*/ 954838 w 1040563"/>
                  <a:gd name="connsiteY15" fmla="*/ 992901 h 1384501"/>
                  <a:gd name="connsiteX16" fmla="*/ 995319 w 1040563"/>
                  <a:gd name="connsiteY16" fmla="*/ 1045289 h 1384501"/>
                  <a:gd name="connsiteX17" fmla="*/ 1038182 w 1040563"/>
                  <a:gd name="connsiteY17" fmla="*/ 1021476 h 1384501"/>
                  <a:gd name="connsiteX18" fmla="*/ 1040563 w 1040563"/>
                  <a:gd name="connsiteY18" fmla="*/ 988139 h 1384501"/>
                  <a:gd name="connsiteX19" fmla="*/ 978651 w 1040563"/>
                  <a:gd name="connsiteY19" fmla="*/ 926226 h 1384501"/>
                  <a:gd name="connsiteX20" fmla="*/ 923883 w 1040563"/>
                  <a:gd name="connsiteY20" fmla="*/ 873839 h 1384501"/>
                  <a:gd name="connsiteX21" fmla="*/ 845301 w 1040563"/>
                  <a:gd name="connsiteY21" fmla="*/ 833357 h 1384501"/>
                  <a:gd name="connsiteX22" fmla="*/ 797676 w 1040563"/>
                  <a:gd name="connsiteY22" fmla="*/ 771445 h 1384501"/>
                  <a:gd name="connsiteX23" fmla="*/ 761958 w 1040563"/>
                  <a:gd name="connsiteY23" fmla="*/ 707152 h 1384501"/>
                  <a:gd name="connsiteX24" fmla="*/ 721476 w 1040563"/>
                  <a:gd name="connsiteY24" fmla="*/ 640477 h 1384501"/>
                  <a:gd name="connsiteX25" fmla="*/ 678614 w 1040563"/>
                  <a:gd name="connsiteY25" fmla="*/ 623808 h 1384501"/>
                  <a:gd name="connsiteX26" fmla="*/ 697664 w 1040563"/>
                  <a:gd name="connsiteY26" fmla="*/ 573802 h 1384501"/>
                  <a:gd name="connsiteX27" fmla="*/ 666708 w 1040563"/>
                  <a:gd name="connsiteY27" fmla="*/ 478552 h 1384501"/>
                  <a:gd name="connsiteX28" fmla="*/ 657183 w 1040563"/>
                  <a:gd name="connsiteY28" fmla="*/ 421402 h 1384501"/>
                  <a:gd name="connsiteX29" fmla="*/ 685758 w 1040563"/>
                  <a:gd name="connsiteY29" fmla="*/ 416640 h 1384501"/>
                  <a:gd name="connsiteX30" fmla="*/ 683376 w 1040563"/>
                  <a:gd name="connsiteY30" fmla="*/ 369015 h 1384501"/>
                  <a:gd name="connsiteX31" fmla="*/ 642895 w 1040563"/>
                  <a:gd name="connsiteY31" fmla="*/ 304721 h 1384501"/>
                  <a:gd name="connsiteX32" fmla="*/ 647658 w 1040563"/>
                  <a:gd name="connsiteY32" fmla="*/ 271383 h 1384501"/>
                  <a:gd name="connsiteX33" fmla="*/ 654801 w 1040563"/>
                  <a:gd name="connsiteY33" fmla="*/ 249951 h 1384501"/>
                  <a:gd name="connsiteX34" fmla="*/ 652420 w 1040563"/>
                  <a:gd name="connsiteY34" fmla="*/ 216614 h 1384501"/>
                  <a:gd name="connsiteX35" fmla="*/ 695283 w 1040563"/>
                  <a:gd name="connsiteY35" fmla="*/ 73740 h 1384501"/>
                  <a:gd name="connsiteX36" fmla="*/ 438108 w 1040563"/>
                  <a:gd name="connsiteY36" fmla="*/ 59452 h 1384501"/>
                  <a:gd name="connsiteX37" fmla="*/ 395245 w 1040563"/>
                  <a:gd name="connsiteY37" fmla="*/ 80883 h 1384501"/>
                  <a:gd name="connsiteX38" fmla="*/ 373815 w 1040563"/>
                  <a:gd name="connsiteY38" fmla="*/ 68977 h 1384501"/>
                  <a:gd name="connsiteX39" fmla="*/ 285709 w 1040563"/>
                  <a:gd name="connsiteY39" fmla="*/ 73740 h 1384501"/>
                  <a:gd name="connsiteX40" fmla="*/ 114259 w 1040563"/>
                  <a:gd name="connsiteY40" fmla="*/ 64215 h 1384501"/>
                  <a:gd name="connsiteX41" fmla="*/ 0 w 1040563"/>
                  <a:gd name="connsiteY41" fmla="*/ 0 h 1384501"/>
                  <a:gd name="connsiteX0" fmla="*/ 409283 w 926304"/>
                  <a:gd name="connsiteY0" fmla="*/ 1298544 h 1325049"/>
                  <a:gd name="connsiteX1" fmla="*/ 496747 w 926304"/>
                  <a:gd name="connsiteY1" fmla="*/ 1303844 h 1325049"/>
                  <a:gd name="connsiteX2" fmla="*/ 623968 w 926304"/>
                  <a:gd name="connsiteY2" fmla="*/ 1301194 h 1325049"/>
                  <a:gd name="connsiteX3" fmla="*/ 661074 w 926304"/>
                  <a:gd name="connsiteY3" fmla="*/ 1303845 h 1325049"/>
                  <a:gd name="connsiteX4" fmla="*/ 703481 w 926304"/>
                  <a:gd name="connsiteY4" fmla="*/ 1309146 h 1325049"/>
                  <a:gd name="connsiteX5" fmla="*/ 737937 w 926304"/>
                  <a:gd name="connsiteY5" fmla="*/ 1325049 h 1325049"/>
                  <a:gd name="connsiteX6" fmla="*/ 761790 w 926304"/>
                  <a:gd name="connsiteY6" fmla="*/ 1285292 h 1325049"/>
                  <a:gd name="connsiteX7" fmla="*/ 793596 w 926304"/>
                  <a:gd name="connsiteY7" fmla="*/ 1301196 h 1325049"/>
                  <a:gd name="connsiteX8" fmla="*/ 830702 w 926304"/>
                  <a:gd name="connsiteY8" fmla="*/ 1113015 h 1325049"/>
                  <a:gd name="connsiteX9" fmla="*/ 831054 w 926304"/>
                  <a:gd name="connsiteY9" fmla="*/ 1078704 h 1325049"/>
                  <a:gd name="connsiteX10" fmla="*/ 845341 w 926304"/>
                  <a:gd name="connsiteY10" fmla="*/ 1031079 h 1325049"/>
                  <a:gd name="connsiteX11" fmla="*/ 792954 w 926304"/>
                  <a:gd name="connsiteY11" fmla="*/ 957262 h 1325049"/>
                  <a:gd name="connsiteX12" fmla="*/ 761998 w 926304"/>
                  <a:gd name="connsiteY12" fmla="*/ 959643 h 1325049"/>
                  <a:gd name="connsiteX13" fmla="*/ 750092 w 926304"/>
                  <a:gd name="connsiteY13" fmla="*/ 909637 h 1325049"/>
                  <a:gd name="connsiteX14" fmla="*/ 790573 w 926304"/>
                  <a:gd name="connsiteY14" fmla="*/ 878681 h 1325049"/>
                  <a:gd name="connsiteX15" fmla="*/ 840579 w 926304"/>
                  <a:gd name="connsiteY15" fmla="*/ 933449 h 1325049"/>
                  <a:gd name="connsiteX16" fmla="*/ 881060 w 926304"/>
                  <a:gd name="connsiteY16" fmla="*/ 985837 h 1325049"/>
                  <a:gd name="connsiteX17" fmla="*/ 923923 w 926304"/>
                  <a:gd name="connsiteY17" fmla="*/ 962024 h 1325049"/>
                  <a:gd name="connsiteX18" fmla="*/ 926304 w 926304"/>
                  <a:gd name="connsiteY18" fmla="*/ 928687 h 1325049"/>
                  <a:gd name="connsiteX19" fmla="*/ 864392 w 926304"/>
                  <a:gd name="connsiteY19" fmla="*/ 866774 h 1325049"/>
                  <a:gd name="connsiteX20" fmla="*/ 809624 w 926304"/>
                  <a:gd name="connsiteY20" fmla="*/ 814387 h 1325049"/>
                  <a:gd name="connsiteX21" fmla="*/ 731042 w 926304"/>
                  <a:gd name="connsiteY21" fmla="*/ 773905 h 1325049"/>
                  <a:gd name="connsiteX22" fmla="*/ 683417 w 926304"/>
                  <a:gd name="connsiteY22" fmla="*/ 711993 h 1325049"/>
                  <a:gd name="connsiteX23" fmla="*/ 647699 w 926304"/>
                  <a:gd name="connsiteY23" fmla="*/ 647700 h 1325049"/>
                  <a:gd name="connsiteX24" fmla="*/ 607217 w 926304"/>
                  <a:gd name="connsiteY24" fmla="*/ 581025 h 1325049"/>
                  <a:gd name="connsiteX25" fmla="*/ 564355 w 926304"/>
                  <a:gd name="connsiteY25" fmla="*/ 564356 h 1325049"/>
                  <a:gd name="connsiteX26" fmla="*/ 583405 w 926304"/>
                  <a:gd name="connsiteY26" fmla="*/ 514350 h 1325049"/>
                  <a:gd name="connsiteX27" fmla="*/ 552449 w 926304"/>
                  <a:gd name="connsiteY27" fmla="*/ 419100 h 1325049"/>
                  <a:gd name="connsiteX28" fmla="*/ 542924 w 926304"/>
                  <a:gd name="connsiteY28" fmla="*/ 361950 h 1325049"/>
                  <a:gd name="connsiteX29" fmla="*/ 571499 w 926304"/>
                  <a:gd name="connsiteY29" fmla="*/ 357188 h 1325049"/>
                  <a:gd name="connsiteX30" fmla="*/ 569117 w 926304"/>
                  <a:gd name="connsiteY30" fmla="*/ 309563 h 1325049"/>
                  <a:gd name="connsiteX31" fmla="*/ 528636 w 926304"/>
                  <a:gd name="connsiteY31" fmla="*/ 245269 h 1325049"/>
                  <a:gd name="connsiteX32" fmla="*/ 533399 w 926304"/>
                  <a:gd name="connsiteY32" fmla="*/ 211931 h 1325049"/>
                  <a:gd name="connsiteX33" fmla="*/ 540542 w 926304"/>
                  <a:gd name="connsiteY33" fmla="*/ 190499 h 1325049"/>
                  <a:gd name="connsiteX34" fmla="*/ 538161 w 926304"/>
                  <a:gd name="connsiteY34" fmla="*/ 157162 h 1325049"/>
                  <a:gd name="connsiteX35" fmla="*/ 581024 w 926304"/>
                  <a:gd name="connsiteY35" fmla="*/ 14288 h 1325049"/>
                  <a:gd name="connsiteX36" fmla="*/ 323849 w 926304"/>
                  <a:gd name="connsiteY36" fmla="*/ 0 h 1325049"/>
                  <a:gd name="connsiteX37" fmla="*/ 280986 w 926304"/>
                  <a:gd name="connsiteY37" fmla="*/ 21431 h 1325049"/>
                  <a:gd name="connsiteX38" fmla="*/ 259556 w 926304"/>
                  <a:gd name="connsiteY38" fmla="*/ 9525 h 1325049"/>
                  <a:gd name="connsiteX39" fmla="*/ 171450 w 926304"/>
                  <a:gd name="connsiteY39" fmla="*/ 14288 h 1325049"/>
                  <a:gd name="connsiteX40" fmla="*/ 0 w 926304"/>
                  <a:gd name="connsiteY40" fmla="*/ 4763 h 1325049"/>
                  <a:gd name="connsiteX41" fmla="*/ 131010 w 926304"/>
                  <a:gd name="connsiteY41" fmla="*/ 223917 h 1325049"/>
                  <a:gd name="connsiteX0" fmla="*/ 409283 w 926304"/>
                  <a:gd name="connsiteY0" fmla="*/ 1298544 h 1325049"/>
                  <a:gd name="connsiteX1" fmla="*/ 496747 w 926304"/>
                  <a:gd name="connsiteY1" fmla="*/ 1303844 h 1325049"/>
                  <a:gd name="connsiteX2" fmla="*/ 623968 w 926304"/>
                  <a:gd name="connsiteY2" fmla="*/ 1301194 h 1325049"/>
                  <a:gd name="connsiteX3" fmla="*/ 661074 w 926304"/>
                  <a:gd name="connsiteY3" fmla="*/ 1303845 h 1325049"/>
                  <a:gd name="connsiteX4" fmla="*/ 703481 w 926304"/>
                  <a:gd name="connsiteY4" fmla="*/ 1309146 h 1325049"/>
                  <a:gd name="connsiteX5" fmla="*/ 737937 w 926304"/>
                  <a:gd name="connsiteY5" fmla="*/ 1325049 h 1325049"/>
                  <a:gd name="connsiteX6" fmla="*/ 761790 w 926304"/>
                  <a:gd name="connsiteY6" fmla="*/ 1285292 h 1325049"/>
                  <a:gd name="connsiteX7" fmla="*/ 793596 w 926304"/>
                  <a:gd name="connsiteY7" fmla="*/ 1301196 h 1325049"/>
                  <a:gd name="connsiteX8" fmla="*/ 830702 w 926304"/>
                  <a:gd name="connsiteY8" fmla="*/ 1113015 h 1325049"/>
                  <a:gd name="connsiteX9" fmla="*/ 831054 w 926304"/>
                  <a:gd name="connsiteY9" fmla="*/ 1078704 h 1325049"/>
                  <a:gd name="connsiteX10" fmla="*/ 845341 w 926304"/>
                  <a:gd name="connsiteY10" fmla="*/ 1031079 h 1325049"/>
                  <a:gd name="connsiteX11" fmla="*/ 792954 w 926304"/>
                  <a:gd name="connsiteY11" fmla="*/ 957262 h 1325049"/>
                  <a:gd name="connsiteX12" fmla="*/ 761998 w 926304"/>
                  <a:gd name="connsiteY12" fmla="*/ 959643 h 1325049"/>
                  <a:gd name="connsiteX13" fmla="*/ 750092 w 926304"/>
                  <a:gd name="connsiteY13" fmla="*/ 909637 h 1325049"/>
                  <a:gd name="connsiteX14" fmla="*/ 790573 w 926304"/>
                  <a:gd name="connsiteY14" fmla="*/ 878681 h 1325049"/>
                  <a:gd name="connsiteX15" fmla="*/ 840579 w 926304"/>
                  <a:gd name="connsiteY15" fmla="*/ 933449 h 1325049"/>
                  <a:gd name="connsiteX16" fmla="*/ 881060 w 926304"/>
                  <a:gd name="connsiteY16" fmla="*/ 985837 h 1325049"/>
                  <a:gd name="connsiteX17" fmla="*/ 923923 w 926304"/>
                  <a:gd name="connsiteY17" fmla="*/ 962024 h 1325049"/>
                  <a:gd name="connsiteX18" fmla="*/ 926304 w 926304"/>
                  <a:gd name="connsiteY18" fmla="*/ 928687 h 1325049"/>
                  <a:gd name="connsiteX19" fmla="*/ 864392 w 926304"/>
                  <a:gd name="connsiteY19" fmla="*/ 866774 h 1325049"/>
                  <a:gd name="connsiteX20" fmla="*/ 809624 w 926304"/>
                  <a:gd name="connsiteY20" fmla="*/ 814387 h 1325049"/>
                  <a:gd name="connsiteX21" fmla="*/ 731042 w 926304"/>
                  <a:gd name="connsiteY21" fmla="*/ 773905 h 1325049"/>
                  <a:gd name="connsiteX22" fmla="*/ 683417 w 926304"/>
                  <a:gd name="connsiteY22" fmla="*/ 711993 h 1325049"/>
                  <a:gd name="connsiteX23" fmla="*/ 647699 w 926304"/>
                  <a:gd name="connsiteY23" fmla="*/ 647700 h 1325049"/>
                  <a:gd name="connsiteX24" fmla="*/ 607217 w 926304"/>
                  <a:gd name="connsiteY24" fmla="*/ 581025 h 1325049"/>
                  <a:gd name="connsiteX25" fmla="*/ 564355 w 926304"/>
                  <a:gd name="connsiteY25" fmla="*/ 564356 h 1325049"/>
                  <a:gd name="connsiteX26" fmla="*/ 583405 w 926304"/>
                  <a:gd name="connsiteY26" fmla="*/ 514350 h 1325049"/>
                  <a:gd name="connsiteX27" fmla="*/ 552449 w 926304"/>
                  <a:gd name="connsiteY27" fmla="*/ 419100 h 1325049"/>
                  <a:gd name="connsiteX28" fmla="*/ 542924 w 926304"/>
                  <a:gd name="connsiteY28" fmla="*/ 361950 h 1325049"/>
                  <a:gd name="connsiteX29" fmla="*/ 571499 w 926304"/>
                  <a:gd name="connsiteY29" fmla="*/ 357188 h 1325049"/>
                  <a:gd name="connsiteX30" fmla="*/ 569117 w 926304"/>
                  <a:gd name="connsiteY30" fmla="*/ 309563 h 1325049"/>
                  <a:gd name="connsiteX31" fmla="*/ 528636 w 926304"/>
                  <a:gd name="connsiteY31" fmla="*/ 245269 h 1325049"/>
                  <a:gd name="connsiteX32" fmla="*/ 533399 w 926304"/>
                  <a:gd name="connsiteY32" fmla="*/ 211931 h 1325049"/>
                  <a:gd name="connsiteX33" fmla="*/ 540542 w 926304"/>
                  <a:gd name="connsiteY33" fmla="*/ 190499 h 1325049"/>
                  <a:gd name="connsiteX34" fmla="*/ 538161 w 926304"/>
                  <a:gd name="connsiteY34" fmla="*/ 157162 h 1325049"/>
                  <a:gd name="connsiteX35" fmla="*/ 581024 w 926304"/>
                  <a:gd name="connsiteY35" fmla="*/ 14288 h 1325049"/>
                  <a:gd name="connsiteX36" fmla="*/ 323849 w 926304"/>
                  <a:gd name="connsiteY36" fmla="*/ 0 h 1325049"/>
                  <a:gd name="connsiteX37" fmla="*/ 280986 w 926304"/>
                  <a:gd name="connsiteY37" fmla="*/ 21431 h 1325049"/>
                  <a:gd name="connsiteX38" fmla="*/ 259556 w 926304"/>
                  <a:gd name="connsiteY38" fmla="*/ 9525 h 1325049"/>
                  <a:gd name="connsiteX39" fmla="*/ 171450 w 926304"/>
                  <a:gd name="connsiteY39" fmla="*/ 14288 h 1325049"/>
                  <a:gd name="connsiteX40" fmla="*/ 0 w 926304"/>
                  <a:gd name="connsiteY40" fmla="*/ 4763 h 1325049"/>
                  <a:gd name="connsiteX41" fmla="*/ 9524 w 926304"/>
                  <a:gd name="connsiteY41" fmla="*/ 104775 h 1325049"/>
                  <a:gd name="connsiteX42" fmla="*/ 131010 w 926304"/>
                  <a:gd name="connsiteY42" fmla="*/ 223917 h 1325049"/>
                  <a:gd name="connsiteX0" fmla="*/ 690229 w 1207250"/>
                  <a:gd name="connsiteY0" fmla="*/ 1298544 h 1325049"/>
                  <a:gd name="connsiteX1" fmla="*/ 777693 w 1207250"/>
                  <a:gd name="connsiteY1" fmla="*/ 1303844 h 1325049"/>
                  <a:gd name="connsiteX2" fmla="*/ 904914 w 1207250"/>
                  <a:gd name="connsiteY2" fmla="*/ 1301194 h 1325049"/>
                  <a:gd name="connsiteX3" fmla="*/ 942020 w 1207250"/>
                  <a:gd name="connsiteY3" fmla="*/ 1303845 h 1325049"/>
                  <a:gd name="connsiteX4" fmla="*/ 984427 w 1207250"/>
                  <a:gd name="connsiteY4" fmla="*/ 1309146 h 1325049"/>
                  <a:gd name="connsiteX5" fmla="*/ 1018883 w 1207250"/>
                  <a:gd name="connsiteY5" fmla="*/ 1325049 h 1325049"/>
                  <a:gd name="connsiteX6" fmla="*/ 1042736 w 1207250"/>
                  <a:gd name="connsiteY6" fmla="*/ 1285292 h 1325049"/>
                  <a:gd name="connsiteX7" fmla="*/ 1074542 w 1207250"/>
                  <a:gd name="connsiteY7" fmla="*/ 1301196 h 1325049"/>
                  <a:gd name="connsiteX8" fmla="*/ 1111648 w 1207250"/>
                  <a:gd name="connsiteY8" fmla="*/ 1113015 h 1325049"/>
                  <a:gd name="connsiteX9" fmla="*/ 1112000 w 1207250"/>
                  <a:gd name="connsiteY9" fmla="*/ 1078704 h 1325049"/>
                  <a:gd name="connsiteX10" fmla="*/ 1126287 w 1207250"/>
                  <a:gd name="connsiteY10" fmla="*/ 1031079 h 1325049"/>
                  <a:gd name="connsiteX11" fmla="*/ 1073900 w 1207250"/>
                  <a:gd name="connsiteY11" fmla="*/ 957262 h 1325049"/>
                  <a:gd name="connsiteX12" fmla="*/ 1042944 w 1207250"/>
                  <a:gd name="connsiteY12" fmla="*/ 959643 h 1325049"/>
                  <a:gd name="connsiteX13" fmla="*/ 1031038 w 1207250"/>
                  <a:gd name="connsiteY13" fmla="*/ 909637 h 1325049"/>
                  <a:gd name="connsiteX14" fmla="*/ 1071519 w 1207250"/>
                  <a:gd name="connsiteY14" fmla="*/ 878681 h 1325049"/>
                  <a:gd name="connsiteX15" fmla="*/ 1121525 w 1207250"/>
                  <a:gd name="connsiteY15" fmla="*/ 933449 h 1325049"/>
                  <a:gd name="connsiteX16" fmla="*/ 1162006 w 1207250"/>
                  <a:gd name="connsiteY16" fmla="*/ 985837 h 1325049"/>
                  <a:gd name="connsiteX17" fmla="*/ 1204869 w 1207250"/>
                  <a:gd name="connsiteY17" fmla="*/ 962024 h 1325049"/>
                  <a:gd name="connsiteX18" fmla="*/ 1207250 w 1207250"/>
                  <a:gd name="connsiteY18" fmla="*/ 928687 h 1325049"/>
                  <a:gd name="connsiteX19" fmla="*/ 1145338 w 1207250"/>
                  <a:gd name="connsiteY19" fmla="*/ 866774 h 1325049"/>
                  <a:gd name="connsiteX20" fmla="*/ 1090570 w 1207250"/>
                  <a:gd name="connsiteY20" fmla="*/ 814387 h 1325049"/>
                  <a:gd name="connsiteX21" fmla="*/ 1011988 w 1207250"/>
                  <a:gd name="connsiteY21" fmla="*/ 773905 h 1325049"/>
                  <a:gd name="connsiteX22" fmla="*/ 964363 w 1207250"/>
                  <a:gd name="connsiteY22" fmla="*/ 711993 h 1325049"/>
                  <a:gd name="connsiteX23" fmla="*/ 928645 w 1207250"/>
                  <a:gd name="connsiteY23" fmla="*/ 647700 h 1325049"/>
                  <a:gd name="connsiteX24" fmla="*/ 888163 w 1207250"/>
                  <a:gd name="connsiteY24" fmla="*/ 581025 h 1325049"/>
                  <a:gd name="connsiteX25" fmla="*/ 845301 w 1207250"/>
                  <a:gd name="connsiteY25" fmla="*/ 564356 h 1325049"/>
                  <a:gd name="connsiteX26" fmla="*/ 864351 w 1207250"/>
                  <a:gd name="connsiteY26" fmla="*/ 514350 h 1325049"/>
                  <a:gd name="connsiteX27" fmla="*/ 833395 w 1207250"/>
                  <a:gd name="connsiteY27" fmla="*/ 419100 h 1325049"/>
                  <a:gd name="connsiteX28" fmla="*/ 823870 w 1207250"/>
                  <a:gd name="connsiteY28" fmla="*/ 361950 h 1325049"/>
                  <a:gd name="connsiteX29" fmla="*/ 852445 w 1207250"/>
                  <a:gd name="connsiteY29" fmla="*/ 357188 h 1325049"/>
                  <a:gd name="connsiteX30" fmla="*/ 850063 w 1207250"/>
                  <a:gd name="connsiteY30" fmla="*/ 309563 h 1325049"/>
                  <a:gd name="connsiteX31" fmla="*/ 809582 w 1207250"/>
                  <a:gd name="connsiteY31" fmla="*/ 245269 h 1325049"/>
                  <a:gd name="connsiteX32" fmla="*/ 814345 w 1207250"/>
                  <a:gd name="connsiteY32" fmla="*/ 211931 h 1325049"/>
                  <a:gd name="connsiteX33" fmla="*/ 821488 w 1207250"/>
                  <a:gd name="connsiteY33" fmla="*/ 190499 h 1325049"/>
                  <a:gd name="connsiteX34" fmla="*/ 819107 w 1207250"/>
                  <a:gd name="connsiteY34" fmla="*/ 157162 h 1325049"/>
                  <a:gd name="connsiteX35" fmla="*/ 861970 w 1207250"/>
                  <a:gd name="connsiteY35" fmla="*/ 14288 h 1325049"/>
                  <a:gd name="connsiteX36" fmla="*/ 604795 w 1207250"/>
                  <a:gd name="connsiteY36" fmla="*/ 0 h 1325049"/>
                  <a:gd name="connsiteX37" fmla="*/ 561932 w 1207250"/>
                  <a:gd name="connsiteY37" fmla="*/ 21431 h 1325049"/>
                  <a:gd name="connsiteX38" fmla="*/ 540502 w 1207250"/>
                  <a:gd name="connsiteY38" fmla="*/ 9525 h 1325049"/>
                  <a:gd name="connsiteX39" fmla="*/ 452396 w 1207250"/>
                  <a:gd name="connsiteY39" fmla="*/ 14288 h 1325049"/>
                  <a:gd name="connsiteX40" fmla="*/ 280946 w 1207250"/>
                  <a:gd name="connsiteY40" fmla="*/ 4763 h 1325049"/>
                  <a:gd name="connsiteX41" fmla="*/ 290470 w 1207250"/>
                  <a:gd name="connsiteY41" fmla="*/ 104775 h 1325049"/>
                  <a:gd name="connsiteX42" fmla="*/ 0 w 1207250"/>
                  <a:gd name="connsiteY42" fmla="*/ 238205 h 1325049"/>
                  <a:gd name="connsiteX0" fmla="*/ 690229 w 1207250"/>
                  <a:gd name="connsiteY0" fmla="*/ 1298544 h 1325049"/>
                  <a:gd name="connsiteX1" fmla="*/ 777693 w 1207250"/>
                  <a:gd name="connsiteY1" fmla="*/ 1303844 h 1325049"/>
                  <a:gd name="connsiteX2" fmla="*/ 904914 w 1207250"/>
                  <a:gd name="connsiteY2" fmla="*/ 1301194 h 1325049"/>
                  <a:gd name="connsiteX3" fmla="*/ 942020 w 1207250"/>
                  <a:gd name="connsiteY3" fmla="*/ 1303845 h 1325049"/>
                  <a:gd name="connsiteX4" fmla="*/ 984427 w 1207250"/>
                  <a:gd name="connsiteY4" fmla="*/ 1309146 h 1325049"/>
                  <a:gd name="connsiteX5" fmla="*/ 1018883 w 1207250"/>
                  <a:gd name="connsiteY5" fmla="*/ 1325049 h 1325049"/>
                  <a:gd name="connsiteX6" fmla="*/ 1042736 w 1207250"/>
                  <a:gd name="connsiteY6" fmla="*/ 1285292 h 1325049"/>
                  <a:gd name="connsiteX7" fmla="*/ 1074542 w 1207250"/>
                  <a:gd name="connsiteY7" fmla="*/ 1301196 h 1325049"/>
                  <a:gd name="connsiteX8" fmla="*/ 1111648 w 1207250"/>
                  <a:gd name="connsiteY8" fmla="*/ 1113015 h 1325049"/>
                  <a:gd name="connsiteX9" fmla="*/ 1112000 w 1207250"/>
                  <a:gd name="connsiteY9" fmla="*/ 1078704 h 1325049"/>
                  <a:gd name="connsiteX10" fmla="*/ 1126287 w 1207250"/>
                  <a:gd name="connsiteY10" fmla="*/ 1031079 h 1325049"/>
                  <a:gd name="connsiteX11" fmla="*/ 1073900 w 1207250"/>
                  <a:gd name="connsiteY11" fmla="*/ 957262 h 1325049"/>
                  <a:gd name="connsiteX12" fmla="*/ 1042944 w 1207250"/>
                  <a:gd name="connsiteY12" fmla="*/ 959643 h 1325049"/>
                  <a:gd name="connsiteX13" fmla="*/ 1031038 w 1207250"/>
                  <a:gd name="connsiteY13" fmla="*/ 909637 h 1325049"/>
                  <a:gd name="connsiteX14" fmla="*/ 1071519 w 1207250"/>
                  <a:gd name="connsiteY14" fmla="*/ 878681 h 1325049"/>
                  <a:gd name="connsiteX15" fmla="*/ 1121525 w 1207250"/>
                  <a:gd name="connsiteY15" fmla="*/ 933449 h 1325049"/>
                  <a:gd name="connsiteX16" fmla="*/ 1162006 w 1207250"/>
                  <a:gd name="connsiteY16" fmla="*/ 985837 h 1325049"/>
                  <a:gd name="connsiteX17" fmla="*/ 1204869 w 1207250"/>
                  <a:gd name="connsiteY17" fmla="*/ 962024 h 1325049"/>
                  <a:gd name="connsiteX18" fmla="*/ 1207250 w 1207250"/>
                  <a:gd name="connsiteY18" fmla="*/ 928687 h 1325049"/>
                  <a:gd name="connsiteX19" fmla="*/ 1145338 w 1207250"/>
                  <a:gd name="connsiteY19" fmla="*/ 866774 h 1325049"/>
                  <a:gd name="connsiteX20" fmla="*/ 1090570 w 1207250"/>
                  <a:gd name="connsiteY20" fmla="*/ 814387 h 1325049"/>
                  <a:gd name="connsiteX21" fmla="*/ 1011988 w 1207250"/>
                  <a:gd name="connsiteY21" fmla="*/ 773905 h 1325049"/>
                  <a:gd name="connsiteX22" fmla="*/ 964363 w 1207250"/>
                  <a:gd name="connsiteY22" fmla="*/ 711993 h 1325049"/>
                  <a:gd name="connsiteX23" fmla="*/ 928645 w 1207250"/>
                  <a:gd name="connsiteY23" fmla="*/ 647700 h 1325049"/>
                  <a:gd name="connsiteX24" fmla="*/ 888163 w 1207250"/>
                  <a:gd name="connsiteY24" fmla="*/ 581025 h 1325049"/>
                  <a:gd name="connsiteX25" fmla="*/ 845301 w 1207250"/>
                  <a:gd name="connsiteY25" fmla="*/ 564356 h 1325049"/>
                  <a:gd name="connsiteX26" fmla="*/ 864351 w 1207250"/>
                  <a:gd name="connsiteY26" fmla="*/ 514350 h 1325049"/>
                  <a:gd name="connsiteX27" fmla="*/ 833395 w 1207250"/>
                  <a:gd name="connsiteY27" fmla="*/ 419100 h 1325049"/>
                  <a:gd name="connsiteX28" fmla="*/ 823870 w 1207250"/>
                  <a:gd name="connsiteY28" fmla="*/ 361950 h 1325049"/>
                  <a:gd name="connsiteX29" fmla="*/ 852445 w 1207250"/>
                  <a:gd name="connsiteY29" fmla="*/ 357188 h 1325049"/>
                  <a:gd name="connsiteX30" fmla="*/ 850063 w 1207250"/>
                  <a:gd name="connsiteY30" fmla="*/ 309563 h 1325049"/>
                  <a:gd name="connsiteX31" fmla="*/ 809582 w 1207250"/>
                  <a:gd name="connsiteY31" fmla="*/ 245269 h 1325049"/>
                  <a:gd name="connsiteX32" fmla="*/ 814345 w 1207250"/>
                  <a:gd name="connsiteY32" fmla="*/ 211931 h 1325049"/>
                  <a:gd name="connsiteX33" fmla="*/ 821488 w 1207250"/>
                  <a:gd name="connsiteY33" fmla="*/ 190499 h 1325049"/>
                  <a:gd name="connsiteX34" fmla="*/ 819107 w 1207250"/>
                  <a:gd name="connsiteY34" fmla="*/ 157162 h 1325049"/>
                  <a:gd name="connsiteX35" fmla="*/ 861970 w 1207250"/>
                  <a:gd name="connsiteY35" fmla="*/ 14288 h 1325049"/>
                  <a:gd name="connsiteX36" fmla="*/ 604795 w 1207250"/>
                  <a:gd name="connsiteY36" fmla="*/ 0 h 1325049"/>
                  <a:gd name="connsiteX37" fmla="*/ 561932 w 1207250"/>
                  <a:gd name="connsiteY37" fmla="*/ 21431 h 1325049"/>
                  <a:gd name="connsiteX38" fmla="*/ 540502 w 1207250"/>
                  <a:gd name="connsiteY38" fmla="*/ 9525 h 1325049"/>
                  <a:gd name="connsiteX39" fmla="*/ 452396 w 1207250"/>
                  <a:gd name="connsiteY39" fmla="*/ 14288 h 1325049"/>
                  <a:gd name="connsiteX40" fmla="*/ 280946 w 1207250"/>
                  <a:gd name="connsiteY40" fmla="*/ 4763 h 1325049"/>
                  <a:gd name="connsiteX41" fmla="*/ 290470 w 1207250"/>
                  <a:gd name="connsiteY41" fmla="*/ 104775 h 1325049"/>
                  <a:gd name="connsiteX42" fmla="*/ 207126 w 1207250"/>
                  <a:gd name="connsiteY42" fmla="*/ 109538 h 1325049"/>
                  <a:gd name="connsiteX43" fmla="*/ 0 w 1207250"/>
                  <a:gd name="connsiteY43" fmla="*/ 238205 h 1325049"/>
                  <a:gd name="connsiteX0" fmla="*/ 585454 w 1102475"/>
                  <a:gd name="connsiteY0" fmla="*/ 1298544 h 1325049"/>
                  <a:gd name="connsiteX1" fmla="*/ 672918 w 1102475"/>
                  <a:gd name="connsiteY1" fmla="*/ 1303844 h 1325049"/>
                  <a:gd name="connsiteX2" fmla="*/ 800139 w 1102475"/>
                  <a:gd name="connsiteY2" fmla="*/ 1301194 h 1325049"/>
                  <a:gd name="connsiteX3" fmla="*/ 837245 w 1102475"/>
                  <a:gd name="connsiteY3" fmla="*/ 1303845 h 1325049"/>
                  <a:gd name="connsiteX4" fmla="*/ 879652 w 1102475"/>
                  <a:gd name="connsiteY4" fmla="*/ 1309146 h 1325049"/>
                  <a:gd name="connsiteX5" fmla="*/ 914108 w 1102475"/>
                  <a:gd name="connsiteY5" fmla="*/ 1325049 h 1325049"/>
                  <a:gd name="connsiteX6" fmla="*/ 937961 w 1102475"/>
                  <a:gd name="connsiteY6" fmla="*/ 1285292 h 1325049"/>
                  <a:gd name="connsiteX7" fmla="*/ 969767 w 1102475"/>
                  <a:gd name="connsiteY7" fmla="*/ 1301196 h 1325049"/>
                  <a:gd name="connsiteX8" fmla="*/ 1006873 w 1102475"/>
                  <a:gd name="connsiteY8" fmla="*/ 1113015 h 1325049"/>
                  <a:gd name="connsiteX9" fmla="*/ 1007225 w 1102475"/>
                  <a:gd name="connsiteY9" fmla="*/ 1078704 h 1325049"/>
                  <a:gd name="connsiteX10" fmla="*/ 1021512 w 1102475"/>
                  <a:gd name="connsiteY10" fmla="*/ 1031079 h 1325049"/>
                  <a:gd name="connsiteX11" fmla="*/ 969125 w 1102475"/>
                  <a:gd name="connsiteY11" fmla="*/ 957262 h 1325049"/>
                  <a:gd name="connsiteX12" fmla="*/ 938169 w 1102475"/>
                  <a:gd name="connsiteY12" fmla="*/ 959643 h 1325049"/>
                  <a:gd name="connsiteX13" fmla="*/ 926263 w 1102475"/>
                  <a:gd name="connsiteY13" fmla="*/ 909637 h 1325049"/>
                  <a:gd name="connsiteX14" fmla="*/ 966744 w 1102475"/>
                  <a:gd name="connsiteY14" fmla="*/ 878681 h 1325049"/>
                  <a:gd name="connsiteX15" fmla="*/ 1016750 w 1102475"/>
                  <a:gd name="connsiteY15" fmla="*/ 933449 h 1325049"/>
                  <a:gd name="connsiteX16" fmla="*/ 1057231 w 1102475"/>
                  <a:gd name="connsiteY16" fmla="*/ 985837 h 1325049"/>
                  <a:gd name="connsiteX17" fmla="*/ 1100094 w 1102475"/>
                  <a:gd name="connsiteY17" fmla="*/ 962024 h 1325049"/>
                  <a:gd name="connsiteX18" fmla="*/ 1102475 w 1102475"/>
                  <a:gd name="connsiteY18" fmla="*/ 928687 h 1325049"/>
                  <a:gd name="connsiteX19" fmla="*/ 1040563 w 1102475"/>
                  <a:gd name="connsiteY19" fmla="*/ 866774 h 1325049"/>
                  <a:gd name="connsiteX20" fmla="*/ 985795 w 1102475"/>
                  <a:gd name="connsiteY20" fmla="*/ 814387 h 1325049"/>
                  <a:gd name="connsiteX21" fmla="*/ 907213 w 1102475"/>
                  <a:gd name="connsiteY21" fmla="*/ 773905 h 1325049"/>
                  <a:gd name="connsiteX22" fmla="*/ 859588 w 1102475"/>
                  <a:gd name="connsiteY22" fmla="*/ 711993 h 1325049"/>
                  <a:gd name="connsiteX23" fmla="*/ 823870 w 1102475"/>
                  <a:gd name="connsiteY23" fmla="*/ 647700 h 1325049"/>
                  <a:gd name="connsiteX24" fmla="*/ 783388 w 1102475"/>
                  <a:gd name="connsiteY24" fmla="*/ 581025 h 1325049"/>
                  <a:gd name="connsiteX25" fmla="*/ 740526 w 1102475"/>
                  <a:gd name="connsiteY25" fmla="*/ 564356 h 1325049"/>
                  <a:gd name="connsiteX26" fmla="*/ 759576 w 1102475"/>
                  <a:gd name="connsiteY26" fmla="*/ 514350 h 1325049"/>
                  <a:gd name="connsiteX27" fmla="*/ 728620 w 1102475"/>
                  <a:gd name="connsiteY27" fmla="*/ 419100 h 1325049"/>
                  <a:gd name="connsiteX28" fmla="*/ 719095 w 1102475"/>
                  <a:gd name="connsiteY28" fmla="*/ 361950 h 1325049"/>
                  <a:gd name="connsiteX29" fmla="*/ 747670 w 1102475"/>
                  <a:gd name="connsiteY29" fmla="*/ 357188 h 1325049"/>
                  <a:gd name="connsiteX30" fmla="*/ 745288 w 1102475"/>
                  <a:gd name="connsiteY30" fmla="*/ 309563 h 1325049"/>
                  <a:gd name="connsiteX31" fmla="*/ 704807 w 1102475"/>
                  <a:gd name="connsiteY31" fmla="*/ 245269 h 1325049"/>
                  <a:gd name="connsiteX32" fmla="*/ 709570 w 1102475"/>
                  <a:gd name="connsiteY32" fmla="*/ 211931 h 1325049"/>
                  <a:gd name="connsiteX33" fmla="*/ 716713 w 1102475"/>
                  <a:gd name="connsiteY33" fmla="*/ 190499 h 1325049"/>
                  <a:gd name="connsiteX34" fmla="*/ 714332 w 1102475"/>
                  <a:gd name="connsiteY34" fmla="*/ 157162 h 1325049"/>
                  <a:gd name="connsiteX35" fmla="*/ 757195 w 1102475"/>
                  <a:gd name="connsiteY35" fmla="*/ 14288 h 1325049"/>
                  <a:gd name="connsiteX36" fmla="*/ 500020 w 1102475"/>
                  <a:gd name="connsiteY36" fmla="*/ 0 h 1325049"/>
                  <a:gd name="connsiteX37" fmla="*/ 457157 w 1102475"/>
                  <a:gd name="connsiteY37" fmla="*/ 21431 h 1325049"/>
                  <a:gd name="connsiteX38" fmla="*/ 435727 w 1102475"/>
                  <a:gd name="connsiteY38" fmla="*/ 9525 h 1325049"/>
                  <a:gd name="connsiteX39" fmla="*/ 347621 w 1102475"/>
                  <a:gd name="connsiteY39" fmla="*/ 14288 h 1325049"/>
                  <a:gd name="connsiteX40" fmla="*/ 176171 w 1102475"/>
                  <a:gd name="connsiteY40" fmla="*/ 4763 h 1325049"/>
                  <a:gd name="connsiteX41" fmla="*/ 185695 w 1102475"/>
                  <a:gd name="connsiteY41" fmla="*/ 104775 h 1325049"/>
                  <a:gd name="connsiteX42" fmla="*/ 102351 w 1102475"/>
                  <a:gd name="connsiteY42" fmla="*/ 109538 h 1325049"/>
                  <a:gd name="connsiteX43" fmla="*/ 0 w 1102475"/>
                  <a:gd name="connsiteY43" fmla="*/ 295355 h 1325049"/>
                  <a:gd name="connsiteX0" fmla="*/ 585454 w 1102475"/>
                  <a:gd name="connsiteY0" fmla="*/ 1298544 h 1325049"/>
                  <a:gd name="connsiteX1" fmla="*/ 672918 w 1102475"/>
                  <a:gd name="connsiteY1" fmla="*/ 1303844 h 1325049"/>
                  <a:gd name="connsiteX2" fmla="*/ 800139 w 1102475"/>
                  <a:gd name="connsiteY2" fmla="*/ 1301194 h 1325049"/>
                  <a:gd name="connsiteX3" fmla="*/ 837245 w 1102475"/>
                  <a:gd name="connsiteY3" fmla="*/ 1303845 h 1325049"/>
                  <a:gd name="connsiteX4" fmla="*/ 879652 w 1102475"/>
                  <a:gd name="connsiteY4" fmla="*/ 1309146 h 1325049"/>
                  <a:gd name="connsiteX5" fmla="*/ 914108 w 1102475"/>
                  <a:gd name="connsiteY5" fmla="*/ 1325049 h 1325049"/>
                  <a:gd name="connsiteX6" fmla="*/ 937961 w 1102475"/>
                  <a:gd name="connsiteY6" fmla="*/ 1285292 h 1325049"/>
                  <a:gd name="connsiteX7" fmla="*/ 969767 w 1102475"/>
                  <a:gd name="connsiteY7" fmla="*/ 1301196 h 1325049"/>
                  <a:gd name="connsiteX8" fmla="*/ 1006873 w 1102475"/>
                  <a:gd name="connsiteY8" fmla="*/ 1113015 h 1325049"/>
                  <a:gd name="connsiteX9" fmla="*/ 1007225 w 1102475"/>
                  <a:gd name="connsiteY9" fmla="*/ 1078704 h 1325049"/>
                  <a:gd name="connsiteX10" fmla="*/ 1021512 w 1102475"/>
                  <a:gd name="connsiteY10" fmla="*/ 1031079 h 1325049"/>
                  <a:gd name="connsiteX11" fmla="*/ 969125 w 1102475"/>
                  <a:gd name="connsiteY11" fmla="*/ 957262 h 1325049"/>
                  <a:gd name="connsiteX12" fmla="*/ 938169 w 1102475"/>
                  <a:gd name="connsiteY12" fmla="*/ 959643 h 1325049"/>
                  <a:gd name="connsiteX13" fmla="*/ 926263 w 1102475"/>
                  <a:gd name="connsiteY13" fmla="*/ 909637 h 1325049"/>
                  <a:gd name="connsiteX14" fmla="*/ 966744 w 1102475"/>
                  <a:gd name="connsiteY14" fmla="*/ 878681 h 1325049"/>
                  <a:gd name="connsiteX15" fmla="*/ 1016750 w 1102475"/>
                  <a:gd name="connsiteY15" fmla="*/ 933449 h 1325049"/>
                  <a:gd name="connsiteX16" fmla="*/ 1057231 w 1102475"/>
                  <a:gd name="connsiteY16" fmla="*/ 985837 h 1325049"/>
                  <a:gd name="connsiteX17" fmla="*/ 1100094 w 1102475"/>
                  <a:gd name="connsiteY17" fmla="*/ 962024 h 1325049"/>
                  <a:gd name="connsiteX18" fmla="*/ 1102475 w 1102475"/>
                  <a:gd name="connsiteY18" fmla="*/ 928687 h 1325049"/>
                  <a:gd name="connsiteX19" fmla="*/ 1040563 w 1102475"/>
                  <a:gd name="connsiteY19" fmla="*/ 866774 h 1325049"/>
                  <a:gd name="connsiteX20" fmla="*/ 985795 w 1102475"/>
                  <a:gd name="connsiteY20" fmla="*/ 814387 h 1325049"/>
                  <a:gd name="connsiteX21" fmla="*/ 907213 w 1102475"/>
                  <a:gd name="connsiteY21" fmla="*/ 773905 h 1325049"/>
                  <a:gd name="connsiteX22" fmla="*/ 859588 w 1102475"/>
                  <a:gd name="connsiteY22" fmla="*/ 711993 h 1325049"/>
                  <a:gd name="connsiteX23" fmla="*/ 823870 w 1102475"/>
                  <a:gd name="connsiteY23" fmla="*/ 647700 h 1325049"/>
                  <a:gd name="connsiteX24" fmla="*/ 783388 w 1102475"/>
                  <a:gd name="connsiteY24" fmla="*/ 581025 h 1325049"/>
                  <a:gd name="connsiteX25" fmla="*/ 740526 w 1102475"/>
                  <a:gd name="connsiteY25" fmla="*/ 564356 h 1325049"/>
                  <a:gd name="connsiteX26" fmla="*/ 759576 w 1102475"/>
                  <a:gd name="connsiteY26" fmla="*/ 514350 h 1325049"/>
                  <a:gd name="connsiteX27" fmla="*/ 728620 w 1102475"/>
                  <a:gd name="connsiteY27" fmla="*/ 419100 h 1325049"/>
                  <a:gd name="connsiteX28" fmla="*/ 719095 w 1102475"/>
                  <a:gd name="connsiteY28" fmla="*/ 361950 h 1325049"/>
                  <a:gd name="connsiteX29" fmla="*/ 747670 w 1102475"/>
                  <a:gd name="connsiteY29" fmla="*/ 357188 h 1325049"/>
                  <a:gd name="connsiteX30" fmla="*/ 745288 w 1102475"/>
                  <a:gd name="connsiteY30" fmla="*/ 309563 h 1325049"/>
                  <a:gd name="connsiteX31" fmla="*/ 704807 w 1102475"/>
                  <a:gd name="connsiteY31" fmla="*/ 245269 h 1325049"/>
                  <a:gd name="connsiteX32" fmla="*/ 709570 w 1102475"/>
                  <a:gd name="connsiteY32" fmla="*/ 211931 h 1325049"/>
                  <a:gd name="connsiteX33" fmla="*/ 716713 w 1102475"/>
                  <a:gd name="connsiteY33" fmla="*/ 190499 h 1325049"/>
                  <a:gd name="connsiteX34" fmla="*/ 714332 w 1102475"/>
                  <a:gd name="connsiteY34" fmla="*/ 157162 h 1325049"/>
                  <a:gd name="connsiteX35" fmla="*/ 757195 w 1102475"/>
                  <a:gd name="connsiteY35" fmla="*/ 14288 h 1325049"/>
                  <a:gd name="connsiteX36" fmla="*/ 500020 w 1102475"/>
                  <a:gd name="connsiteY36" fmla="*/ 0 h 1325049"/>
                  <a:gd name="connsiteX37" fmla="*/ 457157 w 1102475"/>
                  <a:gd name="connsiteY37" fmla="*/ 21431 h 1325049"/>
                  <a:gd name="connsiteX38" fmla="*/ 435727 w 1102475"/>
                  <a:gd name="connsiteY38" fmla="*/ 9525 h 1325049"/>
                  <a:gd name="connsiteX39" fmla="*/ 347621 w 1102475"/>
                  <a:gd name="connsiteY39" fmla="*/ 14288 h 1325049"/>
                  <a:gd name="connsiteX40" fmla="*/ 176171 w 1102475"/>
                  <a:gd name="connsiteY40" fmla="*/ 4763 h 1325049"/>
                  <a:gd name="connsiteX41" fmla="*/ 185695 w 1102475"/>
                  <a:gd name="connsiteY41" fmla="*/ 104775 h 1325049"/>
                  <a:gd name="connsiteX42" fmla="*/ 102351 w 1102475"/>
                  <a:gd name="connsiteY42" fmla="*/ 109538 h 1325049"/>
                  <a:gd name="connsiteX43" fmla="*/ 76157 w 1102475"/>
                  <a:gd name="connsiteY43" fmla="*/ 223838 h 1325049"/>
                  <a:gd name="connsiteX44" fmla="*/ 0 w 1102475"/>
                  <a:gd name="connsiteY44" fmla="*/ 295355 h 1325049"/>
                  <a:gd name="connsiteX0" fmla="*/ 509297 w 1026318"/>
                  <a:gd name="connsiteY0" fmla="*/ 1298544 h 1325049"/>
                  <a:gd name="connsiteX1" fmla="*/ 596761 w 1026318"/>
                  <a:gd name="connsiteY1" fmla="*/ 1303844 h 1325049"/>
                  <a:gd name="connsiteX2" fmla="*/ 723982 w 1026318"/>
                  <a:gd name="connsiteY2" fmla="*/ 1301194 h 1325049"/>
                  <a:gd name="connsiteX3" fmla="*/ 761088 w 1026318"/>
                  <a:gd name="connsiteY3" fmla="*/ 1303845 h 1325049"/>
                  <a:gd name="connsiteX4" fmla="*/ 803495 w 1026318"/>
                  <a:gd name="connsiteY4" fmla="*/ 1309146 h 1325049"/>
                  <a:gd name="connsiteX5" fmla="*/ 837951 w 1026318"/>
                  <a:gd name="connsiteY5" fmla="*/ 1325049 h 1325049"/>
                  <a:gd name="connsiteX6" fmla="*/ 861804 w 1026318"/>
                  <a:gd name="connsiteY6" fmla="*/ 1285292 h 1325049"/>
                  <a:gd name="connsiteX7" fmla="*/ 893610 w 1026318"/>
                  <a:gd name="connsiteY7" fmla="*/ 1301196 h 1325049"/>
                  <a:gd name="connsiteX8" fmla="*/ 930716 w 1026318"/>
                  <a:gd name="connsiteY8" fmla="*/ 1113015 h 1325049"/>
                  <a:gd name="connsiteX9" fmla="*/ 931068 w 1026318"/>
                  <a:gd name="connsiteY9" fmla="*/ 1078704 h 1325049"/>
                  <a:gd name="connsiteX10" fmla="*/ 945355 w 1026318"/>
                  <a:gd name="connsiteY10" fmla="*/ 1031079 h 1325049"/>
                  <a:gd name="connsiteX11" fmla="*/ 892968 w 1026318"/>
                  <a:gd name="connsiteY11" fmla="*/ 957262 h 1325049"/>
                  <a:gd name="connsiteX12" fmla="*/ 862012 w 1026318"/>
                  <a:gd name="connsiteY12" fmla="*/ 959643 h 1325049"/>
                  <a:gd name="connsiteX13" fmla="*/ 850106 w 1026318"/>
                  <a:gd name="connsiteY13" fmla="*/ 909637 h 1325049"/>
                  <a:gd name="connsiteX14" fmla="*/ 890587 w 1026318"/>
                  <a:gd name="connsiteY14" fmla="*/ 878681 h 1325049"/>
                  <a:gd name="connsiteX15" fmla="*/ 940593 w 1026318"/>
                  <a:gd name="connsiteY15" fmla="*/ 933449 h 1325049"/>
                  <a:gd name="connsiteX16" fmla="*/ 981074 w 1026318"/>
                  <a:gd name="connsiteY16" fmla="*/ 985837 h 1325049"/>
                  <a:gd name="connsiteX17" fmla="*/ 1023937 w 1026318"/>
                  <a:gd name="connsiteY17" fmla="*/ 962024 h 1325049"/>
                  <a:gd name="connsiteX18" fmla="*/ 1026318 w 1026318"/>
                  <a:gd name="connsiteY18" fmla="*/ 928687 h 1325049"/>
                  <a:gd name="connsiteX19" fmla="*/ 964406 w 1026318"/>
                  <a:gd name="connsiteY19" fmla="*/ 866774 h 1325049"/>
                  <a:gd name="connsiteX20" fmla="*/ 909638 w 1026318"/>
                  <a:gd name="connsiteY20" fmla="*/ 814387 h 1325049"/>
                  <a:gd name="connsiteX21" fmla="*/ 831056 w 1026318"/>
                  <a:gd name="connsiteY21" fmla="*/ 773905 h 1325049"/>
                  <a:gd name="connsiteX22" fmla="*/ 783431 w 1026318"/>
                  <a:gd name="connsiteY22" fmla="*/ 711993 h 1325049"/>
                  <a:gd name="connsiteX23" fmla="*/ 747713 w 1026318"/>
                  <a:gd name="connsiteY23" fmla="*/ 647700 h 1325049"/>
                  <a:gd name="connsiteX24" fmla="*/ 707231 w 1026318"/>
                  <a:gd name="connsiteY24" fmla="*/ 581025 h 1325049"/>
                  <a:gd name="connsiteX25" fmla="*/ 664369 w 1026318"/>
                  <a:gd name="connsiteY25" fmla="*/ 564356 h 1325049"/>
                  <a:gd name="connsiteX26" fmla="*/ 683419 w 1026318"/>
                  <a:gd name="connsiteY26" fmla="*/ 514350 h 1325049"/>
                  <a:gd name="connsiteX27" fmla="*/ 652463 w 1026318"/>
                  <a:gd name="connsiteY27" fmla="*/ 419100 h 1325049"/>
                  <a:gd name="connsiteX28" fmla="*/ 642938 w 1026318"/>
                  <a:gd name="connsiteY28" fmla="*/ 361950 h 1325049"/>
                  <a:gd name="connsiteX29" fmla="*/ 671513 w 1026318"/>
                  <a:gd name="connsiteY29" fmla="*/ 357188 h 1325049"/>
                  <a:gd name="connsiteX30" fmla="*/ 669131 w 1026318"/>
                  <a:gd name="connsiteY30" fmla="*/ 309563 h 1325049"/>
                  <a:gd name="connsiteX31" fmla="*/ 628650 w 1026318"/>
                  <a:gd name="connsiteY31" fmla="*/ 245269 h 1325049"/>
                  <a:gd name="connsiteX32" fmla="*/ 633413 w 1026318"/>
                  <a:gd name="connsiteY32" fmla="*/ 211931 h 1325049"/>
                  <a:gd name="connsiteX33" fmla="*/ 640556 w 1026318"/>
                  <a:gd name="connsiteY33" fmla="*/ 190499 h 1325049"/>
                  <a:gd name="connsiteX34" fmla="*/ 638175 w 1026318"/>
                  <a:gd name="connsiteY34" fmla="*/ 157162 h 1325049"/>
                  <a:gd name="connsiteX35" fmla="*/ 681038 w 1026318"/>
                  <a:gd name="connsiteY35" fmla="*/ 14288 h 1325049"/>
                  <a:gd name="connsiteX36" fmla="*/ 423863 w 1026318"/>
                  <a:gd name="connsiteY36" fmla="*/ 0 h 1325049"/>
                  <a:gd name="connsiteX37" fmla="*/ 381000 w 1026318"/>
                  <a:gd name="connsiteY37" fmla="*/ 21431 h 1325049"/>
                  <a:gd name="connsiteX38" fmla="*/ 359570 w 1026318"/>
                  <a:gd name="connsiteY38" fmla="*/ 9525 h 1325049"/>
                  <a:gd name="connsiteX39" fmla="*/ 271464 w 1026318"/>
                  <a:gd name="connsiteY39" fmla="*/ 14288 h 1325049"/>
                  <a:gd name="connsiteX40" fmla="*/ 100014 w 1026318"/>
                  <a:gd name="connsiteY40" fmla="*/ 4763 h 1325049"/>
                  <a:gd name="connsiteX41" fmla="*/ 109538 w 1026318"/>
                  <a:gd name="connsiteY41" fmla="*/ 104775 h 1325049"/>
                  <a:gd name="connsiteX42" fmla="*/ 26194 w 1026318"/>
                  <a:gd name="connsiteY42" fmla="*/ 109538 h 1325049"/>
                  <a:gd name="connsiteX43" fmla="*/ 0 w 1026318"/>
                  <a:gd name="connsiteY43" fmla="*/ 223838 h 1325049"/>
                  <a:gd name="connsiteX44" fmla="*/ 7187 w 1026318"/>
                  <a:gd name="connsiteY44" fmla="*/ 457280 h 1325049"/>
                  <a:gd name="connsiteX0" fmla="*/ 509297 w 1026318"/>
                  <a:gd name="connsiteY0" fmla="*/ 1298544 h 1311865"/>
                  <a:gd name="connsiteX1" fmla="*/ 596761 w 1026318"/>
                  <a:gd name="connsiteY1" fmla="*/ 1303844 h 1311865"/>
                  <a:gd name="connsiteX2" fmla="*/ 723982 w 1026318"/>
                  <a:gd name="connsiteY2" fmla="*/ 1301194 h 1311865"/>
                  <a:gd name="connsiteX3" fmla="*/ 761088 w 1026318"/>
                  <a:gd name="connsiteY3" fmla="*/ 1303845 h 1311865"/>
                  <a:gd name="connsiteX4" fmla="*/ 803495 w 1026318"/>
                  <a:gd name="connsiteY4" fmla="*/ 1309146 h 1311865"/>
                  <a:gd name="connsiteX5" fmla="*/ 828426 w 1026318"/>
                  <a:gd name="connsiteY5" fmla="*/ 1308380 h 1311865"/>
                  <a:gd name="connsiteX6" fmla="*/ 861804 w 1026318"/>
                  <a:gd name="connsiteY6" fmla="*/ 1285292 h 1311865"/>
                  <a:gd name="connsiteX7" fmla="*/ 893610 w 1026318"/>
                  <a:gd name="connsiteY7" fmla="*/ 1301196 h 1311865"/>
                  <a:gd name="connsiteX8" fmla="*/ 930716 w 1026318"/>
                  <a:gd name="connsiteY8" fmla="*/ 1113015 h 1311865"/>
                  <a:gd name="connsiteX9" fmla="*/ 931068 w 1026318"/>
                  <a:gd name="connsiteY9" fmla="*/ 1078704 h 1311865"/>
                  <a:gd name="connsiteX10" fmla="*/ 945355 w 1026318"/>
                  <a:gd name="connsiteY10" fmla="*/ 1031079 h 1311865"/>
                  <a:gd name="connsiteX11" fmla="*/ 892968 w 1026318"/>
                  <a:gd name="connsiteY11" fmla="*/ 957262 h 1311865"/>
                  <a:gd name="connsiteX12" fmla="*/ 862012 w 1026318"/>
                  <a:gd name="connsiteY12" fmla="*/ 959643 h 1311865"/>
                  <a:gd name="connsiteX13" fmla="*/ 850106 w 1026318"/>
                  <a:gd name="connsiteY13" fmla="*/ 909637 h 1311865"/>
                  <a:gd name="connsiteX14" fmla="*/ 890587 w 1026318"/>
                  <a:gd name="connsiteY14" fmla="*/ 878681 h 1311865"/>
                  <a:gd name="connsiteX15" fmla="*/ 940593 w 1026318"/>
                  <a:gd name="connsiteY15" fmla="*/ 933449 h 1311865"/>
                  <a:gd name="connsiteX16" fmla="*/ 981074 w 1026318"/>
                  <a:gd name="connsiteY16" fmla="*/ 985837 h 1311865"/>
                  <a:gd name="connsiteX17" fmla="*/ 1023937 w 1026318"/>
                  <a:gd name="connsiteY17" fmla="*/ 962024 h 1311865"/>
                  <a:gd name="connsiteX18" fmla="*/ 1026318 w 1026318"/>
                  <a:gd name="connsiteY18" fmla="*/ 928687 h 1311865"/>
                  <a:gd name="connsiteX19" fmla="*/ 964406 w 1026318"/>
                  <a:gd name="connsiteY19" fmla="*/ 866774 h 1311865"/>
                  <a:gd name="connsiteX20" fmla="*/ 909638 w 1026318"/>
                  <a:gd name="connsiteY20" fmla="*/ 814387 h 1311865"/>
                  <a:gd name="connsiteX21" fmla="*/ 831056 w 1026318"/>
                  <a:gd name="connsiteY21" fmla="*/ 773905 h 1311865"/>
                  <a:gd name="connsiteX22" fmla="*/ 783431 w 1026318"/>
                  <a:gd name="connsiteY22" fmla="*/ 711993 h 1311865"/>
                  <a:gd name="connsiteX23" fmla="*/ 747713 w 1026318"/>
                  <a:gd name="connsiteY23" fmla="*/ 647700 h 1311865"/>
                  <a:gd name="connsiteX24" fmla="*/ 707231 w 1026318"/>
                  <a:gd name="connsiteY24" fmla="*/ 581025 h 1311865"/>
                  <a:gd name="connsiteX25" fmla="*/ 664369 w 1026318"/>
                  <a:gd name="connsiteY25" fmla="*/ 564356 h 1311865"/>
                  <a:gd name="connsiteX26" fmla="*/ 683419 w 1026318"/>
                  <a:gd name="connsiteY26" fmla="*/ 514350 h 1311865"/>
                  <a:gd name="connsiteX27" fmla="*/ 652463 w 1026318"/>
                  <a:gd name="connsiteY27" fmla="*/ 419100 h 1311865"/>
                  <a:gd name="connsiteX28" fmla="*/ 642938 w 1026318"/>
                  <a:gd name="connsiteY28" fmla="*/ 361950 h 1311865"/>
                  <a:gd name="connsiteX29" fmla="*/ 671513 w 1026318"/>
                  <a:gd name="connsiteY29" fmla="*/ 357188 h 1311865"/>
                  <a:gd name="connsiteX30" fmla="*/ 669131 w 1026318"/>
                  <a:gd name="connsiteY30" fmla="*/ 309563 h 1311865"/>
                  <a:gd name="connsiteX31" fmla="*/ 628650 w 1026318"/>
                  <a:gd name="connsiteY31" fmla="*/ 245269 h 1311865"/>
                  <a:gd name="connsiteX32" fmla="*/ 633413 w 1026318"/>
                  <a:gd name="connsiteY32" fmla="*/ 211931 h 1311865"/>
                  <a:gd name="connsiteX33" fmla="*/ 640556 w 1026318"/>
                  <a:gd name="connsiteY33" fmla="*/ 190499 h 1311865"/>
                  <a:gd name="connsiteX34" fmla="*/ 638175 w 1026318"/>
                  <a:gd name="connsiteY34" fmla="*/ 157162 h 1311865"/>
                  <a:gd name="connsiteX35" fmla="*/ 681038 w 1026318"/>
                  <a:gd name="connsiteY35" fmla="*/ 14288 h 1311865"/>
                  <a:gd name="connsiteX36" fmla="*/ 423863 w 1026318"/>
                  <a:gd name="connsiteY36" fmla="*/ 0 h 1311865"/>
                  <a:gd name="connsiteX37" fmla="*/ 381000 w 1026318"/>
                  <a:gd name="connsiteY37" fmla="*/ 21431 h 1311865"/>
                  <a:gd name="connsiteX38" fmla="*/ 359570 w 1026318"/>
                  <a:gd name="connsiteY38" fmla="*/ 9525 h 1311865"/>
                  <a:gd name="connsiteX39" fmla="*/ 271464 w 1026318"/>
                  <a:gd name="connsiteY39" fmla="*/ 14288 h 1311865"/>
                  <a:gd name="connsiteX40" fmla="*/ 100014 w 1026318"/>
                  <a:gd name="connsiteY40" fmla="*/ 4763 h 1311865"/>
                  <a:gd name="connsiteX41" fmla="*/ 109538 w 1026318"/>
                  <a:gd name="connsiteY41" fmla="*/ 104775 h 1311865"/>
                  <a:gd name="connsiteX42" fmla="*/ 26194 w 1026318"/>
                  <a:gd name="connsiteY42" fmla="*/ 109538 h 1311865"/>
                  <a:gd name="connsiteX43" fmla="*/ 0 w 1026318"/>
                  <a:gd name="connsiteY43" fmla="*/ 223838 h 1311865"/>
                  <a:gd name="connsiteX44" fmla="*/ 7187 w 1026318"/>
                  <a:gd name="connsiteY44" fmla="*/ 457280 h 1311865"/>
                  <a:gd name="connsiteX0" fmla="*/ 509297 w 1026318"/>
                  <a:gd name="connsiteY0" fmla="*/ 1298544 h 1311865"/>
                  <a:gd name="connsiteX1" fmla="*/ 596761 w 1026318"/>
                  <a:gd name="connsiteY1" fmla="*/ 1303844 h 1311865"/>
                  <a:gd name="connsiteX2" fmla="*/ 723982 w 1026318"/>
                  <a:gd name="connsiteY2" fmla="*/ 1301194 h 1311865"/>
                  <a:gd name="connsiteX3" fmla="*/ 761088 w 1026318"/>
                  <a:gd name="connsiteY3" fmla="*/ 1303845 h 1311865"/>
                  <a:gd name="connsiteX4" fmla="*/ 803495 w 1026318"/>
                  <a:gd name="connsiteY4" fmla="*/ 1309146 h 1311865"/>
                  <a:gd name="connsiteX5" fmla="*/ 828426 w 1026318"/>
                  <a:gd name="connsiteY5" fmla="*/ 1308380 h 1311865"/>
                  <a:gd name="connsiteX6" fmla="*/ 852279 w 1026318"/>
                  <a:gd name="connsiteY6" fmla="*/ 1280530 h 1311865"/>
                  <a:gd name="connsiteX7" fmla="*/ 893610 w 1026318"/>
                  <a:gd name="connsiteY7" fmla="*/ 1301196 h 1311865"/>
                  <a:gd name="connsiteX8" fmla="*/ 930716 w 1026318"/>
                  <a:gd name="connsiteY8" fmla="*/ 1113015 h 1311865"/>
                  <a:gd name="connsiteX9" fmla="*/ 931068 w 1026318"/>
                  <a:gd name="connsiteY9" fmla="*/ 1078704 h 1311865"/>
                  <a:gd name="connsiteX10" fmla="*/ 945355 w 1026318"/>
                  <a:gd name="connsiteY10" fmla="*/ 1031079 h 1311865"/>
                  <a:gd name="connsiteX11" fmla="*/ 892968 w 1026318"/>
                  <a:gd name="connsiteY11" fmla="*/ 957262 h 1311865"/>
                  <a:gd name="connsiteX12" fmla="*/ 862012 w 1026318"/>
                  <a:gd name="connsiteY12" fmla="*/ 959643 h 1311865"/>
                  <a:gd name="connsiteX13" fmla="*/ 850106 w 1026318"/>
                  <a:gd name="connsiteY13" fmla="*/ 909637 h 1311865"/>
                  <a:gd name="connsiteX14" fmla="*/ 890587 w 1026318"/>
                  <a:gd name="connsiteY14" fmla="*/ 878681 h 1311865"/>
                  <a:gd name="connsiteX15" fmla="*/ 940593 w 1026318"/>
                  <a:gd name="connsiteY15" fmla="*/ 933449 h 1311865"/>
                  <a:gd name="connsiteX16" fmla="*/ 981074 w 1026318"/>
                  <a:gd name="connsiteY16" fmla="*/ 985837 h 1311865"/>
                  <a:gd name="connsiteX17" fmla="*/ 1023937 w 1026318"/>
                  <a:gd name="connsiteY17" fmla="*/ 962024 h 1311865"/>
                  <a:gd name="connsiteX18" fmla="*/ 1026318 w 1026318"/>
                  <a:gd name="connsiteY18" fmla="*/ 928687 h 1311865"/>
                  <a:gd name="connsiteX19" fmla="*/ 964406 w 1026318"/>
                  <a:gd name="connsiteY19" fmla="*/ 866774 h 1311865"/>
                  <a:gd name="connsiteX20" fmla="*/ 909638 w 1026318"/>
                  <a:gd name="connsiteY20" fmla="*/ 814387 h 1311865"/>
                  <a:gd name="connsiteX21" fmla="*/ 831056 w 1026318"/>
                  <a:gd name="connsiteY21" fmla="*/ 773905 h 1311865"/>
                  <a:gd name="connsiteX22" fmla="*/ 783431 w 1026318"/>
                  <a:gd name="connsiteY22" fmla="*/ 711993 h 1311865"/>
                  <a:gd name="connsiteX23" fmla="*/ 747713 w 1026318"/>
                  <a:gd name="connsiteY23" fmla="*/ 647700 h 1311865"/>
                  <a:gd name="connsiteX24" fmla="*/ 707231 w 1026318"/>
                  <a:gd name="connsiteY24" fmla="*/ 581025 h 1311865"/>
                  <a:gd name="connsiteX25" fmla="*/ 664369 w 1026318"/>
                  <a:gd name="connsiteY25" fmla="*/ 564356 h 1311865"/>
                  <a:gd name="connsiteX26" fmla="*/ 683419 w 1026318"/>
                  <a:gd name="connsiteY26" fmla="*/ 514350 h 1311865"/>
                  <a:gd name="connsiteX27" fmla="*/ 652463 w 1026318"/>
                  <a:gd name="connsiteY27" fmla="*/ 419100 h 1311865"/>
                  <a:gd name="connsiteX28" fmla="*/ 642938 w 1026318"/>
                  <a:gd name="connsiteY28" fmla="*/ 361950 h 1311865"/>
                  <a:gd name="connsiteX29" fmla="*/ 671513 w 1026318"/>
                  <a:gd name="connsiteY29" fmla="*/ 357188 h 1311865"/>
                  <a:gd name="connsiteX30" fmla="*/ 669131 w 1026318"/>
                  <a:gd name="connsiteY30" fmla="*/ 309563 h 1311865"/>
                  <a:gd name="connsiteX31" fmla="*/ 628650 w 1026318"/>
                  <a:gd name="connsiteY31" fmla="*/ 245269 h 1311865"/>
                  <a:gd name="connsiteX32" fmla="*/ 633413 w 1026318"/>
                  <a:gd name="connsiteY32" fmla="*/ 211931 h 1311865"/>
                  <a:gd name="connsiteX33" fmla="*/ 640556 w 1026318"/>
                  <a:gd name="connsiteY33" fmla="*/ 190499 h 1311865"/>
                  <a:gd name="connsiteX34" fmla="*/ 638175 w 1026318"/>
                  <a:gd name="connsiteY34" fmla="*/ 157162 h 1311865"/>
                  <a:gd name="connsiteX35" fmla="*/ 681038 w 1026318"/>
                  <a:gd name="connsiteY35" fmla="*/ 14288 h 1311865"/>
                  <a:gd name="connsiteX36" fmla="*/ 423863 w 1026318"/>
                  <a:gd name="connsiteY36" fmla="*/ 0 h 1311865"/>
                  <a:gd name="connsiteX37" fmla="*/ 381000 w 1026318"/>
                  <a:gd name="connsiteY37" fmla="*/ 21431 h 1311865"/>
                  <a:gd name="connsiteX38" fmla="*/ 359570 w 1026318"/>
                  <a:gd name="connsiteY38" fmla="*/ 9525 h 1311865"/>
                  <a:gd name="connsiteX39" fmla="*/ 271464 w 1026318"/>
                  <a:gd name="connsiteY39" fmla="*/ 14288 h 1311865"/>
                  <a:gd name="connsiteX40" fmla="*/ 100014 w 1026318"/>
                  <a:gd name="connsiteY40" fmla="*/ 4763 h 1311865"/>
                  <a:gd name="connsiteX41" fmla="*/ 109538 w 1026318"/>
                  <a:gd name="connsiteY41" fmla="*/ 104775 h 1311865"/>
                  <a:gd name="connsiteX42" fmla="*/ 26194 w 1026318"/>
                  <a:gd name="connsiteY42" fmla="*/ 109538 h 1311865"/>
                  <a:gd name="connsiteX43" fmla="*/ 0 w 1026318"/>
                  <a:gd name="connsiteY43" fmla="*/ 223838 h 1311865"/>
                  <a:gd name="connsiteX44" fmla="*/ 7187 w 1026318"/>
                  <a:gd name="connsiteY44" fmla="*/ 457280 h 1311865"/>
                  <a:gd name="connsiteX0" fmla="*/ 509297 w 1026318"/>
                  <a:gd name="connsiteY0" fmla="*/ 1298544 h 1311865"/>
                  <a:gd name="connsiteX1" fmla="*/ 596761 w 1026318"/>
                  <a:gd name="connsiteY1" fmla="*/ 1303844 h 1311865"/>
                  <a:gd name="connsiteX2" fmla="*/ 723982 w 1026318"/>
                  <a:gd name="connsiteY2" fmla="*/ 1301194 h 1311865"/>
                  <a:gd name="connsiteX3" fmla="*/ 761088 w 1026318"/>
                  <a:gd name="connsiteY3" fmla="*/ 1303845 h 1311865"/>
                  <a:gd name="connsiteX4" fmla="*/ 803495 w 1026318"/>
                  <a:gd name="connsiteY4" fmla="*/ 1309146 h 1311865"/>
                  <a:gd name="connsiteX5" fmla="*/ 828426 w 1026318"/>
                  <a:gd name="connsiteY5" fmla="*/ 1308380 h 1311865"/>
                  <a:gd name="connsiteX6" fmla="*/ 852279 w 1026318"/>
                  <a:gd name="connsiteY6" fmla="*/ 1280530 h 1311865"/>
                  <a:gd name="connsiteX7" fmla="*/ 874560 w 1026318"/>
                  <a:gd name="connsiteY7" fmla="*/ 1296433 h 1311865"/>
                  <a:gd name="connsiteX8" fmla="*/ 930716 w 1026318"/>
                  <a:gd name="connsiteY8" fmla="*/ 1113015 h 1311865"/>
                  <a:gd name="connsiteX9" fmla="*/ 931068 w 1026318"/>
                  <a:gd name="connsiteY9" fmla="*/ 1078704 h 1311865"/>
                  <a:gd name="connsiteX10" fmla="*/ 945355 w 1026318"/>
                  <a:gd name="connsiteY10" fmla="*/ 1031079 h 1311865"/>
                  <a:gd name="connsiteX11" fmla="*/ 892968 w 1026318"/>
                  <a:gd name="connsiteY11" fmla="*/ 957262 h 1311865"/>
                  <a:gd name="connsiteX12" fmla="*/ 862012 w 1026318"/>
                  <a:gd name="connsiteY12" fmla="*/ 959643 h 1311865"/>
                  <a:gd name="connsiteX13" fmla="*/ 850106 w 1026318"/>
                  <a:gd name="connsiteY13" fmla="*/ 909637 h 1311865"/>
                  <a:gd name="connsiteX14" fmla="*/ 890587 w 1026318"/>
                  <a:gd name="connsiteY14" fmla="*/ 878681 h 1311865"/>
                  <a:gd name="connsiteX15" fmla="*/ 940593 w 1026318"/>
                  <a:gd name="connsiteY15" fmla="*/ 933449 h 1311865"/>
                  <a:gd name="connsiteX16" fmla="*/ 981074 w 1026318"/>
                  <a:gd name="connsiteY16" fmla="*/ 985837 h 1311865"/>
                  <a:gd name="connsiteX17" fmla="*/ 1023937 w 1026318"/>
                  <a:gd name="connsiteY17" fmla="*/ 962024 h 1311865"/>
                  <a:gd name="connsiteX18" fmla="*/ 1026318 w 1026318"/>
                  <a:gd name="connsiteY18" fmla="*/ 928687 h 1311865"/>
                  <a:gd name="connsiteX19" fmla="*/ 964406 w 1026318"/>
                  <a:gd name="connsiteY19" fmla="*/ 866774 h 1311865"/>
                  <a:gd name="connsiteX20" fmla="*/ 909638 w 1026318"/>
                  <a:gd name="connsiteY20" fmla="*/ 814387 h 1311865"/>
                  <a:gd name="connsiteX21" fmla="*/ 831056 w 1026318"/>
                  <a:gd name="connsiteY21" fmla="*/ 773905 h 1311865"/>
                  <a:gd name="connsiteX22" fmla="*/ 783431 w 1026318"/>
                  <a:gd name="connsiteY22" fmla="*/ 711993 h 1311865"/>
                  <a:gd name="connsiteX23" fmla="*/ 747713 w 1026318"/>
                  <a:gd name="connsiteY23" fmla="*/ 647700 h 1311865"/>
                  <a:gd name="connsiteX24" fmla="*/ 707231 w 1026318"/>
                  <a:gd name="connsiteY24" fmla="*/ 581025 h 1311865"/>
                  <a:gd name="connsiteX25" fmla="*/ 664369 w 1026318"/>
                  <a:gd name="connsiteY25" fmla="*/ 564356 h 1311865"/>
                  <a:gd name="connsiteX26" fmla="*/ 683419 w 1026318"/>
                  <a:gd name="connsiteY26" fmla="*/ 514350 h 1311865"/>
                  <a:gd name="connsiteX27" fmla="*/ 652463 w 1026318"/>
                  <a:gd name="connsiteY27" fmla="*/ 419100 h 1311865"/>
                  <a:gd name="connsiteX28" fmla="*/ 642938 w 1026318"/>
                  <a:gd name="connsiteY28" fmla="*/ 361950 h 1311865"/>
                  <a:gd name="connsiteX29" fmla="*/ 671513 w 1026318"/>
                  <a:gd name="connsiteY29" fmla="*/ 357188 h 1311865"/>
                  <a:gd name="connsiteX30" fmla="*/ 669131 w 1026318"/>
                  <a:gd name="connsiteY30" fmla="*/ 309563 h 1311865"/>
                  <a:gd name="connsiteX31" fmla="*/ 628650 w 1026318"/>
                  <a:gd name="connsiteY31" fmla="*/ 245269 h 1311865"/>
                  <a:gd name="connsiteX32" fmla="*/ 633413 w 1026318"/>
                  <a:gd name="connsiteY32" fmla="*/ 211931 h 1311865"/>
                  <a:gd name="connsiteX33" fmla="*/ 640556 w 1026318"/>
                  <a:gd name="connsiteY33" fmla="*/ 190499 h 1311865"/>
                  <a:gd name="connsiteX34" fmla="*/ 638175 w 1026318"/>
                  <a:gd name="connsiteY34" fmla="*/ 157162 h 1311865"/>
                  <a:gd name="connsiteX35" fmla="*/ 681038 w 1026318"/>
                  <a:gd name="connsiteY35" fmla="*/ 14288 h 1311865"/>
                  <a:gd name="connsiteX36" fmla="*/ 423863 w 1026318"/>
                  <a:gd name="connsiteY36" fmla="*/ 0 h 1311865"/>
                  <a:gd name="connsiteX37" fmla="*/ 381000 w 1026318"/>
                  <a:gd name="connsiteY37" fmla="*/ 21431 h 1311865"/>
                  <a:gd name="connsiteX38" fmla="*/ 359570 w 1026318"/>
                  <a:gd name="connsiteY38" fmla="*/ 9525 h 1311865"/>
                  <a:gd name="connsiteX39" fmla="*/ 271464 w 1026318"/>
                  <a:gd name="connsiteY39" fmla="*/ 14288 h 1311865"/>
                  <a:gd name="connsiteX40" fmla="*/ 100014 w 1026318"/>
                  <a:gd name="connsiteY40" fmla="*/ 4763 h 1311865"/>
                  <a:gd name="connsiteX41" fmla="*/ 109538 w 1026318"/>
                  <a:gd name="connsiteY41" fmla="*/ 104775 h 1311865"/>
                  <a:gd name="connsiteX42" fmla="*/ 26194 w 1026318"/>
                  <a:gd name="connsiteY42" fmla="*/ 109538 h 1311865"/>
                  <a:gd name="connsiteX43" fmla="*/ 0 w 1026318"/>
                  <a:gd name="connsiteY43" fmla="*/ 223838 h 1311865"/>
                  <a:gd name="connsiteX44" fmla="*/ 7187 w 1026318"/>
                  <a:gd name="connsiteY44" fmla="*/ 457280 h 1311865"/>
                  <a:gd name="connsiteX0" fmla="*/ 509297 w 1026318"/>
                  <a:gd name="connsiteY0" fmla="*/ 1298544 h 1311865"/>
                  <a:gd name="connsiteX1" fmla="*/ 596761 w 1026318"/>
                  <a:gd name="connsiteY1" fmla="*/ 1303844 h 1311865"/>
                  <a:gd name="connsiteX2" fmla="*/ 723982 w 1026318"/>
                  <a:gd name="connsiteY2" fmla="*/ 1301194 h 1311865"/>
                  <a:gd name="connsiteX3" fmla="*/ 761088 w 1026318"/>
                  <a:gd name="connsiteY3" fmla="*/ 1303845 h 1311865"/>
                  <a:gd name="connsiteX4" fmla="*/ 803495 w 1026318"/>
                  <a:gd name="connsiteY4" fmla="*/ 1309146 h 1311865"/>
                  <a:gd name="connsiteX5" fmla="*/ 828426 w 1026318"/>
                  <a:gd name="connsiteY5" fmla="*/ 1308380 h 1311865"/>
                  <a:gd name="connsiteX6" fmla="*/ 852279 w 1026318"/>
                  <a:gd name="connsiteY6" fmla="*/ 1280530 h 1311865"/>
                  <a:gd name="connsiteX7" fmla="*/ 874560 w 1026318"/>
                  <a:gd name="connsiteY7" fmla="*/ 1296433 h 1311865"/>
                  <a:gd name="connsiteX8" fmla="*/ 930716 w 1026318"/>
                  <a:gd name="connsiteY8" fmla="*/ 1113015 h 1311865"/>
                  <a:gd name="connsiteX9" fmla="*/ 931068 w 1026318"/>
                  <a:gd name="connsiteY9" fmla="*/ 1078704 h 1311865"/>
                  <a:gd name="connsiteX10" fmla="*/ 945355 w 1026318"/>
                  <a:gd name="connsiteY10" fmla="*/ 1031079 h 1311865"/>
                  <a:gd name="connsiteX11" fmla="*/ 892968 w 1026318"/>
                  <a:gd name="connsiteY11" fmla="*/ 957262 h 1311865"/>
                  <a:gd name="connsiteX12" fmla="*/ 862012 w 1026318"/>
                  <a:gd name="connsiteY12" fmla="*/ 959643 h 1311865"/>
                  <a:gd name="connsiteX13" fmla="*/ 850106 w 1026318"/>
                  <a:gd name="connsiteY13" fmla="*/ 909637 h 1311865"/>
                  <a:gd name="connsiteX14" fmla="*/ 890587 w 1026318"/>
                  <a:gd name="connsiteY14" fmla="*/ 878681 h 1311865"/>
                  <a:gd name="connsiteX15" fmla="*/ 940593 w 1026318"/>
                  <a:gd name="connsiteY15" fmla="*/ 933449 h 1311865"/>
                  <a:gd name="connsiteX16" fmla="*/ 981074 w 1026318"/>
                  <a:gd name="connsiteY16" fmla="*/ 985837 h 1311865"/>
                  <a:gd name="connsiteX17" fmla="*/ 1023937 w 1026318"/>
                  <a:gd name="connsiteY17" fmla="*/ 962024 h 1311865"/>
                  <a:gd name="connsiteX18" fmla="*/ 1026318 w 1026318"/>
                  <a:gd name="connsiteY18" fmla="*/ 928687 h 1311865"/>
                  <a:gd name="connsiteX19" fmla="*/ 964406 w 1026318"/>
                  <a:gd name="connsiteY19" fmla="*/ 866774 h 1311865"/>
                  <a:gd name="connsiteX20" fmla="*/ 909638 w 1026318"/>
                  <a:gd name="connsiteY20" fmla="*/ 814387 h 1311865"/>
                  <a:gd name="connsiteX21" fmla="*/ 831056 w 1026318"/>
                  <a:gd name="connsiteY21" fmla="*/ 773905 h 1311865"/>
                  <a:gd name="connsiteX22" fmla="*/ 783431 w 1026318"/>
                  <a:gd name="connsiteY22" fmla="*/ 711993 h 1311865"/>
                  <a:gd name="connsiteX23" fmla="*/ 747713 w 1026318"/>
                  <a:gd name="connsiteY23" fmla="*/ 647700 h 1311865"/>
                  <a:gd name="connsiteX24" fmla="*/ 707231 w 1026318"/>
                  <a:gd name="connsiteY24" fmla="*/ 581025 h 1311865"/>
                  <a:gd name="connsiteX25" fmla="*/ 664369 w 1026318"/>
                  <a:gd name="connsiteY25" fmla="*/ 564356 h 1311865"/>
                  <a:gd name="connsiteX26" fmla="*/ 683419 w 1026318"/>
                  <a:gd name="connsiteY26" fmla="*/ 514350 h 1311865"/>
                  <a:gd name="connsiteX27" fmla="*/ 652463 w 1026318"/>
                  <a:gd name="connsiteY27" fmla="*/ 419100 h 1311865"/>
                  <a:gd name="connsiteX28" fmla="*/ 642938 w 1026318"/>
                  <a:gd name="connsiteY28" fmla="*/ 361950 h 1311865"/>
                  <a:gd name="connsiteX29" fmla="*/ 671513 w 1026318"/>
                  <a:gd name="connsiteY29" fmla="*/ 357188 h 1311865"/>
                  <a:gd name="connsiteX30" fmla="*/ 669131 w 1026318"/>
                  <a:gd name="connsiteY30" fmla="*/ 309563 h 1311865"/>
                  <a:gd name="connsiteX31" fmla="*/ 628650 w 1026318"/>
                  <a:gd name="connsiteY31" fmla="*/ 245269 h 1311865"/>
                  <a:gd name="connsiteX32" fmla="*/ 633413 w 1026318"/>
                  <a:gd name="connsiteY32" fmla="*/ 211931 h 1311865"/>
                  <a:gd name="connsiteX33" fmla="*/ 640556 w 1026318"/>
                  <a:gd name="connsiteY33" fmla="*/ 190499 h 1311865"/>
                  <a:gd name="connsiteX34" fmla="*/ 638175 w 1026318"/>
                  <a:gd name="connsiteY34" fmla="*/ 157162 h 1311865"/>
                  <a:gd name="connsiteX35" fmla="*/ 681038 w 1026318"/>
                  <a:gd name="connsiteY35" fmla="*/ 30957 h 1311865"/>
                  <a:gd name="connsiteX36" fmla="*/ 423863 w 1026318"/>
                  <a:gd name="connsiteY36" fmla="*/ 0 h 1311865"/>
                  <a:gd name="connsiteX37" fmla="*/ 381000 w 1026318"/>
                  <a:gd name="connsiteY37" fmla="*/ 21431 h 1311865"/>
                  <a:gd name="connsiteX38" fmla="*/ 359570 w 1026318"/>
                  <a:gd name="connsiteY38" fmla="*/ 9525 h 1311865"/>
                  <a:gd name="connsiteX39" fmla="*/ 271464 w 1026318"/>
                  <a:gd name="connsiteY39" fmla="*/ 14288 h 1311865"/>
                  <a:gd name="connsiteX40" fmla="*/ 100014 w 1026318"/>
                  <a:gd name="connsiteY40" fmla="*/ 4763 h 1311865"/>
                  <a:gd name="connsiteX41" fmla="*/ 109538 w 1026318"/>
                  <a:gd name="connsiteY41" fmla="*/ 104775 h 1311865"/>
                  <a:gd name="connsiteX42" fmla="*/ 26194 w 1026318"/>
                  <a:gd name="connsiteY42" fmla="*/ 109538 h 1311865"/>
                  <a:gd name="connsiteX43" fmla="*/ 0 w 1026318"/>
                  <a:gd name="connsiteY43" fmla="*/ 223838 h 1311865"/>
                  <a:gd name="connsiteX44" fmla="*/ 7187 w 1026318"/>
                  <a:gd name="connsiteY44" fmla="*/ 457280 h 131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6318" h="1311865">
                    <a:moveTo>
                      <a:pt x="509297" y="1298544"/>
                    </a:moveTo>
                    <a:cubicBezTo>
                      <a:pt x="529617" y="1310029"/>
                      <a:pt x="576441" y="1292359"/>
                      <a:pt x="596761" y="1303844"/>
                    </a:cubicBezTo>
                    <a:cubicBezTo>
                      <a:pt x="618848" y="1319747"/>
                      <a:pt x="701895" y="1285291"/>
                      <a:pt x="723982" y="1301194"/>
                    </a:cubicBezTo>
                    <a:cubicBezTo>
                      <a:pt x="729283" y="1309146"/>
                      <a:pt x="755787" y="1295893"/>
                      <a:pt x="761088" y="1303845"/>
                    </a:cubicBezTo>
                    <a:cubicBezTo>
                      <a:pt x="766389" y="1311796"/>
                      <a:pt x="799078" y="1303403"/>
                      <a:pt x="803495" y="1309146"/>
                    </a:cubicBezTo>
                    <a:cubicBezTo>
                      <a:pt x="798194" y="1318864"/>
                      <a:pt x="833727" y="1298662"/>
                      <a:pt x="828426" y="1308380"/>
                    </a:cubicBezTo>
                    <a:cubicBezTo>
                      <a:pt x="838144" y="1308380"/>
                      <a:pt x="844590" y="1282521"/>
                      <a:pt x="852279" y="1280530"/>
                    </a:cubicBezTo>
                    <a:cubicBezTo>
                      <a:pt x="859968" y="1278539"/>
                      <a:pt x="863075" y="1296433"/>
                      <a:pt x="874560" y="1296433"/>
                    </a:cubicBezTo>
                    <a:cubicBezTo>
                      <a:pt x="895763" y="1285831"/>
                      <a:pt x="909513" y="1123617"/>
                      <a:pt x="930716" y="1113015"/>
                    </a:cubicBezTo>
                    <a:cubicBezTo>
                      <a:pt x="940358" y="1111897"/>
                      <a:pt x="921426" y="1079822"/>
                      <a:pt x="931068" y="1078704"/>
                    </a:cubicBezTo>
                    <a:cubicBezTo>
                      <a:pt x="939799" y="1078704"/>
                      <a:pt x="936624" y="1031079"/>
                      <a:pt x="945355" y="1031079"/>
                    </a:cubicBezTo>
                    <a:cubicBezTo>
                      <a:pt x="925511" y="1027111"/>
                      <a:pt x="912812" y="961230"/>
                      <a:pt x="892968" y="957262"/>
                    </a:cubicBezTo>
                    <a:cubicBezTo>
                      <a:pt x="884237" y="965199"/>
                      <a:pt x="870743" y="951706"/>
                      <a:pt x="862012" y="959643"/>
                    </a:cubicBezTo>
                    <a:cubicBezTo>
                      <a:pt x="854868" y="953293"/>
                      <a:pt x="857250" y="915987"/>
                      <a:pt x="850106" y="909637"/>
                    </a:cubicBezTo>
                    <a:cubicBezTo>
                      <a:pt x="846931" y="881062"/>
                      <a:pt x="893762" y="907256"/>
                      <a:pt x="890587" y="878681"/>
                    </a:cubicBezTo>
                    <a:cubicBezTo>
                      <a:pt x="904081" y="882650"/>
                      <a:pt x="927099" y="929480"/>
                      <a:pt x="940593" y="933449"/>
                    </a:cubicBezTo>
                    <a:cubicBezTo>
                      <a:pt x="948530" y="957262"/>
                      <a:pt x="973137" y="962024"/>
                      <a:pt x="981074" y="985837"/>
                    </a:cubicBezTo>
                    <a:cubicBezTo>
                      <a:pt x="989012" y="989806"/>
                      <a:pt x="1015999" y="958055"/>
                      <a:pt x="1023937" y="962024"/>
                    </a:cubicBezTo>
                    <a:cubicBezTo>
                      <a:pt x="1029493" y="958849"/>
                      <a:pt x="1020762" y="931862"/>
                      <a:pt x="1026318" y="928687"/>
                    </a:cubicBezTo>
                    <a:cubicBezTo>
                      <a:pt x="1022350" y="905668"/>
                      <a:pt x="968374" y="889793"/>
                      <a:pt x="964406" y="866774"/>
                    </a:cubicBezTo>
                    <a:cubicBezTo>
                      <a:pt x="966787" y="850105"/>
                      <a:pt x="907257" y="831056"/>
                      <a:pt x="909638" y="814387"/>
                    </a:cubicBezTo>
                    <a:cubicBezTo>
                      <a:pt x="902494" y="799306"/>
                      <a:pt x="838200" y="788986"/>
                      <a:pt x="831056" y="773905"/>
                    </a:cubicBezTo>
                    <a:cubicBezTo>
                      <a:pt x="824706" y="749299"/>
                      <a:pt x="789781" y="736599"/>
                      <a:pt x="783431" y="711993"/>
                    </a:cubicBezTo>
                    <a:cubicBezTo>
                      <a:pt x="784225" y="697706"/>
                      <a:pt x="746919" y="661987"/>
                      <a:pt x="747713" y="647700"/>
                    </a:cubicBezTo>
                    <a:cubicBezTo>
                      <a:pt x="750888" y="633413"/>
                      <a:pt x="704056" y="595312"/>
                      <a:pt x="707231" y="581025"/>
                    </a:cubicBezTo>
                    <a:cubicBezTo>
                      <a:pt x="708025" y="574675"/>
                      <a:pt x="663575" y="570706"/>
                      <a:pt x="664369" y="564356"/>
                    </a:cubicBezTo>
                    <a:cubicBezTo>
                      <a:pt x="676275" y="556419"/>
                      <a:pt x="671513" y="522287"/>
                      <a:pt x="683419" y="514350"/>
                    </a:cubicBezTo>
                    <a:cubicBezTo>
                      <a:pt x="692944" y="495300"/>
                      <a:pt x="642938" y="438150"/>
                      <a:pt x="652463" y="419100"/>
                    </a:cubicBezTo>
                    <a:cubicBezTo>
                      <a:pt x="657225" y="413544"/>
                      <a:pt x="638176" y="367506"/>
                      <a:pt x="642938" y="361950"/>
                    </a:cubicBezTo>
                    <a:cubicBezTo>
                      <a:pt x="648494" y="367506"/>
                      <a:pt x="665957" y="351632"/>
                      <a:pt x="671513" y="357188"/>
                    </a:cubicBezTo>
                    <a:cubicBezTo>
                      <a:pt x="679450" y="348457"/>
                      <a:pt x="661194" y="318294"/>
                      <a:pt x="669131" y="309563"/>
                    </a:cubicBezTo>
                    <a:cubicBezTo>
                      <a:pt x="673894" y="296069"/>
                      <a:pt x="623887" y="258763"/>
                      <a:pt x="628650" y="245269"/>
                    </a:cubicBezTo>
                    <a:cubicBezTo>
                      <a:pt x="632619" y="236538"/>
                      <a:pt x="629444" y="220662"/>
                      <a:pt x="633413" y="211931"/>
                    </a:cubicBezTo>
                    <a:cubicBezTo>
                      <a:pt x="650082" y="211137"/>
                      <a:pt x="623887" y="191293"/>
                      <a:pt x="640556" y="190499"/>
                    </a:cubicBezTo>
                    <a:cubicBezTo>
                      <a:pt x="655637" y="191293"/>
                      <a:pt x="623094" y="156368"/>
                      <a:pt x="638175" y="157162"/>
                    </a:cubicBezTo>
                    <a:cubicBezTo>
                      <a:pt x="659606" y="134143"/>
                      <a:pt x="659607" y="53976"/>
                      <a:pt x="681038" y="30957"/>
                    </a:cubicBezTo>
                    <a:cubicBezTo>
                      <a:pt x="661194" y="3176"/>
                      <a:pt x="443707" y="27781"/>
                      <a:pt x="423863" y="0"/>
                    </a:cubicBezTo>
                    <a:cubicBezTo>
                      <a:pt x="419894" y="15875"/>
                      <a:pt x="384969" y="5556"/>
                      <a:pt x="381000" y="21431"/>
                    </a:cubicBezTo>
                    <a:cubicBezTo>
                      <a:pt x="373063" y="24606"/>
                      <a:pt x="367507" y="6350"/>
                      <a:pt x="359570" y="9525"/>
                    </a:cubicBezTo>
                    <a:cubicBezTo>
                      <a:pt x="339726" y="2381"/>
                      <a:pt x="291308" y="21432"/>
                      <a:pt x="271464" y="14288"/>
                    </a:cubicBezTo>
                    <a:cubicBezTo>
                      <a:pt x="227014" y="1588"/>
                      <a:pt x="144464" y="17463"/>
                      <a:pt x="100014" y="4763"/>
                    </a:cubicBezTo>
                    <a:cubicBezTo>
                      <a:pt x="111126" y="20638"/>
                      <a:pt x="98426" y="88900"/>
                      <a:pt x="109538" y="104775"/>
                    </a:cubicBezTo>
                    <a:cubicBezTo>
                      <a:pt x="87313" y="115094"/>
                      <a:pt x="48419" y="99219"/>
                      <a:pt x="26194" y="109538"/>
                    </a:cubicBezTo>
                    <a:cubicBezTo>
                      <a:pt x="7938" y="141288"/>
                      <a:pt x="18256" y="192088"/>
                      <a:pt x="0" y="223838"/>
                    </a:cubicBezTo>
                    <a:lnTo>
                      <a:pt x="7187" y="45728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2" name="フリーフォーム 31"/>
              <p:cNvSpPr/>
              <p:nvPr/>
            </p:nvSpPr>
            <p:spPr>
              <a:xfrm>
                <a:off x="5050797" y="2413074"/>
                <a:ext cx="1291404" cy="1481135"/>
              </a:xfrm>
              <a:custGeom>
                <a:avLst/>
                <a:gdLst>
                  <a:gd name="connsiteX0" fmla="*/ 285750 w 285750"/>
                  <a:gd name="connsiteY0" fmla="*/ 473868 h 473868"/>
                  <a:gd name="connsiteX1" fmla="*/ 0 w 285750"/>
                  <a:gd name="connsiteY1" fmla="*/ 0 h 473868"/>
                  <a:gd name="connsiteX0" fmla="*/ 285750 w 296046"/>
                  <a:gd name="connsiteY0" fmla="*/ 473868 h 473868"/>
                  <a:gd name="connsiteX1" fmla="*/ 295275 w 296046"/>
                  <a:gd name="connsiteY1" fmla="*/ 440531 h 473868"/>
                  <a:gd name="connsiteX2" fmla="*/ 0 w 296046"/>
                  <a:gd name="connsiteY2" fmla="*/ 0 h 473868"/>
                  <a:gd name="connsiteX0" fmla="*/ 772 w 148409"/>
                  <a:gd name="connsiteY0" fmla="*/ 457199 h 457199"/>
                  <a:gd name="connsiteX1" fmla="*/ 10297 w 148409"/>
                  <a:gd name="connsiteY1" fmla="*/ 423862 h 457199"/>
                  <a:gd name="connsiteX2" fmla="*/ 148409 w 148409"/>
                  <a:gd name="connsiteY2" fmla="*/ 0 h 457199"/>
                  <a:gd name="connsiteX0" fmla="*/ 772 w 148409"/>
                  <a:gd name="connsiteY0" fmla="*/ 457199 h 457199"/>
                  <a:gd name="connsiteX1" fmla="*/ 10297 w 148409"/>
                  <a:gd name="connsiteY1" fmla="*/ 423862 h 457199"/>
                  <a:gd name="connsiteX2" fmla="*/ 53159 w 148409"/>
                  <a:gd name="connsiteY2" fmla="*/ 421481 h 457199"/>
                  <a:gd name="connsiteX3" fmla="*/ 148409 w 148409"/>
                  <a:gd name="connsiteY3" fmla="*/ 0 h 457199"/>
                  <a:gd name="connsiteX0" fmla="*/ 4763 w 57150"/>
                  <a:gd name="connsiteY0" fmla="*/ 447674 h 447674"/>
                  <a:gd name="connsiteX1" fmla="*/ 14288 w 57150"/>
                  <a:gd name="connsiteY1" fmla="*/ 414337 h 447674"/>
                  <a:gd name="connsiteX2" fmla="*/ 57150 w 57150"/>
                  <a:gd name="connsiteY2" fmla="*/ 411956 h 447674"/>
                  <a:gd name="connsiteX3" fmla="*/ 0 w 57150"/>
                  <a:gd name="connsiteY3" fmla="*/ 0 h 447674"/>
                  <a:gd name="connsiteX0" fmla="*/ 4763 w 85929"/>
                  <a:gd name="connsiteY0" fmla="*/ 447674 h 447674"/>
                  <a:gd name="connsiteX1" fmla="*/ 14288 w 85929"/>
                  <a:gd name="connsiteY1" fmla="*/ 414337 h 447674"/>
                  <a:gd name="connsiteX2" fmla="*/ 57150 w 85929"/>
                  <a:gd name="connsiteY2" fmla="*/ 411956 h 447674"/>
                  <a:gd name="connsiteX3" fmla="*/ 85725 w 85929"/>
                  <a:gd name="connsiteY3" fmla="*/ 316705 h 447674"/>
                  <a:gd name="connsiteX4" fmla="*/ 0 w 85929"/>
                  <a:gd name="connsiteY4" fmla="*/ 0 h 447674"/>
                  <a:gd name="connsiteX0" fmla="*/ 772 w 765153"/>
                  <a:gd name="connsiteY0" fmla="*/ 130969 h 130969"/>
                  <a:gd name="connsiteX1" fmla="*/ 10297 w 765153"/>
                  <a:gd name="connsiteY1" fmla="*/ 97632 h 130969"/>
                  <a:gd name="connsiteX2" fmla="*/ 53159 w 765153"/>
                  <a:gd name="connsiteY2" fmla="*/ 95251 h 130969"/>
                  <a:gd name="connsiteX3" fmla="*/ 81734 w 765153"/>
                  <a:gd name="connsiteY3" fmla="*/ 0 h 130969"/>
                  <a:gd name="connsiteX4" fmla="*/ 765153 w 765153"/>
                  <a:gd name="connsiteY4" fmla="*/ 76201 h 130969"/>
                  <a:gd name="connsiteX0" fmla="*/ 772 w 765153"/>
                  <a:gd name="connsiteY0" fmla="*/ 132096 h 132096"/>
                  <a:gd name="connsiteX1" fmla="*/ 10297 w 765153"/>
                  <a:gd name="connsiteY1" fmla="*/ 98759 h 132096"/>
                  <a:gd name="connsiteX2" fmla="*/ 53159 w 765153"/>
                  <a:gd name="connsiteY2" fmla="*/ 96378 h 132096"/>
                  <a:gd name="connsiteX3" fmla="*/ 81734 w 765153"/>
                  <a:gd name="connsiteY3" fmla="*/ 1127 h 132096"/>
                  <a:gd name="connsiteX4" fmla="*/ 362721 w 765153"/>
                  <a:gd name="connsiteY4" fmla="*/ 3508 h 132096"/>
                  <a:gd name="connsiteX5" fmla="*/ 765153 w 765153"/>
                  <a:gd name="connsiteY5" fmla="*/ 77328 h 132096"/>
                  <a:gd name="connsiteX0" fmla="*/ 772 w 765153"/>
                  <a:gd name="connsiteY0" fmla="*/ 132096 h 132096"/>
                  <a:gd name="connsiteX1" fmla="*/ 10297 w 765153"/>
                  <a:gd name="connsiteY1" fmla="*/ 98759 h 132096"/>
                  <a:gd name="connsiteX2" fmla="*/ 53159 w 765153"/>
                  <a:gd name="connsiteY2" fmla="*/ 96378 h 132096"/>
                  <a:gd name="connsiteX3" fmla="*/ 81734 w 765153"/>
                  <a:gd name="connsiteY3" fmla="*/ 1127 h 132096"/>
                  <a:gd name="connsiteX4" fmla="*/ 362721 w 765153"/>
                  <a:gd name="connsiteY4" fmla="*/ 3508 h 132096"/>
                  <a:gd name="connsiteX5" fmla="*/ 410346 w 765153"/>
                  <a:gd name="connsiteY5" fmla="*/ 5889 h 132096"/>
                  <a:gd name="connsiteX6" fmla="*/ 765153 w 765153"/>
                  <a:gd name="connsiteY6" fmla="*/ 77328 h 132096"/>
                  <a:gd name="connsiteX0" fmla="*/ 772 w 765153"/>
                  <a:gd name="connsiteY0" fmla="*/ 132096 h 132096"/>
                  <a:gd name="connsiteX1" fmla="*/ 10297 w 765153"/>
                  <a:gd name="connsiteY1" fmla="*/ 98759 h 132096"/>
                  <a:gd name="connsiteX2" fmla="*/ 53159 w 765153"/>
                  <a:gd name="connsiteY2" fmla="*/ 96378 h 132096"/>
                  <a:gd name="connsiteX3" fmla="*/ 81734 w 765153"/>
                  <a:gd name="connsiteY3" fmla="*/ 1127 h 132096"/>
                  <a:gd name="connsiteX4" fmla="*/ 362721 w 765153"/>
                  <a:gd name="connsiteY4" fmla="*/ 3508 h 132096"/>
                  <a:gd name="connsiteX5" fmla="*/ 410346 w 765153"/>
                  <a:gd name="connsiteY5" fmla="*/ 5889 h 132096"/>
                  <a:gd name="connsiteX6" fmla="*/ 765153 w 765153"/>
                  <a:gd name="connsiteY6" fmla="*/ 77328 h 132096"/>
                  <a:gd name="connsiteX0" fmla="*/ 772 w 410346"/>
                  <a:gd name="connsiteY0" fmla="*/ 545306 h 545306"/>
                  <a:gd name="connsiteX1" fmla="*/ 10297 w 410346"/>
                  <a:gd name="connsiteY1" fmla="*/ 511969 h 545306"/>
                  <a:gd name="connsiteX2" fmla="*/ 53159 w 410346"/>
                  <a:gd name="connsiteY2" fmla="*/ 509588 h 545306"/>
                  <a:gd name="connsiteX3" fmla="*/ 81734 w 410346"/>
                  <a:gd name="connsiteY3" fmla="*/ 414337 h 545306"/>
                  <a:gd name="connsiteX4" fmla="*/ 362721 w 410346"/>
                  <a:gd name="connsiteY4" fmla="*/ 416718 h 545306"/>
                  <a:gd name="connsiteX5" fmla="*/ 410346 w 410346"/>
                  <a:gd name="connsiteY5" fmla="*/ 419099 h 545306"/>
                  <a:gd name="connsiteX6" fmla="*/ 198415 w 410346"/>
                  <a:gd name="connsiteY6" fmla="*/ 0 h 545306"/>
                  <a:gd name="connsiteX0" fmla="*/ 772 w 410569"/>
                  <a:gd name="connsiteY0" fmla="*/ 545306 h 545306"/>
                  <a:gd name="connsiteX1" fmla="*/ 10297 w 410569"/>
                  <a:gd name="connsiteY1" fmla="*/ 511969 h 545306"/>
                  <a:gd name="connsiteX2" fmla="*/ 53159 w 410569"/>
                  <a:gd name="connsiteY2" fmla="*/ 509588 h 545306"/>
                  <a:gd name="connsiteX3" fmla="*/ 81734 w 410569"/>
                  <a:gd name="connsiteY3" fmla="*/ 414337 h 545306"/>
                  <a:gd name="connsiteX4" fmla="*/ 362721 w 410569"/>
                  <a:gd name="connsiteY4" fmla="*/ 416718 h 545306"/>
                  <a:gd name="connsiteX5" fmla="*/ 410346 w 410569"/>
                  <a:gd name="connsiteY5" fmla="*/ 419099 h 545306"/>
                  <a:gd name="connsiteX6" fmla="*/ 407964 w 410569"/>
                  <a:gd name="connsiteY6" fmla="*/ 359568 h 545306"/>
                  <a:gd name="connsiteX7" fmla="*/ 198415 w 410569"/>
                  <a:gd name="connsiteY7" fmla="*/ 0 h 545306"/>
                  <a:gd name="connsiteX0" fmla="*/ 772 w 418642"/>
                  <a:gd name="connsiteY0" fmla="*/ 545306 h 545306"/>
                  <a:gd name="connsiteX1" fmla="*/ 10297 w 418642"/>
                  <a:gd name="connsiteY1" fmla="*/ 511969 h 545306"/>
                  <a:gd name="connsiteX2" fmla="*/ 53159 w 418642"/>
                  <a:gd name="connsiteY2" fmla="*/ 509588 h 545306"/>
                  <a:gd name="connsiteX3" fmla="*/ 81734 w 418642"/>
                  <a:gd name="connsiteY3" fmla="*/ 414337 h 545306"/>
                  <a:gd name="connsiteX4" fmla="*/ 362721 w 418642"/>
                  <a:gd name="connsiteY4" fmla="*/ 416718 h 545306"/>
                  <a:gd name="connsiteX5" fmla="*/ 410346 w 418642"/>
                  <a:gd name="connsiteY5" fmla="*/ 419099 h 545306"/>
                  <a:gd name="connsiteX6" fmla="*/ 407964 w 418642"/>
                  <a:gd name="connsiteY6" fmla="*/ 359568 h 545306"/>
                  <a:gd name="connsiteX7" fmla="*/ 417489 w 418642"/>
                  <a:gd name="connsiteY7" fmla="*/ 304799 h 545306"/>
                  <a:gd name="connsiteX8" fmla="*/ 198415 w 418642"/>
                  <a:gd name="connsiteY8" fmla="*/ 0 h 545306"/>
                  <a:gd name="connsiteX0" fmla="*/ 772 w 453665"/>
                  <a:gd name="connsiteY0" fmla="*/ 545306 h 545306"/>
                  <a:gd name="connsiteX1" fmla="*/ 10297 w 453665"/>
                  <a:gd name="connsiteY1" fmla="*/ 511969 h 545306"/>
                  <a:gd name="connsiteX2" fmla="*/ 53159 w 453665"/>
                  <a:gd name="connsiteY2" fmla="*/ 509588 h 545306"/>
                  <a:gd name="connsiteX3" fmla="*/ 81734 w 453665"/>
                  <a:gd name="connsiteY3" fmla="*/ 414337 h 545306"/>
                  <a:gd name="connsiteX4" fmla="*/ 362721 w 453665"/>
                  <a:gd name="connsiteY4" fmla="*/ 416718 h 545306"/>
                  <a:gd name="connsiteX5" fmla="*/ 410346 w 453665"/>
                  <a:gd name="connsiteY5" fmla="*/ 419099 h 545306"/>
                  <a:gd name="connsiteX6" fmla="*/ 407964 w 453665"/>
                  <a:gd name="connsiteY6" fmla="*/ 359568 h 545306"/>
                  <a:gd name="connsiteX7" fmla="*/ 417489 w 453665"/>
                  <a:gd name="connsiteY7" fmla="*/ 304799 h 545306"/>
                  <a:gd name="connsiteX8" fmla="*/ 453207 w 453665"/>
                  <a:gd name="connsiteY8" fmla="*/ 297655 h 545306"/>
                  <a:gd name="connsiteX9" fmla="*/ 198415 w 453665"/>
                  <a:gd name="connsiteY9" fmla="*/ 0 h 545306"/>
                  <a:gd name="connsiteX0" fmla="*/ 772 w 464495"/>
                  <a:gd name="connsiteY0" fmla="*/ 545306 h 545306"/>
                  <a:gd name="connsiteX1" fmla="*/ 10297 w 464495"/>
                  <a:gd name="connsiteY1" fmla="*/ 511969 h 545306"/>
                  <a:gd name="connsiteX2" fmla="*/ 53159 w 464495"/>
                  <a:gd name="connsiteY2" fmla="*/ 509588 h 545306"/>
                  <a:gd name="connsiteX3" fmla="*/ 81734 w 464495"/>
                  <a:gd name="connsiteY3" fmla="*/ 414337 h 545306"/>
                  <a:gd name="connsiteX4" fmla="*/ 362721 w 464495"/>
                  <a:gd name="connsiteY4" fmla="*/ 416718 h 545306"/>
                  <a:gd name="connsiteX5" fmla="*/ 410346 w 464495"/>
                  <a:gd name="connsiteY5" fmla="*/ 419099 h 545306"/>
                  <a:gd name="connsiteX6" fmla="*/ 407964 w 464495"/>
                  <a:gd name="connsiteY6" fmla="*/ 359568 h 545306"/>
                  <a:gd name="connsiteX7" fmla="*/ 417489 w 464495"/>
                  <a:gd name="connsiteY7" fmla="*/ 304799 h 545306"/>
                  <a:gd name="connsiteX8" fmla="*/ 453207 w 464495"/>
                  <a:gd name="connsiteY8" fmla="*/ 297655 h 545306"/>
                  <a:gd name="connsiteX9" fmla="*/ 462732 w 464495"/>
                  <a:gd name="connsiteY9" fmla="*/ 250030 h 545306"/>
                  <a:gd name="connsiteX10" fmla="*/ 198415 w 464495"/>
                  <a:gd name="connsiteY10" fmla="*/ 0 h 545306"/>
                  <a:gd name="connsiteX0" fmla="*/ 772 w 492113"/>
                  <a:gd name="connsiteY0" fmla="*/ 545306 h 545306"/>
                  <a:gd name="connsiteX1" fmla="*/ 10297 w 492113"/>
                  <a:gd name="connsiteY1" fmla="*/ 511969 h 545306"/>
                  <a:gd name="connsiteX2" fmla="*/ 53159 w 492113"/>
                  <a:gd name="connsiteY2" fmla="*/ 509588 h 545306"/>
                  <a:gd name="connsiteX3" fmla="*/ 81734 w 492113"/>
                  <a:gd name="connsiteY3" fmla="*/ 414337 h 545306"/>
                  <a:gd name="connsiteX4" fmla="*/ 362721 w 492113"/>
                  <a:gd name="connsiteY4" fmla="*/ 416718 h 545306"/>
                  <a:gd name="connsiteX5" fmla="*/ 410346 w 492113"/>
                  <a:gd name="connsiteY5" fmla="*/ 419099 h 545306"/>
                  <a:gd name="connsiteX6" fmla="*/ 407964 w 492113"/>
                  <a:gd name="connsiteY6" fmla="*/ 359568 h 545306"/>
                  <a:gd name="connsiteX7" fmla="*/ 417489 w 492113"/>
                  <a:gd name="connsiteY7" fmla="*/ 304799 h 545306"/>
                  <a:gd name="connsiteX8" fmla="*/ 453207 w 492113"/>
                  <a:gd name="connsiteY8" fmla="*/ 297655 h 545306"/>
                  <a:gd name="connsiteX9" fmla="*/ 462732 w 492113"/>
                  <a:gd name="connsiteY9" fmla="*/ 250030 h 545306"/>
                  <a:gd name="connsiteX10" fmla="*/ 491307 w 492113"/>
                  <a:gd name="connsiteY10" fmla="*/ 247649 h 545306"/>
                  <a:gd name="connsiteX11" fmla="*/ 198415 w 492113"/>
                  <a:gd name="connsiteY11" fmla="*/ 0 h 545306"/>
                  <a:gd name="connsiteX0" fmla="*/ 772 w 497484"/>
                  <a:gd name="connsiteY0" fmla="*/ 545306 h 545306"/>
                  <a:gd name="connsiteX1" fmla="*/ 10297 w 497484"/>
                  <a:gd name="connsiteY1" fmla="*/ 511969 h 545306"/>
                  <a:gd name="connsiteX2" fmla="*/ 53159 w 497484"/>
                  <a:gd name="connsiteY2" fmla="*/ 509588 h 545306"/>
                  <a:gd name="connsiteX3" fmla="*/ 81734 w 497484"/>
                  <a:gd name="connsiteY3" fmla="*/ 414337 h 545306"/>
                  <a:gd name="connsiteX4" fmla="*/ 362721 w 497484"/>
                  <a:gd name="connsiteY4" fmla="*/ 416718 h 545306"/>
                  <a:gd name="connsiteX5" fmla="*/ 410346 w 497484"/>
                  <a:gd name="connsiteY5" fmla="*/ 419099 h 545306"/>
                  <a:gd name="connsiteX6" fmla="*/ 407964 w 497484"/>
                  <a:gd name="connsiteY6" fmla="*/ 359568 h 545306"/>
                  <a:gd name="connsiteX7" fmla="*/ 417489 w 497484"/>
                  <a:gd name="connsiteY7" fmla="*/ 304799 h 545306"/>
                  <a:gd name="connsiteX8" fmla="*/ 453207 w 497484"/>
                  <a:gd name="connsiteY8" fmla="*/ 297655 h 545306"/>
                  <a:gd name="connsiteX9" fmla="*/ 462732 w 497484"/>
                  <a:gd name="connsiteY9" fmla="*/ 250030 h 545306"/>
                  <a:gd name="connsiteX10" fmla="*/ 491307 w 497484"/>
                  <a:gd name="connsiteY10" fmla="*/ 247649 h 545306"/>
                  <a:gd name="connsiteX11" fmla="*/ 496070 w 497484"/>
                  <a:gd name="connsiteY11" fmla="*/ 219074 h 545306"/>
                  <a:gd name="connsiteX12" fmla="*/ 198415 w 497484"/>
                  <a:gd name="connsiteY12" fmla="*/ 0 h 545306"/>
                  <a:gd name="connsiteX0" fmla="*/ 772 w 855640"/>
                  <a:gd name="connsiteY0" fmla="*/ 678656 h 678656"/>
                  <a:gd name="connsiteX1" fmla="*/ 10297 w 855640"/>
                  <a:gd name="connsiteY1" fmla="*/ 645319 h 678656"/>
                  <a:gd name="connsiteX2" fmla="*/ 53159 w 855640"/>
                  <a:gd name="connsiteY2" fmla="*/ 642938 h 678656"/>
                  <a:gd name="connsiteX3" fmla="*/ 81734 w 855640"/>
                  <a:gd name="connsiteY3" fmla="*/ 547687 h 678656"/>
                  <a:gd name="connsiteX4" fmla="*/ 362721 w 855640"/>
                  <a:gd name="connsiteY4" fmla="*/ 550068 h 678656"/>
                  <a:gd name="connsiteX5" fmla="*/ 410346 w 855640"/>
                  <a:gd name="connsiteY5" fmla="*/ 552449 h 678656"/>
                  <a:gd name="connsiteX6" fmla="*/ 407964 w 855640"/>
                  <a:gd name="connsiteY6" fmla="*/ 492918 h 678656"/>
                  <a:gd name="connsiteX7" fmla="*/ 417489 w 855640"/>
                  <a:gd name="connsiteY7" fmla="*/ 438149 h 678656"/>
                  <a:gd name="connsiteX8" fmla="*/ 453207 w 855640"/>
                  <a:gd name="connsiteY8" fmla="*/ 431005 h 678656"/>
                  <a:gd name="connsiteX9" fmla="*/ 462732 w 855640"/>
                  <a:gd name="connsiteY9" fmla="*/ 383380 h 678656"/>
                  <a:gd name="connsiteX10" fmla="*/ 491307 w 855640"/>
                  <a:gd name="connsiteY10" fmla="*/ 380999 h 678656"/>
                  <a:gd name="connsiteX11" fmla="*/ 496070 w 855640"/>
                  <a:gd name="connsiteY11" fmla="*/ 352424 h 678656"/>
                  <a:gd name="connsiteX12" fmla="*/ 855640 w 855640"/>
                  <a:gd name="connsiteY12" fmla="*/ 0 h 678656"/>
                  <a:gd name="connsiteX0" fmla="*/ 772 w 855640"/>
                  <a:gd name="connsiteY0" fmla="*/ 678656 h 678656"/>
                  <a:gd name="connsiteX1" fmla="*/ 10297 w 855640"/>
                  <a:gd name="connsiteY1" fmla="*/ 645319 h 678656"/>
                  <a:gd name="connsiteX2" fmla="*/ 53159 w 855640"/>
                  <a:gd name="connsiteY2" fmla="*/ 642938 h 678656"/>
                  <a:gd name="connsiteX3" fmla="*/ 81734 w 855640"/>
                  <a:gd name="connsiteY3" fmla="*/ 547687 h 678656"/>
                  <a:gd name="connsiteX4" fmla="*/ 362721 w 855640"/>
                  <a:gd name="connsiteY4" fmla="*/ 550068 h 678656"/>
                  <a:gd name="connsiteX5" fmla="*/ 410346 w 855640"/>
                  <a:gd name="connsiteY5" fmla="*/ 552449 h 678656"/>
                  <a:gd name="connsiteX6" fmla="*/ 407964 w 855640"/>
                  <a:gd name="connsiteY6" fmla="*/ 492918 h 678656"/>
                  <a:gd name="connsiteX7" fmla="*/ 417489 w 855640"/>
                  <a:gd name="connsiteY7" fmla="*/ 438149 h 678656"/>
                  <a:gd name="connsiteX8" fmla="*/ 453207 w 855640"/>
                  <a:gd name="connsiteY8" fmla="*/ 431005 h 678656"/>
                  <a:gd name="connsiteX9" fmla="*/ 462732 w 855640"/>
                  <a:gd name="connsiteY9" fmla="*/ 383380 h 678656"/>
                  <a:gd name="connsiteX10" fmla="*/ 491307 w 855640"/>
                  <a:gd name="connsiteY10" fmla="*/ 380999 h 678656"/>
                  <a:gd name="connsiteX11" fmla="*/ 496070 w 855640"/>
                  <a:gd name="connsiteY11" fmla="*/ 352424 h 678656"/>
                  <a:gd name="connsiteX12" fmla="*/ 615131 w 855640"/>
                  <a:gd name="connsiteY12" fmla="*/ 342899 h 678656"/>
                  <a:gd name="connsiteX13" fmla="*/ 855640 w 855640"/>
                  <a:gd name="connsiteY13" fmla="*/ 0 h 678656"/>
                  <a:gd name="connsiteX0" fmla="*/ 772 w 615131"/>
                  <a:gd name="connsiteY0" fmla="*/ 681038 h 681038"/>
                  <a:gd name="connsiteX1" fmla="*/ 10297 w 615131"/>
                  <a:gd name="connsiteY1" fmla="*/ 647701 h 681038"/>
                  <a:gd name="connsiteX2" fmla="*/ 53159 w 615131"/>
                  <a:gd name="connsiteY2" fmla="*/ 645320 h 681038"/>
                  <a:gd name="connsiteX3" fmla="*/ 81734 w 615131"/>
                  <a:gd name="connsiteY3" fmla="*/ 550069 h 681038"/>
                  <a:gd name="connsiteX4" fmla="*/ 362721 w 615131"/>
                  <a:gd name="connsiteY4" fmla="*/ 552450 h 681038"/>
                  <a:gd name="connsiteX5" fmla="*/ 410346 w 615131"/>
                  <a:gd name="connsiteY5" fmla="*/ 554831 h 681038"/>
                  <a:gd name="connsiteX6" fmla="*/ 407964 w 615131"/>
                  <a:gd name="connsiteY6" fmla="*/ 495300 h 681038"/>
                  <a:gd name="connsiteX7" fmla="*/ 417489 w 615131"/>
                  <a:gd name="connsiteY7" fmla="*/ 440531 h 681038"/>
                  <a:gd name="connsiteX8" fmla="*/ 453207 w 615131"/>
                  <a:gd name="connsiteY8" fmla="*/ 433387 h 681038"/>
                  <a:gd name="connsiteX9" fmla="*/ 462732 w 615131"/>
                  <a:gd name="connsiteY9" fmla="*/ 385762 h 681038"/>
                  <a:gd name="connsiteX10" fmla="*/ 491307 w 615131"/>
                  <a:gd name="connsiteY10" fmla="*/ 383381 h 681038"/>
                  <a:gd name="connsiteX11" fmla="*/ 496070 w 615131"/>
                  <a:gd name="connsiteY11" fmla="*/ 354806 h 681038"/>
                  <a:gd name="connsiteX12" fmla="*/ 615131 w 615131"/>
                  <a:gd name="connsiteY12" fmla="*/ 345281 h 681038"/>
                  <a:gd name="connsiteX13" fmla="*/ 479403 w 615131"/>
                  <a:gd name="connsiteY13" fmla="*/ 0 h 681038"/>
                  <a:gd name="connsiteX0" fmla="*/ 772 w 623546"/>
                  <a:gd name="connsiteY0" fmla="*/ 681038 h 681038"/>
                  <a:gd name="connsiteX1" fmla="*/ 10297 w 623546"/>
                  <a:gd name="connsiteY1" fmla="*/ 647701 h 681038"/>
                  <a:gd name="connsiteX2" fmla="*/ 53159 w 623546"/>
                  <a:gd name="connsiteY2" fmla="*/ 645320 h 681038"/>
                  <a:gd name="connsiteX3" fmla="*/ 81734 w 623546"/>
                  <a:gd name="connsiteY3" fmla="*/ 550069 h 681038"/>
                  <a:gd name="connsiteX4" fmla="*/ 362721 w 623546"/>
                  <a:gd name="connsiteY4" fmla="*/ 552450 h 681038"/>
                  <a:gd name="connsiteX5" fmla="*/ 410346 w 623546"/>
                  <a:gd name="connsiteY5" fmla="*/ 554831 h 681038"/>
                  <a:gd name="connsiteX6" fmla="*/ 407964 w 623546"/>
                  <a:gd name="connsiteY6" fmla="*/ 495300 h 681038"/>
                  <a:gd name="connsiteX7" fmla="*/ 417489 w 623546"/>
                  <a:gd name="connsiteY7" fmla="*/ 440531 h 681038"/>
                  <a:gd name="connsiteX8" fmla="*/ 453207 w 623546"/>
                  <a:gd name="connsiteY8" fmla="*/ 433387 h 681038"/>
                  <a:gd name="connsiteX9" fmla="*/ 462732 w 623546"/>
                  <a:gd name="connsiteY9" fmla="*/ 385762 h 681038"/>
                  <a:gd name="connsiteX10" fmla="*/ 491307 w 623546"/>
                  <a:gd name="connsiteY10" fmla="*/ 383381 h 681038"/>
                  <a:gd name="connsiteX11" fmla="*/ 496070 w 623546"/>
                  <a:gd name="connsiteY11" fmla="*/ 354806 h 681038"/>
                  <a:gd name="connsiteX12" fmla="*/ 615131 w 623546"/>
                  <a:gd name="connsiteY12" fmla="*/ 345281 h 681038"/>
                  <a:gd name="connsiteX13" fmla="*/ 622276 w 623546"/>
                  <a:gd name="connsiteY13" fmla="*/ 280987 h 681038"/>
                  <a:gd name="connsiteX14" fmla="*/ 479403 w 623546"/>
                  <a:gd name="connsiteY14" fmla="*/ 0 h 681038"/>
                  <a:gd name="connsiteX0" fmla="*/ 772 w 891359"/>
                  <a:gd name="connsiteY0" fmla="*/ 657226 h 657226"/>
                  <a:gd name="connsiteX1" fmla="*/ 10297 w 891359"/>
                  <a:gd name="connsiteY1" fmla="*/ 623889 h 657226"/>
                  <a:gd name="connsiteX2" fmla="*/ 53159 w 891359"/>
                  <a:gd name="connsiteY2" fmla="*/ 621508 h 657226"/>
                  <a:gd name="connsiteX3" fmla="*/ 81734 w 891359"/>
                  <a:gd name="connsiteY3" fmla="*/ 526257 h 657226"/>
                  <a:gd name="connsiteX4" fmla="*/ 362721 w 891359"/>
                  <a:gd name="connsiteY4" fmla="*/ 528638 h 657226"/>
                  <a:gd name="connsiteX5" fmla="*/ 410346 w 891359"/>
                  <a:gd name="connsiteY5" fmla="*/ 531019 h 657226"/>
                  <a:gd name="connsiteX6" fmla="*/ 407964 w 891359"/>
                  <a:gd name="connsiteY6" fmla="*/ 471488 h 657226"/>
                  <a:gd name="connsiteX7" fmla="*/ 417489 w 891359"/>
                  <a:gd name="connsiteY7" fmla="*/ 416719 h 657226"/>
                  <a:gd name="connsiteX8" fmla="*/ 453207 w 891359"/>
                  <a:gd name="connsiteY8" fmla="*/ 409575 h 657226"/>
                  <a:gd name="connsiteX9" fmla="*/ 462732 w 891359"/>
                  <a:gd name="connsiteY9" fmla="*/ 361950 h 657226"/>
                  <a:gd name="connsiteX10" fmla="*/ 491307 w 891359"/>
                  <a:gd name="connsiteY10" fmla="*/ 359569 h 657226"/>
                  <a:gd name="connsiteX11" fmla="*/ 496070 w 891359"/>
                  <a:gd name="connsiteY11" fmla="*/ 330994 h 657226"/>
                  <a:gd name="connsiteX12" fmla="*/ 615131 w 891359"/>
                  <a:gd name="connsiteY12" fmla="*/ 321469 h 657226"/>
                  <a:gd name="connsiteX13" fmla="*/ 622276 w 891359"/>
                  <a:gd name="connsiteY13" fmla="*/ 257175 h 657226"/>
                  <a:gd name="connsiteX14" fmla="*/ 891359 w 891359"/>
                  <a:gd name="connsiteY14" fmla="*/ 0 h 657226"/>
                  <a:gd name="connsiteX0" fmla="*/ 772 w 891359"/>
                  <a:gd name="connsiteY0" fmla="*/ 657226 h 657226"/>
                  <a:gd name="connsiteX1" fmla="*/ 10297 w 891359"/>
                  <a:gd name="connsiteY1" fmla="*/ 623889 h 657226"/>
                  <a:gd name="connsiteX2" fmla="*/ 53159 w 891359"/>
                  <a:gd name="connsiteY2" fmla="*/ 621508 h 657226"/>
                  <a:gd name="connsiteX3" fmla="*/ 81734 w 891359"/>
                  <a:gd name="connsiteY3" fmla="*/ 526257 h 657226"/>
                  <a:gd name="connsiteX4" fmla="*/ 362721 w 891359"/>
                  <a:gd name="connsiteY4" fmla="*/ 528638 h 657226"/>
                  <a:gd name="connsiteX5" fmla="*/ 410346 w 891359"/>
                  <a:gd name="connsiteY5" fmla="*/ 531019 h 657226"/>
                  <a:gd name="connsiteX6" fmla="*/ 407964 w 891359"/>
                  <a:gd name="connsiteY6" fmla="*/ 471488 h 657226"/>
                  <a:gd name="connsiteX7" fmla="*/ 417489 w 891359"/>
                  <a:gd name="connsiteY7" fmla="*/ 416719 h 657226"/>
                  <a:gd name="connsiteX8" fmla="*/ 453207 w 891359"/>
                  <a:gd name="connsiteY8" fmla="*/ 409575 h 657226"/>
                  <a:gd name="connsiteX9" fmla="*/ 462732 w 891359"/>
                  <a:gd name="connsiteY9" fmla="*/ 361950 h 657226"/>
                  <a:gd name="connsiteX10" fmla="*/ 491307 w 891359"/>
                  <a:gd name="connsiteY10" fmla="*/ 359569 h 657226"/>
                  <a:gd name="connsiteX11" fmla="*/ 496070 w 891359"/>
                  <a:gd name="connsiteY11" fmla="*/ 330994 h 657226"/>
                  <a:gd name="connsiteX12" fmla="*/ 615131 w 891359"/>
                  <a:gd name="connsiteY12" fmla="*/ 321469 h 657226"/>
                  <a:gd name="connsiteX13" fmla="*/ 622276 w 891359"/>
                  <a:gd name="connsiteY13" fmla="*/ 257175 h 657226"/>
                  <a:gd name="connsiteX14" fmla="*/ 793725 w 891359"/>
                  <a:gd name="connsiteY14" fmla="*/ 240507 h 657226"/>
                  <a:gd name="connsiteX15" fmla="*/ 891359 w 891359"/>
                  <a:gd name="connsiteY15" fmla="*/ 0 h 657226"/>
                  <a:gd name="connsiteX0" fmla="*/ 772 w 927078"/>
                  <a:gd name="connsiteY0" fmla="*/ 461964 h 461964"/>
                  <a:gd name="connsiteX1" fmla="*/ 10297 w 927078"/>
                  <a:gd name="connsiteY1" fmla="*/ 428627 h 461964"/>
                  <a:gd name="connsiteX2" fmla="*/ 53159 w 927078"/>
                  <a:gd name="connsiteY2" fmla="*/ 426246 h 461964"/>
                  <a:gd name="connsiteX3" fmla="*/ 81734 w 927078"/>
                  <a:gd name="connsiteY3" fmla="*/ 330995 h 461964"/>
                  <a:gd name="connsiteX4" fmla="*/ 362721 w 927078"/>
                  <a:gd name="connsiteY4" fmla="*/ 333376 h 461964"/>
                  <a:gd name="connsiteX5" fmla="*/ 410346 w 927078"/>
                  <a:gd name="connsiteY5" fmla="*/ 335757 h 461964"/>
                  <a:gd name="connsiteX6" fmla="*/ 407964 w 927078"/>
                  <a:gd name="connsiteY6" fmla="*/ 276226 h 461964"/>
                  <a:gd name="connsiteX7" fmla="*/ 417489 w 927078"/>
                  <a:gd name="connsiteY7" fmla="*/ 221457 h 461964"/>
                  <a:gd name="connsiteX8" fmla="*/ 453207 w 927078"/>
                  <a:gd name="connsiteY8" fmla="*/ 214313 h 461964"/>
                  <a:gd name="connsiteX9" fmla="*/ 462732 w 927078"/>
                  <a:gd name="connsiteY9" fmla="*/ 166688 h 461964"/>
                  <a:gd name="connsiteX10" fmla="*/ 491307 w 927078"/>
                  <a:gd name="connsiteY10" fmla="*/ 164307 h 461964"/>
                  <a:gd name="connsiteX11" fmla="*/ 496070 w 927078"/>
                  <a:gd name="connsiteY11" fmla="*/ 135732 h 461964"/>
                  <a:gd name="connsiteX12" fmla="*/ 615131 w 927078"/>
                  <a:gd name="connsiteY12" fmla="*/ 126207 h 461964"/>
                  <a:gd name="connsiteX13" fmla="*/ 622276 w 927078"/>
                  <a:gd name="connsiteY13" fmla="*/ 61913 h 461964"/>
                  <a:gd name="connsiteX14" fmla="*/ 793725 w 927078"/>
                  <a:gd name="connsiteY14" fmla="*/ 45245 h 461964"/>
                  <a:gd name="connsiteX15" fmla="*/ 927078 w 927078"/>
                  <a:gd name="connsiteY15" fmla="*/ 0 h 461964"/>
                  <a:gd name="connsiteX0" fmla="*/ 772 w 927078"/>
                  <a:gd name="connsiteY0" fmla="*/ 461964 h 461964"/>
                  <a:gd name="connsiteX1" fmla="*/ 10297 w 927078"/>
                  <a:gd name="connsiteY1" fmla="*/ 428627 h 461964"/>
                  <a:gd name="connsiteX2" fmla="*/ 53159 w 927078"/>
                  <a:gd name="connsiteY2" fmla="*/ 426246 h 461964"/>
                  <a:gd name="connsiteX3" fmla="*/ 81734 w 927078"/>
                  <a:gd name="connsiteY3" fmla="*/ 330995 h 461964"/>
                  <a:gd name="connsiteX4" fmla="*/ 362721 w 927078"/>
                  <a:gd name="connsiteY4" fmla="*/ 333376 h 461964"/>
                  <a:gd name="connsiteX5" fmla="*/ 410346 w 927078"/>
                  <a:gd name="connsiteY5" fmla="*/ 335757 h 461964"/>
                  <a:gd name="connsiteX6" fmla="*/ 407964 w 927078"/>
                  <a:gd name="connsiteY6" fmla="*/ 276226 h 461964"/>
                  <a:gd name="connsiteX7" fmla="*/ 417489 w 927078"/>
                  <a:gd name="connsiteY7" fmla="*/ 221457 h 461964"/>
                  <a:gd name="connsiteX8" fmla="*/ 453207 w 927078"/>
                  <a:gd name="connsiteY8" fmla="*/ 214313 h 461964"/>
                  <a:gd name="connsiteX9" fmla="*/ 462732 w 927078"/>
                  <a:gd name="connsiteY9" fmla="*/ 166688 h 461964"/>
                  <a:gd name="connsiteX10" fmla="*/ 491307 w 927078"/>
                  <a:gd name="connsiteY10" fmla="*/ 164307 h 461964"/>
                  <a:gd name="connsiteX11" fmla="*/ 496070 w 927078"/>
                  <a:gd name="connsiteY11" fmla="*/ 135732 h 461964"/>
                  <a:gd name="connsiteX12" fmla="*/ 615131 w 927078"/>
                  <a:gd name="connsiteY12" fmla="*/ 126207 h 461964"/>
                  <a:gd name="connsiteX13" fmla="*/ 622276 w 927078"/>
                  <a:gd name="connsiteY13" fmla="*/ 61913 h 461964"/>
                  <a:gd name="connsiteX14" fmla="*/ 793725 w 927078"/>
                  <a:gd name="connsiteY14" fmla="*/ 45245 h 461964"/>
                  <a:gd name="connsiteX15" fmla="*/ 827061 w 927078"/>
                  <a:gd name="connsiteY15" fmla="*/ 57151 h 461964"/>
                  <a:gd name="connsiteX16" fmla="*/ 927078 w 927078"/>
                  <a:gd name="connsiteY16" fmla="*/ 0 h 461964"/>
                  <a:gd name="connsiteX0" fmla="*/ 772 w 836590"/>
                  <a:gd name="connsiteY0" fmla="*/ 519114 h 519114"/>
                  <a:gd name="connsiteX1" fmla="*/ 10297 w 836590"/>
                  <a:gd name="connsiteY1" fmla="*/ 485777 h 519114"/>
                  <a:gd name="connsiteX2" fmla="*/ 53159 w 836590"/>
                  <a:gd name="connsiteY2" fmla="*/ 483396 h 519114"/>
                  <a:gd name="connsiteX3" fmla="*/ 81734 w 836590"/>
                  <a:gd name="connsiteY3" fmla="*/ 388145 h 519114"/>
                  <a:gd name="connsiteX4" fmla="*/ 362721 w 836590"/>
                  <a:gd name="connsiteY4" fmla="*/ 390526 h 519114"/>
                  <a:gd name="connsiteX5" fmla="*/ 410346 w 836590"/>
                  <a:gd name="connsiteY5" fmla="*/ 392907 h 519114"/>
                  <a:gd name="connsiteX6" fmla="*/ 407964 w 836590"/>
                  <a:gd name="connsiteY6" fmla="*/ 333376 h 519114"/>
                  <a:gd name="connsiteX7" fmla="*/ 417489 w 836590"/>
                  <a:gd name="connsiteY7" fmla="*/ 278607 h 519114"/>
                  <a:gd name="connsiteX8" fmla="*/ 453207 w 836590"/>
                  <a:gd name="connsiteY8" fmla="*/ 271463 h 519114"/>
                  <a:gd name="connsiteX9" fmla="*/ 462732 w 836590"/>
                  <a:gd name="connsiteY9" fmla="*/ 223838 h 519114"/>
                  <a:gd name="connsiteX10" fmla="*/ 491307 w 836590"/>
                  <a:gd name="connsiteY10" fmla="*/ 221457 h 519114"/>
                  <a:gd name="connsiteX11" fmla="*/ 496070 w 836590"/>
                  <a:gd name="connsiteY11" fmla="*/ 192882 h 519114"/>
                  <a:gd name="connsiteX12" fmla="*/ 615131 w 836590"/>
                  <a:gd name="connsiteY12" fmla="*/ 183357 h 519114"/>
                  <a:gd name="connsiteX13" fmla="*/ 622276 w 836590"/>
                  <a:gd name="connsiteY13" fmla="*/ 119063 h 519114"/>
                  <a:gd name="connsiteX14" fmla="*/ 793725 w 836590"/>
                  <a:gd name="connsiteY14" fmla="*/ 102395 h 519114"/>
                  <a:gd name="connsiteX15" fmla="*/ 827061 w 836590"/>
                  <a:gd name="connsiteY15" fmla="*/ 114301 h 519114"/>
                  <a:gd name="connsiteX16" fmla="*/ 836590 w 836590"/>
                  <a:gd name="connsiteY16" fmla="*/ 0 h 519114"/>
                  <a:gd name="connsiteX0" fmla="*/ 772 w 1062808"/>
                  <a:gd name="connsiteY0" fmla="*/ 533401 h 533401"/>
                  <a:gd name="connsiteX1" fmla="*/ 10297 w 1062808"/>
                  <a:gd name="connsiteY1" fmla="*/ 500064 h 533401"/>
                  <a:gd name="connsiteX2" fmla="*/ 53159 w 1062808"/>
                  <a:gd name="connsiteY2" fmla="*/ 497683 h 533401"/>
                  <a:gd name="connsiteX3" fmla="*/ 81734 w 1062808"/>
                  <a:gd name="connsiteY3" fmla="*/ 402432 h 533401"/>
                  <a:gd name="connsiteX4" fmla="*/ 362721 w 1062808"/>
                  <a:gd name="connsiteY4" fmla="*/ 404813 h 533401"/>
                  <a:gd name="connsiteX5" fmla="*/ 410346 w 1062808"/>
                  <a:gd name="connsiteY5" fmla="*/ 407194 h 533401"/>
                  <a:gd name="connsiteX6" fmla="*/ 407964 w 1062808"/>
                  <a:gd name="connsiteY6" fmla="*/ 347663 h 533401"/>
                  <a:gd name="connsiteX7" fmla="*/ 417489 w 1062808"/>
                  <a:gd name="connsiteY7" fmla="*/ 292894 h 533401"/>
                  <a:gd name="connsiteX8" fmla="*/ 453207 w 1062808"/>
                  <a:gd name="connsiteY8" fmla="*/ 285750 h 533401"/>
                  <a:gd name="connsiteX9" fmla="*/ 462732 w 1062808"/>
                  <a:gd name="connsiteY9" fmla="*/ 238125 h 533401"/>
                  <a:gd name="connsiteX10" fmla="*/ 491307 w 1062808"/>
                  <a:gd name="connsiteY10" fmla="*/ 235744 h 533401"/>
                  <a:gd name="connsiteX11" fmla="*/ 496070 w 1062808"/>
                  <a:gd name="connsiteY11" fmla="*/ 207169 h 533401"/>
                  <a:gd name="connsiteX12" fmla="*/ 615131 w 1062808"/>
                  <a:gd name="connsiteY12" fmla="*/ 197644 h 533401"/>
                  <a:gd name="connsiteX13" fmla="*/ 622276 w 1062808"/>
                  <a:gd name="connsiteY13" fmla="*/ 133350 h 533401"/>
                  <a:gd name="connsiteX14" fmla="*/ 793725 w 1062808"/>
                  <a:gd name="connsiteY14" fmla="*/ 116682 h 533401"/>
                  <a:gd name="connsiteX15" fmla="*/ 827061 w 1062808"/>
                  <a:gd name="connsiteY15" fmla="*/ 128588 h 533401"/>
                  <a:gd name="connsiteX16" fmla="*/ 1062808 w 1062808"/>
                  <a:gd name="connsiteY16" fmla="*/ 0 h 533401"/>
                  <a:gd name="connsiteX0" fmla="*/ 772 w 1062808"/>
                  <a:gd name="connsiteY0" fmla="*/ 533401 h 533401"/>
                  <a:gd name="connsiteX1" fmla="*/ 10297 w 1062808"/>
                  <a:gd name="connsiteY1" fmla="*/ 500064 h 533401"/>
                  <a:gd name="connsiteX2" fmla="*/ 53159 w 1062808"/>
                  <a:gd name="connsiteY2" fmla="*/ 497683 h 533401"/>
                  <a:gd name="connsiteX3" fmla="*/ 81734 w 1062808"/>
                  <a:gd name="connsiteY3" fmla="*/ 402432 h 533401"/>
                  <a:gd name="connsiteX4" fmla="*/ 362721 w 1062808"/>
                  <a:gd name="connsiteY4" fmla="*/ 404813 h 533401"/>
                  <a:gd name="connsiteX5" fmla="*/ 410346 w 1062808"/>
                  <a:gd name="connsiteY5" fmla="*/ 407194 h 533401"/>
                  <a:gd name="connsiteX6" fmla="*/ 407964 w 1062808"/>
                  <a:gd name="connsiteY6" fmla="*/ 347663 h 533401"/>
                  <a:gd name="connsiteX7" fmla="*/ 417489 w 1062808"/>
                  <a:gd name="connsiteY7" fmla="*/ 292894 h 533401"/>
                  <a:gd name="connsiteX8" fmla="*/ 453207 w 1062808"/>
                  <a:gd name="connsiteY8" fmla="*/ 285750 h 533401"/>
                  <a:gd name="connsiteX9" fmla="*/ 462732 w 1062808"/>
                  <a:gd name="connsiteY9" fmla="*/ 238125 h 533401"/>
                  <a:gd name="connsiteX10" fmla="*/ 491307 w 1062808"/>
                  <a:gd name="connsiteY10" fmla="*/ 235744 h 533401"/>
                  <a:gd name="connsiteX11" fmla="*/ 496070 w 1062808"/>
                  <a:gd name="connsiteY11" fmla="*/ 207169 h 533401"/>
                  <a:gd name="connsiteX12" fmla="*/ 615131 w 1062808"/>
                  <a:gd name="connsiteY12" fmla="*/ 197644 h 533401"/>
                  <a:gd name="connsiteX13" fmla="*/ 622276 w 1062808"/>
                  <a:gd name="connsiteY13" fmla="*/ 133350 h 533401"/>
                  <a:gd name="connsiteX14" fmla="*/ 793725 w 1062808"/>
                  <a:gd name="connsiteY14" fmla="*/ 116682 h 533401"/>
                  <a:gd name="connsiteX15" fmla="*/ 827061 w 1062808"/>
                  <a:gd name="connsiteY15" fmla="*/ 128588 h 533401"/>
                  <a:gd name="connsiteX16" fmla="*/ 910405 w 1062808"/>
                  <a:gd name="connsiteY16" fmla="*/ 107158 h 533401"/>
                  <a:gd name="connsiteX17" fmla="*/ 1062808 w 1062808"/>
                  <a:gd name="connsiteY17" fmla="*/ 0 h 533401"/>
                  <a:gd name="connsiteX0" fmla="*/ 772 w 910405"/>
                  <a:gd name="connsiteY0" fmla="*/ 426243 h 426243"/>
                  <a:gd name="connsiteX1" fmla="*/ 10297 w 910405"/>
                  <a:gd name="connsiteY1" fmla="*/ 392906 h 426243"/>
                  <a:gd name="connsiteX2" fmla="*/ 53159 w 910405"/>
                  <a:gd name="connsiteY2" fmla="*/ 390525 h 426243"/>
                  <a:gd name="connsiteX3" fmla="*/ 81734 w 910405"/>
                  <a:gd name="connsiteY3" fmla="*/ 295274 h 426243"/>
                  <a:gd name="connsiteX4" fmla="*/ 362721 w 910405"/>
                  <a:gd name="connsiteY4" fmla="*/ 297655 h 426243"/>
                  <a:gd name="connsiteX5" fmla="*/ 410346 w 910405"/>
                  <a:gd name="connsiteY5" fmla="*/ 300036 h 426243"/>
                  <a:gd name="connsiteX6" fmla="*/ 407964 w 910405"/>
                  <a:gd name="connsiteY6" fmla="*/ 240505 h 426243"/>
                  <a:gd name="connsiteX7" fmla="*/ 417489 w 910405"/>
                  <a:gd name="connsiteY7" fmla="*/ 185736 h 426243"/>
                  <a:gd name="connsiteX8" fmla="*/ 453207 w 910405"/>
                  <a:gd name="connsiteY8" fmla="*/ 178592 h 426243"/>
                  <a:gd name="connsiteX9" fmla="*/ 462732 w 910405"/>
                  <a:gd name="connsiteY9" fmla="*/ 130967 h 426243"/>
                  <a:gd name="connsiteX10" fmla="*/ 491307 w 910405"/>
                  <a:gd name="connsiteY10" fmla="*/ 128586 h 426243"/>
                  <a:gd name="connsiteX11" fmla="*/ 496070 w 910405"/>
                  <a:gd name="connsiteY11" fmla="*/ 100011 h 426243"/>
                  <a:gd name="connsiteX12" fmla="*/ 615131 w 910405"/>
                  <a:gd name="connsiteY12" fmla="*/ 90486 h 426243"/>
                  <a:gd name="connsiteX13" fmla="*/ 622276 w 910405"/>
                  <a:gd name="connsiteY13" fmla="*/ 26192 h 426243"/>
                  <a:gd name="connsiteX14" fmla="*/ 793725 w 910405"/>
                  <a:gd name="connsiteY14" fmla="*/ 9524 h 426243"/>
                  <a:gd name="connsiteX15" fmla="*/ 827061 w 910405"/>
                  <a:gd name="connsiteY15" fmla="*/ 21430 h 426243"/>
                  <a:gd name="connsiteX16" fmla="*/ 910405 w 910405"/>
                  <a:gd name="connsiteY16" fmla="*/ 0 h 426243"/>
                  <a:gd name="connsiteX17" fmla="*/ 898501 w 910405"/>
                  <a:gd name="connsiteY17" fmla="*/ 295273 h 426243"/>
                  <a:gd name="connsiteX0" fmla="*/ 772 w 924722"/>
                  <a:gd name="connsiteY0" fmla="*/ 426243 h 426243"/>
                  <a:gd name="connsiteX1" fmla="*/ 10297 w 924722"/>
                  <a:gd name="connsiteY1" fmla="*/ 392906 h 426243"/>
                  <a:gd name="connsiteX2" fmla="*/ 53159 w 924722"/>
                  <a:gd name="connsiteY2" fmla="*/ 390525 h 426243"/>
                  <a:gd name="connsiteX3" fmla="*/ 81734 w 924722"/>
                  <a:gd name="connsiteY3" fmla="*/ 295274 h 426243"/>
                  <a:gd name="connsiteX4" fmla="*/ 362721 w 924722"/>
                  <a:gd name="connsiteY4" fmla="*/ 297655 h 426243"/>
                  <a:gd name="connsiteX5" fmla="*/ 410346 w 924722"/>
                  <a:gd name="connsiteY5" fmla="*/ 300036 h 426243"/>
                  <a:gd name="connsiteX6" fmla="*/ 407964 w 924722"/>
                  <a:gd name="connsiteY6" fmla="*/ 240505 h 426243"/>
                  <a:gd name="connsiteX7" fmla="*/ 417489 w 924722"/>
                  <a:gd name="connsiteY7" fmla="*/ 185736 h 426243"/>
                  <a:gd name="connsiteX8" fmla="*/ 453207 w 924722"/>
                  <a:gd name="connsiteY8" fmla="*/ 178592 h 426243"/>
                  <a:gd name="connsiteX9" fmla="*/ 462732 w 924722"/>
                  <a:gd name="connsiteY9" fmla="*/ 130967 h 426243"/>
                  <a:gd name="connsiteX10" fmla="*/ 491307 w 924722"/>
                  <a:gd name="connsiteY10" fmla="*/ 128586 h 426243"/>
                  <a:gd name="connsiteX11" fmla="*/ 496070 w 924722"/>
                  <a:gd name="connsiteY11" fmla="*/ 100011 h 426243"/>
                  <a:gd name="connsiteX12" fmla="*/ 615131 w 924722"/>
                  <a:gd name="connsiteY12" fmla="*/ 90486 h 426243"/>
                  <a:gd name="connsiteX13" fmla="*/ 622276 w 924722"/>
                  <a:gd name="connsiteY13" fmla="*/ 26192 h 426243"/>
                  <a:gd name="connsiteX14" fmla="*/ 793725 w 924722"/>
                  <a:gd name="connsiteY14" fmla="*/ 9524 h 426243"/>
                  <a:gd name="connsiteX15" fmla="*/ 827061 w 924722"/>
                  <a:gd name="connsiteY15" fmla="*/ 21430 h 426243"/>
                  <a:gd name="connsiteX16" fmla="*/ 910405 w 924722"/>
                  <a:gd name="connsiteY16" fmla="*/ 0 h 426243"/>
                  <a:gd name="connsiteX17" fmla="*/ 924694 w 924722"/>
                  <a:gd name="connsiteY17" fmla="*/ 111918 h 426243"/>
                  <a:gd name="connsiteX18" fmla="*/ 898501 w 924722"/>
                  <a:gd name="connsiteY18" fmla="*/ 295273 h 426243"/>
                  <a:gd name="connsiteX0" fmla="*/ 772 w 993751"/>
                  <a:gd name="connsiteY0" fmla="*/ 426243 h 426243"/>
                  <a:gd name="connsiteX1" fmla="*/ 10297 w 993751"/>
                  <a:gd name="connsiteY1" fmla="*/ 392906 h 426243"/>
                  <a:gd name="connsiteX2" fmla="*/ 53159 w 993751"/>
                  <a:gd name="connsiteY2" fmla="*/ 390525 h 426243"/>
                  <a:gd name="connsiteX3" fmla="*/ 81734 w 993751"/>
                  <a:gd name="connsiteY3" fmla="*/ 295274 h 426243"/>
                  <a:gd name="connsiteX4" fmla="*/ 362721 w 993751"/>
                  <a:gd name="connsiteY4" fmla="*/ 297655 h 426243"/>
                  <a:gd name="connsiteX5" fmla="*/ 410346 w 993751"/>
                  <a:gd name="connsiteY5" fmla="*/ 300036 h 426243"/>
                  <a:gd name="connsiteX6" fmla="*/ 407964 w 993751"/>
                  <a:gd name="connsiteY6" fmla="*/ 240505 h 426243"/>
                  <a:gd name="connsiteX7" fmla="*/ 417489 w 993751"/>
                  <a:gd name="connsiteY7" fmla="*/ 185736 h 426243"/>
                  <a:gd name="connsiteX8" fmla="*/ 453207 w 993751"/>
                  <a:gd name="connsiteY8" fmla="*/ 178592 h 426243"/>
                  <a:gd name="connsiteX9" fmla="*/ 462732 w 993751"/>
                  <a:gd name="connsiteY9" fmla="*/ 130967 h 426243"/>
                  <a:gd name="connsiteX10" fmla="*/ 491307 w 993751"/>
                  <a:gd name="connsiteY10" fmla="*/ 128586 h 426243"/>
                  <a:gd name="connsiteX11" fmla="*/ 496070 w 993751"/>
                  <a:gd name="connsiteY11" fmla="*/ 100011 h 426243"/>
                  <a:gd name="connsiteX12" fmla="*/ 615131 w 993751"/>
                  <a:gd name="connsiteY12" fmla="*/ 90486 h 426243"/>
                  <a:gd name="connsiteX13" fmla="*/ 622276 w 993751"/>
                  <a:gd name="connsiteY13" fmla="*/ 26192 h 426243"/>
                  <a:gd name="connsiteX14" fmla="*/ 793725 w 993751"/>
                  <a:gd name="connsiteY14" fmla="*/ 9524 h 426243"/>
                  <a:gd name="connsiteX15" fmla="*/ 827061 w 993751"/>
                  <a:gd name="connsiteY15" fmla="*/ 21430 h 426243"/>
                  <a:gd name="connsiteX16" fmla="*/ 910405 w 993751"/>
                  <a:gd name="connsiteY16" fmla="*/ 0 h 426243"/>
                  <a:gd name="connsiteX17" fmla="*/ 924694 w 993751"/>
                  <a:gd name="connsiteY17" fmla="*/ 111918 h 426243"/>
                  <a:gd name="connsiteX18" fmla="*/ 993751 w 993751"/>
                  <a:gd name="connsiteY18" fmla="*/ 290510 h 426243"/>
                  <a:gd name="connsiteX0" fmla="*/ 772 w 993751"/>
                  <a:gd name="connsiteY0" fmla="*/ 426243 h 426243"/>
                  <a:gd name="connsiteX1" fmla="*/ 10297 w 993751"/>
                  <a:gd name="connsiteY1" fmla="*/ 392906 h 426243"/>
                  <a:gd name="connsiteX2" fmla="*/ 53159 w 993751"/>
                  <a:gd name="connsiteY2" fmla="*/ 390525 h 426243"/>
                  <a:gd name="connsiteX3" fmla="*/ 81734 w 993751"/>
                  <a:gd name="connsiteY3" fmla="*/ 295274 h 426243"/>
                  <a:gd name="connsiteX4" fmla="*/ 362721 w 993751"/>
                  <a:gd name="connsiteY4" fmla="*/ 297655 h 426243"/>
                  <a:gd name="connsiteX5" fmla="*/ 410346 w 993751"/>
                  <a:gd name="connsiteY5" fmla="*/ 300036 h 426243"/>
                  <a:gd name="connsiteX6" fmla="*/ 407964 w 993751"/>
                  <a:gd name="connsiteY6" fmla="*/ 240505 h 426243"/>
                  <a:gd name="connsiteX7" fmla="*/ 417489 w 993751"/>
                  <a:gd name="connsiteY7" fmla="*/ 185736 h 426243"/>
                  <a:gd name="connsiteX8" fmla="*/ 453207 w 993751"/>
                  <a:gd name="connsiteY8" fmla="*/ 178592 h 426243"/>
                  <a:gd name="connsiteX9" fmla="*/ 462732 w 993751"/>
                  <a:gd name="connsiteY9" fmla="*/ 130967 h 426243"/>
                  <a:gd name="connsiteX10" fmla="*/ 491307 w 993751"/>
                  <a:gd name="connsiteY10" fmla="*/ 128586 h 426243"/>
                  <a:gd name="connsiteX11" fmla="*/ 496070 w 993751"/>
                  <a:gd name="connsiteY11" fmla="*/ 100011 h 426243"/>
                  <a:gd name="connsiteX12" fmla="*/ 615131 w 993751"/>
                  <a:gd name="connsiteY12" fmla="*/ 90486 h 426243"/>
                  <a:gd name="connsiteX13" fmla="*/ 622276 w 993751"/>
                  <a:gd name="connsiteY13" fmla="*/ 26192 h 426243"/>
                  <a:gd name="connsiteX14" fmla="*/ 793725 w 993751"/>
                  <a:gd name="connsiteY14" fmla="*/ 9524 h 426243"/>
                  <a:gd name="connsiteX15" fmla="*/ 827061 w 993751"/>
                  <a:gd name="connsiteY15" fmla="*/ 21430 h 426243"/>
                  <a:gd name="connsiteX16" fmla="*/ 910405 w 993751"/>
                  <a:gd name="connsiteY16" fmla="*/ 0 h 426243"/>
                  <a:gd name="connsiteX17" fmla="*/ 924694 w 993751"/>
                  <a:gd name="connsiteY17" fmla="*/ 111918 h 426243"/>
                  <a:gd name="connsiteX18" fmla="*/ 967555 w 993751"/>
                  <a:gd name="connsiteY18" fmla="*/ 119062 h 426243"/>
                  <a:gd name="connsiteX19" fmla="*/ 993751 w 993751"/>
                  <a:gd name="connsiteY19" fmla="*/ 290510 h 426243"/>
                  <a:gd name="connsiteX0" fmla="*/ 772 w 967555"/>
                  <a:gd name="connsiteY0" fmla="*/ 426243 h 426243"/>
                  <a:gd name="connsiteX1" fmla="*/ 10297 w 967555"/>
                  <a:gd name="connsiteY1" fmla="*/ 392906 h 426243"/>
                  <a:gd name="connsiteX2" fmla="*/ 53159 w 967555"/>
                  <a:gd name="connsiteY2" fmla="*/ 390525 h 426243"/>
                  <a:gd name="connsiteX3" fmla="*/ 81734 w 967555"/>
                  <a:gd name="connsiteY3" fmla="*/ 295274 h 426243"/>
                  <a:gd name="connsiteX4" fmla="*/ 362721 w 967555"/>
                  <a:gd name="connsiteY4" fmla="*/ 297655 h 426243"/>
                  <a:gd name="connsiteX5" fmla="*/ 410346 w 967555"/>
                  <a:gd name="connsiteY5" fmla="*/ 300036 h 426243"/>
                  <a:gd name="connsiteX6" fmla="*/ 407964 w 967555"/>
                  <a:gd name="connsiteY6" fmla="*/ 240505 h 426243"/>
                  <a:gd name="connsiteX7" fmla="*/ 417489 w 967555"/>
                  <a:gd name="connsiteY7" fmla="*/ 185736 h 426243"/>
                  <a:gd name="connsiteX8" fmla="*/ 453207 w 967555"/>
                  <a:gd name="connsiteY8" fmla="*/ 178592 h 426243"/>
                  <a:gd name="connsiteX9" fmla="*/ 462732 w 967555"/>
                  <a:gd name="connsiteY9" fmla="*/ 130967 h 426243"/>
                  <a:gd name="connsiteX10" fmla="*/ 491307 w 967555"/>
                  <a:gd name="connsiteY10" fmla="*/ 128586 h 426243"/>
                  <a:gd name="connsiteX11" fmla="*/ 496070 w 967555"/>
                  <a:gd name="connsiteY11" fmla="*/ 100011 h 426243"/>
                  <a:gd name="connsiteX12" fmla="*/ 615131 w 967555"/>
                  <a:gd name="connsiteY12" fmla="*/ 90486 h 426243"/>
                  <a:gd name="connsiteX13" fmla="*/ 622276 w 967555"/>
                  <a:gd name="connsiteY13" fmla="*/ 26192 h 426243"/>
                  <a:gd name="connsiteX14" fmla="*/ 793725 w 967555"/>
                  <a:gd name="connsiteY14" fmla="*/ 9524 h 426243"/>
                  <a:gd name="connsiteX15" fmla="*/ 827061 w 967555"/>
                  <a:gd name="connsiteY15" fmla="*/ 21430 h 426243"/>
                  <a:gd name="connsiteX16" fmla="*/ 910405 w 967555"/>
                  <a:gd name="connsiteY16" fmla="*/ 0 h 426243"/>
                  <a:gd name="connsiteX17" fmla="*/ 924694 w 967555"/>
                  <a:gd name="connsiteY17" fmla="*/ 111918 h 426243"/>
                  <a:gd name="connsiteX18" fmla="*/ 967555 w 967555"/>
                  <a:gd name="connsiteY18" fmla="*/ 119062 h 426243"/>
                  <a:gd name="connsiteX19" fmla="*/ 822301 w 967555"/>
                  <a:gd name="connsiteY19" fmla="*/ 309560 h 426243"/>
                  <a:gd name="connsiteX0" fmla="*/ 772 w 967555"/>
                  <a:gd name="connsiteY0" fmla="*/ 426243 h 426243"/>
                  <a:gd name="connsiteX1" fmla="*/ 10297 w 967555"/>
                  <a:gd name="connsiteY1" fmla="*/ 392906 h 426243"/>
                  <a:gd name="connsiteX2" fmla="*/ 53159 w 967555"/>
                  <a:gd name="connsiteY2" fmla="*/ 390525 h 426243"/>
                  <a:gd name="connsiteX3" fmla="*/ 81734 w 967555"/>
                  <a:gd name="connsiteY3" fmla="*/ 295274 h 426243"/>
                  <a:gd name="connsiteX4" fmla="*/ 362721 w 967555"/>
                  <a:gd name="connsiteY4" fmla="*/ 297655 h 426243"/>
                  <a:gd name="connsiteX5" fmla="*/ 410346 w 967555"/>
                  <a:gd name="connsiteY5" fmla="*/ 300036 h 426243"/>
                  <a:gd name="connsiteX6" fmla="*/ 407964 w 967555"/>
                  <a:gd name="connsiteY6" fmla="*/ 240505 h 426243"/>
                  <a:gd name="connsiteX7" fmla="*/ 417489 w 967555"/>
                  <a:gd name="connsiteY7" fmla="*/ 185736 h 426243"/>
                  <a:gd name="connsiteX8" fmla="*/ 453207 w 967555"/>
                  <a:gd name="connsiteY8" fmla="*/ 178592 h 426243"/>
                  <a:gd name="connsiteX9" fmla="*/ 462732 w 967555"/>
                  <a:gd name="connsiteY9" fmla="*/ 130967 h 426243"/>
                  <a:gd name="connsiteX10" fmla="*/ 491307 w 967555"/>
                  <a:gd name="connsiteY10" fmla="*/ 128586 h 426243"/>
                  <a:gd name="connsiteX11" fmla="*/ 496070 w 967555"/>
                  <a:gd name="connsiteY11" fmla="*/ 100011 h 426243"/>
                  <a:gd name="connsiteX12" fmla="*/ 615131 w 967555"/>
                  <a:gd name="connsiteY12" fmla="*/ 90486 h 426243"/>
                  <a:gd name="connsiteX13" fmla="*/ 622276 w 967555"/>
                  <a:gd name="connsiteY13" fmla="*/ 26192 h 426243"/>
                  <a:gd name="connsiteX14" fmla="*/ 793725 w 967555"/>
                  <a:gd name="connsiteY14" fmla="*/ 9524 h 426243"/>
                  <a:gd name="connsiteX15" fmla="*/ 827061 w 967555"/>
                  <a:gd name="connsiteY15" fmla="*/ 21430 h 426243"/>
                  <a:gd name="connsiteX16" fmla="*/ 910405 w 967555"/>
                  <a:gd name="connsiteY16" fmla="*/ 0 h 426243"/>
                  <a:gd name="connsiteX17" fmla="*/ 924694 w 967555"/>
                  <a:gd name="connsiteY17" fmla="*/ 111918 h 426243"/>
                  <a:gd name="connsiteX18" fmla="*/ 967555 w 967555"/>
                  <a:gd name="connsiteY18" fmla="*/ 119062 h 426243"/>
                  <a:gd name="connsiteX19" fmla="*/ 962793 w 967555"/>
                  <a:gd name="connsiteY19" fmla="*/ 216693 h 426243"/>
                  <a:gd name="connsiteX20" fmla="*/ 822301 w 967555"/>
                  <a:gd name="connsiteY20" fmla="*/ 309560 h 426243"/>
                  <a:gd name="connsiteX0" fmla="*/ 772 w 1088638"/>
                  <a:gd name="connsiteY0" fmla="*/ 426243 h 433385"/>
                  <a:gd name="connsiteX1" fmla="*/ 10297 w 1088638"/>
                  <a:gd name="connsiteY1" fmla="*/ 392906 h 433385"/>
                  <a:gd name="connsiteX2" fmla="*/ 53159 w 1088638"/>
                  <a:gd name="connsiteY2" fmla="*/ 390525 h 433385"/>
                  <a:gd name="connsiteX3" fmla="*/ 81734 w 1088638"/>
                  <a:gd name="connsiteY3" fmla="*/ 295274 h 433385"/>
                  <a:gd name="connsiteX4" fmla="*/ 362721 w 1088638"/>
                  <a:gd name="connsiteY4" fmla="*/ 297655 h 433385"/>
                  <a:gd name="connsiteX5" fmla="*/ 410346 w 1088638"/>
                  <a:gd name="connsiteY5" fmla="*/ 300036 h 433385"/>
                  <a:gd name="connsiteX6" fmla="*/ 407964 w 1088638"/>
                  <a:gd name="connsiteY6" fmla="*/ 240505 h 433385"/>
                  <a:gd name="connsiteX7" fmla="*/ 417489 w 1088638"/>
                  <a:gd name="connsiteY7" fmla="*/ 185736 h 433385"/>
                  <a:gd name="connsiteX8" fmla="*/ 453207 w 1088638"/>
                  <a:gd name="connsiteY8" fmla="*/ 178592 h 433385"/>
                  <a:gd name="connsiteX9" fmla="*/ 462732 w 1088638"/>
                  <a:gd name="connsiteY9" fmla="*/ 130967 h 433385"/>
                  <a:gd name="connsiteX10" fmla="*/ 491307 w 1088638"/>
                  <a:gd name="connsiteY10" fmla="*/ 128586 h 433385"/>
                  <a:gd name="connsiteX11" fmla="*/ 496070 w 1088638"/>
                  <a:gd name="connsiteY11" fmla="*/ 100011 h 433385"/>
                  <a:gd name="connsiteX12" fmla="*/ 615131 w 1088638"/>
                  <a:gd name="connsiteY12" fmla="*/ 90486 h 433385"/>
                  <a:gd name="connsiteX13" fmla="*/ 622276 w 1088638"/>
                  <a:gd name="connsiteY13" fmla="*/ 26192 h 433385"/>
                  <a:gd name="connsiteX14" fmla="*/ 793725 w 1088638"/>
                  <a:gd name="connsiteY14" fmla="*/ 9524 h 433385"/>
                  <a:gd name="connsiteX15" fmla="*/ 827061 w 1088638"/>
                  <a:gd name="connsiteY15" fmla="*/ 21430 h 433385"/>
                  <a:gd name="connsiteX16" fmla="*/ 910405 w 1088638"/>
                  <a:gd name="connsiteY16" fmla="*/ 0 h 433385"/>
                  <a:gd name="connsiteX17" fmla="*/ 924694 w 1088638"/>
                  <a:gd name="connsiteY17" fmla="*/ 111918 h 433385"/>
                  <a:gd name="connsiteX18" fmla="*/ 967555 w 1088638"/>
                  <a:gd name="connsiteY18" fmla="*/ 119062 h 433385"/>
                  <a:gd name="connsiteX19" fmla="*/ 962793 w 1088638"/>
                  <a:gd name="connsiteY19" fmla="*/ 216693 h 433385"/>
                  <a:gd name="connsiteX20" fmla="*/ 1081857 w 1088638"/>
                  <a:gd name="connsiteY20" fmla="*/ 433385 h 433385"/>
                  <a:gd name="connsiteX0" fmla="*/ 772 w 1081857"/>
                  <a:gd name="connsiteY0" fmla="*/ 426243 h 433385"/>
                  <a:gd name="connsiteX1" fmla="*/ 10297 w 1081857"/>
                  <a:gd name="connsiteY1" fmla="*/ 392906 h 433385"/>
                  <a:gd name="connsiteX2" fmla="*/ 53159 w 1081857"/>
                  <a:gd name="connsiteY2" fmla="*/ 390525 h 433385"/>
                  <a:gd name="connsiteX3" fmla="*/ 81734 w 1081857"/>
                  <a:gd name="connsiteY3" fmla="*/ 295274 h 433385"/>
                  <a:gd name="connsiteX4" fmla="*/ 362721 w 1081857"/>
                  <a:gd name="connsiteY4" fmla="*/ 297655 h 433385"/>
                  <a:gd name="connsiteX5" fmla="*/ 410346 w 1081857"/>
                  <a:gd name="connsiteY5" fmla="*/ 300036 h 433385"/>
                  <a:gd name="connsiteX6" fmla="*/ 407964 w 1081857"/>
                  <a:gd name="connsiteY6" fmla="*/ 240505 h 433385"/>
                  <a:gd name="connsiteX7" fmla="*/ 417489 w 1081857"/>
                  <a:gd name="connsiteY7" fmla="*/ 185736 h 433385"/>
                  <a:gd name="connsiteX8" fmla="*/ 453207 w 1081857"/>
                  <a:gd name="connsiteY8" fmla="*/ 178592 h 433385"/>
                  <a:gd name="connsiteX9" fmla="*/ 462732 w 1081857"/>
                  <a:gd name="connsiteY9" fmla="*/ 130967 h 433385"/>
                  <a:gd name="connsiteX10" fmla="*/ 491307 w 1081857"/>
                  <a:gd name="connsiteY10" fmla="*/ 128586 h 433385"/>
                  <a:gd name="connsiteX11" fmla="*/ 496070 w 1081857"/>
                  <a:gd name="connsiteY11" fmla="*/ 100011 h 433385"/>
                  <a:gd name="connsiteX12" fmla="*/ 615131 w 1081857"/>
                  <a:gd name="connsiteY12" fmla="*/ 90486 h 433385"/>
                  <a:gd name="connsiteX13" fmla="*/ 622276 w 1081857"/>
                  <a:gd name="connsiteY13" fmla="*/ 26192 h 433385"/>
                  <a:gd name="connsiteX14" fmla="*/ 793725 w 1081857"/>
                  <a:gd name="connsiteY14" fmla="*/ 9524 h 433385"/>
                  <a:gd name="connsiteX15" fmla="*/ 827061 w 1081857"/>
                  <a:gd name="connsiteY15" fmla="*/ 21430 h 433385"/>
                  <a:gd name="connsiteX16" fmla="*/ 910405 w 1081857"/>
                  <a:gd name="connsiteY16" fmla="*/ 0 h 433385"/>
                  <a:gd name="connsiteX17" fmla="*/ 924694 w 1081857"/>
                  <a:gd name="connsiteY17" fmla="*/ 111918 h 433385"/>
                  <a:gd name="connsiteX18" fmla="*/ 967555 w 1081857"/>
                  <a:gd name="connsiteY18" fmla="*/ 119062 h 433385"/>
                  <a:gd name="connsiteX19" fmla="*/ 962793 w 1081857"/>
                  <a:gd name="connsiteY19" fmla="*/ 216693 h 433385"/>
                  <a:gd name="connsiteX20" fmla="*/ 1081857 w 1081857"/>
                  <a:gd name="connsiteY20" fmla="*/ 433385 h 433385"/>
                  <a:gd name="connsiteX0" fmla="*/ 772 w 1150913"/>
                  <a:gd name="connsiteY0" fmla="*/ 426243 h 507203"/>
                  <a:gd name="connsiteX1" fmla="*/ 10297 w 1150913"/>
                  <a:gd name="connsiteY1" fmla="*/ 392906 h 507203"/>
                  <a:gd name="connsiteX2" fmla="*/ 53159 w 1150913"/>
                  <a:gd name="connsiteY2" fmla="*/ 390525 h 507203"/>
                  <a:gd name="connsiteX3" fmla="*/ 81734 w 1150913"/>
                  <a:gd name="connsiteY3" fmla="*/ 295274 h 507203"/>
                  <a:gd name="connsiteX4" fmla="*/ 362721 w 1150913"/>
                  <a:gd name="connsiteY4" fmla="*/ 297655 h 507203"/>
                  <a:gd name="connsiteX5" fmla="*/ 410346 w 1150913"/>
                  <a:gd name="connsiteY5" fmla="*/ 300036 h 507203"/>
                  <a:gd name="connsiteX6" fmla="*/ 407964 w 1150913"/>
                  <a:gd name="connsiteY6" fmla="*/ 240505 h 507203"/>
                  <a:gd name="connsiteX7" fmla="*/ 417489 w 1150913"/>
                  <a:gd name="connsiteY7" fmla="*/ 185736 h 507203"/>
                  <a:gd name="connsiteX8" fmla="*/ 453207 w 1150913"/>
                  <a:gd name="connsiteY8" fmla="*/ 178592 h 507203"/>
                  <a:gd name="connsiteX9" fmla="*/ 462732 w 1150913"/>
                  <a:gd name="connsiteY9" fmla="*/ 130967 h 507203"/>
                  <a:gd name="connsiteX10" fmla="*/ 491307 w 1150913"/>
                  <a:gd name="connsiteY10" fmla="*/ 128586 h 507203"/>
                  <a:gd name="connsiteX11" fmla="*/ 496070 w 1150913"/>
                  <a:gd name="connsiteY11" fmla="*/ 100011 h 507203"/>
                  <a:gd name="connsiteX12" fmla="*/ 615131 w 1150913"/>
                  <a:gd name="connsiteY12" fmla="*/ 90486 h 507203"/>
                  <a:gd name="connsiteX13" fmla="*/ 622276 w 1150913"/>
                  <a:gd name="connsiteY13" fmla="*/ 26192 h 507203"/>
                  <a:gd name="connsiteX14" fmla="*/ 793725 w 1150913"/>
                  <a:gd name="connsiteY14" fmla="*/ 9524 h 507203"/>
                  <a:gd name="connsiteX15" fmla="*/ 827061 w 1150913"/>
                  <a:gd name="connsiteY15" fmla="*/ 21430 h 507203"/>
                  <a:gd name="connsiteX16" fmla="*/ 910405 w 1150913"/>
                  <a:gd name="connsiteY16" fmla="*/ 0 h 507203"/>
                  <a:gd name="connsiteX17" fmla="*/ 924694 w 1150913"/>
                  <a:gd name="connsiteY17" fmla="*/ 111918 h 507203"/>
                  <a:gd name="connsiteX18" fmla="*/ 967555 w 1150913"/>
                  <a:gd name="connsiteY18" fmla="*/ 119062 h 507203"/>
                  <a:gd name="connsiteX19" fmla="*/ 962793 w 1150913"/>
                  <a:gd name="connsiteY19" fmla="*/ 216693 h 507203"/>
                  <a:gd name="connsiteX20" fmla="*/ 1150913 w 1150913"/>
                  <a:gd name="connsiteY20" fmla="*/ 507203 h 507203"/>
                  <a:gd name="connsiteX0" fmla="*/ 772 w 1164284"/>
                  <a:gd name="connsiteY0" fmla="*/ 426243 h 507203"/>
                  <a:gd name="connsiteX1" fmla="*/ 10297 w 1164284"/>
                  <a:gd name="connsiteY1" fmla="*/ 392906 h 507203"/>
                  <a:gd name="connsiteX2" fmla="*/ 53159 w 1164284"/>
                  <a:gd name="connsiteY2" fmla="*/ 390525 h 507203"/>
                  <a:gd name="connsiteX3" fmla="*/ 81734 w 1164284"/>
                  <a:gd name="connsiteY3" fmla="*/ 295274 h 507203"/>
                  <a:gd name="connsiteX4" fmla="*/ 362721 w 1164284"/>
                  <a:gd name="connsiteY4" fmla="*/ 297655 h 507203"/>
                  <a:gd name="connsiteX5" fmla="*/ 410346 w 1164284"/>
                  <a:gd name="connsiteY5" fmla="*/ 300036 h 507203"/>
                  <a:gd name="connsiteX6" fmla="*/ 407964 w 1164284"/>
                  <a:gd name="connsiteY6" fmla="*/ 240505 h 507203"/>
                  <a:gd name="connsiteX7" fmla="*/ 417489 w 1164284"/>
                  <a:gd name="connsiteY7" fmla="*/ 185736 h 507203"/>
                  <a:gd name="connsiteX8" fmla="*/ 453207 w 1164284"/>
                  <a:gd name="connsiteY8" fmla="*/ 178592 h 507203"/>
                  <a:gd name="connsiteX9" fmla="*/ 462732 w 1164284"/>
                  <a:gd name="connsiteY9" fmla="*/ 130967 h 507203"/>
                  <a:gd name="connsiteX10" fmla="*/ 491307 w 1164284"/>
                  <a:gd name="connsiteY10" fmla="*/ 128586 h 507203"/>
                  <a:gd name="connsiteX11" fmla="*/ 496070 w 1164284"/>
                  <a:gd name="connsiteY11" fmla="*/ 100011 h 507203"/>
                  <a:gd name="connsiteX12" fmla="*/ 615131 w 1164284"/>
                  <a:gd name="connsiteY12" fmla="*/ 90486 h 507203"/>
                  <a:gd name="connsiteX13" fmla="*/ 622276 w 1164284"/>
                  <a:gd name="connsiteY13" fmla="*/ 26192 h 507203"/>
                  <a:gd name="connsiteX14" fmla="*/ 793725 w 1164284"/>
                  <a:gd name="connsiteY14" fmla="*/ 9524 h 507203"/>
                  <a:gd name="connsiteX15" fmla="*/ 827061 w 1164284"/>
                  <a:gd name="connsiteY15" fmla="*/ 21430 h 507203"/>
                  <a:gd name="connsiteX16" fmla="*/ 910405 w 1164284"/>
                  <a:gd name="connsiteY16" fmla="*/ 0 h 507203"/>
                  <a:gd name="connsiteX17" fmla="*/ 924694 w 1164284"/>
                  <a:gd name="connsiteY17" fmla="*/ 111918 h 507203"/>
                  <a:gd name="connsiteX18" fmla="*/ 967555 w 1164284"/>
                  <a:gd name="connsiteY18" fmla="*/ 119062 h 507203"/>
                  <a:gd name="connsiteX19" fmla="*/ 962793 w 1164284"/>
                  <a:gd name="connsiteY19" fmla="*/ 216693 h 507203"/>
                  <a:gd name="connsiteX20" fmla="*/ 1155674 w 1164284"/>
                  <a:gd name="connsiteY20" fmla="*/ 247650 h 507203"/>
                  <a:gd name="connsiteX21" fmla="*/ 1150913 w 1164284"/>
                  <a:gd name="connsiteY21" fmla="*/ 507203 h 507203"/>
                  <a:gd name="connsiteX0" fmla="*/ 772 w 1312838"/>
                  <a:gd name="connsiteY0" fmla="*/ 426243 h 447672"/>
                  <a:gd name="connsiteX1" fmla="*/ 10297 w 1312838"/>
                  <a:gd name="connsiteY1" fmla="*/ 392906 h 447672"/>
                  <a:gd name="connsiteX2" fmla="*/ 53159 w 1312838"/>
                  <a:gd name="connsiteY2" fmla="*/ 390525 h 447672"/>
                  <a:gd name="connsiteX3" fmla="*/ 81734 w 1312838"/>
                  <a:gd name="connsiteY3" fmla="*/ 295274 h 447672"/>
                  <a:gd name="connsiteX4" fmla="*/ 362721 w 1312838"/>
                  <a:gd name="connsiteY4" fmla="*/ 297655 h 447672"/>
                  <a:gd name="connsiteX5" fmla="*/ 410346 w 1312838"/>
                  <a:gd name="connsiteY5" fmla="*/ 300036 h 447672"/>
                  <a:gd name="connsiteX6" fmla="*/ 407964 w 1312838"/>
                  <a:gd name="connsiteY6" fmla="*/ 240505 h 447672"/>
                  <a:gd name="connsiteX7" fmla="*/ 417489 w 1312838"/>
                  <a:gd name="connsiteY7" fmla="*/ 185736 h 447672"/>
                  <a:gd name="connsiteX8" fmla="*/ 453207 w 1312838"/>
                  <a:gd name="connsiteY8" fmla="*/ 178592 h 447672"/>
                  <a:gd name="connsiteX9" fmla="*/ 462732 w 1312838"/>
                  <a:gd name="connsiteY9" fmla="*/ 130967 h 447672"/>
                  <a:gd name="connsiteX10" fmla="*/ 491307 w 1312838"/>
                  <a:gd name="connsiteY10" fmla="*/ 128586 h 447672"/>
                  <a:gd name="connsiteX11" fmla="*/ 496070 w 1312838"/>
                  <a:gd name="connsiteY11" fmla="*/ 100011 h 447672"/>
                  <a:gd name="connsiteX12" fmla="*/ 615131 w 1312838"/>
                  <a:gd name="connsiteY12" fmla="*/ 90486 h 447672"/>
                  <a:gd name="connsiteX13" fmla="*/ 622276 w 1312838"/>
                  <a:gd name="connsiteY13" fmla="*/ 26192 h 447672"/>
                  <a:gd name="connsiteX14" fmla="*/ 793725 w 1312838"/>
                  <a:gd name="connsiteY14" fmla="*/ 9524 h 447672"/>
                  <a:gd name="connsiteX15" fmla="*/ 827061 w 1312838"/>
                  <a:gd name="connsiteY15" fmla="*/ 21430 h 447672"/>
                  <a:gd name="connsiteX16" fmla="*/ 910405 w 1312838"/>
                  <a:gd name="connsiteY16" fmla="*/ 0 h 447672"/>
                  <a:gd name="connsiteX17" fmla="*/ 924694 w 1312838"/>
                  <a:gd name="connsiteY17" fmla="*/ 111918 h 447672"/>
                  <a:gd name="connsiteX18" fmla="*/ 967555 w 1312838"/>
                  <a:gd name="connsiteY18" fmla="*/ 119062 h 447672"/>
                  <a:gd name="connsiteX19" fmla="*/ 962793 w 1312838"/>
                  <a:gd name="connsiteY19" fmla="*/ 216693 h 447672"/>
                  <a:gd name="connsiteX20" fmla="*/ 1155674 w 1312838"/>
                  <a:gd name="connsiteY20" fmla="*/ 247650 h 447672"/>
                  <a:gd name="connsiteX21" fmla="*/ 1312838 w 1312838"/>
                  <a:gd name="connsiteY21" fmla="*/ 447672 h 447672"/>
                  <a:gd name="connsiteX0" fmla="*/ 772 w 1162096"/>
                  <a:gd name="connsiteY0" fmla="*/ 426243 h 507203"/>
                  <a:gd name="connsiteX1" fmla="*/ 10297 w 1162096"/>
                  <a:gd name="connsiteY1" fmla="*/ 392906 h 507203"/>
                  <a:gd name="connsiteX2" fmla="*/ 53159 w 1162096"/>
                  <a:gd name="connsiteY2" fmla="*/ 390525 h 507203"/>
                  <a:gd name="connsiteX3" fmla="*/ 81734 w 1162096"/>
                  <a:gd name="connsiteY3" fmla="*/ 295274 h 507203"/>
                  <a:gd name="connsiteX4" fmla="*/ 362721 w 1162096"/>
                  <a:gd name="connsiteY4" fmla="*/ 297655 h 507203"/>
                  <a:gd name="connsiteX5" fmla="*/ 410346 w 1162096"/>
                  <a:gd name="connsiteY5" fmla="*/ 300036 h 507203"/>
                  <a:gd name="connsiteX6" fmla="*/ 407964 w 1162096"/>
                  <a:gd name="connsiteY6" fmla="*/ 240505 h 507203"/>
                  <a:gd name="connsiteX7" fmla="*/ 417489 w 1162096"/>
                  <a:gd name="connsiteY7" fmla="*/ 185736 h 507203"/>
                  <a:gd name="connsiteX8" fmla="*/ 453207 w 1162096"/>
                  <a:gd name="connsiteY8" fmla="*/ 178592 h 507203"/>
                  <a:gd name="connsiteX9" fmla="*/ 462732 w 1162096"/>
                  <a:gd name="connsiteY9" fmla="*/ 130967 h 507203"/>
                  <a:gd name="connsiteX10" fmla="*/ 491307 w 1162096"/>
                  <a:gd name="connsiteY10" fmla="*/ 128586 h 507203"/>
                  <a:gd name="connsiteX11" fmla="*/ 496070 w 1162096"/>
                  <a:gd name="connsiteY11" fmla="*/ 100011 h 507203"/>
                  <a:gd name="connsiteX12" fmla="*/ 615131 w 1162096"/>
                  <a:gd name="connsiteY12" fmla="*/ 90486 h 507203"/>
                  <a:gd name="connsiteX13" fmla="*/ 622276 w 1162096"/>
                  <a:gd name="connsiteY13" fmla="*/ 26192 h 507203"/>
                  <a:gd name="connsiteX14" fmla="*/ 793725 w 1162096"/>
                  <a:gd name="connsiteY14" fmla="*/ 9524 h 507203"/>
                  <a:gd name="connsiteX15" fmla="*/ 827061 w 1162096"/>
                  <a:gd name="connsiteY15" fmla="*/ 21430 h 507203"/>
                  <a:gd name="connsiteX16" fmla="*/ 910405 w 1162096"/>
                  <a:gd name="connsiteY16" fmla="*/ 0 h 507203"/>
                  <a:gd name="connsiteX17" fmla="*/ 924694 w 1162096"/>
                  <a:gd name="connsiteY17" fmla="*/ 111918 h 507203"/>
                  <a:gd name="connsiteX18" fmla="*/ 967555 w 1162096"/>
                  <a:gd name="connsiteY18" fmla="*/ 119062 h 507203"/>
                  <a:gd name="connsiteX19" fmla="*/ 962793 w 1162096"/>
                  <a:gd name="connsiteY19" fmla="*/ 216693 h 507203"/>
                  <a:gd name="connsiteX20" fmla="*/ 1155674 w 1162096"/>
                  <a:gd name="connsiteY20" fmla="*/ 247650 h 507203"/>
                  <a:gd name="connsiteX21" fmla="*/ 1122338 w 1162096"/>
                  <a:gd name="connsiteY21" fmla="*/ 507203 h 507203"/>
                  <a:gd name="connsiteX0" fmla="*/ 772 w 1199682"/>
                  <a:gd name="connsiteY0" fmla="*/ 426243 h 507203"/>
                  <a:gd name="connsiteX1" fmla="*/ 10297 w 1199682"/>
                  <a:gd name="connsiteY1" fmla="*/ 392906 h 507203"/>
                  <a:gd name="connsiteX2" fmla="*/ 53159 w 1199682"/>
                  <a:gd name="connsiteY2" fmla="*/ 390525 h 507203"/>
                  <a:gd name="connsiteX3" fmla="*/ 81734 w 1199682"/>
                  <a:gd name="connsiteY3" fmla="*/ 295274 h 507203"/>
                  <a:gd name="connsiteX4" fmla="*/ 362721 w 1199682"/>
                  <a:gd name="connsiteY4" fmla="*/ 297655 h 507203"/>
                  <a:gd name="connsiteX5" fmla="*/ 410346 w 1199682"/>
                  <a:gd name="connsiteY5" fmla="*/ 300036 h 507203"/>
                  <a:gd name="connsiteX6" fmla="*/ 407964 w 1199682"/>
                  <a:gd name="connsiteY6" fmla="*/ 240505 h 507203"/>
                  <a:gd name="connsiteX7" fmla="*/ 417489 w 1199682"/>
                  <a:gd name="connsiteY7" fmla="*/ 185736 h 507203"/>
                  <a:gd name="connsiteX8" fmla="*/ 453207 w 1199682"/>
                  <a:gd name="connsiteY8" fmla="*/ 178592 h 507203"/>
                  <a:gd name="connsiteX9" fmla="*/ 462732 w 1199682"/>
                  <a:gd name="connsiteY9" fmla="*/ 130967 h 507203"/>
                  <a:gd name="connsiteX10" fmla="*/ 491307 w 1199682"/>
                  <a:gd name="connsiteY10" fmla="*/ 128586 h 507203"/>
                  <a:gd name="connsiteX11" fmla="*/ 496070 w 1199682"/>
                  <a:gd name="connsiteY11" fmla="*/ 100011 h 507203"/>
                  <a:gd name="connsiteX12" fmla="*/ 615131 w 1199682"/>
                  <a:gd name="connsiteY12" fmla="*/ 90486 h 507203"/>
                  <a:gd name="connsiteX13" fmla="*/ 622276 w 1199682"/>
                  <a:gd name="connsiteY13" fmla="*/ 26192 h 507203"/>
                  <a:gd name="connsiteX14" fmla="*/ 793725 w 1199682"/>
                  <a:gd name="connsiteY14" fmla="*/ 9524 h 507203"/>
                  <a:gd name="connsiteX15" fmla="*/ 827061 w 1199682"/>
                  <a:gd name="connsiteY15" fmla="*/ 21430 h 507203"/>
                  <a:gd name="connsiteX16" fmla="*/ 910405 w 1199682"/>
                  <a:gd name="connsiteY16" fmla="*/ 0 h 507203"/>
                  <a:gd name="connsiteX17" fmla="*/ 924694 w 1199682"/>
                  <a:gd name="connsiteY17" fmla="*/ 111918 h 507203"/>
                  <a:gd name="connsiteX18" fmla="*/ 967555 w 1199682"/>
                  <a:gd name="connsiteY18" fmla="*/ 119062 h 507203"/>
                  <a:gd name="connsiteX19" fmla="*/ 962793 w 1199682"/>
                  <a:gd name="connsiteY19" fmla="*/ 216693 h 507203"/>
                  <a:gd name="connsiteX20" fmla="*/ 1155674 w 1199682"/>
                  <a:gd name="connsiteY20" fmla="*/ 247650 h 507203"/>
                  <a:gd name="connsiteX21" fmla="*/ 1198535 w 1199682"/>
                  <a:gd name="connsiteY21" fmla="*/ 223837 h 507203"/>
                  <a:gd name="connsiteX22" fmla="*/ 1122338 w 1199682"/>
                  <a:gd name="connsiteY22" fmla="*/ 507203 h 507203"/>
                  <a:gd name="connsiteX0" fmla="*/ 772 w 1200194"/>
                  <a:gd name="connsiteY0" fmla="*/ 426243 h 507203"/>
                  <a:gd name="connsiteX1" fmla="*/ 10297 w 1200194"/>
                  <a:gd name="connsiteY1" fmla="*/ 392906 h 507203"/>
                  <a:gd name="connsiteX2" fmla="*/ 53159 w 1200194"/>
                  <a:gd name="connsiteY2" fmla="*/ 390525 h 507203"/>
                  <a:gd name="connsiteX3" fmla="*/ 81734 w 1200194"/>
                  <a:gd name="connsiteY3" fmla="*/ 295274 h 507203"/>
                  <a:gd name="connsiteX4" fmla="*/ 362721 w 1200194"/>
                  <a:gd name="connsiteY4" fmla="*/ 297655 h 507203"/>
                  <a:gd name="connsiteX5" fmla="*/ 410346 w 1200194"/>
                  <a:gd name="connsiteY5" fmla="*/ 300036 h 507203"/>
                  <a:gd name="connsiteX6" fmla="*/ 407964 w 1200194"/>
                  <a:gd name="connsiteY6" fmla="*/ 240505 h 507203"/>
                  <a:gd name="connsiteX7" fmla="*/ 417489 w 1200194"/>
                  <a:gd name="connsiteY7" fmla="*/ 185736 h 507203"/>
                  <a:gd name="connsiteX8" fmla="*/ 453207 w 1200194"/>
                  <a:gd name="connsiteY8" fmla="*/ 178592 h 507203"/>
                  <a:gd name="connsiteX9" fmla="*/ 462732 w 1200194"/>
                  <a:gd name="connsiteY9" fmla="*/ 130967 h 507203"/>
                  <a:gd name="connsiteX10" fmla="*/ 491307 w 1200194"/>
                  <a:gd name="connsiteY10" fmla="*/ 128586 h 507203"/>
                  <a:gd name="connsiteX11" fmla="*/ 496070 w 1200194"/>
                  <a:gd name="connsiteY11" fmla="*/ 100011 h 507203"/>
                  <a:gd name="connsiteX12" fmla="*/ 615131 w 1200194"/>
                  <a:gd name="connsiteY12" fmla="*/ 90486 h 507203"/>
                  <a:gd name="connsiteX13" fmla="*/ 622276 w 1200194"/>
                  <a:gd name="connsiteY13" fmla="*/ 26192 h 507203"/>
                  <a:gd name="connsiteX14" fmla="*/ 793725 w 1200194"/>
                  <a:gd name="connsiteY14" fmla="*/ 9524 h 507203"/>
                  <a:gd name="connsiteX15" fmla="*/ 827061 w 1200194"/>
                  <a:gd name="connsiteY15" fmla="*/ 21430 h 507203"/>
                  <a:gd name="connsiteX16" fmla="*/ 910405 w 1200194"/>
                  <a:gd name="connsiteY16" fmla="*/ 0 h 507203"/>
                  <a:gd name="connsiteX17" fmla="*/ 924694 w 1200194"/>
                  <a:gd name="connsiteY17" fmla="*/ 111918 h 507203"/>
                  <a:gd name="connsiteX18" fmla="*/ 967555 w 1200194"/>
                  <a:gd name="connsiteY18" fmla="*/ 119062 h 507203"/>
                  <a:gd name="connsiteX19" fmla="*/ 962793 w 1200194"/>
                  <a:gd name="connsiteY19" fmla="*/ 216693 h 507203"/>
                  <a:gd name="connsiteX20" fmla="*/ 1162818 w 1200194"/>
                  <a:gd name="connsiteY20" fmla="*/ 240506 h 507203"/>
                  <a:gd name="connsiteX21" fmla="*/ 1198535 w 1200194"/>
                  <a:gd name="connsiteY21" fmla="*/ 223837 h 507203"/>
                  <a:gd name="connsiteX22" fmla="*/ 1122338 w 1200194"/>
                  <a:gd name="connsiteY22" fmla="*/ 507203 h 507203"/>
                  <a:gd name="connsiteX0" fmla="*/ 772 w 1229755"/>
                  <a:gd name="connsiteY0" fmla="*/ 426243 h 507203"/>
                  <a:gd name="connsiteX1" fmla="*/ 10297 w 1229755"/>
                  <a:gd name="connsiteY1" fmla="*/ 392906 h 507203"/>
                  <a:gd name="connsiteX2" fmla="*/ 53159 w 1229755"/>
                  <a:gd name="connsiteY2" fmla="*/ 390525 h 507203"/>
                  <a:gd name="connsiteX3" fmla="*/ 81734 w 1229755"/>
                  <a:gd name="connsiteY3" fmla="*/ 295274 h 507203"/>
                  <a:gd name="connsiteX4" fmla="*/ 362721 w 1229755"/>
                  <a:gd name="connsiteY4" fmla="*/ 297655 h 507203"/>
                  <a:gd name="connsiteX5" fmla="*/ 410346 w 1229755"/>
                  <a:gd name="connsiteY5" fmla="*/ 300036 h 507203"/>
                  <a:gd name="connsiteX6" fmla="*/ 407964 w 1229755"/>
                  <a:gd name="connsiteY6" fmla="*/ 240505 h 507203"/>
                  <a:gd name="connsiteX7" fmla="*/ 417489 w 1229755"/>
                  <a:gd name="connsiteY7" fmla="*/ 185736 h 507203"/>
                  <a:gd name="connsiteX8" fmla="*/ 453207 w 1229755"/>
                  <a:gd name="connsiteY8" fmla="*/ 178592 h 507203"/>
                  <a:gd name="connsiteX9" fmla="*/ 462732 w 1229755"/>
                  <a:gd name="connsiteY9" fmla="*/ 130967 h 507203"/>
                  <a:gd name="connsiteX10" fmla="*/ 491307 w 1229755"/>
                  <a:gd name="connsiteY10" fmla="*/ 128586 h 507203"/>
                  <a:gd name="connsiteX11" fmla="*/ 496070 w 1229755"/>
                  <a:gd name="connsiteY11" fmla="*/ 100011 h 507203"/>
                  <a:gd name="connsiteX12" fmla="*/ 615131 w 1229755"/>
                  <a:gd name="connsiteY12" fmla="*/ 90486 h 507203"/>
                  <a:gd name="connsiteX13" fmla="*/ 622276 w 1229755"/>
                  <a:gd name="connsiteY13" fmla="*/ 26192 h 507203"/>
                  <a:gd name="connsiteX14" fmla="*/ 793725 w 1229755"/>
                  <a:gd name="connsiteY14" fmla="*/ 9524 h 507203"/>
                  <a:gd name="connsiteX15" fmla="*/ 827061 w 1229755"/>
                  <a:gd name="connsiteY15" fmla="*/ 21430 h 507203"/>
                  <a:gd name="connsiteX16" fmla="*/ 910405 w 1229755"/>
                  <a:gd name="connsiteY16" fmla="*/ 0 h 507203"/>
                  <a:gd name="connsiteX17" fmla="*/ 924694 w 1229755"/>
                  <a:gd name="connsiteY17" fmla="*/ 111918 h 507203"/>
                  <a:gd name="connsiteX18" fmla="*/ 967555 w 1229755"/>
                  <a:gd name="connsiteY18" fmla="*/ 119062 h 507203"/>
                  <a:gd name="connsiteX19" fmla="*/ 962793 w 1229755"/>
                  <a:gd name="connsiteY19" fmla="*/ 216693 h 507203"/>
                  <a:gd name="connsiteX20" fmla="*/ 1162818 w 1229755"/>
                  <a:gd name="connsiteY20" fmla="*/ 240506 h 507203"/>
                  <a:gd name="connsiteX21" fmla="*/ 1198535 w 1229755"/>
                  <a:gd name="connsiteY21" fmla="*/ 223837 h 507203"/>
                  <a:gd name="connsiteX22" fmla="*/ 1227110 w 1229755"/>
                  <a:gd name="connsiteY22" fmla="*/ 259556 h 507203"/>
                  <a:gd name="connsiteX23" fmla="*/ 1122338 w 1229755"/>
                  <a:gd name="connsiteY23" fmla="*/ 507203 h 507203"/>
                  <a:gd name="connsiteX0" fmla="*/ 772 w 1227110"/>
                  <a:gd name="connsiteY0" fmla="*/ 426243 h 507203"/>
                  <a:gd name="connsiteX1" fmla="*/ 10297 w 1227110"/>
                  <a:gd name="connsiteY1" fmla="*/ 392906 h 507203"/>
                  <a:gd name="connsiteX2" fmla="*/ 53159 w 1227110"/>
                  <a:gd name="connsiteY2" fmla="*/ 390525 h 507203"/>
                  <a:gd name="connsiteX3" fmla="*/ 81734 w 1227110"/>
                  <a:gd name="connsiteY3" fmla="*/ 295274 h 507203"/>
                  <a:gd name="connsiteX4" fmla="*/ 362721 w 1227110"/>
                  <a:gd name="connsiteY4" fmla="*/ 297655 h 507203"/>
                  <a:gd name="connsiteX5" fmla="*/ 410346 w 1227110"/>
                  <a:gd name="connsiteY5" fmla="*/ 300036 h 507203"/>
                  <a:gd name="connsiteX6" fmla="*/ 407964 w 1227110"/>
                  <a:gd name="connsiteY6" fmla="*/ 240505 h 507203"/>
                  <a:gd name="connsiteX7" fmla="*/ 417489 w 1227110"/>
                  <a:gd name="connsiteY7" fmla="*/ 185736 h 507203"/>
                  <a:gd name="connsiteX8" fmla="*/ 453207 w 1227110"/>
                  <a:gd name="connsiteY8" fmla="*/ 178592 h 507203"/>
                  <a:gd name="connsiteX9" fmla="*/ 462732 w 1227110"/>
                  <a:gd name="connsiteY9" fmla="*/ 130967 h 507203"/>
                  <a:gd name="connsiteX10" fmla="*/ 491307 w 1227110"/>
                  <a:gd name="connsiteY10" fmla="*/ 128586 h 507203"/>
                  <a:gd name="connsiteX11" fmla="*/ 496070 w 1227110"/>
                  <a:gd name="connsiteY11" fmla="*/ 100011 h 507203"/>
                  <a:gd name="connsiteX12" fmla="*/ 615131 w 1227110"/>
                  <a:gd name="connsiteY12" fmla="*/ 90486 h 507203"/>
                  <a:gd name="connsiteX13" fmla="*/ 622276 w 1227110"/>
                  <a:gd name="connsiteY13" fmla="*/ 26192 h 507203"/>
                  <a:gd name="connsiteX14" fmla="*/ 793725 w 1227110"/>
                  <a:gd name="connsiteY14" fmla="*/ 9524 h 507203"/>
                  <a:gd name="connsiteX15" fmla="*/ 827061 w 1227110"/>
                  <a:gd name="connsiteY15" fmla="*/ 21430 h 507203"/>
                  <a:gd name="connsiteX16" fmla="*/ 910405 w 1227110"/>
                  <a:gd name="connsiteY16" fmla="*/ 0 h 507203"/>
                  <a:gd name="connsiteX17" fmla="*/ 924694 w 1227110"/>
                  <a:gd name="connsiteY17" fmla="*/ 111918 h 507203"/>
                  <a:gd name="connsiteX18" fmla="*/ 967555 w 1227110"/>
                  <a:gd name="connsiteY18" fmla="*/ 119062 h 507203"/>
                  <a:gd name="connsiteX19" fmla="*/ 962793 w 1227110"/>
                  <a:gd name="connsiteY19" fmla="*/ 216693 h 507203"/>
                  <a:gd name="connsiteX20" fmla="*/ 1162818 w 1227110"/>
                  <a:gd name="connsiteY20" fmla="*/ 240506 h 507203"/>
                  <a:gd name="connsiteX21" fmla="*/ 1198535 w 1227110"/>
                  <a:gd name="connsiteY21" fmla="*/ 223837 h 507203"/>
                  <a:gd name="connsiteX22" fmla="*/ 1227110 w 1227110"/>
                  <a:gd name="connsiteY22" fmla="*/ 259556 h 507203"/>
                  <a:gd name="connsiteX23" fmla="*/ 1122338 w 1227110"/>
                  <a:gd name="connsiteY23" fmla="*/ 507203 h 507203"/>
                  <a:gd name="connsiteX0" fmla="*/ 772 w 1234464"/>
                  <a:gd name="connsiteY0" fmla="*/ 426243 h 507203"/>
                  <a:gd name="connsiteX1" fmla="*/ 10297 w 1234464"/>
                  <a:gd name="connsiteY1" fmla="*/ 392906 h 507203"/>
                  <a:gd name="connsiteX2" fmla="*/ 53159 w 1234464"/>
                  <a:gd name="connsiteY2" fmla="*/ 390525 h 507203"/>
                  <a:gd name="connsiteX3" fmla="*/ 81734 w 1234464"/>
                  <a:gd name="connsiteY3" fmla="*/ 295274 h 507203"/>
                  <a:gd name="connsiteX4" fmla="*/ 362721 w 1234464"/>
                  <a:gd name="connsiteY4" fmla="*/ 297655 h 507203"/>
                  <a:gd name="connsiteX5" fmla="*/ 410346 w 1234464"/>
                  <a:gd name="connsiteY5" fmla="*/ 300036 h 507203"/>
                  <a:gd name="connsiteX6" fmla="*/ 407964 w 1234464"/>
                  <a:gd name="connsiteY6" fmla="*/ 240505 h 507203"/>
                  <a:gd name="connsiteX7" fmla="*/ 417489 w 1234464"/>
                  <a:gd name="connsiteY7" fmla="*/ 185736 h 507203"/>
                  <a:gd name="connsiteX8" fmla="*/ 453207 w 1234464"/>
                  <a:gd name="connsiteY8" fmla="*/ 178592 h 507203"/>
                  <a:gd name="connsiteX9" fmla="*/ 462732 w 1234464"/>
                  <a:gd name="connsiteY9" fmla="*/ 130967 h 507203"/>
                  <a:gd name="connsiteX10" fmla="*/ 491307 w 1234464"/>
                  <a:gd name="connsiteY10" fmla="*/ 128586 h 507203"/>
                  <a:gd name="connsiteX11" fmla="*/ 496070 w 1234464"/>
                  <a:gd name="connsiteY11" fmla="*/ 100011 h 507203"/>
                  <a:gd name="connsiteX12" fmla="*/ 615131 w 1234464"/>
                  <a:gd name="connsiteY12" fmla="*/ 90486 h 507203"/>
                  <a:gd name="connsiteX13" fmla="*/ 622276 w 1234464"/>
                  <a:gd name="connsiteY13" fmla="*/ 26192 h 507203"/>
                  <a:gd name="connsiteX14" fmla="*/ 793725 w 1234464"/>
                  <a:gd name="connsiteY14" fmla="*/ 9524 h 507203"/>
                  <a:gd name="connsiteX15" fmla="*/ 827061 w 1234464"/>
                  <a:gd name="connsiteY15" fmla="*/ 21430 h 507203"/>
                  <a:gd name="connsiteX16" fmla="*/ 910405 w 1234464"/>
                  <a:gd name="connsiteY16" fmla="*/ 0 h 507203"/>
                  <a:gd name="connsiteX17" fmla="*/ 924694 w 1234464"/>
                  <a:gd name="connsiteY17" fmla="*/ 111918 h 507203"/>
                  <a:gd name="connsiteX18" fmla="*/ 967555 w 1234464"/>
                  <a:gd name="connsiteY18" fmla="*/ 119062 h 507203"/>
                  <a:gd name="connsiteX19" fmla="*/ 962793 w 1234464"/>
                  <a:gd name="connsiteY19" fmla="*/ 216693 h 507203"/>
                  <a:gd name="connsiteX20" fmla="*/ 1162818 w 1234464"/>
                  <a:gd name="connsiteY20" fmla="*/ 240506 h 507203"/>
                  <a:gd name="connsiteX21" fmla="*/ 1198535 w 1234464"/>
                  <a:gd name="connsiteY21" fmla="*/ 223837 h 507203"/>
                  <a:gd name="connsiteX22" fmla="*/ 1227110 w 1234464"/>
                  <a:gd name="connsiteY22" fmla="*/ 259556 h 507203"/>
                  <a:gd name="connsiteX23" fmla="*/ 1122338 w 1234464"/>
                  <a:gd name="connsiteY23" fmla="*/ 507203 h 507203"/>
                  <a:gd name="connsiteX0" fmla="*/ 772 w 1275677"/>
                  <a:gd name="connsiteY0" fmla="*/ 426243 h 507203"/>
                  <a:gd name="connsiteX1" fmla="*/ 10297 w 1275677"/>
                  <a:gd name="connsiteY1" fmla="*/ 392906 h 507203"/>
                  <a:gd name="connsiteX2" fmla="*/ 53159 w 1275677"/>
                  <a:gd name="connsiteY2" fmla="*/ 390525 h 507203"/>
                  <a:gd name="connsiteX3" fmla="*/ 81734 w 1275677"/>
                  <a:gd name="connsiteY3" fmla="*/ 295274 h 507203"/>
                  <a:gd name="connsiteX4" fmla="*/ 362721 w 1275677"/>
                  <a:gd name="connsiteY4" fmla="*/ 297655 h 507203"/>
                  <a:gd name="connsiteX5" fmla="*/ 410346 w 1275677"/>
                  <a:gd name="connsiteY5" fmla="*/ 300036 h 507203"/>
                  <a:gd name="connsiteX6" fmla="*/ 407964 w 1275677"/>
                  <a:gd name="connsiteY6" fmla="*/ 240505 h 507203"/>
                  <a:gd name="connsiteX7" fmla="*/ 417489 w 1275677"/>
                  <a:gd name="connsiteY7" fmla="*/ 185736 h 507203"/>
                  <a:gd name="connsiteX8" fmla="*/ 453207 w 1275677"/>
                  <a:gd name="connsiteY8" fmla="*/ 178592 h 507203"/>
                  <a:gd name="connsiteX9" fmla="*/ 462732 w 1275677"/>
                  <a:gd name="connsiteY9" fmla="*/ 130967 h 507203"/>
                  <a:gd name="connsiteX10" fmla="*/ 491307 w 1275677"/>
                  <a:gd name="connsiteY10" fmla="*/ 128586 h 507203"/>
                  <a:gd name="connsiteX11" fmla="*/ 496070 w 1275677"/>
                  <a:gd name="connsiteY11" fmla="*/ 100011 h 507203"/>
                  <a:gd name="connsiteX12" fmla="*/ 615131 w 1275677"/>
                  <a:gd name="connsiteY12" fmla="*/ 90486 h 507203"/>
                  <a:gd name="connsiteX13" fmla="*/ 622276 w 1275677"/>
                  <a:gd name="connsiteY13" fmla="*/ 26192 h 507203"/>
                  <a:gd name="connsiteX14" fmla="*/ 793725 w 1275677"/>
                  <a:gd name="connsiteY14" fmla="*/ 9524 h 507203"/>
                  <a:gd name="connsiteX15" fmla="*/ 827061 w 1275677"/>
                  <a:gd name="connsiteY15" fmla="*/ 21430 h 507203"/>
                  <a:gd name="connsiteX16" fmla="*/ 910405 w 1275677"/>
                  <a:gd name="connsiteY16" fmla="*/ 0 h 507203"/>
                  <a:gd name="connsiteX17" fmla="*/ 924694 w 1275677"/>
                  <a:gd name="connsiteY17" fmla="*/ 111918 h 507203"/>
                  <a:gd name="connsiteX18" fmla="*/ 967555 w 1275677"/>
                  <a:gd name="connsiteY18" fmla="*/ 119062 h 507203"/>
                  <a:gd name="connsiteX19" fmla="*/ 962793 w 1275677"/>
                  <a:gd name="connsiteY19" fmla="*/ 216693 h 507203"/>
                  <a:gd name="connsiteX20" fmla="*/ 1162818 w 1275677"/>
                  <a:gd name="connsiteY20" fmla="*/ 240506 h 507203"/>
                  <a:gd name="connsiteX21" fmla="*/ 1198535 w 1275677"/>
                  <a:gd name="connsiteY21" fmla="*/ 223837 h 507203"/>
                  <a:gd name="connsiteX22" fmla="*/ 1227110 w 1275677"/>
                  <a:gd name="connsiteY22" fmla="*/ 259556 h 507203"/>
                  <a:gd name="connsiteX23" fmla="*/ 1272354 w 1275677"/>
                  <a:gd name="connsiteY23" fmla="*/ 283368 h 507203"/>
                  <a:gd name="connsiteX24" fmla="*/ 1122338 w 1275677"/>
                  <a:gd name="connsiteY24" fmla="*/ 507203 h 507203"/>
                  <a:gd name="connsiteX0" fmla="*/ 772 w 1275677"/>
                  <a:gd name="connsiteY0" fmla="*/ 426243 h 507203"/>
                  <a:gd name="connsiteX1" fmla="*/ 10297 w 1275677"/>
                  <a:gd name="connsiteY1" fmla="*/ 392906 h 507203"/>
                  <a:gd name="connsiteX2" fmla="*/ 53159 w 1275677"/>
                  <a:gd name="connsiteY2" fmla="*/ 390525 h 507203"/>
                  <a:gd name="connsiteX3" fmla="*/ 81734 w 1275677"/>
                  <a:gd name="connsiteY3" fmla="*/ 295274 h 507203"/>
                  <a:gd name="connsiteX4" fmla="*/ 362721 w 1275677"/>
                  <a:gd name="connsiteY4" fmla="*/ 297655 h 507203"/>
                  <a:gd name="connsiteX5" fmla="*/ 410346 w 1275677"/>
                  <a:gd name="connsiteY5" fmla="*/ 300036 h 507203"/>
                  <a:gd name="connsiteX6" fmla="*/ 407964 w 1275677"/>
                  <a:gd name="connsiteY6" fmla="*/ 240505 h 507203"/>
                  <a:gd name="connsiteX7" fmla="*/ 417489 w 1275677"/>
                  <a:gd name="connsiteY7" fmla="*/ 185736 h 507203"/>
                  <a:gd name="connsiteX8" fmla="*/ 453207 w 1275677"/>
                  <a:gd name="connsiteY8" fmla="*/ 178592 h 507203"/>
                  <a:gd name="connsiteX9" fmla="*/ 462732 w 1275677"/>
                  <a:gd name="connsiteY9" fmla="*/ 130967 h 507203"/>
                  <a:gd name="connsiteX10" fmla="*/ 491307 w 1275677"/>
                  <a:gd name="connsiteY10" fmla="*/ 128586 h 507203"/>
                  <a:gd name="connsiteX11" fmla="*/ 496070 w 1275677"/>
                  <a:gd name="connsiteY11" fmla="*/ 100011 h 507203"/>
                  <a:gd name="connsiteX12" fmla="*/ 615131 w 1275677"/>
                  <a:gd name="connsiteY12" fmla="*/ 90486 h 507203"/>
                  <a:gd name="connsiteX13" fmla="*/ 622276 w 1275677"/>
                  <a:gd name="connsiteY13" fmla="*/ 26192 h 507203"/>
                  <a:gd name="connsiteX14" fmla="*/ 793725 w 1275677"/>
                  <a:gd name="connsiteY14" fmla="*/ 9524 h 507203"/>
                  <a:gd name="connsiteX15" fmla="*/ 827061 w 1275677"/>
                  <a:gd name="connsiteY15" fmla="*/ 21430 h 507203"/>
                  <a:gd name="connsiteX16" fmla="*/ 910405 w 1275677"/>
                  <a:gd name="connsiteY16" fmla="*/ 0 h 507203"/>
                  <a:gd name="connsiteX17" fmla="*/ 924694 w 1275677"/>
                  <a:gd name="connsiteY17" fmla="*/ 111918 h 507203"/>
                  <a:gd name="connsiteX18" fmla="*/ 967555 w 1275677"/>
                  <a:gd name="connsiteY18" fmla="*/ 119062 h 507203"/>
                  <a:gd name="connsiteX19" fmla="*/ 962793 w 1275677"/>
                  <a:gd name="connsiteY19" fmla="*/ 216693 h 507203"/>
                  <a:gd name="connsiteX20" fmla="*/ 1162818 w 1275677"/>
                  <a:gd name="connsiteY20" fmla="*/ 240506 h 507203"/>
                  <a:gd name="connsiteX21" fmla="*/ 1198535 w 1275677"/>
                  <a:gd name="connsiteY21" fmla="*/ 223837 h 507203"/>
                  <a:gd name="connsiteX22" fmla="*/ 1227110 w 1275677"/>
                  <a:gd name="connsiteY22" fmla="*/ 259556 h 507203"/>
                  <a:gd name="connsiteX23" fmla="*/ 1272354 w 1275677"/>
                  <a:gd name="connsiteY23" fmla="*/ 283368 h 507203"/>
                  <a:gd name="connsiteX24" fmla="*/ 1122338 w 1275677"/>
                  <a:gd name="connsiteY24" fmla="*/ 507203 h 507203"/>
                  <a:gd name="connsiteX0" fmla="*/ 772 w 1299981"/>
                  <a:gd name="connsiteY0" fmla="*/ 426243 h 507203"/>
                  <a:gd name="connsiteX1" fmla="*/ 10297 w 1299981"/>
                  <a:gd name="connsiteY1" fmla="*/ 392906 h 507203"/>
                  <a:gd name="connsiteX2" fmla="*/ 53159 w 1299981"/>
                  <a:gd name="connsiteY2" fmla="*/ 390525 h 507203"/>
                  <a:gd name="connsiteX3" fmla="*/ 81734 w 1299981"/>
                  <a:gd name="connsiteY3" fmla="*/ 295274 h 507203"/>
                  <a:gd name="connsiteX4" fmla="*/ 362721 w 1299981"/>
                  <a:gd name="connsiteY4" fmla="*/ 297655 h 507203"/>
                  <a:gd name="connsiteX5" fmla="*/ 410346 w 1299981"/>
                  <a:gd name="connsiteY5" fmla="*/ 300036 h 507203"/>
                  <a:gd name="connsiteX6" fmla="*/ 407964 w 1299981"/>
                  <a:gd name="connsiteY6" fmla="*/ 240505 h 507203"/>
                  <a:gd name="connsiteX7" fmla="*/ 417489 w 1299981"/>
                  <a:gd name="connsiteY7" fmla="*/ 185736 h 507203"/>
                  <a:gd name="connsiteX8" fmla="*/ 453207 w 1299981"/>
                  <a:gd name="connsiteY8" fmla="*/ 178592 h 507203"/>
                  <a:gd name="connsiteX9" fmla="*/ 462732 w 1299981"/>
                  <a:gd name="connsiteY9" fmla="*/ 130967 h 507203"/>
                  <a:gd name="connsiteX10" fmla="*/ 491307 w 1299981"/>
                  <a:gd name="connsiteY10" fmla="*/ 128586 h 507203"/>
                  <a:gd name="connsiteX11" fmla="*/ 496070 w 1299981"/>
                  <a:gd name="connsiteY11" fmla="*/ 100011 h 507203"/>
                  <a:gd name="connsiteX12" fmla="*/ 615131 w 1299981"/>
                  <a:gd name="connsiteY12" fmla="*/ 90486 h 507203"/>
                  <a:gd name="connsiteX13" fmla="*/ 622276 w 1299981"/>
                  <a:gd name="connsiteY13" fmla="*/ 26192 h 507203"/>
                  <a:gd name="connsiteX14" fmla="*/ 793725 w 1299981"/>
                  <a:gd name="connsiteY14" fmla="*/ 9524 h 507203"/>
                  <a:gd name="connsiteX15" fmla="*/ 827061 w 1299981"/>
                  <a:gd name="connsiteY15" fmla="*/ 21430 h 507203"/>
                  <a:gd name="connsiteX16" fmla="*/ 910405 w 1299981"/>
                  <a:gd name="connsiteY16" fmla="*/ 0 h 507203"/>
                  <a:gd name="connsiteX17" fmla="*/ 924694 w 1299981"/>
                  <a:gd name="connsiteY17" fmla="*/ 111918 h 507203"/>
                  <a:gd name="connsiteX18" fmla="*/ 967555 w 1299981"/>
                  <a:gd name="connsiteY18" fmla="*/ 119062 h 507203"/>
                  <a:gd name="connsiteX19" fmla="*/ 962793 w 1299981"/>
                  <a:gd name="connsiteY19" fmla="*/ 216693 h 507203"/>
                  <a:gd name="connsiteX20" fmla="*/ 1162818 w 1299981"/>
                  <a:gd name="connsiteY20" fmla="*/ 240506 h 507203"/>
                  <a:gd name="connsiteX21" fmla="*/ 1198535 w 1299981"/>
                  <a:gd name="connsiteY21" fmla="*/ 223837 h 507203"/>
                  <a:gd name="connsiteX22" fmla="*/ 1227110 w 1299981"/>
                  <a:gd name="connsiteY22" fmla="*/ 259556 h 507203"/>
                  <a:gd name="connsiteX23" fmla="*/ 1272354 w 1299981"/>
                  <a:gd name="connsiteY23" fmla="*/ 283368 h 507203"/>
                  <a:gd name="connsiteX24" fmla="*/ 1291404 w 1299981"/>
                  <a:gd name="connsiteY24" fmla="*/ 392906 h 507203"/>
                  <a:gd name="connsiteX25" fmla="*/ 1122338 w 1299981"/>
                  <a:gd name="connsiteY25" fmla="*/ 507203 h 507203"/>
                  <a:gd name="connsiteX0" fmla="*/ 772 w 1291404"/>
                  <a:gd name="connsiteY0" fmla="*/ 426243 h 507203"/>
                  <a:gd name="connsiteX1" fmla="*/ 10297 w 1291404"/>
                  <a:gd name="connsiteY1" fmla="*/ 392906 h 507203"/>
                  <a:gd name="connsiteX2" fmla="*/ 53159 w 1291404"/>
                  <a:gd name="connsiteY2" fmla="*/ 390525 h 507203"/>
                  <a:gd name="connsiteX3" fmla="*/ 81734 w 1291404"/>
                  <a:gd name="connsiteY3" fmla="*/ 295274 h 507203"/>
                  <a:gd name="connsiteX4" fmla="*/ 362721 w 1291404"/>
                  <a:gd name="connsiteY4" fmla="*/ 297655 h 507203"/>
                  <a:gd name="connsiteX5" fmla="*/ 410346 w 1291404"/>
                  <a:gd name="connsiteY5" fmla="*/ 300036 h 507203"/>
                  <a:gd name="connsiteX6" fmla="*/ 407964 w 1291404"/>
                  <a:gd name="connsiteY6" fmla="*/ 240505 h 507203"/>
                  <a:gd name="connsiteX7" fmla="*/ 417489 w 1291404"/>
                  <a:gd name="connsiteY7" fmla="*/ 185736 h 507203"/>
                  <a:gd name="connsiteX8" fmla="*/ 453207 w 1291404"/>
                  <a:gd name="connsiteY8" fmla="*/ 178592 h 507203"/>
                  <a:gd name="connsiteX9" fmla="*/ 462732 w 1291404"/>
                  <a:gd name="connsiteY9" fmla="*/ 130967 h 507203"/>
                  <a:gd name="connsiteX10" fmla="*/ 491307 w 1291404"/>
                  <a:gd name="connsiteY10" fmla="*/ 128586 h 507203"/>
                  <a:gd name="connsiteX11" fmla="*/ 496070 w 1291404"/>
                  <a:gd name="connsiteY11" fmla="*/ 100011 h 507203"/>
                  <a:gd name="connsiteX12" fmla="*/ 615131 w 1291404"/>
                  <a:gd name="connsiteY12" fmla="*/ 90486 h 507203"/>
                  <a:gd name="connsiteX13" fmla="*/ 622276 w 1291404"/>
                  <a:gd name="connsiteY13" fmla="*/ 26192 h 507203"/>
                  <a:gd name="connsiteX14" fmla="*/ 793725 w 1291404"/>
                  <a:gd name="connsiteY14" fmla="*/ 9524 h 507203"/>
                  <a:gd name="connsiteX15" fmla="*/ 827061 w 1291404"/>
                  <a:gd name="connsiteY15" fmla="*/ 21430 h 507203"/>
                  <a:gd name="connsiteX16" fmla="*/ 910405 w 1291404"/>
                  <a:gd name="connsiteY16" fmla="*/ 0 h 507203"/>
                  <a:gd name="connsiteX17" fmla="*/ 924694 w 1291404"/>
                  <a:gd name="connsiteY17" fmla="*/ 111918 h 507203"/>
                  <a:gd name="connsiteX18" fmla="*/ 967555 w 1291404"/>
                  <a:gd name="connsiteY18" fmla="*/ 119062 h 507203"/>
                  <a:gd name="connsiteX19" fmla="*/ 962793 w 1291404"/>
                  <a:gd name="connsiteY19" fmla="*/ 216693 h 507203"/>
                  <a:gd name="connsiteX20" fmla="*/ 1162818 w 1291404"/>
                  <a:gd name="connsiteY20" fmla="*/ 240506 h 507203"/>
                  <a:gd name="connsiteX21" fmla="*/ 1198535 w 1291404"/>
                  <a:gd name="connsiteY21" fmla="*/ 223837 h 507203"/>
                  <a:gd name="connsiteX22" fmla="*/ 1227110 w 1291404"/>
                  <a:gd name="connsiteY22" fmla="*/ 259556 h 507203"/>
                  <a:gd name="connsiteX23" fmla="*/ 1272354 w 1291404"/>
                  <a:gd name="connsiteY23" fmla="*/ 283368 h 507203"/>
                  <a:gd name="connsiteX24" fmla="*/ 1291404 w 1291404"/>
                  <a:gd name="connsiteY24" fmla="*/ 392906 h 507203"/>
                  <a:gd name="connsiteX25" fmla="*/ 1122338 w 1291404"/>
                  <a:gd name="connsiteY25" fmla="*/ 507203 h 507203"/>
                  <a:gd name="connsiteX0" fmla="*/ 772 w 1291404"/>
                  <a:gd name="connsiteY0" fmla="*/ 426243 h 507203"/>
                  <a:gd name="connsiteX1" fmla="*/ 10297 w 1291404"/>
                  <a:gd name="connsiteY1" fmla="*/ 392906 h 507203"/>
                  <a:gd name="connsiteX2" fmla="*/ 53159 w 1291404"/>
                  <a:gd name="connsiteY2" fmla="*/ 390525 h 507203"/>
                  <a:gd name="connsiteX3" fmla="*/ 81734 w 1291404"/>
                  <a:gd name="connsiteY3" fmla="*/ 295274 h 507203"/>
                  <a:gd name="connsiteX4" fmla="*/ 362721 w 1291404"/>
                  <a:gd name="connsiteY4" fmla="*/ 297655 h 507203"/>
                  <a:gd name="connsiteX5" fmla="*/ 410346 w 1291404"/>
                  <a:gd name="connsiteY5" fmla="*/ 300036 h 507203"/>
                  <a:gd name="connsiteX6" fmla="*/ 407964 w 1291404"/>
                  <a:gd name="connsiteY6" fmla="*/ 240505 h 507203"/>
                  <a:gd name="connsiteX7" fmla="*/ 417489 w 1291404"/>
                  <a:gd name="connsiteY7" fmla="*/ 185736 h 507203"/>
                  <a:gd name="connsiteX8" fmla="*/ 453207 w 1291404"/>
                  <a:gd name="connsiteY8" fmla="*/ 178592 h 507203"/>
                  <a:gd name="connsiteX9" fmla="*/ 462732 w 1291404"/>
                  <a:gd name="connsiteY9" fmla="*/ 130967 h 507203"/>
                  <a:gd name="connsiteX10" fmla="*/ 491307 w 1291404"/>
                  <a:gd name="connsiteY10" fmla="*/ 128586 h 507203"/>
                  <a:gd name="connsiteX11" fmla="*/ 496070 w 1291404"/>
                  <a:gd name="connsiteY11" fmla="*/ 100011 h 507203"/>
                  <a:gd name="connsiteX12" fmla="*/ 615131 w 1291404"/>
                  <a:gd name="connsiteY12" fmla="*/ 90486 h 507203"/>
                  <a:gd name="connsiteX13" fmla="*/ 622276 w 1291404"/>
                  <a:gd name="connsiteY13" fmla="*/ 26192 h 507203"/>
                  <a:gd name="connsiteX14" fmla="*/ 793725 w 1291404"/>
                  <a:gd name="connsiteY14" fmla="*/ 9524 h 507203"/>
                  <a:gd name="connsiteX15" fmla="*/ 827061 w 1291404"/>
                  <a:gd name="connsiteY15" fmla="*/ 21430 h 507203"/>
                  <a:gd name="connsiteX16" fmla="*/ 910405 w 1291404"/>
                  <a:gd name="connsiteY16" fmla="*/ 0 h 507203"/>
                  <a:gd name="connsiteX17" fmla="*/ 924694 w 1291404"/>
                  <a:gd name="connsiteY17" fmla="*/ 111918 h 507203"/>
                  <a:gd name="connsiteX18" fmla="*/ 967555 w 1291404"/>
                  <a:gd name="connsiteY18" fmla="*/ 119062 h 507203"/>
                  <a:gd name="connsiteX19" fmla="*/ 962793 w 1291404"/>
                  <a:gd name="connsiteY19" fmla="*/ 216693 h 507203"/>
                  <a:gd name="connsiteX20" fmla="*/ 1162818 w 1291404"/>
                  <a:gd name="connsiteY20" fmla="*/ 240506 h 507203"/>
                  <a:gd name="connsiteX21" fmla="*/ 1198535 w 1291404"/>
                  <a:gd name="connsiteY21" fmla="*/ 223837 h 507203"/>
                  <a:gd name="connsiteX22" fmla="*/ 1227110 w 1291404"/>
                  <a:gd name="connsiteY22" fmla="*/ 259556 h 507203"/>
                  <a:gd name="connsiteX23" fmla="*/ 1272354 w 1291404"/>
                  <a:gd name="connsiteY23" fmla="*/ 283368 h 507203"/>
                  <a:gd name="connsiteX24" fmla="*/ 1291404 w 1291404"/>
                  <a:gd name="connsiteY24" fmla="*/ 392906 h 507203"/>
                  <a:gd name="connsiteX25" fmla="*/ 1241398 w 1291404"/>
                  <a:gd name="connsiteY25" fmla="*/ 381000 h 507203"/>
                  <a:gd name="connsiteX26" fmla="*/ 1122338 w 1291404"/>
                  <a:gd name="connsiteY26" fmla="*/ 507203 h 507203"/>
                  <a:gd name="connsiteX0" fmla="*/ 772 w 1291404"/>
                  <a:gd name="connsiteY0" fmla="*/ 426243 h 540338"/>
                  <a:gd name="connsiteX1" fmla="*/ 10297 w 1291404"/>
                  <a:gd name="connsiteY1" fmla="*/ 392906 h 540338"/>
                  <a:gd name="connsiteX2" fmla="*/ 53159 w 1291404"/>
                  <a:gd name="connsiteY2" fmla="*/ 390525 h 540338"/>
                  <a:gd name="connsiteX3" fmla="*/ 81734 w 1291404"/>
                  <a:gd name="connsiteY3" fmla="*/ 295274 h 540338"/>
                  <a:gd name="connsiteX4" fmla="*/ 362721 w 1291404"/>
                  <a:gd name="connsiteY4" fmla="*/ 297655 h 540338"/>
                  <a:gd name="connsiteX5" fmla="*/ 410346 w 1291404"/>
                  <a:gd name="connsiteY5" fmla="*/ 300036 h 540338"/>
                  <a:gd name="connsiteX6" fmla="*/ 407964 w 1291404"/>
                  <a:gd name="connsiteY6" fmla="*/ 240505 h 540338"/>
                  <a:gd name="connsiteX7" fmla="*/ 417489 w 1291404"/>
                  <a:gd name="connsiteY7" fmla="*/ 185736 h 540338"/>
                  <a:gd name="connsiteX8" fmla="*/ 453207 w 1291404"/>
                  <a:gd name="connsiteY8" fmla="*/ 178592 h 540338"/>
                  <a:gd name="connsiteX9" fmla="*/ 462732 w 1291404"/>
                  <a:gd name="connsiteY9" fmla="*/ 130967 h 540338"/>
                  <a:gd name="connsiteX10" fmla="*/ 491307 w 1291404"/>
                  <a:gd name="connsiteY10" fmla="*/ 128586 h 540338"/>
                  <a:gd name="connsiteX11" fmla="*/ 496070 w 1291404"/>
                  <a:gd name="connsiteY11" fmla="*/ 100011 h 540338"/>
                  <a:gd name="connsiteX12" fmla="*/ 615131 w 1291404"/>
                  <a:gd name="connsiteY12" fmla="*/ 90486 h 540338"/>
                  <a:gd name="connsiteX13" fmla="*/ 622276 w 1291404"/>
                  <a:gd name="connsiteY13" fmla="*/ 26192 h 540338"/>
                  <a:gd name="connsiteX14" fmla="*/ 793725 w 1291404"/>
                  <a:gd name="connsiteY14" fmla="*/ 9524 h 540338"/>
                  <a:gd name="connsiteX15" fmla="*/ 827061 w 1291404"/>
                  <a:gd name="connsiteY15" fmla="*/ 21430 h 540338"/>
                  <a:gd name="connsiteX16" fmla="*/ 910405 w 1291404"/>
                  <a:gd name="connsiteY16" fmla="*/ 0 h 540338"/>
                  <a:gd name="connsiteX17" fmla="*/ 924694 w 1291404"/>
                  <a:gd name="connsiteY17" fmla="*/ 111918 h 540338"/>
                  <a:gd name="connsiteX18" fmla="*/ 967555 w 1291404"/>
                  <a:gd name="connsiteY18" fmla="*/ 119062 h 540338"/>
                  <a:gd name="connsiteX19" fmla="*/ 962793 w 1291404"/>
                  <a:gd name="connsiteY19" fmla="*/ 216693 h 540338"/>
                  <a:gd name="connsiteX20" fmla="*/ 1162818 w 1291404"/>
                  <a:gd name="connsiteY20" fmla="*/ 240506 h 540338"/>
                  <a:gd name="connsiteX21" fmla="*/ 1198535 w 1291404"/>
                  <a:gd name="connsiteY21" fmla="*/ 223837 h 540338"/>
                  <a:gd name="connsiteX22" fmla="*/ 1227110 w 1291404"/>
                  <a:gd name="connsiteY22" fmla="*/ 259556 h 540338"/>
                  <a:gd name="connsiteX23" fmla="*/ 1272354 w 1291404"/>
                  <a:gd name="connsiteY23" fmla="*/ 283368 h 540338"/>
                  <a:gd name="connsiteX24" fmla="*/ 1291404 w 1291404"/>
                  <a:gd name="connsiteY24" fmla="*/ 392906 h 540338"/>
                  <a:gd name="connsiteX25" fmla="*/ 1241398 w 1291404"/>
                  <a:gd name="connsiteY25" fmla="*/ 381000 h 540338"/>
                  <a:gd name="connsiteX26" fmla="*/ 1243779 w 1291404"/>
                  <a:gd name="connsiteY26" fmla="*/ 535781 h 540338"/>
                  <a:gd name="connsiteX27" fmla="*/ 1122338 w 1291404"/>
                  <a:gd name="connsiteY27" fmla="*/ 507203 h 540338"/>
                  <a:gd name="connsiteX0" fmla="*/ 772 w 1291404"/>
                  <a:gd name="connsiteY0" fmla="*/ 426243 h 812003"/>
                  <a:gd name="connsiteX1" fmla="*/ 10297 w 1291404"/>
                  <a:gd name="connsiteY1" fmla="*/ 392906 h 812003"/>
                  <a:gd name="connsiteX2" fmla="*/ 53159 w 1291404"/>
                  <a:gd name="connsiteY2" fmla="*/ 390525 h 812003"/>
                  <a:gd name="connsiteX3" fmla="*/ 81734 w 1291404"/>
                  <a:gd name="connsiteY3" fmla="*/ 295274 h 812003"/>
                  <a:gd name="connsiteX4" fmla="*/ 362721 w 1291404"/>
                  <a:gd name="connsiteY4" fmla="*/ 297655 h 812003"/>
                  <a:gd name="connsiteX5" fmla="*/ 410346 w 1291404"/>
                  <a:gd name="connsiteY5" fmla="*/ 300036 h 812003"/>
                  <a:gd name="connsiteX6" fmla="*/ 407964 w 1291404"/>
                  <a:gd name="connsiteY6" fmla="*/ 240505 h 812003"/>
                  <a:gd name="connsiteX7" fmla="*/ 417489 w 1291404"/>
                  <a:gd name="connsiteY7" fmla="*/ 185736 h 812003"/>
                  <a:gd name="connsiteX8" fmla="*/ 453207 w 1291404"/>
                  <a:gd name="connsiteY8" fmla="*/ 178592 h 812003"/>
                  <a:gd name="connsiteX9" fmla="*/ 462732 w 1291404"/>
                  <a:gd name="connsiteY9" fmla="*/ 130967 h 812003"/>
                  <a:gd name="connsiteX10" fmla="*/ 491307 w 1291404"/>
                  <a:gd name="connsiteY10" fmla="*/ 128586 h 812003"/>
                  <a:gd name="connsiteX11" fmla="*/ 496070 w 1291404"/>
                  <a:gd name="connsiteY11" fmla="*/ 100011 h 812003"/>
                  <a:gd name="connsiteX12" fmla="*/ 615131 w 1291404"/>
                  <a:gd name="connsiteY12" fmla="*/ 90486 h 812003"/>
                  <a:gd name="connsiteX13" fmla="*/ 622276 w 1291404"/>
                  <a:gd name="connsiteY13" fmla="*/ 26192 h 812003"/>
                  <a:gd name="connsiteX14" fmla="*/ 793725 w 1291404"/>
                  <a:gd name="connsiteY14" fmla="*/ 9524 h 812003"/>
                  <a:gd name="connsiteX15" fmla="*/ 827061 w 1291404"/>
                  <a:gd name="connsiteY15" fmla="*/ 21430 h 812003"/>
                  <a:gd name="connsiteX16" fmla="*/ 910405 w 1291404"/>
                  <a:gd name="connsiteY16" fmla="*/ 0 h 812003"/>
                  <a:gd name="connsiteX17" fmla="*/ 924694 w 1291404"/>
                  <a:gd name="connsiteY17" fmla="*/ 111918 h 812003"/>
                  <a:gd name="connsiteX18" fmla="*/ 967555 w 1291404"/>
                  <a:gd name="connsiteY18" fmla="*/ 119062 h 812003"/>
                  <a:gd name="connsiteX19" fmla="*/ 962793 w 1291404"/>
                  <a:gd name="connsiteY19" fmla="*/ 216693 h 812003"/>
                  <a:gd name="connsiteX20" fmla="*/ 1162818 w 1291404"/>
                  <a:gd name="connsiteY20" fmla="*/ 240506 h 812003"/>
                  <a:gd name="connsiteX21" fmla="*/ 1198535 w 1291404"/>
                  <a:gd name="connsiteY21" fmla="*/ 223837 h 812003"/>
                  <a:gd name="connsiteX22" fmla="*/ 1227110 w 1291404"/>
                  <a:gd name="connsiteY22" fmla="*/ 259556 h 812003"/>
                  <a:gd name="connsiteX23" fmla="*/ 1272354 w 1291404"/>
                  <a:gd name="connsiteY23" fmla="*/ 283368 h 812003"/>
                  <a:gd name="connsiteX24" fmla="*/ 1291404 w 1291404"/>
                  <a:gd name="connsiteY24" fmla="*/ 392906 h 812003"/>
                  <a:gd name="connsiteX25" fmla="*/ 1241398 w 1291404"/>
                  <a:gd name="connsiteY25" fmla="*/ 381000 h 812003"/>
                  <a:gd name="connsiteX26" fmla="*/ 1243779 w 1291404"/>
                  <a:gd name="connsiteY26" fmla="*/ 535781 h 812003"/>
                  <a:gd name="connsiteX27" fmla="*/ 1069951 w 1291404"/>
                  <a:gd name="connsiteY27" fmla="*/ 812003 h 812003"/>
                  <a:gd name="connsiteX0" fmla="*/ 772 w 1291404"/>
                  <a:gd name="connsiteY0" fmla="*/ 426243 h 812003"/>
                  <a:gd name="connsiteX1" fmla="*/ 10297 w 1291404"/>
                  <a:gd name="connsiteY1" fmla="*/ 392906 h 812003"/>
                  <a:gd name="connsiteX2" fmla="*/ 53159 w 1291404"/>
                  <a:gd name="connsiteY2" fmla="*/ 390525 h 812003"/>
                  <a:gd name="connsiteX3" fmla="*/ 81734 w 1291404"/>
                  <a:gd name="connsiteY3" fmla="*/ 295274 h 812003"/>
                  <a:gd name="connsiteX4" fmla="*/ 362721 w 1291404"/>
                  <a:gd name="connsiteY4" fmla="*/ 297655 h 812003"/>
                  <a:gd name="connsiteX5" fmla="*/ 410346 w 1291404"/>
                  <a:gd name="connsiteY5" fmla="*/ 300036 h 812003"/>
                  <a:gd name="connsiteX6" fmla="*/ 407964 w 1291404"/>
                  <a:gd name="connsiteY6" fmla="*/ 240505 h 812003"/>
                  <a:gd name="connsiteX7" fmla="*/ 417489 w 1291404"/>
                  <a:gd name="connsiteY7" fmla="*/ 185736 h 812003"/>
                  <a:gd name="connsiteX8" fmla="*/ 453207 w 1291404"/>
                  <a:gd name="connsiteY8" fmla="*/ 178592 h 812003"/>
                  <a:gd name="connsiteX9" fmla="*/ 462732 w 1291404"/>
                  <a:gd name="connsiteY9" fmla="*/ 130967 h 812003"/>
                  <a:gd name="connsiteX10" fmla="*/ 491307 w 1291404"/>
                  <a:gd name="connsiteY10" fmla="*/ 128586 h 812003"/>
                  <a:gd name="connsiteX11" fmla="*/ 496070 w 1291404"/>
                  <a:gd name="connsiteY11" fmla="*/ 100011 h 812003"/>
                  <a:gd name="connsiteX12" fmla="*/ 615131 w 1291404"/>
                  <a:gd name="connsiteY12" fmla="*/ 90486 h 812003"/>
                  <a:gd name="connsiteX13" fmla="*/ 622276 w 1291404"/>
                  <a:gd name="connsiteY13" fmla="*/ 26192 h 812003"/>
                  <a:gd name="connsiteX14" fmla="*/ 793725 w 1291404"/>
                  <a:gd name="connsiteY14" fmla="*/ 9524 h 812003"/>
                  <a:gd name="connsiteX15" fmla="*/ 827061 w 1291404"/>
                  <a:gd name="connsiteY15" fmla="*/ 21430 h 812003"/>
                  <a:gd name="connsiteX16" fmla="*/ 910405 w 1291404"/>
                  <a:gd name="connsiteY16" fmla="*/ 0 h 812003"/>
                  <a:gd name="connsiteX17" fmla="*/ 924694 w 1291404"/>
                  <a:gd name="connsiteY17" fmla="*/ 111918 h 812003"/>
                  <a:gd name="connsiteX18" fmla="*/ 967555 w 1291404"/>
                  <a:gd name="connsiteY18" fmla="*/ 119062 h 812003"/>
                  <a:gd name="connsiteX19" fmla="*/ 962793 w 1291404"/>
                  <a:gd name="connsiteY19" fmla="*/ 216693 h 812003"/>
                  <a:gd name="connsiteX20" fmla="*/ 1162818 w 1291404"/>
                  <a:gd name="connsiteY20" fmla="*/ 240506 h 812003"/>
                  <a:gd name="connsiteX21" fmla="*/ 1198535 w 1291404"/>
                  <a:gd name="connsiteY21" fmla="*/ 223837 h 812003"/>
                  <a:gd name="connsiteX22" fmla="*/ 1227110 w 1291404"/>
                  <a:gd name="connsiteY22" fmla="*/ 259556 h 812003"/>
                  <a:gd name="connsiteX23" fmla="*/ 1272354 w 1291404"/>
                  <a:gd name="connsiteY23" fmla="*/ 283368 h 812003"/>
                  <a:gd name="connsiteX24" fmla="*/ 1291404 w 1291404"/>
                  <a:gd name="connsiteY24" fmla="*/ 392906 h 812003"/>
                  <a:gd name="connsiteX25" fmla="*/ 1241398 w 1291404"/>
                  <a:gd name="connsiteY25" fmla="*/ 381000 h 812003"/>
                  <a:gd name="connsiteX26" fmla="*/ 1243779 w 1291404"/>
                  <a:gd name="connsiteY26" fmla="*/ 535781 h 812003"/>
                  <a:gd name="connsiteX27" fmla="*/ 1153292 w 1291404"/>
                  <a:gd name="connsiteY27" fmla="*/ 535780 h 812003"/>
                  <a:gd name="connsiteX28" fmla="*/ 1069951 w 1291404"/>
                  <a:gd name="connsiteY28" fmla="*/ 812003 h 812003"/>
                  <a:gd name="connsiteX0" fmla="*/ 772 w 1305203"/>
                  <a:gd name="connsiteY0" fmla="*/ 426243 h 804859"/>
                  <a:gd name="connsiteX1" fmla="*/ 10297 w 1305203"/>
                  <a:gd name="connsiteY1" fmla="*/ 392906 h 804859"/>
                  <a:gd name="connsiteX2" fmla="*/ 53159 w 1305203"/>
                  <a:gd name="connsiteY2" fmla="*/ 390525 h 804859"/>
                  <a:gd name="connsiteX3" fmla="*/ 81734 w 1305203"/>
                  <a:gd name="connsiteY3" fmla="*/ 295274 h 804859"/>
                  <a:gd name="connsiteX4" fmla="*/ 362721 w 1305203"/>
                  <a:gd name="connsiteY4" fmla="*/ 297655 h 804859"/>
                  <a:gd name="connsiteX5" fmla="*/ 410346 w 1305203"/>
                  <a:gd name="connsiteY5" fmla="*/ 300036 h 804859"/>
                  <a:gd name="connsiteX6" fmla="*/ 407964 w 1305203"/>
                  <a:gd name="connsiteY6" fmla="*/ 240505 h 804859"/>
                  <a:gd name="connsiteX7" fmla="*/ 417489 w 1305203"/>
                  <a:gd name="connsiteY7" fmla="*/ 185736 h 804859"/>
                  <a:gd name="connsiteX8" fmla="*/ 453207 w 1305203"/>
                  <a:gd name="connsiteY8" fmla="*/ 178592 h 804859"/>
                  <a:gd name="connsiteX9" fmla="*/ 462732 w 1305203"/>
                  <a:gd name="connsiteY9" fmla="*/ 130967 h 804859"/>
                  <a:gd name="connsiteX10" fmla="*/ 491307 w 1305203"/>
                  <a:gd name="connsiteY10" fmla="*/ 128586 h 804859"/>
                  <a:gd name="connsiteX11" fmla="*/ 496070 w 1305203"/>
                  <a:gd name="connsiteY11" fmla="*/ 100011 h 804859"/>
                  <a:gd name="connsiteX12" fmla="*/ 615131 w 1305203"/>
                  <a:gd name="connsiteY12" fmla="*/ 90486 h 804859"/>
                  <a:gd name="connsiteX13" fmla="*/ 622276 w 1305203"/>
                  <a:gd name="connsiteY13" fmla="*/ 26192 h 804859"/>
                  <a:gd name="connsiteX14" fmla="*/ 793725 w 1305203"/>
                  <a:gd name="connsiteY14" fmla="*/ 9524 h 804859"/>
                  <a:gd name="connsiteX15" fmla="*/ 827061 w 1305203"/>
                  <a:gd name="connsiteY15" fmla="*/ 21430 h 804859"/>
                  <a:gd name="connsiteX16" fmla="*/ 910405 w 1305203"/>
                  <a:gd name="connsiteY16" fmla="*/ 0 h 804859"/>
                  <a:gd name="connsiteX17" fmla="*/ 924694 w 1305203"/>
                  <a:gd name="connsiteY17" fmla="*/ 111918 h 804859"/>
                  <a:gd name="connsiteX18" fmla="*/ 967555 w 1305203"/>
                  <a:gd name="connsiteY18" fmla="*/ 119062 h 804859"/>
                  <a:gd name="connsiteX19" fmla="*/ 962793 w 1305203"/>
                  <a:gd name="connsiteY19" fmla="*/ 216693 h 804859"/>
                  <a:gd name="connsiteX20" fmla="*/ 1162818 w 1305203"/>
                  <a:gd name="connsiteY20" fmla="*/ 240506 h 804859"/>
                  <a:gd name="connsiteX21" fmla="*/ 1198535 w 1305203"/>
                  <a:gd name="connsiteY21" fmla="*/ 223837 h 804859"/>
                  <a:gd name="connsiteX22" fmla="*/ 1227110 w 1305203"/>
                  <a:gd name="connsiteY22" fmla="*/ 259556 h 804859"/>
                  <a:gd name="connsiteX23" fmla="*/ 1272354 w 1305203"/>
                  <a:gd name="connsiteY23" fmla="*/ 283368 h 804859"/>
                  <a:gd name="connsiteX24" fmla="*/ 1291404 w 1305203"/>
                  <a:gd name="connsiteY24" fmla="*/ 392906 h 804859"/>
                  <a:gd name="connsiteX25" fmla="*/ 1241398 w 1305203"/>
                  <a:gd name="connsiteY25" fmla="*/ 381000 h 804859"/>
                  <a:gd name="connsiteX26" fmla="*/ 1243779 w 1305203"/>
                  <a:gd name="connsiteY26" fmla="*/ 535781 h 804859"/>
                  <a:gd name="connsiteX27" fmla="*/ 1153292 w 1305203"/>
                  <a:gd name="connsiteY27" fmla="*/ 535780 h 804859"/>
                  <a:gd name="connsiteX28" fmla="*/ 1303313 w 1305203"/>
                  <a:gd name="connsiteY28" fmla="*/ 804859 h 804859"/>
                  <a:gd name="connsiteX0" fmla="*/ 772 w 1303313"/>
                  <a:gd name="connsiteY0" fmla="*/ 426243 h 804859"/>
                  <a:gd name="connsiteX1" fmla="*/ 10297 w 1303313"/>
                  <a:gd name="connsiteY1" fmla="*/ 392906 h 804859"/>
                  <a:gd name="connsiteX2" fmla="*/ 53159 w 1303313"/>
                  <a:gd name="connsiteY2" fmla="*/ 390525 h 804859"/>
                  <a:gd name="connsiteX3" fmla="*/ 81734 w 1303313"/>
                  <a:gd name="connsiteY3" fmla="*/ 295274 h 804859"/>
                  <a:gd name="connsiteX4" fmla="*/ 362721 w 1303313"/>
                  <a:gd name="connsiteY4" fmla="*/ 297655 h 804859"/>
                  <a:gd name="connsiteX5" fmla="*/ 410346 w 1303313"/>
                  <a:gd name="connsiteY5" fmla="*/ 300036 h 804859"/>
                  <a:gd name="connsiteX6" fmla="*/ 407964 w 1303313"/>
                  <a:gd name="connsiteY6" fmla="*/ 240505 h 804859"/>
                  <a:gd name="connsiteX7" fmla="*/ 417489 w 1303313"/>
                  <a:gd name="connsiteY7" fmla="*/ 185736 h 804859"/>
                  <a:gd name="connsiteX8" fmla="*/ 453207 w 1303313"/>
                  <a:gd name="connsiteY8" fmla="*/ 178592 h 804859"/>
                  <a:gd name="connsiteX9" fmla="*/ 462732 w 1303313"/>
                  <a:gd name="connsiteY9" fmla="*/ 130967 h 804859"/>
                  <a:gd name="connsiteX10" fmla="*/ 491307 w 1303313"/>
                  <a:gd name="connsiteY10" fmla="*/ 128586 h 804859"/>
                  <a:gd name="connsiteX11" fmla="*/ 496070 w 1303313"/>
                  <a:gd name="connsiteY11" fmla="*/ 100011 h 804859"/>
                  <a:gd name="connsiteX12" fmla="*/ 615131 w 1303313"/>
                  <a:gd name="connsiteY12" fmla="*/ 90486 h 804859"/>
                  <a:gd name="connsiteX13" fmla="*/ 622276 w 1303313"/>
                  <a:gd name="connsiteY13" fmla="*/ 26192 h 804859"/>
                  <a:gd name="connsiteX14" fmla="*/ 793725 w 1303313"/>
                  <a:gd name="connsiteY14" fmla="*/ 9524 h 804859"/>
                  <a:gd name="connsiteX15" fmla="*/ 827061 w 1303313"/>
                  <a:gd name="connsiteY15" fmla="*/ 21430 h 804859"/>
                  <a:gd name="connsiteX16" fmla="*/ 910405 w 1303313"/>
                  <a:gd name="connsiteY16" fmla="*/ 0 h 804859"/>
                  <a:gd name="connsiteX17" fmla="*/ 924694 w 1303313"/>
                  <a:gd name="connsiteY17" fmla="*/ 111918 h 804859"/>
                  <a:gd name="connsiteX18" fmla="*/ 967555 w 1303313"/>
                  <a:gd name="connsiteY18" fmla="*/ 119062 h 804859"/>
                  <a:gd name="connsiteX19" fmla="*/ 962793 w 1303313"/>
                  <a:gd name="connsiteY19" fmla="*/ 216693 h 804859"/>
                  <a:gd name="connsiteX20" fmla="*/ 1162818 w 1303313"/>
                  <a:gd name="connsiteY20" fmla="*/ 240506 h 804859"/>
                  <a:gd name="connsiteX21" fmla="*/ 1198535 w 1303313"/>
                  <a:gd name="connsiteY21" fmla="*/ 223837 h 804859"/>
                  <a:gd name="connsiteX22" fmla="*/ 1227110 w 1303313"/>
                  <a:gd name="connsiteY22" fmla="*/ 259556 h 804859"/>
                  <a:gd name="connsiteX23" fmla="*/ 1272354 w 1303313"/>
                  <a:gd name="connsiteY23" fmla="*/ 283368 h 804859"/>
                  <a:gd name="connsiteX24" fmla="*/ 1291404 w 1303313"/>
                  <a:gd name="connsiteY24" fmla="*/ 392906 h 804859"/>
                  <a:gd name="connsiteX25" fmla="*/ 1241398 w 1303313"/>
                  <a:gd name="connsiteY25" fmla="*/ 381000 h 804859"/>
                  <a:gd name="connsiteX26" fmla="*/ 1243779 w 1303313"/>
                  <a:gd name="connsiteY26" fmla="*/ 535781 h 804859"/>
                  <a:gd name="connsiteX27" fmla="*/ 1153292 w 1303313"/>
                  <a:gd name="connsiteY27" fmla="*/ 535780 h 804859"/>
                  <a:gd name="connsiteX28" fmla="*/ 1122335 w 1303313"/>
                  <a:gd name="connsiteY28" fmla="*/ 583405 h 804859"/>
                  <a:gd name="connsiteX29" fmla="*/ 1303313 w 1303313"/>
                  <a:gd name="connsiteY29" fmla="*/ 804859 h 804859"/>
                  <a:gd name="connsiteX0" fmla="*/ 772 w 1303313"/>
                  <a:gd name="connsiteY0" fmla="*/ 426243 h 804859"/>
                  <a:gd name="connsiteX1" fmla="*/ 10297 w 1303313"/>
                  <a:gd name="connsiteY1" fmla="*/ 392906 h 804859"/>
                  <a:gd name="connsiteX2" fmla="*/ 53159 w 1303313"/>
                  <a:gd name="connsiteY2" fmla="*/ 390525 h 804859"/>
                  <a:gd name="connsiteX3" fmla="*/ 81734 w 1303313"/>
                  <a:gd name="connsiteY3" fmla="*/ 295274 h 804859"/>
                  <a:gd name="connsiteX4" fmla="*/ 362721 w 1303313"/>
                  <a:gd name="connsiteY4" fmla="*/ 297655 h 804859"/>
                  <a:gd name="connsiteX5" fmla="*/ 410346 w 1303313"/>
                  <a:gd name="connsiteY5" fmla="*/ 300036 h 804859"/>
                  <a:gd name="connsiteX6" fmla="*/ 407964 w 1303313"/>
                  <a:gd name="connsiteY6" fmla="*/ 240505 h 804859"/>
                  <a:gd name="connsiteX7" fmla="*/ 417489 w 1303313"/>
                  <a:gd name="connsiteY7" fmla="*/ 185736 h 804859"/>
                  <a:gd name="connsiteX8" fmla="*/ 453207 w 1303313"/>
                  <a:gd name="connsiteY8" fmla="*/ 178592 h 804859"/>
                  <a:gd name="connsiteX9" fmla="*/ 462732 w 1303313"/>
                  <a:gd name="connsiteY9" fmla="*/ 130967 h 804859"/>
                  <a:gd name="connsiteX10" fmla="*/ 491307 w 1303313"/>
                  <a:gd name="connsiteY10" fmla="*/ 128586 h 804859"/>
                  <a:gd name="connsiteX11" fmla="*/ 496070 w 1303313"/>
                  <a:gd name="connsiteY11" fmla="*/ 100011 h 804859"/>
                  <a:gd name="connsiteX12" fmla="*/ 615131 w 1303313"/>
                  <a:gd name="connsiteY12" fmla="*/ 90486 h 804859"/>
                  <a:gd name="connsiteX13" fmla="*/ 622276 w 1303313"/>
                  <a:gd name="connsiteY13" fmla="*/ 26192 h 804859"/>
                  <a:gd name="connsiteX14" fmla="*/ 793725 w 1303313"/>
                  <a:gd name="connsiteY14" fmla="*/ 9524 h 804859"/>
                  <a:gd name="connsiteX15" fmla="*/ 827061 w 1303313"/>
                  <a:gd name="connsiteY15" fmla="*/ 21430 h 804859"/>
                  <a:gd name="connsiteX16" fmla="*/ 910405 w 1303313"/>
                  <a:gd name="connsiteY16" fmla="*/ 0 h 804859"/>
                  <a:gd name="connsiteX17" fmla="*/ 924694 w 1303313"/>
                  <a:gd name="connsiteY17" fmla="*/ 111918 h 804859"/>
                  <a:gd name="connsiteX18" fmla="*/ 967555 w 1303313"/>
                  <a:gd name="connsiteY18" fmla="*/ 119062 h 804859"/>
                  <a:gd name="connsiteX19" fmla="*/ 962793 w 1303313"/>
                  <a:gd name="connsiteY19" fmla="*/ 216693 h 804859"/>
                  <a:gd name="connsiteX20" fmla="*/ 1162818 w 1303313"/>
                  <a:gd name="connsiteY20" fmla="*/ 240506 h 804859"/>
                  <a:gd name="connsiteX21" fmla="*/ 1198535 w 1303313"/>
                  <a:gd name="connsiteY21" fmla="*/ 223837 h 804859"/>
                  <a:gd name="connsiteX22" fmla="*/ 1227110 w 1303313"/>
                  <a:gd name="connsiteY22" fmla="*/ 259556 h 804859"/>
                  <a:gd name="connsiteX23" fmla="*/ 1272354 w 1303313"/>
                  <a:gd name="connsiteY23" fmla="*/ 283368 h 804859"/>
                  <a:gd name="connsiteX24" fmla="*/ 1291404 w 1303313"/>
                  <a:gd name="connsiteY24" fmla="*/ 392906 h 804859"/>
                  <a:gd name="connsiteX25" fmla="*/ 1241398 w 1303313"/>
                  <a:gd name="connsiteY25" fmla="*/ 381000 h 804859"/>
                  <a:gd name="connsiteX26" fmla="*/ 1243779 w 1303313"/>
                  <a:gd name="connsiteY26" fmla="*/ 535781 h 804859"/>
                  <a:gd name="connsiteX27" fmla="*/ 1153292 w 1303313"/>
                  <a:gd name="connsiteY27" fmla="*/ 535780 h 804859"/>
                  <a:gd name="connsiteX28" fmla="*/ 1122335 w 1303313"/>
                  <a:gd name="connsiteY28" fmla="*/ 583405 h 804859"/>
                  <a:gd name="connsiteX29" fmla="*/ 1303313 w 1303313"/>
                  <a:gd name="connsiteY29" fmla="*/ 804859 h 804859"/>
                  <a:gd name="connsiteX0" fmla="*/ 772 w 1303313"/>
                  <a:gd name="connsiteY0" fmla="*/ 426243 h 804859"/>
                  <a:gd name="connsiteX1" fmla="*/ 10297 w 1303313"/>
                  <a:gd name="connsiteY1" fmla="*/ 392906 h 804859"/>
                  <a:gd name="connsiteX2" fmla="*/ 53159 w 1303313"/>
                  <a:gd name="connsiteY2" fmla="*/ 390525 h 804859"/>
                  <a:gd name="connsiteX3" fmla="*/ 81734 w 1303313"/>
                  <a:gd name="connsiteY3" fmla="*/ 295274 h 804859"/>
                  <a:gd name="connsiteX4" fmla="*/ 362721 w 1303313"/>
                  <a:gd name="connsiteY4" fmla="*/ 297655 h 804859"/>
                  <a:gd name="connsiteX5" fmla="*/ 410346 w 1303313"/>
                  <a:gd name="connsiteY5" fmla="*/ 300036 h 804859"/>
                  <a:gd name="connsiteX6" fmla="*/ 407964 w 1303313"/>
                  <a:gd name="connsiteY6" fmla="*/ 240505 h 804859"/>
                  <a:gd name="connsiteX7" fmla="*/ 417489 w 1303313"/>
                  <a:gd name="connsiteY7" fmla="*/ 185736 h 804859"/>
                  <a:gd name="connsiteX8" fmla="*/ 453207 w 1303313"/>
                  <a:gd name="connsiteY8" fmla="*/ 178592 h 804859"/>
                  <a:gd name="connsiteX9" fmla="*/ 462732 w 1303313"/>
                  <a:gd name="connsiteY9" fmla="*/ 130967 h 804859"/>
                  <a:gd name="connsiteX10" fmla="*/ 491307 w 1303313"/>
                  <a:gd name="connsiteY10" fmla="*/ 128586 h 804859"/>
                  <a:gd name="connsiteX11" fmla="*/ 496070 w 1303313"/>
                  <a:gd name="connsiteY11" fmla="*/ 100011 h 804859"/>
                  <a:gd name="connsiteX12" fmla="*/ 615131 w 1303313"/>
                  <a:gd name="connsiteY12" fmla="*/ 90486 h 804859"/>
                  <a:gd name="connsiteX13" fmla="*/ 622276 w 1303313"/>
                  <a:gd name="connsiteY13" fmla="*/ 26192 h 804859"/>
                  <a:gd name="connsiteX14" fmla="*/ 793725 w 1303313"/>
                  <a:gd name="connsiteY14" fmla="*/ 9524 h 804859"/>
                  <a:gd name="connsiteX15" fmla="*/ 827061 w 1303313"/>
                  <a:gd name="connsiteY15" fmla="*/ 21430 h 804859"/>
                  <a:gd name="connsiteX16" fmla="*/ 910405 w 1303313"/>
                  <a:gd name="connsiteY16" fmla="*/ 0 h 804859"/>
                  <a:gd name="connsiteX17" fmla="*/ 924694 w 1303313"/>
                  <a:gd name="connsiteY17" fmla="*/ 111918 h 804859"/>
                  <a:gd name="connsiteX18" fmla="*/ 967555 w 1303313"/>
                  <a:gd name="connsiteY18" fmla="*/ 119062 h 804859"/>
                  <a:gd name="connsiteX19" fmla="*/ 962793 w 1303313"/>
                  <a:gd name="connsiteY19" fmla="*/ 216693 h 804859"/>
                  <a:gd name="connsiteX20" fmla="*/ 1162818 w 1303313"/>
                  <a:gd name="connsiteY20" fmla="*/ 240506 h 804859"/>
                  <a:gd name="connsiteX21" fmla="*/ 1198535 w 1303313"/>
                  <a:gd name="connsiteY21" fmla="*/ 223837 h 804859"/>
                  <a:gd name="connsiteX22" fmla="*/ 1227110 w 1303313"/>
                  <a:gd name="connsiteY22" fmla="*/ 259556 h 804859"/>
                  <a:gd name="connsiteX23" fmla="*/ 1272354 w 1303313"/>
                  <a:gd name="connsiteY23" fmla="*/ 283368 h 804859"/>
                  <a:gd name="connsiteX24" fmla="*/ 1291404 w 1303313"/>
                  <a:gd name="connsiteY24" fmla="*/ 392906 h 804859"/>
                  <a:gd name="connsiteX25" fmla="*/ 1241398 w 1303313"/>
                  <a:gd name="connsiteY25" fmla="*/ 381000 h 804859"/>
                  <a:gd name="connsiteX26" fmla="*/ 1243779 w 1303313"/>
                  <a:gd name="connsiteY26" fmla="*/ 535781 h 804859"/>
                  <a:gd name="connsiteX27" fmla="*/ 1153292 w 1303313"/>
                  <a:gd name="connsiteY27" fmla="*/ 535780 h 804859"/>
                  <a:gd name="connsiteX28" fmla="*/ 1122335 w 1303313"/>
                  <a:gd name="connsiteY28" fmla="*/ 583405 h 804859"/>
                  <a:gd name="connsiteX29" fmla="*/ 1124717 w 1303313"/>
                  <a:gd name="connsiteY29" fmla="*/ 685799 h 804859"/>
                  <a:gd name="connsiteX30" fmla="*/ 1303313 w 1303313"/>
                  <a:gd name="connsiteY30" fmla="*/ 804859 h 804859"/>
                  <a:gd name="connsiteX0" fmla="*/ 772 w 1303313"/>
                  <a:gd name="connsiteY0" fmla="*/ 426243 h 804859"/>
                  <a:gd name="connsiteX1" fmla="*/ 10297 w 1303313"/>
                  <a:gd name="connsiteY1" fmla="*/ 392906 h 804859"/>
                  <a:gd name="connsiteX2" fmla="*/ 53159 w 1303313"/>
                  <a:gd name="connsiteY2" fmla="*/ 390525 h 804859"/>
                  <a:gd name="connsiteX3" fmla="*/ 81734 w 1303313"/>
                  <a:gd name="connsiteY3" fmla="*/ 295274 h 804859"/>
                  <a:gd name="connsiteX4" fmla="*/ 362721 w 1303313"/>
                  <a:gd name="connsiteY4" fmla="*/ 297655 h 804859"/>
                  <a:gd name="connsiteX5" fmla="*/ 410346 w 1303313"/>
                  <a:gd name="connsiteY5" fmla="*/ 300036 h 804859"/>
                  <a:gd name="connsiteX6" fmla="*/ 407964 w 1303313"/>
                  <a:gd name="connsiteY6" fmla="*/ 240505 h 804859"/>
                  <a:gd name="connsiteX7" fmla="*/ 417489 w 1303313"/>
                  <a:gd name="connsiteY7" fmla="*/ 185736 h 804859"/>
                  <a:gd name="connsiteX8" fmla="*/ 453207 w 1303313"/>
                  <a:gd name="connsiteY8" fmla="*/ 178592 h 804859"/>
                  <a:gd name="connsiteX9" fmla="*/ 462732 w 1303313"/>
                  <a:gd name="connsiteY9" fmla="*/ 130967 h 804859"/>
                  <a:gd name="connsiteX10" fmla="*/ 491307 w 1303313"/>
                  <a:gd name="connsiteY10" fmla="*/ 128586 h 804859"/>
                  <a:gd name="connsiteX11" fmla="*/ 496070 w 1303313"/>
                  <a:gd name="connsiteY11" fmla="*/ 100011 h 804859"/>
                  <a:gd name="connsiteX12" fmla="*/ 615131 w 1303313"/>
                  <a:gd name="connsiteY12" fmla="*/ 90486 h 804859"/>
                  <a:gd name="connsiteX13" fmla="*/ 622276 w 1303313"/>
                  <a:gd name="connsiteY13" fmla="*/ 26192 h 804859"/>
                  <a:gd name="connsiteX14" fmla="*/ 793725 w 1303313"/>
                  <a:gd name="connsiteY14" fmla="*/ 9524 h 804859"/>
                  <a:gd name="connsiteX15" fmla="*/ 827061 w 1303313"/>
                  <a:gd name="connsiteY15" fmla="*/ 21430 h 804859"/>
                  <a:gd name="connsiteX16" fmla="*/ 910405 w 1303313"/>
                  <a:gd name="connsiteY16" fmla="*/ 0 h 804859"/>
                  <a:gd name="connsiteX17" fmla="*/ 924694 w 1303313"/>
                  <a:gd name="connsiteY17" fmla="*/ 111918 h 804859"/>
                  <a:gd name="connsiteX18" fmla="*/ 967555 w 1303313"/>
                  <a:gd name="connsiteY18" fmla="*/ 119062 h 804859"/>
                  <a:gd name="connsiteX19" fmla="*/ 962793 w 1303313"/>
                  <a:gd name="connsiteY19" fmla="*/ 216693 h 804859"/>
                  <a:gd name="connsiteX20" fmla="*/ 1162818 w 1303313"/>
                  <a:gd name="connsiteY20" fmla="*/ 240506 h 804859"/>
                  <a:gd name="connsiteX21" fmla="*/ 1198535 w 1303313"/>
                  <a:gd name="connsiteY21" fmla="*/ 223837 h 804859"/>
                  <a:gd name="connsiteX22" fmla="*/ 1227110 w 1303313"/>
                  <a:gd name="connsiteY22" fmla="*/ 259556 h 804859"/>
                  <a:gd name="connsiteX23" fmla="*/ 1272354 w 1303313"/>
                  <a:gd name="connsiteY23" fmla="*/ 283368 h 804859"/>
                  <a:gd name="connsiteX24" fmla="*/ 1291404 w 1303313"/>
                  <a:gd name="connsiteY24" fmla="*/ 392906 h 804859"/>
                  <a:gd name="connsiteX25" fmla="*/ 1241398 w 1303313"/>
                  <a:gd name="connsiteY25" fmla="*/ 381000 h 804859"/>
                  <a:gd name="connsiteX26" fmla="*/ 1243779 w 1303313"/>
                  <a:gd name="connsiteY26" fmla="*/ 535781 h 804859"/>
                  <a:gd name="connsiteX27" fmla="*/ 1153292 w 1303313"/>
                  <a:gd name="connsiteY27" fmla="*/ 535780 h 804859"/>
                  <a:gd name="connsiteX28" fmla="*/ 1122335 w 1303313"/>
                  <a:gd name="connsiteY28" fmla="*/ 583405 h 804859"/>
                  <a:gd name="connsiteX29" fmla="*/ 1124717 w 1303313"/>
                  <a:gd name="connsiteY29" fmla="*/ 685799 h 804859"/>
                  <a:gd name="connsiteX30" fmla="*/ 1303313 w 1303313"/>
                  <a:gd name="connsiteY30" fmla="*/ 804859 h 804859"/>
                  <a:gd name="connsiteX0" fmla="*/ 772 w 1303313"/>
                  <a:gd name="connsiteY0" fmla="*/ 426243 h 804859"/>
                  <a:gd name="connsiteX1" fmla="*/ 10297 w 1303313"/>
                  <a:gd name="connsiteY1" fmla="*/ 392906 h 804859"/>
                  <a:gd name="connsiteX2" fmla="*/ 53159 w 1303313"/>
                  <a:gd name="connsiteY2" fmla="*/ 390525 h 804859"/>
                  <a:gd name="connsiteX3" fmla="*/ 81734 w 1303313"/>
                  <a:gd name="connsiteY3" fmla="*/ 295274 h 804859"/>
                  <a:gd name="connsiteX4" fmla="*/ 362721 w 1303313"/>
                  <a:gd name="connsiteY4" fmla="*/ 297655 h 804859"/>
                  <a:gd name="connsiteX5" fmla="*/ 410346 w 1303313"/>
                  <a:gd name="connsiteY5" fmla="*/ 300036 h 804859"/>
                  <a:gd name="connsiteX6" fmla="*/ 407964 w 1303313"/>
                  <a:gd name="connsiteY6" fmla="*/ 240505 h 804859"/>
                  <a:gd name="connsiteX7" fmla="*/ 417489 w 1303313"/>
                  <a:gd name="connsiteY7" fmla="*/ 185736 h 804859"/>
                  <a:gd name="connsiteX8" fmla="*/ 453207 w 1303313"/>
                  <a:gd name="connsiteY8" fmla="*/ 178592 h 804859"/>
                  <a:gd name="connsiteX9" fmla="*/ 462732 w 1303313"/>
                  <a:gd name="connsiteY9" fmla="*/ 130967 h 804859"/>
                  <a:gd name="connsiteX10" fmla="*/ 491307 w 1303313"/>
                  <a:gd name="connsiteY10" fmla="*/ 128586 h 804859"/>
                  <a:gd name="connsiteX11" fmla="*/ 496070 w 1303313"/>
                  <a:gd name="connsiteY11" fmla="*/ 100011 h 804859"/>
                  <a:gd name="connsiteX12" fmla="*/ 615131 w 1303313"/>
                  <a:gd name="connsiteY12" fmla="*/ 90486 h 804859"/>
                  <a:gd name="connsiteX13" fmla="*/ 622276 w 1303313"/>
                  <a:gd name="connsiteY13" fmla="*/ 26192 h 804859"/>
                  <a:gd name="connsiteX14" fmla="*/ 793725 w 1303313"/>
                  <a:gd name="connsiteY14" fmla="*/ 9524 h 804859"/>
                  <a:gd name="connsiteX15" fmla="*/ 827061 w 1303313"/>
                  <a:gd name="connsiteY15" fmla="*/ 21430 h 804859"/>
                  <a:gd name="connsiteX16" fmla="*/ 910405 w 1303313"/>
                  <a:gd name="connsiteY16" fmla="*/ 0 h 804859"/>
                  <a:gd name="connsiteX17" fmla="*/ 924694 w 1303313"/>
                  <a:gd name="connsiteY17" fmla="*/ 111918 h 804859"/>
                  <a:gd name="connsiteX18" fmla="*/ 967555 w 1303313"/>
                  <a:gd name="connsiteY18" fmla="*/ 119062 h 804859"/>
                  <a:gd name="connsiteX19" fmla="*/ 962793 w 1303313"/>
                  <a:gd name="connsiteY19" fmla="*/ 216693 h 804859"/>
                  <a:gd name="connsiteX20" fmla="*/ 1162818 w 1303313"/>
                  <a:gd name="connsiteY20" fmla="*/ 240506 h 804859"/>
                  <a:gd name="connsiteX21" fmla="*/ 1198535 w 1303313"/>
                  <a:gd name="connsiteY21" fmla="*/ 223837 h 804859"/>
                  <a:gd name="connsiteX22" fmla="*/ 1227110 w 1303313"/>
                  <a:gd name="connsiteY22" fmla="*/ 259556 h 804859"/>
                  <a:gd name="connsiteX23" fmla="*/ 1272354 w 1303313"/>
                  <a:gd name="connsiteY23" fmla="*/ 283368 h 804859"/>
                  <a:gd name="connsiteX24" fmla="*/ 1291404 w 1303313"/>
                  <a:gd name="connsiteY24" fmla="*/ 392906 h 804859"/>
                  <a:gd name="connsiteX25" fmla="*/ 1241398 w 1303313"/>
                  <a:gd name="connsiteY25" fmla="*/ 381000 h 804859"/>
                  <a:gd name="connsiteX26" fmla="*/ 1243779 w 1303313"/>
                  <a:gd name="connsiteY26" fmla="*/ 535781 h 804859"/>
                  <a:gd name="connsiteX27" fmla="*/ 1153292 w 1303313"/>
                  <a:gd name="connsiteY27" fmla="*/ 535780 h 804859"/>
                  <a:gd name="connsiteX28" fmla="*/ 1122335 w 1303313"/>
                  <a:gd name="connsiteY28" fmla="*/ 583405 h 804859"/>
                  <a:gd name="connsiteX29" fmla="*/ 1124717 w 1303313"/>
                  <a:gd name="connsiteY29" fmla="*/ 685799 h 804859"/>
                  <a:gd name="connsiteX30" fmla="*/ 1303313 w 1303313"/>
                  <a:gd name="connsiteY30" fmla="*/ 804859 h 804859"/>
                  <a:gd name="connsiteX0" fmla="*/ 772 w 1303313"/>
                  <a:gd name="connsiteY0" fmla="*/ 426243 h 804859"/>
                  <a:gd name="connsiteX1" fmla="*/ 10297 w 1303313"/>
                  <a:gd name="connsiteY1" fmla="*/ 392906 h 804859"/>
                  <a:gd name="connsiteX2" fmla="*/ 53159 w 1303313"/>
                  <a:gd name="connsiteY2" fmla="*/ 390525 h 804859"/>
                  <a:gd name="connsiteX3" fmla="*/ 81734 w 1303313"/>
                  <a:gd name="connsiteY3" fmla="*/ 295274 h 804859"/>
                  <a:gd name="connsiteX4" fmla="*/ 362721 w 1303313"/>
                  <a:gd name="connsiteY4" fmla="*/ 297655 h 804859"/>
                  <a:gd name="connsiteX5" fmla="*/ 410346 w 1303313"/>
                  <a:gd name="connsiteY5" fmla="*/ 300036 h 804859"/>
                  <a:gd name="connsiteX6" fmla="*/ 407964 w 1303313"/>
                  <a:gd name="connsiteY6" fmla="*/ 240505 h 804859"/>
                  <a:gd name="connsiteX7" fmla="*/ 417489 w 1303313"/>
                  <a:gd name="connsiteY7" fmla="*/ 185736 h 804859"/>
                  <a:gd name="connsiteX8" fmla="*/ 453207 w 1303313"/>
                  <a:gd name="connsiteY8" fmla="*/ 178592 h 804859"/>
                  <a:gd name="connsiteX9" fmla="*/ 462732 w 1303313"/>
                  <a:gd name="connsiteY9" fmla="*/ 130967 h 804859"/>
                  <a:gd name="connsiteX10" fmla="*/ 491307 w 1303313"/>
                  <a:gd name="connsiteY10" fmla="*/ 128586 h 804859"/>
                  <a:gd name="connsiteX11" fmla="*/ 496070 w 1303313"/>
                  <a:gd name="connsiteY11" fmla="*/ 100011 h 804859"/>
                  <a:gd name="connsiteX12" fmla="*/ 615131 w 1303313"/>
                  <a:gd name="connsiteY12" fmla="*/ 90486 h 804859"/>
                  <a:gd name="connsiteX13" fmla="*/ 622276 w 1303313"/>
                  <a:gd name="connsiteY13" fmla="*/ 26192 h 804859"/>
                  <a:gd name="connsiteX14" fmla="*/ 793725 w 1303313"/>
                  <a:gd name="connsiteY14" fmla="*/ 9524 h 804859"/>
                  <a:gd name="connsiteX15" fmla="*/ 827061 w 1303313"/>
                  <a:gd name="connsiteY15" fmla="*/ 21430 h 804859"/>
                  <a:gd name="connsiteX16" fmla="*/ 910405 w 1303313"/>
                  <a:gd name="connsiteY16" fmla="*/ 0 h 804859"/>
                  <a:gd name="connsiteX17" fmla="*/ 924694 w 1303313"/>
                  <a:gd name="connsiteY17" fmla="*/ 111918 h 804859"/>
                  <a:gd name="connsiteX18" fmla="*/ 967555 w 1303313"/>
                  <a:gd name="connsiteY18" fmla="*/ 119062 h 804859"/>
                  <a:gd name="connsiteX19" fmla="*/ 962793 w 1303313"/>
                  <a:gd name="connsiteY19" fmla="*/ 216693 h 804859"/>
                  <a:gd name="connsiteX20" fmla="*/ 1162818 w 1303313"/>
                  <a:gd name="connsiteY20" fmla="*/ 240506 h 804859"/>
                  <a:gd name="connsiteX21" fmla="*/ 1198535 w 1303313"/>
                  <a:gd name="connsiteY21" fmla="*/ 223837 h 804859"/>
                  <a:gd name="connsiteX22" fmla="*/ 1227110 w 1303313"/>
                  <a:gd name="connsiteY22" fmla="*/ 259556 h 804859"/>
                  <a:gd name="connsiteX23" fmla="*/ 1272354 w 1303313"/>
                  <a:gd name="connsiteY23" fmla="*/ 283368 h 804859"/>
                  <a:gd name="connsiteX24" fmla="*/ 1291404 w 1303313"/>
                  <a:gd name="connsiteY24" fmla="*/ 392906 h 804859"/>
                  <a:gd name="connsiteX25" fmla="*/ 1241398 w 1303313"/>
                  <a:gd name="connsiteY25" fmla="*/ 381000 h 804859"/>
                  <a:gd name="connsiteX26" fmla="*/ 1243779 w 1303313"/>
                  <a:gd name="connsiteY26" fmla="*/ 535781 h 804859"/>
                  <a:gd name="connsiteX27" fmla="*/ 1153292 w 1303313"/>
                  <a:gd name="connsiteY27" fmla="*/ 535780 h 804859"/>
                  <a:gd name="connsiteX28" fmla="*/ 1122335 w 1303313"/>
                  <a:gd name="connsiteY28" fmla="*/ 583405 h 804859"/>
                  <a:gd name="connsiteX29" fmla="*/ 1124717 w 1303313"/>
                  <a:gd name="connsiteY29" fmla="*/ 685799 h 804859"/>
                  <a:gd name="connsiteX30" fmla="*/ 1231873 w 1303313"/>
                  <a:gd name="connsiteY30" fmla="*/ 702467 h 804859"/>
                  <a:gd name="connsiteX31" fmla="*/ 1303313 w 1303313"/>
                  <a:gd name="connsiteY31" fmla="*/ 804859 h 804859"/>
                  <a:gd name="connsiteX0" fmla="*/ 772 w 1424757"/>
                  <a:gd name="connsiteY0" fmla="*/ 426243 h 1052509"/>
                  <a:gd name="connsiteX1" fmla="*/ 10297 w 1424757"/>
                  <a:gd name="connsiteY1" fmla="*/ 392906 h 1052509"/>
                  <a:gd name="connsiteX2" fmla="*/ 53159 w 1424757"/>
                  <a:gd name="connsiteY2" fmla="*/ 390525 h 1052509"/>
                  <a:gd name="connsiteX3" fmla="*/ 81734 w 1424757"/>
                  <a:gd name="connsiteY3" fmla="*/ 295274 h 1052509"/>
                  <a:gd name="connsiteX4" fmla="*/ 362721 w 1424757"/>
                  <a:gd name="connsiteY4" fmla="*/ 297655 h 1052509"/>
                  <a:gd name="connsiteX5" fmla="*/ 410346 w 1424757"/>
                  <a:gd name="connsiteY5" fmla="*/ 300036 h 1052509"/>
                  <a:gd name="connsiteX6" fmla="*/ 407964 w 1424757"/>
                  <a:gd name="connsiteY6" fmla="*/ 240505 h 1052509"/>
                  <a:gd name="connsiteX7" fmla="*/ 417489 w 1424757"/>
                  <a:gd name="connsiteY7" fmla="*/ 185736 h 1052509"/>
                  <a:gd name="connsiteX8" fmla="*/ 453207 w 1424757"/>
                  <a:gd name="connsiteY8" fmla="*/ 178592 h 1052509"/>
                  <a:gd name="connsiteX9" fmla="*/ 462732 w 1424757"/>
                  <a:gd name="connsiteY9" fmla="*/ 130967 h 1052509"/>
                  <a:gd name="connsiteX10" fmla="*/ 491307 w 1424757"/>
                  <a:gd name="connsiteY10" fmla="*/ 128586 h 1052509"/>
                  <a:gd name="connsiteX11" fmla="*/ 496070 w 1424757"/>
                  <a:gd name="connsiteY11" fmla="*/ 100011 h 1052509"/>
                  <a:gd name="connsiteX12" fmla="*/ 615131 w 1424757"/>
                  <a:gd name="connsiteY12" fmla="*/ 90486 h 1052509"/>
                  <a:gd name="connsiteX13" fmla="*/ 622276 w 1424757"/>
                  <a:gd name="connsiteY13" fmla="*/ 26192 h 1052509"/>
                  <a:gd name="connsiteX14" fmla="*/ 793725 w 1424757"/>
                  <a:gd name="connsiteY14" fmla="*/ 9524 h 1052509"/>
                  <a:gd name="connsiteX15" fmla="*/ 827061 w 1424757"/>
                  <a:gd name="connsiteY15" fmla="*/ 21430 h 1052509"/>
                  <a:gd name="connsiteX16" fmla="*/ 910405 w 1424757"/>
                  <a:gd name="connsiteY16" fmla="*/ 0 h 1052509"/>
                  <a:gd name="connsiteX17" fmla="*/ 924694 w 1424757"/>
                  <a:gd name="connsiteY17" fmla="*/ 111918 h 1052509"/>
                  <a:gd name="connsiteX18" fmla="*/ 967555 w 1424757"/>
                  <a:gd name="connsiteY18" fmla="*/ 119062 h 1052509"/>
                  <a:gd name="connsiteX19" fmla="*/ 962793 w 1424757"/>
                  <a:gd name="connsiteY19" fmla="*/ 216693 h 1052509"/>
                  <a:gd name="connsiteX20" fmla="*/ 1162818 w 1424757"/>
                  <a:gd name="connsiteY20" fmla="*/ 240506 h 1052509"/>
                  <a:gd name="connsiteX21" fmla="*/ 1198535 w 1424757"/>
                  <a:gd name="connsiteY21" fmla="*/ 223837 h 1052509"/>
                  <a:gd name="connsiteX22" fmla="*/ 1227110 w 1424757"/>
                  <a:gd name="connsiteY22" fmla="*/ 259556 h 1052509"/>
                  <a:gd name="connsiteX23" fmla="*/ 1272354 w 1424757"/>
                  <a:gd name="connsiteY23" fmla="*/ 283368 h 1052509"/>
                  <a:gd name="connsiteX24" fmla="*/ 1291404 w 1424757"/>
                  <a:gd name="connsiteY24" fmla="*/ 392906 h 1052509"/>
                  <a:gd name="connsiteX25" fmla="*/ 1241398 w 1424757"/>
                  <a:gd name="connsiteY25" fmla="*/ 381000 h 1052509"/>
                  <a:gd name="connsiteX26" fmla="*/ 1243779 w 1424757"/>
                  <a:gd name="connsiteY26" fmla="*/ 535781 h 1052509"/>
                  <a:gd name="connsiteX27" fmla="*/ 1153292 w 1424757"/>
                  <a:gd name="connsiteY27" fmla="*/ 535780 h 1052509"/>
                  <a:gd name="connsiteX28" fmla="*/ 1122335 w 1424757"/>
                  <a:gd name="connsiteY28" fmla="*/ 583405 h 1052509"/>
                  <a:gd name="connsiteX29" fmla="*/ 1124717 w 1424757"/>
                  <a:gd name="connsiteY29" fmla="*/ 685799 h 1052509"/>
                  <a:gd name="connsiteX30" fmla="*/ 1231873 w 1424757"/>
                  <a:gd name="connsiteY30" fmla="*/ 702467 h 1052509"/>
                  <a:gd name="connsiteX31" fmla="*/ 1424757 w 1424757"/>
                  <a:gd name="connsiteY31" fmla="*/ 1052509 h 1052509"/>
                  <a:gd name="connsiteX0" fmla="*/ 772 w 1424757"/>
                  <a:gd name="connsiteY0" fmla="*/ 426243 h 1052509"/>
                  <a:gd name="connsiteX1" fmla="*/ 10297 w 1424757"/>
                  <a:gd name="connsiteY1" fmla="*/ 392906 h 1052509"/>
                  <a:gd name="connsiteX2" fmla="*/ 53159 w 1424757"/>
                  <a:gd name="connsiteY2" fmla="*/ 390525 h 1052509"/>
                  <a:gd name="connsiteX3" fmla="*/ 81734 w 1424757"/>
                  <a:gd name="connsiteY3" fmla="*/ 295274 h 1052509"/>
                  <a:gd name="connsiteX4" fmla="*/ 362721 w 1424757"/>
                  <a:gd name="connsiteY4" fmla="*/ 297655 h 1052509"/>
                  <a:gd name="connsiteX5" fmla="*/ 410346 w 1424757"/>
                  <a:gd name="connsiteY5" fmla="*/ 300036 h 1052509"/>
                  <a:gd name="connsiteX6" fmla="*/ 407964 w 1424757"/>
                  <a:gd name="connsiteY6" fmla="*/ 240505 h 1052509"/>
                  <a:gd name="connsiteX7" fmla="*/ 417489 w 1424757"/>
                  <a:gd name="connsiteY7" fmla="*/ 185736 h 1052509"/>
                  <a:gd name="connsiteX8" fmla="*/ 453207 w 1424757"/>
                  <a:gd name="connsiteY8" fmla="*/ 178592 h 1052509"/>
                  <a:gd name="connsiteX9" fmla="*/ 462732 w 1424757"/>
                  <a:gd name="connsiteY9" fmla="*/ 130967 h 1052509"/>
                  <a:gd name="connsiteX10" fmla="*/ 491307 w 1424757"/>
                  <a:gd name="connsiteY10" fmla="*/ 128586 h 1052509"/>
                  <a:gd name="connsiteX11" fmla="*/ 496070 w 1424757"/>
                  <a:gd name="connsiteY11" fmla="*/ 100011 h 1052509"/>
                  <a:gd name="connsiteX12" fmla="*/ 615131 w 1424757"/>
                  <a:gd name="connsiteY12" fmla="*/ 90486 h 1052509"/>
                  <a:gd name="connsiteX13" fmla="*/ 622276 w 1424757"/>
                  <a:gd name="connsiteY13" fmla="*/ 26192 h 1052509"/>
                  <a:gd name="connsiteX14" fmla="*/ 793725 w 1424757"/>
                  <a:gd name="connsiteY14" fmla="*/ 9524 h 1052509"/>
                  <a:gd name="connsiteX15" fmla="*/ 827061 w 1424757"/>
                  <a:gd name="connsiteY15" fmla="*/ 21430 h 1052509"/>
                  <a:gd name="connsiteX16" fmla="*/ 910405 w 1424757"/>
                  <a:gd name="connsiteY16" fmla="*/ 0 h 1052509"/>
                  <a:gd name="connsiteX17" fmla="*/ 924694 w 1424757"/>
                  <a:gd name="connsiteY17" fmla="*/ 111918 h 1052509"/>
                  <a:gd name="connsiteX18" fmla="*/ 967555 w 1424757"/>
                  <a:gd name="connsiteY18" fmla="*/ 119062 h 1052509"/>
                  <a:gd name="connsiteX19" fmla="*/ 962793 w 1424757"/>
                  <a:gd name="connsiteY19" fmla="*/ 216693 h 1052509"/>
                  <a:gd name="connsiteX20" fmla="*/ 1162818 w 1424757"/>
                  <a:gd name="connsiteY20" fmla="*/ 240506 h 1052509"/>
                  <a:gd name="connsiteX21" fmla="*/ 1198535 w 1424757"/>
                  <a:gd name="connsiteY21" fmla="*/ 223837 h 1052509"/>
                  <a:gd name="connsiteX22" fmla="*/ 1227110 w 1424757"/>
                  <a:gd name="connsiteY22" fmla="*/ 259556 h 1052509"/>
                  <a:gd name="connsiteX23" fmla="*/ 1272354 w 1424757"/>
                  <a:gd name="connsiteY23" fmla="*/ 283368 h 1052509"/>
                  <a:gd name="connsiteX24" fmla="*/ 1291404 w 1424757"/>
                  <a:gd name="connsiteY24" fmla="*/ 392906 h 1052509"/>
                  <a:gd name="connsiteX25" fmla="*/ 1241398 w 1424757"/>
                  <a:gd name="connsiteY25" fmla="*/ 381000 h 1052509"/>
                  <a:gd name="connsiteX26" fmla="*/ 1243779 w 1424757"/>
                  <a:gd name="connsiteY26" fmla="*/ 535781 h 1052509"/>
                  <a:gd name="connsiteX27" fmla="*/ 1153292 w 1424757"/>
                  <a:gd name="connsiteY27" fmla="*/ 535780 h 1052509"/>
                  <a:gd name="connsiteX28" fmla="*/ 1122335 w 1424757"/>
                  <a:gd name="connsiteY28" fmla="*/ 583405 h 1052509"/>
                  <a:gd name="connsiteX29" fmla="*/ 1124717 w 1424757"/>
                  <a:gd name="connsiteY29" fmla="*/ 685799 h 1052509"/>
                  <a:gd name="connsiteX30" fmla="*/ 1231873 w 1424757"/>
                  <a:gd name="connsiteY30" fmla="*/ 702467 h 1052509"/>
                  <a:gd name="connsiteX31" fmla="*/ 1227110 w 1424757"/>
                  <a:gd name="connsiteY31" fmla="*/ 840580 h 1052509"/>
                  <a:gd name="connsiteX32" fmla="*/ 1424757 w 1424757"/>
                  <a:gd name="connsiteY32" fmla="*/ 1052509 h 1052509"/>
                  <a:gd name="connsiteX0" fmla="*/ 772 w 1424757"/>
                  <a:gd name="connsiteY0" fmla="*/ 426243 h 1052509"/>
                  <a:gd name="connsiteX1" fmla="*/ 10297 w 1424757"/>
                  <a:gd name="connsiteY1" fmla="*/ 392906 h 1052509"/>
                  <a:gd name="connsiteX2" fmla="*/ 53159 w 1424757"/>
                  <a:gd name="connsiteY2" fmla="*/ 390525 h 1052509"/>
                  <a:gd name="connsiteX3" fmla="*/ 81734 w 1424757"/>
                  <a:gd name="connsiteY3" fmla="*/ 295274 h 1052509"/>
                  <a:gd name="connsiteX4" fmla="*/ 362721 w 1424757"/>
                  <a:gd name="connsiteY4" fmla="*/ 297655 h 1052509"/>
                  <a:gd name="connsiteX5" fmla="*/ 410346 w 1424757"/>
                  <a:gd name="connsiteY5" fmla="*/ 300036 h 1052509"/>
                  <a:gd name="connsiteX6" fmla="*/ 407964 w 1424757"/>
                  <a:gd name="connsiteY6" fmla="*/ 240505 h 1052509"/>
                  <a:gd name="connsiteX7" fmla="*/ 417489 w 1424757"/>
                  <a:gd name="connsiteY7" fmla="*/ 185736 h 1052509"/>
                  <a:gd name="connsiteX8" fmla="*/ 453207 w 1424757"/>
                  <a:gd name="connsiteY8" fmla="*/ 178592 h 1052509"/>
                  <a:gd name="connsiteX9" fmla="*/ 462732 w 1424757"/>
                  <a:gd name="connsiteY9" fmla="*/ 130967 h 1052509"/>
                  <a:gd name="connsiteX10" fmla="*/ 491307 w 1424757"/>
                  <a:gd name="connsiteY10" fmla="*/ 128586 h 1052509"/>
                  <a:gd name="connsiteX11" fmla="*/ 496070 w 1424757"/>
                  <a:gd name="connsiteY11" fmla="*/ 100011 h 1052509"/>
                  <a:gd name="connsiteX12" fmla="*/ 615131 w 1424757"/>
                  <a:gd name="connsiteY12" fmla="*/ 90486 h 1052509"/>
                  <a:gd name="connsiteX13" fmla="*/ 622276 w 1424757"/>
                  <a:gd name="connsiteY13" fmla="*/ 26192 h 1052509"/>
                  <a:gd name="connsiteX14" fmla="*/ 793725 w 1424757"/>
                  <a:gd name="connsiteY14" fmla="*/ 9524 h 1052509"/>
                  <a:gd name="connsiteX15" fmla="*/ 827061 w 1424757"/>
                  <a:gd name="connsiteY15" fmla="*/ 21430 h 1052509"/>
                  <a:gd name="connsiteX16" fmla="*/ 910405 w 1424757"/>
                  <a:gd name="connsiteY16" fmla="*/ 0 h 1052509"/>
                  <a:gd name="connsiteX17" fmla="*/ 924694 w 1424757"/>
                  <a:gd name="connsiteY17" fmla="*/ 111918 h 1052509"/>
                  <a:gd name="connsiteX18" fmla="*/ 967555 w 1424757"/>
                  <a:gd name="connsiteY18" fmla="*/ 119062 h 1052509"/>
                  <a:gd name="connsiteX19" fmla="*/ 962793 w 1424757"/>
                  <a:gd name="connsiteY19" fmla="*/ 216693 h 1052509"/>
                  <a:gd name="connsiteX20" fmla="*/ 1162818 w 1424757"/>
                  <a:gd name="connsiteY20" fmla="*/ 240506 h 1052509"/>
                  <a:gd name="connsiteX21" fmla="*/ 1198535 w 1424757"/>
                  <a:gd name="connsiteY21" fmla="*/ 223837 h 1052509"/>
                  <a:gd name="connsiteX22" fmla="*/ 1227110 w 1424757"/>
                  <a:gd name="connsiteY22" fmla="*/ 259556 h 1052509"/>
                  <a:gd name="connsiteX23" fmla="*/ 1272354 w 1424757"/>
                  <a:gd name="connsiteY23" fmla="*/ 283368 h 1052509"/>
                  <a:gd name="connsiteX24" fmla="*/ 1291404 w 1424757"/>
                  <a:gd name="connsiteY24" fmla="*/ 392906 h 1052509"/>
                  <a:gd name="connsiteX25" fmla="*/ 1241398 w 1424757"/>
                  <a:gd name="connsiteY25" fmla="*/ 381000 h 1052509"/>
                  <a:gd name="connsiteX26" fmla="*/ 1243779 w 1424757"/>
                  <a:gd name="connsiteY26" fmla="*/ 535781 h 1052509"/>
                  <a:gd name="connsiteX27" fmla="*/ 1153292 w 1424757"/>
                  <a:gd name="connsiteY27" fmla="*/ 535780 h 1052509"/>
                  <a:gd name="connsiteX28" fmla="*/ 1122335 w 1424757"/>
                  <a:gd name="connsiteY28" fmla="*/ 583405 h 1052509"/>
                  <a:gd name="connsiteX29" fmla="*/ 1124717 w 1424757"/>
                  <a:gd name="connsiteY29" fmla="*/ 685799 h 1052509"/>
                  <a:gd name="connsiteX30" fmla="*/ 1231873 w 1424757"/>
                  <a:gd name="connsiteY30" fmla="*/ 702467 h 1052509"/>
                  <a:gd name="connsiteX31" fmla="*/ 1227110 w 1424757"/>
                  <a:gd name="connsiteY31" fmla="*/ 840580 h 1052509"/>
                  <a:gd name="connsiteX32" fmla="*/ 1424757 w 1424757"/>
                  <a:gd name="connsiteY32" fmla="*/ 1052509 h 1052509"/>
                  <a:gd name="connsiteX0" fmla="*/ 772 w 1424757"/>
                  <a:gd name="connsiteY0" fmla="*/ 426243 h 1052509"/>
                  <a:gd name="connsiteX1" fmla="*/ 10297 w 1424757"/>
                  <a:gd name="connsiteY1" fmla="*/ 392906 h 1052509"/>
                  <a:gd name="connsiteX2" fmla="*/ 53159 w 1424757"/>
                  <a:gd name="connsiteY2" fmla="*/ 390525 h 1052509"/>
                  <a:gd name="connsiteX3" fmla="*/ 81734 w 1424757"/>
                  <a:gd name="connsiteY3" fmla="*/ 295274 h 1052509"/>
                  <a:gd name="connsiteX4" fmla="*/ 362721 w 1424757"/>
                  <a:gd name="connsiteY4" fmla="*/ 297655 h 1052509"/>
                  <a:gd name="connsiteX5" fmla="*/ 410346 w 1424757"/>
                  <a:gd name="connsiteY5" fmla="*/ 300036 h 1052509"/>
                  <a:gd name="connsiteX6" fmla="*/ 407964 w 1424757"/>
                  <a:gd name="connsiteY6" fmla="*/ 240505 h 1052509"/>
                  <a:gd name="connsiteX7" fmla="*/ 417489 w 1424757"/>
                  <a:gd name="connsiteY7" fmla="*/ 185736 h 1052509"/>
                  <a:gd name="connsiteX8" fmla="*/ 453207 w 1424757"/>
                  <a:gd name="connsiteY8" fmla="*/ 178592 h 1052509"/>
                  <a:gd name="connsiteX9" fmla="*/ 462732 w 1424757"/>
                  <a:gd name="connsiteY9" fmla="*/ 130967 h 1052509"/>
                  <a:gd name="connsiteX10" fmla="*/ 491307 w 1424757"/>
                  <a:gd name="connsiteY10" fmla="*/ 128586 h 1052509"/>
                  <a:gd name="connsiteX11" fmla="*/ 496070 w 1424757"/>
                  <a:gd name="connsiteY11" fmla="*/ 100011 h 1052509"/>
                  <a:gd name="connsiteX12" fmla="*/ 615131 w 1424757"/>
                  <a:gd name="connsiteY12" fmla="*/ 90486 h 1052509"/>
                  <a:gd name="connsiteX13" fmla="*/ 622276 w 1424757"/>
                  <a:gd name="connsiteY13" fmla="*/ 26192 h 1052509"/>
                  <a:gd name="connsiteX14" fmla="*/ 793725 w 1424757"/>
                  <a:gd name="connsiteY14" fmla="*/ 9524 h 1052509"/>
                  <a:gd name="connsiteX15" fmla="*/ 827061 w 1424757"/>
                  <a:gd name="connsiteY15" fmla="*/ 21430 h 1052509"/>
                  <a:gd name="connsiteX16" fmla="*/ 910405 w 1424757"/>
                  <a:gd name="connsiteY16" fmla="*/ 0 h 1052509"/>
                  <a:gd name="connsiteX17" fmla="*/ 924694 w 1424757"/>
                  <a:gd name="connsiteY17" fmla="*/ 111918 h 1052509"/>
                  <a:gd name="connsiteX18" fmla="*/ 967555 w 1424757"/>
                  <a:gd name="connsiteY18" fmla="*/ 119062 h 1052509"/>
                  <a:gd name="connsiteX19" fmla="*/ 962793 w 1424757"/>
                  <a:gd name="connsiteY19" fmla="*/ 216693 h 1052509"/>
                  <a:gd name="connsiteX20" fmla="*/ 1162818 w 1424757"/>
                  <a:gd name="connsiteY20" fmla="*/ 240506 h 1052509"/>
                  <a:gd name="connsiteX21" fmla="*/ 1198535 w 1424757"/>
                  <a:gd name="connsiteY21" fmla="*/ 223837 h 1052509"/>
                  <a:gd name="connsiteX22" fmla="*/ 1227110 w 1424757"/>
                  <a:gd name="connsiteY22" fmla="*/ 259556 h 1052509"/>
                  <a:gd name="connsiteX23" fmla="*/ 1272354 w 1424757"/>
                  <a:gd name="connsiteY23" fmla="*/ 283368 h 1052509"/>
                  <a:gd name="connsiteX24" fmla="*/ 1291404 w 1424757"/>
                  <a:gd name="connsiteY24" fmla="*/ 392906 h 1052509"/>
                  <a:gd name="connsiteX25" fmla="*/ 1241398 w 1424757"/>
                  <a:gd name="connsiteY25" fmla="*/ 381000 h 1052509"/>
                  <a:gd name="connsiteX26" fmla="*/ 1243779 w 1424757"/>
                  <a:gd name="connsiteY26" fmla="*/ 535781 h 1052509"/>
                  <a:gd name="connsiteX27" fmla="*/ 1153292 w 1424757"/>
                  <a:gd name="connsiteY27" fmla="*/ 535780 h 1052509"/>
                  <a:gd name="connsiteX28" fmla="*/ 1122335 w 1424757"/>
                  <a:gd name="connsiteY28" fmla="*/ 583405 h 1052509"/>
                  <a:gd name="connsiteX29" fmla="*/ 1124717 w 1424757"/>
                  <a:gd name="connsiteY29" fmla="*/ 685799 h 1052509"/>
                  <a:gd name="connsiteX30" fmla="*/ 1231873 w 1424757"/>
                  <a:gd name="connsiteY30" fmla="*/ 702467 h 1052509"/>
                  <a:gd name="connsiteX31" fmla="*/ 1227110 w 1424757"/>
                  <a:gd name="connsiteY31" fmla="*/ 840580 h 1052509"/>
                  <a:gd name="connsiteX32" fmla="*/ 1424757 w 1424757"/>
                  <a:gd name="connsiteY32" fmla="*/ 1052509 h 1052509"/>
                  <a:gd name="connsiteX0" fmla="*/ 772 w 1517625"/>
                  <a:gd name="connsiteY0" fmla="*/ 426243 h 995359"/>
                  <a:gd name="connsiteX1" fmla="*/ 10297 w 1517625"/>
                  <a:gd name="connsiteY1" fmla="*/ 392906 h 995359"/>
                  <a:gd name="connsiteX2" fmla="*/ 53159 w 1517625"/>
                  <a:gd name="connsiteY2" fmla="*/ 390525 h 995359"/>
                  <a:gd name="connsiteX3" fmla="*/ 81734 w 1517625"/>
                  <a:gd name="connsiteY3" fmla="*/ 295274 h 995359"/>
                  <a:gd name="connsiteX4" fmla="*/ 362721 w 1517625"/>
                  <a:gd name="connsiteY4" fmla="*/ 297655 h 995359"/>
                  <a:gd name="connsiteX5" fmla="*/ 410346 w 1517625"/>
                  <a:gd name="connsiteY5" fmla="*/ 300036 h 995359"/>
                  <a:gd name="connsiteX6" fmla="*/ 407964 w 1517625"/>
                  <a:gd name="connsiteY6" fmla="*/ 240505 h 995359"/>
                  <a:gd name="connsiteX7" fmla="*/ 417489 w 1517625"/>
                  <a:gd name="connsiteY7" fmla="*/ 185736 h 995359"/>
                  <a:gd name="connsiteX8" fmla="*/ 453207 w 1517625"/>
                  <a:gd name="connsiteY8" fmla="*/ 178592 h 995359"/>
                  <a:gd name="connsiteX9" fmla="*/ 462732 w 1517625"/>
                  <a:gd name="connsiteY9" fmla="*/ 130967 h 995359"/>
                  <a:gd name="connsiteX10" fmla="*/ 491307 w 1517625"/>
                  <a:gd name="connsiteY10" fmla="*/ 128586 h 995359"/>
                  <a:gd name="connsiteX11" fmla="*/ 496070 w 1517625"/>
                  <a:gd name="connsiteY11" fmla="*/ 100011 h 995359"/>
                  <a:gd name="connsiteX12" fmla="*/ 615131 w 1517625"/>
                  <a:gd name="connsiteY12" fmla="*/ 90486 h 995359"/>
                  <a:gd name="connsiteX13" fmla="*/ 622276 w 1517625"/>
                  <a:gd name="connsiteY13" fmla="*/ 26192 h 995359"/>
                  <a:gd name="connsiteX14" fmla="*/ 793725 w 1517625"/>
                  <a:gd name="connsiteY14" fmla="*/ 9524 h 995359"/>
                  <a:gd name="connsiteX15" fmla="*/ 827061 w 1517625"/>
                  <a:gd name="connsiteY15" fmla="*/ 21430 h 995359"/>
                  <a:gd name="connsiteX16" fmla="*/ 910405 w 1517625"/>
                  <a:gd name="connsiteY16" fmla="*/ 0 h 995359"/>
                  <a:gd name="connsiteX17" fmla="*/ 924694 w 1517625"/>
                  <a:gd name="connsiteY17" fmla="*/ 111918 h 995359"/>
                  <a:gd name="connsiteX18" fmla="*/ 967555 w 1517625"/>
                  <a:gd name="connsiteY18" fmla="*/ 119062 h 995359"/>
                  <a:gd name="connsiteX19" fmla="*/ 962793 w 1517625"/>
                  <a:gd name="connsiteY19" fmla="*/ 216693 h 995359"/>
                  <a:gd name="connsiteX20" fmla="*/ 1162818 w 1517625"/>
                  <a:gd name="connsiteY20" fmla="*/ 240506 h 995359"/>
                  <a:gd name="connsiteX21" fmla="*/ 1198535 w 1517625"/>
                  <a:gd name="connsiteY21" fmla="*/ 223837 h 995359"/>
                  <a:gd name="connsiteX22" fmla="*/ 1227110 w 1517625"/>
                  <a:gd name="connsiteY22" fmla="*/ 259556 h 995359"/>
                  <a:gd name="connsiteX23" fmla="*/ 1272354 w 1517625"/>
                  <a:gd name="connsiteY23" fmla="*/ 283368 h 995359"/>
                  <a:gd name="connsiteX24" fmla="*/ 1291404 w 1517625"/>
                  <a:gd name="connsiteY24" fmla="*/ 392906 h 995359"/>
                  <a:gd name="connsiteX25" fmla="*/ 1241398 w 1517625"/>
                  <a:gd name="connsiteY25" fmla="*/ 381000 h 995359"/>
                  <a:gd name="connsiteX26" fmla="*/ 1243779 w 1517625"/>
                  <a:gd name="connsiteY26" fmla="*/ 535781 h 995359"/>
                  <a:gd name="connsiteX27" fmla="*/ 1153292 w 1517625"/>
                  <a:gd name="connsiteY27" fmla="*/ 535780 h 995359"/>
                  <a:gd name="connsiteX28" fmla="*/ 1122335 w 1517625"/>
                  <a:gd name="connsiteY28" fmla="*/ 583405 h 995359"/>
                  <a:gd name="connsiteX29" fmla="*/ 1124717 w 1517625"/>
                  <a:gd name="connsiteY29" fmla="*/ 685799 h 995359"/>
                  <a:gd name="connsiteX30" fmla="*/ 1231873 w 1517625"/>
                  <a:gd name="connsiteY30" fmla="*/ 702467 h 995359"/>
                  <a:gd name="connsiteX31" fmla="*/ 1227110 w 1517625"/>
                  <a:gd name="connsiteY31" fmla="*/ 840580 h 995359"/>
                  <a:gd name="connsiteX32" fmla="*/ 1517625 w 1517625"/>
                  <a:gd name="connsiteY32" fmla="*/ 995359 h 995359"/>
                  <a:gd name="connsiteX0" fmla="*/ 772 w 1800993"/>
                  <a:gd name="connsiteY0" fmla="*/ 426243 h 962022"/>
                  <a:gd name="connsiteX1" fmla="*/ 10297 w 1800993"/>
                  <a:gd name="connsiteY1" fmla="*/ 392906 h 962022"/>
                  <a:gd name="connsiteX2" fmla="*/ 53159 w 1800993"/>
                  <a:gd name="connsiteY2" fmla="*/ 390525 h 962022"/>
                  <a:gd name="connsiteX3" fmla="*/ 81734 w 1800993"/>
                  <a:gd name="connsiteY3" fmla="*/ 295274 h 962022"/>
                  <a:gd name="connsiteX4" fmla="*/ 362721 w 1800993"/>
                  <a:gd name="connsiteY4" fmla="*/ 297655 h 962022"/>
                  <a:gd name="connsiteX5" fmla="*/ 410346 w 1800993"/>
                  <a:gd name="connsiteY5" fmla="*/ 300036 h 962022"/>
                  <a:gd name="connsiteX6" fmla="*/ 407964 w 1800993"/>
                  <a:gd name="connsiteY6" fmla="*/ 240505 h 962022"/>
                  <a:gd name="connsiteX7" fmla="*/ 417489 w 1800993"/>
                  <a:gd name="connsiteY7" fmla="*/ 185736 h 962022"/>
                  <a:gd name="connsiteX8" fmla="*/ 453207 w 1800993"/>
                  <a:gd name="connsiteY8" fmla="*/ 178592 h 962022"/>
                  <a:gd name="connsiteX9" fmla="*/ 462732 w 1800993"/>
                  <a:gd name="connsiteY9" fmla="*/ 130967 h 962022"/>
                  <a:gd name="connsiteX10" fmla="*/ 491307 w 1800993"/>
                  <a:gd name="connsiteY10" fmla="*/ 128586 h 962022"/>
                  <a:gd name="connsiteX11" fmla="*/ 496070 w 1800993"/>
                  <a:gd name="connsiteY11" fmla="*/ 100011 h 962022"/>
                  <a:gd name="connsiteX12" fmla="*/ 615131 w 1800993"/>
                  <a:gd name="connsiteY12" fmla="*/ 90486 h 962022"/>
                  <a:gd name="connsiteX13" fmla="*/ 622276 w 1800993"/>
                  <a:gd name="connsiteY13" fmla="*/ 26192 h 962022"/>
                  <a:gd name="connsiteX14" fmla="*/ 793725 w 1800993"/>
                  <a:gd name="connsiteY14" fmla="*/ 9524 h 962022"/>
                  <a:gd name="connsiteX15" fmla="*/ 827061 w 1800993"/>
                  <a:gd name="connsiteY15" fmla="*/ 21430 h 962022"/>
                  <a:gd name="connsiteX16" fmla="*/ 910405 w 1800993"/>
                  <a:gd name="connsiteY16" fmla="*/ 0 h 962022"/>
                  <a:gd name="connsiteX17" fmla="*/ 924694 w 1800993"/>
                  <a:gd name="connsiteY17" fmla="*/ 111918 h 962022"/>
                  <a:gd name="connsiteX18" fmla="*/ 967555 w 1800993"/>
                  <a:gd name="connsiteY18" fmla="*/ 119062 h 962022"/>
                  <a:gd name="connsiteX19" fmla="*/ 962793 w 1800993"/>
                  <a:gd name="connsiteY19" fmla="*/ 216693 h 962022"/>
                  <a:gd name="connsiteX20" fmla="*/ 1162818 w 1800993"/>
                  <a:gd name="connsiteY20" fmla="*/ 240506 h 962022"/>
                  <a:gd name="connsiteX21" fmla="*/ 1198535 w 1800993"/>
                  <a:gd name="connsiteY21" fmla="*/ 223837 h 962022"/>
                  <a:gd name="connsiteX22" fmla="*/ 1227110 w 1800993"/>
                  <a:gd name="connsiteY22" fmla="*/ 259556 h 962022"/>
                  <a:gd name="connsiteX23" fmla="*/ 1272354 w 1800993"/>
                  <a:gd name="connsiteY23" fmla="*/ 283368 h 962022"/>
                  <a:gd name="connsiteX24" fmla="*/ 1291404 w 1800993"/>
                  <a:gd name="connsiteY24" fmla="*/ 392906 h 962022"/>
                  <a:gd name="connsiteX25" fmla="*/ 1241398 w 1800993"/>
                  <a:gd name="connsiteY25" fmla="*/ 381000 h 962022"/>
                  <a:gd name="connsiteX26" fmla="*/ 1243779 w 1800993"/>
                  <a:gd name="connsiteY26" fmla="*/ 535781 h 962022"/>
                  <a:gd name="connsiteX27" fmla="*/ 1153292 w 1800993"/>
                  <a:gd name="connsiteY27" fmla="*/ 535780 h 962022"/>
                  <a:gd name="connsiteX28" fmla="*/ 1122335 w 1800993"/>
                  <a:gd name="connsiteY28" fmla="*/ 583405 h 962022"/>
                  <a:gd name="connsiteX29" fmla="*/ 1124717 w 1800993"/>
                  <a:gd name="connsiteY29" fmla="*/ 685799 h 962022"/>
                  <a:gd name="connsiteX30" fmla="*/ 1231873 w 1800993"/>
                  <a:gd name="connsiteY30" fmla="*/ 702467 h 962022"/>
                  <a:gd name="connsiteX31" fmla="*/ 1227110 w 1800993"/>
                  <a:gd name="connsiteY31" fmla="*/ 840580 h 962022"/>
                  <a:gd name="connsiteX32" fmla="*/ 1800993 w 1800993"/>
                  <a:gd name="connsiteY32" fmla="*/ 962022 h 962022"/>
                  <a:gd name="connsiteX0" fmla="*/ 772 w 1800993"/>
                  <a:gd name="connsiteY0" fmla="*/ 426243 h 962022"/>
                  <a:gd name="connsiteX1" fmla="*/ 10297 w 1800993"/>
                  <a:gd name="connsiteY1" fmla="*/ 392906 h 962022"/>
                  <a:gd name="connsiteX2" fmla="*/ 53159 w 1800993"/>
                  <a:gd name="connsiteY2" fmla="*/ 390525 h 962022"/>
                  <a:gd name="connsiteX3" fmla="*/ 81734 w 1800993"/>
                  <a:gd name="connsiteY3" fmla="*/ 295274 h 962022"/>
                  <a:gd name="connsiteX4" fmla="*/ 362721 w 1800993"/>
                  <a:gd name="connsiteY4" fmla="*/ 297655 h 962022"/>
                  <a:gd name="connsiteX5" fmla="*/ 410346 w 1800993"/>
                  <a:gd name="connsiteY5" fmla="*/ 300036 h 962022"/>
                  <a:gd name="connsiteX6" fmla="*/ 407964 w 1800993"/>
                  <a:gd name="connsiteY6" fmla="*/ 240505 h 962022"/>
                  <a:gd name="connsiteX7" fmla="*/ 417489 w 1800993"/>
                  <a:gd name="connsiteY7" fmla="*/ 185736 h 962022"/>
                  <a:gd name="connsiteX8" fmla="*/ 453207 w 1800993"/>
                  <a:gd name="connsiteY8" fmla="*/ 178592 h 962022"/>
                  <a:gd name="connsiteX9" fmla="*/ 462732 w 1800993"/>
                  <a:gd name="connsiteY9" fmla="*/ 130967 h 962022"/>
                  <a:gd name="connsiteX10" fmla="*/ 491307 w 1800993"/>
                  <a:gd name="connsiteY10" fmla="*/ 128586 h 962022"/>
                  <a:gd name="connsiteX11" fmla="*/ 496070 w 1800993"/>
                  <a:gd name="connsiteY11" fmla="*/ 100011 h 962022"/>
                  <a:gd name="connsiteX12" fmla="*/ 615131 w 1800993"/>
                  <a:gd name="connsiteY12" fmla="*/ 90486 h 962022"/>
                  <a:gd name="connsiteX13" fmla="*/ 622276 w 1800993"/>
                  <a:gd name="connsiteY13" fmla="*/ 26192 h 962022"/>
                  <a:gd name="connsiteX14" fmla="*/ 793725 w 1800993"/>
                  <a:gd name="connsiteY14" fmla="*/ 9524 h 962022"/>
                  <a:gd name="connsiteX15" fmla="*/ 827061 w 1800993"/>
                  <a:gd name="connsiteY15" fmla="*/ 21430 h 962022"/>
                  <a:gd name="connsiteX16" fmla="*/ 910405 w 1800993"/>
                  <a:gd name="connsiteY16" fmla="*/ 0 h 962022"/>
                  <a:gd name="connsiteX17" fmla="*/ 924694 w 1800993"/>
                  <a:gd name="connsiteY17" fmla="*/ 111918 h 962022"/>
                  <a:gd name="connsiteX18" fmla="*/ 967555 w 1800993"/>
                  <a:gd name="connsiteY18" fmla="*/ 119062 h 962022"/>
                  <a:gd name="connsiteX19" fmla="*/ 962793 w 1800993"/>
                  <a:gd name="connsiteY19" fmla="*/ 216693 h 962022"/>
                  <a:gd name="connsiteX20" fmla="*/ 1162818 w 1800993"/>
                  <a:gd name="connsiteY20" fmla="*/ 240506 h 962022"/>
                  <a:gd name="connsiteX21" fmla="*/ 1198535 w 1800993"/>
                  <a:gd name="connsiteY21" fmla="*/ 223837 h 962022"/>
                  <a:gd name="connsiteX22" fmla="*/ 1227110 w 1800993"/>
                  <a:gd name="connsiteY22" fmla="*/ 259556 h 962022"/>
                  <a:gd name="connsiteX23" fmla="*/ 1272354 w 1800993"/>
                  <a:gd name="connsiteY23" fmla="*/ 283368 h 962022"/>
                  <a:gd name="connsiteX24" fmla="*/ 1291404 w 1800993"/>
                  <a:gd name="connsiteY24" fmla="*/ 392906 h 962022"/>
                  <a:gd name="connsiteX25" fmla="*/ 1241398 w 1800993"/>
                  <a:gd name="connsiteY25" fmla="*/ 381000 h 962022"/>
                  <a:gd name="connsiteX26" fmla="*/ 1243779 w 1800993"/>
                  <a:gd name="connsiteY26" fmla="*/ 535781 h 962022"/>
                  <a:gd name="connsiteX27" fmla="*/ 1153292 w 1800993"/>
                  <a:gd name="connsiteY27" fmla="*/ 535780 h 962022"/>
                  <a:gd name="connsiteX28" fmla="*/ 1122335 w 1800993"/>
                  <a:gd name="connsiteY28" fmla="*/ 583405 h 962022"/>
                  <a:gd name="connsiteX29" fmla="*/ 1124717 w 1800993"/>
                  <a:gd name="connsiteY29" fmla="*/ 685799 h 962022"/>
                  <a:gd name="connsiteX30" fmla="*/ 1231873 w 1800993"/>
                  <a:gd name="connsiteY30" fmla="*/ 702467 h 962022"/>
                  <a:gd name="connsiteX31" fmla="*/ 1227110 w 1800993"/>
                  <a:gd name="connsiteY31" fmla="*/ 840580 h 962022"/>
                  <a:gd name="connsiteX32" fmla="*/ 1217585 w 1800993"/>
                  <a:gd name="connsiteY32" fmla="*/ 864392 h 962022"/>
                  <a:gd name="connsiteX33" fmla="*/ 1800993 w 1800993"/>
                  <a:gd name="connsiteY33" fmla="*/ 962022 h 962022"/>
                  <a:gd name="connsiteX0" fmla="*/ 772 w 1800993"/>
                  <a:gd name="connsiteY0" fmla="*/ 426243 h 962022"/>
                  <a:gd name="connsiteX1" fmla="*/ 10297 w 1800993"/>
                  <a:gd name="connsiteY1" fmla="*/ 392906 h 962022"/>
                  <a:gd name="connsiteX2" fmla="*/ 53159 w 1800993"/>
                  <a:gd name="connsiteY2" fmla="*/ 390525 h 962022"/>
                  <a:gd name="connsiteX3" fmla="*/ 81734 w 1800993"/>
                  <a:gd name="connsiteY3" fmla="*/ 295274 h 962022"/>
                  <a:gd name="connsiteX4" fmla="*/ 362721 w 1800993"/>
                  <a:gd name="connsiteY4" fmla="*/ 297655 h 962022"/>
                  <a:gd name="connsiteX5" fmla="*/ 410346 w 1800993"/>
                  <a:gd name="connsiteY5" fmla="*/ 300036 h 962022"/>
                  <a:gd name="connsiteX6" fmla="*/ 407964 w 1800993"/>
                  <a:gd name="connsiteY6" fmla="*/ 240505 h 962022"/>
                  <a:gd name="connsiteX7" fmla="*/ 417489 w 1800993"/>
                  <a:gd name="connsiteY7" fmla="*/ 185736 h 962022"/>
                  <a:gd name="connsiteX8" fmla="*/ 453207 w 1800993"/>
                  <a:gd name="connsiteY8" fmla="*/ 178592 h 962022"/>
                  <a:gd name="connsiteX9" fmla="*/ 462732 w 1800993"/>
                  <a:gd name="connsiteY9" fmla="*/ 130967 h 962022"/>
                  <a:gd name="connsiteX10" fmla="*/ 491307 w 1800993"/>
                  <a:gd name="connsiteY10" fmla="*/ 128586 h 962022"/>
                  <a:gd name="connsiteX11" fmla="*/ 496070 w 1800993"/>
                  <a:gd name="connsiteY11" fmla="*/ 100011 h 962022"/>
                  <a:gd name="connsiteX12" fmla="*/ 615131 w 1800993"/>
                  <a:gd name="connsiteY12" fmla="*/ 90486 h 962022"/>
                  <a:gd name="connsiteX13" fmla="*/ 622276 w 1800993"/>
                  <a:gd name="connsiteY13" fmla="*/ 26192 h 962022"/>
                  <a:gd name="connsiteX14" fmla="*/ 793725 w 1800993"/>
                  <a:gd name="connsiteY14" fmla="*/ 9524 h 962022"/>
                  <a:gd name="connsiteX15" fmla="*/ 827061 w 1800993"/>
                  <a:gd name="connsiteY15" fmla="*/ 21430 h 962022"/>
                  <a:gd name="connsiteX16" fmla="*/ 910405 w 1800993"/>
                  <a:gd name="connsiteY16" fmla="*/ 0 h 962022"/>
                  <a:gd name="connsiteX17" fmla="*/ 924694 w 1800993"/>
                  <a:gd name="connsiteY17" fmla="*/ 111918 h 962022"/>
                  <a:gd name="connsiteX18" fmla="*/ 967555 w 1800993"/>
                  <a:gd name="connsiteY18" fmla="*/ 119062 h 962022"/>
                  <a:gd name="connsiteX19" fmla="*/ 962793 w 1800993"/>
                  <a:gd name="connsiteY19" fmla="*/ 216693 h 962022"/>
                  <a:gd name="connsiteX20" fmla="*/ 1162818 w 1800993"/>
                  <a:gd name="connsiteY20" fmla="*/ 240506 h 962022"/>
                  <a:gd name="connsiteX21" fmla="*/ 1198535 w 1800993"/>
                  <a:gd name="connsiteY21" fmla="*/ 223837 h 962022"/>
                  <a:gd name="connsiteX22" fmla="*/ 1227110 w 1800993"/>
                  <a:gd name="connsiteY22" fmla="*/ 259556 h 962022"/>
                  <a:gd name="connsiteX23" fmla="*/ 1272354 w 1800993"/>
                  <a:gd name="connsiteY23" fmla="*/ 283368 h 962022"/>
                  <a:gd name="connsiteX24" fmla="*/ 1291404 w 1800993"/>
                  <a:gd name="connsiteY24" fmla="*/ 392906 h 962022"/>
                  <a:gd name="connsiteX25" fmla="*/ 1241398 w 1800993"/>
                  <a:gd name="connsiteY25" fmla="*/ 381000 h 962022"/>
                  <a:gd name="connsiteX26" fmla="*/ 1243779 w 1800993"/>
                  <a:gd name="connsiteY26" fmla="*/ 535781 h 962022"/>
                  <a:gd name="connsiteX27" fmla="*/ 1153292 w 1800993"/>
                  <a:gd name="connsiteY27" fmla="*/ 535780 h 962022"/>
                  <a:gd name="connsiteX28" fmla="*/ 1122335 w 1800993"/>
                  <a:gd name="connsiteY28" fmla="*/ 583405 h 962022"/>
                  <a:gd name="connsiteX29" fmla="*/ 1124717 w 1800993"/>
                  <a:gd name="connsiteY29" fmla="*/ 685799 h 962022"/>
                  <a:gd name="connsiteX30" fmla="*/ 1231873 w 1800993"/>
                  <a:gd name="connsiteY30" fmla="*/ 702467 h 962022"/>
                  <a:gd name="connsiteX31" fmla="*/ 1227110 w 1800993"/>
                  <a:gd name="connsiteY31" fmla="*/ 840580 h 962022"/>
                  <a:gd name="connsiteX32" fmla="*/ 1217585 w 1800993"/>
                  <a:gd name="connsiteY32" fmla="*/ 864392 h 962022"/>
                  <a:gd name="connsiteX33" fmla="*/ 1800993 w 1800993"/>
                  <a:gd name="connsiteY33" fmla="*/ 962022 h 962022"/>
                  <a:gd name="connsiteX0" fmla="*/ 772 w 1800993"/>
                  <a:gd name="connsiteY0" fmla="*/ 426243 h 962022"/>
                  <a:gd name="connsiteX1" fmla="*/ 10297 w 1800993"/>
                  <a:gd name="connsiteY1" fmla="*/ 392906 h 962022"/>
                  <a:gd name="connsiteX2" fmla="*/ 53159 w 1800993"/>
                  <a:gd name="connsiteY2" fmla="*/ 390525 h 962022"/>
                  <a:gd name="connsiteX3" fmla="*/ 81734 w 1800993"/>
                  <a:gd name="connsiteY3" fmla="*/ 295274 h 962022"/>
                  <a:gd name="connsiteX4" fmla="*/ 362721 w 1800993"/>
                  <a:gd name="connsiteY4" fmla="*/ 297655 h 962022"/>
                  <a:gd name="connsiteX5" fmla="*/ 410346 w 1800993"/>
                  <a:gd name="connsiteY5" fmla="*/ 300036 h 962022"/>
                  <a:gd name="connsiteX6" fmla="*/ 407964 w 1800993"/>
                  <a:gd name="connsiteY6" fmla="*/ 240505 h 962022"/>
                  <a:gd name="connsiteX7" fmla="*/ 417489 w 1800993"/>
                  <a:gd name="connsiteY7" fmla="*/ 185736 h 962022"/>
                  <a:gd name="connsiteX8" fmla="*/ 453207 w 1800993"/>
                  <a:gd name="connsiteY8" fmla="*/ 178592 h 962022"/>
                  <a:gd name="connsiteX9" fmla="*/ 462732 w 1800993"/>
                  <a:gd name="connsiteY9" fmla="*/ 130967 h 962022"/>
                  <a:gd name="connsiteX10" fmla="*/ 491307 w 1800993"/>
                  <a:gd name="connsiteY10" fmla="*/ 128586 h 962022"/>
                  <a:gd name="connsiteX11" fmla="*/ 496070 w 1800993"/>
                  <a:gd name="connsiteY11" fmla="*/ 100011 h 962022"/>
                  <a:gd name="connsiteX12" fmla="*/ 615131 w 1800993"/>
                  <a:gd name="connsiteY12" fmla="*/ 90486 h 962022"/>
                  <a:gd name="connsiteX13" fmla="*/ 622276 w 1800993"/>
                  <a:gd name="connsiteY13" fmla="*/ 26192 h 962022"/>
                  <a:gd name="connsiteX14" fmla="*/ 793725 w 1800993"/>
                  <a:gd name="connsiteY14" fmla="*/ 9524 h 962022"/>
                  <a:gd name="connsiteX15" fmla="*/ 827061 w 1800993"/>
                  <a:gd name="connsiteY15" fmla="*/ 21430 h 962022"/>
                  <a:gd name="connsiteX16" fmla="*/ 910405 w 1800993"/>
                  <a:gd name="connsiteY16" fmla="*/ 0 h 962022"/>
                  <a:gd name="connsiteX17" fmla="*/ 924694 w 1800993"/>
                  <a:gd name="connsiteY17" fmla="*/ 111918 h 962022"/>
                  <a:gd name="connsiteX18" fmla="*/ 967555 w 1800993"/>
                  <a:gd name="connsiteY18" fmla="*/ 119062 h 962022"/>
                  <a:gd name="connsiteX19" fmla="*/ 962793 w 1800993"/>
                  <a:gd name="connsiteY19" fmla="*/ 216693 h 962022"/>
                  <a:gd name="connsiteX20" fmla="*/ 1162818 w 1800993"/>
                  <a:gd name="connsiteY20" fmla="*/ 240506 h 962022"/>
                  <a:gd name="connsiteX21" fmla="*/ 1198535 w 1800993"/>
                  <a:gd name="connsiteY21" fmla="*/ 223837 h 962022"/>
                  <a:gd name="connsiteX22" fmla="*/ 1227110 w 1800993"/>
                  <a:gd name="connsiteY22" fmla="*/ 259556 h 962022"/>
                  <a:gd name="connsiteX23" fmla="*/ 1272354 w 1800993"/>
                  <a:gd name="connsiteY23" fmla="*/ 283368 h 962022"/>
                  <a:gd name="connsiteX24" fmla="*/ 1291404 w 1800993"/>
                  <a:gd name="connsiteY24" fmla="*/ 392906 h 962022"/>
                  <a:gd name="connsiteX25" fmla="*/ 1241398 w 1800993"/>
                  <a:gd name="connsiteY25" fmla="*/ 381000 h 962022"/>
                  <a:gd name="connsiteX26" fmla="*/ 1243779 w 1800993"/>
                  <a:gd name="connsiteY26" fmla="*/ 535781 h 962022"/>
                  <a:gd name="connsiteX27" fmla="*/ 1153292 w 1800993"/>
                  <a:gd name="connsiteY27" fmla="*/ 535780 h 962022"/>
                  <a:gd name="connsiteX28" fmla="*/ 1122335 w 1800993"/>
                  <a:gd name="connsiteY28" fmla="*/ 583405 h 962022"/>
                  <a:gd name="connsiteX29" fmla="*/ 1124717 w 1800993"/>
                  <a:gd name="connsiteY29" fmla="*/ 685799 h 962022"/>
                  <a:gd name="connsiteX30" fmla="*/ 1231873 w 1800993"/>
                  <a:gd name="connsiteY30" fmla="*/ 702467 h 962022"/>
                  <a:gd name="connsiteX31" fmla="*/ 1227110 w 1800993"/>
                  <a:gd name="connsiteY31" fmla="*/ 840580 h 962022"/>
                  <a:gd name="connsiteX32" fmla="*/ 1217585 w 1800993"/>
                  <a:gd name="connsiteY32" fmla="*/ 864392 h 962022"/>
                  <a:gd name="connsiteX33" fmla="*/ 1800993 w 1800993"/>
                  <a:gd name="connsiteY33" fmla="*/ 962022 h 962022"/>
                  <a:gd name="connsiteX0" fmla="*/ 772 w 1800993"/>
                  <a:gd name="connsiteY0" fmla="*/ 426243 h 1101285"/>
                  <a:gd name="connsiteX1" fmla="*/ 10297 w 1800993"/>
                  <a:gd name="connsiteY1" fmla="*/ 392906 h 1101285"/>
                  <a:gd name="connsiteX2" fmla="*/ 53159 w 1800993"/>
                  <a:gd name="connsiteY2" fmla="*/ 390525 h 1101285"/>
                  <a:gd name="connsiteX3" fmla="*/ 81734 w 1800993"/>
                  <a:gd name="connsiteY3" fmla="*/ 295274 h 1101285"/>
                  <a:gd name="connsiteX4" fmla="*/ 362721 w 1800993"/>
                  <a:gd name="connsiteY4" fmla="*/ 297655 h 1101285"/>
                  <a:gd name="connsiteX5" fmla="*/ 410346 w 1800993"/>
                  <a:gd name="connsiteY5" fmla="*/ 300036 h 1101285"/>
                  <a:gd name="connsiteX6" fmla="*/ 407964 w 1800993"/>
                  <a:gd name="connsiteY6" fmla="*/ 240505 h 1101285"/>
                  <a:gd name="connsiteX7" fmla="*/ 417489 w 1800993"/>
                  <a:gd name="connsiteY7" fmla="*/ 185736 h 1101285"/>
                  <a:gd name="connsiteX8" fmla="*/ 453207 w 1800993"/>
                  <a:gd name="connsiteY8" fmla="*/ 178592 h 1101285"/>
                  <a:gd name="connsiteX9" fmla="*/ 462732 w 1800993"/>
                  <a:gd name="connsiteY9" fmla="*/ 130967 h 1101285"/>
                  <a:gd name="connsiteX10" fmla="*/ 491307 w 1800993"/>
                  <a:gd name="connsiteY10" fmla="*/ 128586 h 1101285"/>
                  <a:gd name="connsiteX11" fmla="*/ 496070 w 1800993"/>
                  <a:gd name="connsiteY11" fmla="*/ 100011 h 1101285"/>
                  <a:gd name="connsiteX12" fmla="*/ 615131 w 1800993"/>
                  <a:gd name="connsiteY12" fmla="*/ 90486 h 1101285"/>
                  <a:gd name="connsiteX13" fmla="*/ 622276 w 1800993"/>
                  <a:gd name="connsiteY13" fmla="*/ 26192 h 1101285"/>
                  <a:gd name="connsiteX14" fmla="*/ 793725 w 1800993"/>
                  <a:gd name="connsiteY14" fmla="*/ 9524 h 1101285"/>
                  <a:gd name="connsiteX15" fmla="*/ 827061 w 1800993"/>
                  <a:gd name="connsiteY15" fmla="*/ 21430 h 1101285"/>
                  <a:gd name="connsiteX16" fmla="*/ 910405 w 1800993"/>
                  <a:gd name="connsiteY16" fmla="*/ 0 h 1101285"/>
                  <a:gd name="connsiteX17" fmla="*/ 924694 w 1800993"/>
                  <a:gd name="connsiteY17" fmla="*/ 111918 h 1101285"/>
                  <a:gd name="connsiteX18" fmla="*/ 967555 w 1800993"/>
                  <a:gd name="connsiteY18" fmla="*/ 119062 h 1101285"/>
                  <a:gd name="connsiteX19" fmla="*/ 962793 w 1800993"/>
                  <a:gd name="connsiteY19" fmla="*/ 216693 h 1101285"/>
                  <a:gd name="connsiteX20" fmla="*/ 1162818 w 1800993"/>
                  <a:gd name="connsiteY20" fmla="*/ 240506 h 1101285"/>
                  <a:gd name="connsiteX21" fmla="*/ 1198535 w 1800993"/>
                  <a:gd name="connsiteY21" fmla="*/ 223837 h 1101285"/>
                  <a:gd name="connsiteX22" fmla="*/ 1227110 w 1800993"/>
                  <a:gd name="connsiteY22" fmla="*/ 259556 h 1101285"/>
                  <a:gd name="connsiteX23" fmla="*/ 1272354 w 1800993"/>
                  <a:gd name="connsiteY23" fmla="*/ 283368 h 1101285"/>
                  <a:gd name="connsiteX24" fmla="*/ 1291404 w 1800993"/>
                  <a:gd name="connsiteY24" fmla="*/ 392906 h 1101285"/>
                  <a:gd name="connsiteX25" fmla="*/ 1241398 w 1800993"/>
                  <a:gd name="connsiteY25" fmla="*/ 381000 h 1101285"/>
                  <a:gd name="connsiteX26" fmla="*/ 1243779 w 1800993"/>
                  <a:gd name="connsiteY26" fmla="*/ 535781 h 1101285"/>
                  <a:gd name="connsiteX27" fmla="*/ 1153292 w 1800993"/>
                  <a:gd name="connsiteY27" fmla="*/ 535780 h 1101285"/>
                  <a:gd name="connsiteX28" fmla="*/ 1122335 w 1800993"/>
                  <a:gd name="connsiteY28" fmla="*/ 583405 h 1101285"/>
                  <a:gd name="connsiteX29" fmla="*/ 1124717 w 1800993"/>
                  <a:gd name="connsiteY29" fmla="*/ 685799 h 1101285"/>
                  <a:gd name="connsiteX30" fmla="*/ 1231873 w 1800993"/>
                  <a:gd name="connsiteY30" fmla="*/ 702467 h 1101285"/>
                  <a:gd name="connsiteX31" fmla="*/ 1227110 w 1800993"/>
                  <a:gd name="connsiteY31" fmla="*/ 840580 h 1101285"/>
                  <a:gd name="connsiteX32" fmla="*/ 1217585 w 1800993"/>
                  <a:gd name="connsiteY32" fmla="*/ 864392 h 1101285"/>
                  <a:gd name="connsiteX33" fmla="*/ 1227110 w 1800993"/>
                  <a:gd name="connsiteY33" fmla="*/ 1100136 h 1101285"/>
                  <a:gd name="connsiteX34" fmla="*/ 1800993 w 1800993"/>
                  <a:gd name="connsiteY34" fmla="*/ 962022 h 1101285"/>
                  <a:gd name="connsiteX0" fmla="*/ 772 w 1800993"/>
                  <a:gd name="connsiteY0" fmla="*/ 426243 h 1101285"/>
                  <a:gd name="connsiteX1" fmla="*/ 10297 w 1800993"/>
                  <a:gd name="connsiteY1" fmla="*/ 392906 h 1101285"/>
                  <a:gd name="connsiteX2" fmla="*/ 53159 w 1800993"/>
                  <a:gd name="connsiteY2" fmla="*/ 390525 h 1101285"/>
                  <a:gd name="connsiteX3" fmla="*/ 81734 w 1800993"/>
                  <a:gd name="connsiteY3" fmla="*/ 295274 h 1101285"/>
                  <a:gd name="connsiteX4" fmla="*/ 362721 w 1800993"/>
                  <a:gd name="connsiteY4" fmla="*/ 297655 h 1101285"/>
                  <a:gd name="connsiteX5" fmla="*/ 410346 w 1800993"/>
                  <a:gd name="connsiteY5" fmla="*/ 300036 h 1101285"/>
                  <a:gd name="connsiteX6" fmla="*/ 407964 w 1800993"/>
                  <a:gd name="connsiteY6" fmla="*/ 240505 h 1101285"/>
                  <a:gd name="connsiteX7" fmla="*/ 417489 w 1800993"/>
                  <a:gd name="connsiteY7" fmla="*/ 185736 h 1101285"/>
                  <a:gd name="connsiteX8" fmla="*/ 453207 w 1800993"/>
                  <a:gd name="connsiteY8" fmla="*/ 178592 h 1101285"/>
                  <a:gd name="connsiteX9" fmla="*/ 462732 w 1800993"/>
                  <a:gd name="connsiteY9" fmla="*/ 130967 h 1101285"/>
                  <a:gd name="connsiteX10" fmla="*/ 491307 w 1800993"/>
                  <a:gd name="connsiteY10" fmla="*/ 128586 h 1101285"/>
                  <a:gd name="connsiteX11" fmla="*/ 496070 w 1800993"/>
                  <a:gd name="connsiteY11" fmla="*/ 100011 h 1101285"/>
                  <a:gd name="connsiteX12" fmla="*/ 615131 w 1800993"/>
                  <a:gd name="connsiteY12" fmla="*/ 90486 h 1101285"/>
                  <a:gd name="connsiteX13" fmla="*/ 622276 w 1800993"/>
                  <a:gd name="connsiteY13" fmla="*/ 26192 h 1101285"/>
                  <a:gd name="connsiteX14" fmla="*/ 793725 w 1800993"/>
                  <a:gd name="connsiteY14" fmla="*/ 9524 h 1101285"/>
                  <a:gd name="connsiteX15" fmla="*/ 827061 w 1800993"/>
                  <a:gd name="connsiteY15" fmla="*/ 21430 h 1101285"/>
                  <a:gd name="connsiteX16" fmla="*/ 910405 w 1800993"/>
                  <a:gd name="connsiteY16" fmla="*/ 0 h 1101285"/>
                  <a:gd name="connsiteX17" fmla="*/ 924694 w 1800993"/>
                  <a:gd name="connsiteY17" fmla="*/ 111918 h 1101285"/>
                  <a:gd name="connsiteX18" fmla="*/ 967555 w 1800993"/>
                  <a:gd name="connsiteY18" fmla="*/ 119062 h 1101285"/>
                  <a:gd name="connsiteX19" fmla="*/ 962793 w 1800993"/>
                  <a:gd name="connsiteY19" fmla="*/ 216693 h 1101285"/>
                  <a:gd name="connsiteX20" fmla="*/ 1162818 w 1800993"/>
                  <a:gd name="connsiteY20" fmla="*/ 240506 h 1101285"/>
                  <a:gd name="connsiteX21" fmla="*/ 1198535 w 1800993"/>
                  <a:gd name="connsiteY21" fmla="*/ 223837 h 1101285"/>
                  <a:gd name="connsiteX22" fmla="*/ 1227110 w 1800993"/>
                  <a:gd name="connsiteY22" fmla="*/ 259556 h 1101285"/>
                  <a:gd name="connsiteX23" fmla="*/ 1272354 w 1800993"/>
                  <a:gd name="connsiteY23" fmla="*/ 283368 h 1101285"/>
                  <a:gd name="connsiteX24" fmla="*/ 1291404 w 1800993"/>
                  <a:gd name="connsiteY24" fmla="*/ 392906 h 1101285"/>
                  <a:gd name="connsiteX25" fmla="*/ 1241398 w 1800993"/>
                  <a:gd name="connsiteY25" fmla="*/ 381000 h 1101285"/>
                  <a:gd name="connsiteX26" fmla="*/ 1243779 w 1800993"/>
                  <a:gd name="connsiteY26" fmla="*/ 535781 h 1101285"/>
                  <a:gd name="connsiteX27" fmla="*/ 1153292 w 1800993"/>
                  <a:gd name="connsiteY27" fmla="*/ 535780 h 1101285"/>
                  <a:gd name="connsiteX28" fmla="*/ 1122335 w 1800993"/>
                  <a:gd name="connsiteY28" fmla="*/ 583405 h 1101285"/>
                  <a:gd name="connsiteX29" fmla="*/ 1124717 w 1800993"/>
                  <a:gd name="connsiteY29" fmla="*/ 685799 h 1101285"/>
                  <a:gd name="connsiteX30" fmla="*/ 1231873 w 1800993"/>
                  <a:gd name="connsiteY30" fmla="*/ 702467 h 1101285"/>
                  <a:gd name="connsiteX31" fmla="*/ 1227110 w 1800993"/>
                  <a:gd name="connsiteY31" fmla="*/ 840580 h 1101285"/>
                  <a:gd name="connsiteX32" fmla="*/ 1217585 w 1800993"/>
                  <a:gd name="connsiteY32" fmla="*/ 864392 h 1101285"/>
                  <a:gd name="connsiteX33" fmla="*/ 1227110 w 1800993"/>
                  <a:gd name="connsiteY33" fmla="*/ 1100136 h 1101285"/>
                  <a:gd name="connsiteX34" fmla="*/ 1800993 w 1800993"/>
                  <a:gd name="connsiteY34" fmla="*/ 962022 h 1101285"/>
                  <a:gd name="connsiteX0" fmla="*/ 772 w 1800993"/>
                  <a:gd name="connsiteY0" fmla="*/ 426243 h 1101285"/>
                  <a:gd name="connsiteX1" fmla="*/ 10297 w 1800993"/>
                  <a:gd name="connsiteY1" fmla="*/ 392906 h 1101285"/>
                  <a:gd name="connsiteX2" fmla="*/ 53159 w 1800993"/>
                  <a:gd name="connsiteY2" fmla="*/ 390525 h 1101285"/>
                  <a:gd name="connsiteX3" fmla="*/ 81734 w 1800993"/>
                  <a:gd name="connsiteY3" fmla="*/ 295274 h 1101285"/>
                  <a:gd name="connsiteX4" fmla="*/ 362721 w 1800993"/>
                  <a:gd name="connsiteY4" fmla="*/ 297655 h 1101285"/>
                  <a:gd name="connsiteX5" fmla="*/ 410346 w 1800993"/>
                  <a:gd name="connsiteY5" fmla="*/ 300036 h 1101285"/>
                  <a:gd name="connsiteX6" fmla="*/ 407964 w 1800993"/>
                  <a:gd name="connsiteY6" fmla="*/ 240505 h 1101285"/>
                  <a:gd name="connsiteX7" fmla="*/ 417489 w 1800993"/>
                  <a:gd name="connsiteY7" fmla="*/ 185736 h 1101285"/>
                  <a:gd name="connsiteX8" fmla="*/ 453207 w 1800993"/>
                  <a:gd name="connsiteY8" fmla="*/ 178592 h 1101285"/>
                  <a:gd name="connsiteX9" fmla="*/ 462732 w 1800993"/>
                  <a:gd name="connsiteY9" fmla="*/ 130967 h 1101285"/>
                  <a:gd name="connsiteX10" fmla="*/ 491307 w 1800993"/>
                  <a:gd name="connsiteY10" fmla="*/ 128586 h 1101285"/>
                  <a:gd name="connsiteX11" fmla="*/ 496070 w 1800993"/>
                  <a:gd name="connsiteY11" fmla="*/ 100011 h 1101285"/>
                  <a:gd name="connsiteX12" fmla="*/ 615131 w 1800993"/>
                  <a:gd name="connsiteY12" fmla="*/ 90486 h 1101285"/>
                  <a:gd name="connsiteX13" fmla="*/ 622276 w 1800993"/>
                  <a:gd name="connsiteY13" fmla="*/ 26192 h 1101285"/>
                  <a:gd name="connsiteX14" fmla="*/ 793725 w 1800993"/>
                  <a:gd name="connsiteY14" fmla="*/ 9524 h 1101285"/>
                  <a:gd name="connsiteX15" fmla="*/ 827061 w 1800993"/>
                  <a:gd name="connsiteY15" fmla="*/ 21430 h 1101285"/>
                  <a:gd name="connsiteX16" fmla="*/ 910405 w 1800993"/>
                  <a:gd name="connsiteY16" fmla="*/ 0 h 1101285"/>
                  <a:gd name="connsiteX17" fmla="*/ 924694 w 1800993"/>
                  <a:gd name="connsiteY17" fmla="*/ 111918 h 1101285"/>
                  <a:gd name="connsiteX18" fmla="*/ 967555 w 1800993"/>
                  <a:gd name="connsiteY18" fmla="*/ 119062 h 1101285"/>
                  <a:gd name="connsiteX19" fmla="*/ 962793 w 1800993"/>
                  <a:gd name="connsiteY19" fmla="*/ 216693 h 1101285"/>
                  <a:gd name="connsiteX20" fmla="*/ 1162818 w 1800993"/>
                  <a:gd name="connsiteY20" fmla="*/ 240506 h 1101285"/>
                  <a:gd name="connsiteX21" fmla="*/ 1198535 w 1800993"/>
                  <a:gd name="connsiteY21" fmla="*/ 223837 h 1101285"/>
                  <a:gd name="connsiteX22" fmla="*/ 1227110 w 1800993"/>
                  <a:gd name="connsiteY22" fmla="*/ 259556 h 1101285"/>
                  <a:gd name="connsiteX23" fmla="*/ 1272354 w 1800993"/>
                  <a:gd name="connsiteY23" fmla="*/ 283368 h 1101285"/>
                  <a:gd name="connsiteX24" fmla="*/ 1291404 w 1800993"/>
                  <a:gd name="connsiteY24" fmla="*/ 392906 h 1101285"/>
                  <a:gd name="connsiteX25" fmla="*/ 1241398 w 1800993"/>
                  <a:gd name="connsiteY25" fmla="*/ 381000 h 1101285"/>
                  <a:gd name="connsiteX26" fmla="*/ 1243779 w 1800993"/>
                  <a:gd name="connsiteY26" fmla="*/ 535781 h 1101285"/>
                  <a:gd name="connsiteX27" fmla="*/ 1153292 w 1800993"/>
                  <a:gd name="connsiteY27" fmla="*/ 535780 h 1101285"/>
                  <a:gd name="connsiteX28" fmla="*/ 1122335 w 1800993"/>
                  <a:gd name="connsiteY28" fmla="*/ 583405 h 1101285"/>
                  <a:gd name="connsiteX29" fmla="*/ 1124717 w 1800993"/>
                  <a:gd name="connsiteY29" fmla="*/ 685799 h 1101285"/>
                  <a:gd name="connsiteX30" fmla="*/ 1231873 w 1800993"/>
                  <a:gd name="connsiteY30" fmla="*/ 702467 h 1101285"/>
                  <a:gd name="connsiteX31" fmla="*/ 1227110 w 1800993"/>
                  <a:gd name="connsiteY31" fmla="*/ 840580 h 1101285"/>
                  <a:gd name="connsiteX32" fmla="*/ 1217585 w 1800993"/>
                  <a:gd name="connsiteY32" fmla="*/ 864392 h 1101285"/>
                  <a:gd name="connsiteX33" fmla="*/ 1227110 w 1800993"/>
                  <a:gd name="connsiteY33" fmla="*/ 1100136 h 1101285"/>
                  <a:gd name="connsiteX34" fmla="*/ 1800993 w 1800993"/>
                  <a:gd name="connsiteY34" fmla="*/ 962022 h 1101285"/>
                  <a:gd name="connsiteX0" fmla="*/ 772 w 1800993"/>
                  <a:gd name="connsiteY0" fmla="*/ 426243 h 1106385"/>
                  <a:gd name="connsiteX1" fmla="*/ 10297 w 1800993"/>
                  <a:gd name="connsiteY1" fmla="*/ 392906 h 1106385"/>
                  <a:gd name="connsiteX2" fmla="*/ 53159 w 1800993"/>
                  <a:gd name="connsiteY2" fmla="*/ 390525 h 1106385"/>
                  <a:gd name="connsiteX3" fmla="*/ 81734 w 1800993"/>
                  <a:gd name="connsiteY3" fmla="*/ 295274 h 1106385"/>
                  <a:gd name="connsiteX4" fmla="*/ 362721 w 1800993"/>
                  <a:gd name="connsiteY4" fmla="*/ 297655 h 1106385"/>
                  <a:gd name="connsiteX5" fmla="*/ 410346 w 1800993"/>
                  <a:gd name="connsiteY5" fmla="*/ 300036 h 1106385"/>
                  <a:gd name="connsiteX6" fmla="*/ 407964 w 1800993"/>
                  <a:gd name="connsiteY6" fmla="*/ 240505 h 1106385"/>
                  <a:gd name="connsiteX7" fmla="*/ 417489 w 1800993"/>
                  <a:gd name="connsiteY7" fmla="*/ 185736 h 1106385"/>
                  <a:gd name="connsiteX8" fmla="*/ 453207 w 1800993"/>
                  <a:gd name="connsiteY8" fmla="*/ 178592 h 1106385"/>
                  <a:gd name="connsiteX9" fmla="*/ 462732 w 1800993"/>
                  <a:gd name="connsiteY9" fmla="*/ 130967 h 1106385"/>
                  <a:gd name="connsiteX10" fmla="*/ 491307 w 1800993"/>
                  <a:gd name="connsiteY10" fmla="*/ 128586 h 1106385"/>
                  <a:gd name="connsiteX11" fmla="*/ 496070 w 1800993"/>
                  <a:gd name="connsiteY11" fmla="*/ 100011 h 1106385"/>
                  <a:gd name="connsiteX12" fmla="*/ 615131 w 1800993"/>
                  <a:gd name="connsiteY12" fmla="*/ 90486 h 1106385"/>
                  <a:gd name="connsiteX13" fmla="*/ 622276 w 1800993"/>
                  <a:gd name="connsiteY13" fmla="*/ 26192 h 1106385"/>
                  <a:gd name="connsiteX14" fmla="*/ 793725 w 1800993"/>
                  <a:gd name="connsiteY14" fmla="*/ 9524 h 1106385"/>
                  <a:gd name="connsiteX15" fmla="*/ 827061 w 1800993"/>
                  <a:gd name="connsiteY15" fmla="*/ 21430 h 1106385"/>
                  <a:gd name="connsiteX16" fmla="*/ 910405 w 1800993"/>
                  <a:gd name="connsiteY16" fmla="*/ 0 h 1106385"/>
                  <a:gd name="connsiteX17" fmla="*/ 924694 w 1800993"/>
                  <a:gd name="connsiteY17" fmla="*/ 111918 h 1106385"/>
                  <a:gd name="connsiteX18" fmla="*/ 967555 w 1800993"/>
                  <a:gd name="connsiteY18" fmla="*/ 119062 h 1106385"/>
                  <a:gd name="connsiteX19" fmla="*/ 962793 w 1800993"/>
                  <a:gd name="connsiteY19" fmla="*/ 216693 h 1106385"/>
                  <a:gd name="connsiteX20" fmla="*/ 1162818 w 1800993"/>
                  <a:gd name="connsiteY20" fmla="*/ 240506 h 1106385"/>
                  <a:gd name="connsiteX21" fmla="*/ 1198535 w 1800993"/>
                  <a:gd name="connsiteY21" fmla="*/ 223837 h 1106385"/>
                  <a:gd name="connsiteX22" fmla="*/ 1227110 w 1800993"/>
                  <a:gd name="connsiteY22" fmla="*/ 259556 h 1106385"/>
                  <a:gd name="connsiteX23" fmla="*/ 1272354 w 1800993"/>
                  <a:gd name="connsiteY23" fmla="*/ 283368 h 1106385"/>
                  <a:gd name="connsiteX24" fmla="*/ 1291404 w 1800993"/>
                  <a:gd name="connsiteY24" fmla="*/ 392906 h 1106385"/>
                  <a:gd name="connsiteX25" fmla="*/ 1241398 w 1800993"/>
                  <a:gd name="connsiteY25" fmla="*/ 381000 h 1106385"/>
                  <a:gd name="connsiteX26" fmla="*/ 1243779 w 1800993"/>
                  <a:gd name="connsiteY26" fmla="*/ 535781 h 1106385"/>
                  <a:gd name="connsiteX27" fmla="*/ 1153292 w 1800993"/>
                  <a:gd name="connsiteY27" fmla="*/ 535780 h 1106385"/>
                  <a:gd name="connsiteX28" fmla="*/ 1122335 w 1800993"/>
                  <a:gd name="connsiteY28" fmla="*/ 583405 h 1106385"/>
                  <a:gd name="connsiteX29" fmla="*/ 1124717 w 1800993"/>
                  <a:gd name="connsiteY29" fmla="*/ 685799 h 1106385"/>
                  <a:gd name="connsiteX30" fmla="*/ 1231873 w 1800993"/>
                  <a:gd name="connsiteY30" fmla="*/ 702467 h 1106385"/>
                  <a:gd name="connsiteX31" fmla="*/ 1227110 w 1800993"/>
                  <a:gd name="connsiteY31" fmla="*/ 840580 h 1106385"/>
                  <a:gd name="connsiteX32" fmla="*/ 1217585 w 1800993"/>
                  <a:gd name="connsiteY32" fmla="*/ 864392 h 1106385"/>
                  <a:gd name="connsiteX33" fmla="*/ 1227110 w 1800993"/>
                  <a:gd name="connsiteY33" fmla="*/ 1100136 h 1106385"/>
                  <a:gd name="connsiteX34" fmla="*/ 1800993 w 1800993"/>
                  <a:gd name="connsiteY34" fmla="*/ 962022 h 1106385"/>
                  <a:gd name="connsiteX0" fmla="*/ 772 w 1800993"/>
                  <a:gd name="connsiteY0" fmla="*/ 426243 h 1106385"/>
                  <a:gd name="connsiteX1" fmla="*/ 10297 w 1800993"/>
                  <a:gd name="connsiteY1" fmla="*/ 392906 h 1106385"/>
                  <a:gd name="connsiteX2" fmla="*/ 53159 w 1800993"/>
                  <a:gd name="connsiteY2" fmla="*/ 390525 h 1106385"/>
                  <a:gd name="connsiteX3" fmla="*/ 81734 w 1800993"/>
                  <a:gd name="connsiteY3" fmla="*/ 295274 h 1106385"/>
                  <a:gd name="connsiteX4" fmla="*/ 362721 w 1800993"/>
                  <a:gd name="connsiteY4" fmla="*/ 297655 h 1106385"/>
                  <a:gd name="connsiteX5" fmla="*/ 410346 w 1800993"/>
                  <a:gd name="connsiteY5" fmla="*/ 300036 h 1106385"/>
                  <a:gd name="connsiteX6" fmla="*/ 407964 w 1800993"/>
                  <a:gd name="connsiteY6" fmla="*/ 240505 h 1106385"/>
                  <a:gd name="connsiteX7" fmla="*/ 417489 w 1800993"/>
                  <a:gd name="connsiteY7" fmla="*/ 185736 h 1106385"/>
                  <a:gd name="connsiteX8" fmla="*/ 453207 w 1800993"/>
                  <a:gd name="connsiteY8" fmla="*/ 178592 h 1106385"/>
                  <a:gd name="connsiteX9" fmla="*/ 462732 w 1800993"/>
                  <a:gd name="connsiteY9" fmla="*/ 130967 h 1106385"/>
                  <a:gd name="connsiteX10" fmla="*/ 491307 w 1800993"/>
                  <a:gd name="connsiteY10" fmla="*/ 128586 h 1106385"/>
                  <a:gd name="connsiteX11" fmla="*/ 496070 w 1800993"/>
                  <a:gd name="connsiteY11" fmla="*/ 100011 h 1106385"/>
                  <a:gd name="connsiteX12" fmla="*/ 615131 w 1800993"/>
                  <a:gd name="connsiteY12" fmla="*/ 90486 h 1106385"/>
                  <a:gd name="connsiteX13" fmla="*/ 622276 w 1800993"/>
                  <a:gd name="connsiteY13" fmla="*/ 26192 h 1106385"/>
                  <a:gd name="connsiteX14" fmla="*/ 793725 w 1800993"/>
                  <a:gd name="connsiteY14" fmla="*/ 9524 h 1106385"/>
                  <a:gd name="connsiteX15" fmla="*/ 827061 w 1800993"/>
                  <a:gd name="connsiteY15" fmla="*/ 21430 h 1106385"/>
                  <a:gd name="connsiteX16" fmla="*/ 910405 w 1800993"/>
                  <a:gd name="connsiteY16" fmla="*/ 0 h 1106385"/>
                  <a:gd name="connsiteX17" fmla="*/ 924694 w 1800993"/>
                  <a:gd name="connsiteY17" fmla="*/ 111918 h 1106385"/>
                  <a:gd name="connsiteX18" fmla="*/ 967555 w 1800993"/>
                  <a:gd name="connsiteY18" fmla="*/ 119062 h 1106385"/>
                  <a:gd name="connsiteX19" fmla="*/ 962793 w 1800993"/>
                  <a:gd name="connsiteY19" fmla="*/ 216693 h 1106385"/>
                  <a:gd name="connsiteX20" fmla="*/ 1162818 w 1800993"/>
                  <a:gd name="connsiteY20" fmla="*/ 240506 h 1106385"/>
                  <a:gd name="connsiteX21" fmla="*/ 1198535 w 1800993"/>
                  <a:gd name="connsiteY21" fmla="*/ 223837 h 1106385"/>
                  <a:gd name="connsiteX22" fmla="*/ 1227110 w 1800993"/>
                  <a:gd name="connsiteY22" fmla="*/ 259556 h 1106385"/>
                  <a:gd name="connsiteX23" fmla="*/ 1272354 w 1800993"/>
                  <a:gd name="connsiteY23" fmla="*/ 283368 h 1106385"/>
                  <a:gd name="connsiteX24" fmla="*/ 1291404 w 1800993"/>
                  <a:gd name="connsiteY24" fmla="*/ 392906 h 1106385"/>
                  <a:gd name="connsiteX25" fmla="*/ 1241398 w 1800993"/>
                  <a:gd name="connsiteY25" fmla="*/ 381000 h 1106385"/>
                  <a:gd name="connsiteX26" fmla="*/ 1243779 w 1800993"/>
                  <a:gd name="connsiteY26" fmla="*/ 535781 h 1106385"/>
                  <a:gd name="connsiteX27" fmla="*/ 1153292 w 1800993"/>
                  <a:gd name="connsiteY27" fmla="*/ 535780 h 1106385"/>
                  <a:gd name="connsiteX28" fmla="*/ 1122335 w 1800993"/>
                  <a:gd name="connsiteY28" fmla="*/ 583405 h 1106385"/>
                  <a:gd name="connsiteX29" fmla="*/ 1124717 w 1800993"/>
                  <a:gd name="connsiteY29" fmla="*/ 685799 h 1106385"/>
                  <a:gd name="connsiteX30" fmla="*/ 1231873 w 1800993"/>
                  <a:gd name="connsiteY30" fmla="*/ 702467 h 1106385"/>
                  <a:gd name="connsiteX31" fmla="*/ 1227110 w 1800993"/>
                  <a:gd name="connsiteY31" fmla="*/ 840580 h 1106385"/>
                  <a:gd name="connsiteX32" fmla="*/ 1217585 w 1800993"/>
                  <a:gd name="connsiteY32" fmla="*/ 864392 h 1106385"/>
                  <a:gd name="connsiteX33" fmla="*/ 1227110 w 1800993"/>
                  <a:gd name="connsiteY33" fmla="*/ 1100136 h 1106385"/>
                  <a:gd name="connsiteX34" fmla="*/ 1800993 w 1800993"/>
                  <a:gd name="connsiteY34" fmla="*/ 962022 h 1106385"/>
                  <a:gd name="connsiteX0" fmla="*/ 772 w 1800993"/>
                  <a:gd name="connsiteY0" fmla="*/ 426243 h 1097148"/>
                  <a:gd name="connsiteX1" fmla="*/ 10297 w 1800993"/>
                  <a:gd name="connsiteY1" fmla="*/ 392906 h 1097148"/>
                  <a:gd name="connsiteX2" fmla="*/ 53159 w 1800993"/>
                  <a:gd name="connsiteY2" fmla="*/ 390525 h 1097148"/>
                  <a:gd name="connsiteX3" fmla="*/ 81734 w 1800993"/>
                  <a:gd name="connsiteY3" fmla="*/ 295274 h 1097148"/>
                  <a:gd name="connsiteX4" fmla="*/ 362721 w 1800993"/>
                  <a:gd name="connsiteY4" fmla="*/ 297655 h 1097148"/>
                  <a:gd name="connsiteX5" fmla="*/ 410346 w 1800993"/>
                  <a:gd name="connsiteY5" fmla="*/ 300036 h 1097148"/>
                  <a:gd name="connsiteX6" fmla="*/ 407964 w 1800993"/>
                  <a:gd name="connsiteY6" fmla="*/ 240505 h 1097148"/>
                  <a:gd name="connsiteX7" fmla="*/ 417489 w 1800993"/>
                  <a:gd name="connsiteY7" fmla="*/ 185736 h 1097148"/>
                  <a:gd name="connsiteX8" fmla="*/ 453207 w 1800993"/>
                  <a:gd name="connsiteY8" fmla="*/ 178592 h 1097148"/>
                  <a:gd name="connsiteX9" fmla="*/ 462732 w 1800993"/>
                  <a:gd name="connsiteY9" fmla="*/ 130967 h 1097148"/>
                  <a:gd name="connsiteX10" fmla="*/ 491307 w 1800993"/>
                  <a:gd name="connsiteY10" fmla="*/ 128586 h 1097148"/>
                  <a:gd name="connsiteX11" fmla="*/ 496070 w 1800993"/>
                  <a:gd name="connsiteY11" fmla="*/ 100011 h 1097148"/>
                  <a:gd name="connsiteX12" fmla="*/ 615131 w 1800993"/>
                  <a:gd name="connsiteY12" fmla="*/ 90486 h 1097148"/>
                  <a:gd name="connsiteX13" fmla="*/ 622276 w 1800993"/>
                  <a:gd name="connsiteY13" fmla="*/ 26192 h 1097148"/>
                  <a:gd name="connsiteX14" fmla="*/ 793725 w 1800993"/>
                  <a:gd name="connsiteY14" fmla="*/ 9524 h 1097148"/>
                  <a:gd name="connsiteX15" fmla="*/ 827061 w 1800993"/>
                  <a:gd name="connsiteY15" fmla="*/ 21430 h 1097148"/>
                  <a:gd name="connsiteX16" fmla="*/ 910405 w 1800993"/>
                  <a:gd name="connsiteY16" fmla="*/ 0 h 1097148"/>
                  <a:gd name="connsiteX17" fmla="*/ 924694 w 1800993"/>
                  <a:gd name="connsiteY17" fmla="*/ 111918 h 1097148"/>
                  <a:gd name="connsiteX18" fmla="*/ 967555 w 1800993"/>
                  <a:gd name="connsiteY18" fmla="*/ 119062 h 1097148"/>
                  <a:gd name="connsiteX19" fmla="*/ 962793 w 1800993"/>
                  <a:gd name="connsiteY19" fmla="*/ 216693 h 1097148"/>
                  <a:gd name="connsiteX20" fmla="*/ 1162818 w 1800993"/>
                  <a:gd name="connsiteY20" fmla="*/ 240506 h 1097148"/>
                  <a:gd name="connsiteX21" fmla="*/ 1198535 w 1800993"/>
                  <a:gd name="connsiteY21" fmla="*/ 223837 h 1097148"/>
                  <a:gd name="connsiteX22" fmla="*/ 1227110 w 1800993"/>
                  <a:gd name="connsiteY22" fmla="*/ 259556 h 1097148"/>
                  <a:gd name="connsiteX23" fmla="*/ 1272354 w 1800993"/>
                  <a:gd name="connsiteY23" fmla="*/ 283368 h 1097148"/>
                  <a:gd name="connsiteX24" fmla="*/ 1291404 w 1800993"/>
                  <a:gd name="connsiteY24" fmla="*/ 392906 h 1097148"/>
                  <a:gd name="connsiteX25" fmla="*/ 1241398 w 1800993"/>
                  <a:gd name="connsiteY25" fmla="*/ 381000 h 1097148"/>
                  <a:gd name="connsiteX26" fmla="*/ 1243779 w 1800993"/>
                  <a:gd name="connsiteY26" fmla="*/ 535781 h 1097148"/>
                  <a:gd name="connsiteX27" fmla="*/ 1153292 w 1800993"/>
                  <a:gd name="connsiteY27" fmla="*/ 535780 h 1097148"/>
                  <a:gd name="connsiteX28" fmla="*/ 1122335 w 1800993"/>
                  <a:gd name="connsiteY28" fmla="*/ 583405 h 1097148"/>
                  <a:gd name="connsiteX29" fmla="*/ 1124717 w 1800993"/>
                  <a:gd name="connsiteY29" fmla="*/ 685799 h 1097148"/>
                  <a:gd name="connsiteX30" fmla="*/ 1231873 w 1800993"/>
                  <a:gd name="connsiteY30" fmla="*/ 702467 h 1097148"/>
                  <a:gd name="connsiteX31" fmla="*/ 1227110 w 1800993"/>
                  <a:gd name="connsiteY31" fmla="*/ 840580 h 1097148"/>
                  <a:gd name="connsiteX32" fmla="*/ 1217585 w 1800993"/>
                  <a:gd name="connsiteY32" fmla="*/ 864392 h 1097148"/>
                  <a:gd name="connsiteX33" fmla="*/ 1215204 w 1800993"/>
                  <a:gd name="connsiteY33" fmla="*/ 1090611 h 1097148"/>
                  <a:gd name="connsiteX34" fmla="*/ 1800993 w 1800993"/>
                  <a:gd name="connsiteY34" fmla="*/ 962022 h 1097148"/>
                  <a:gd name="connsiteX0" fmla="*/ 772 w 1408087"/>
                  <a:gd name="connsiteY0" fmla="*/ 426243 h 1364453"/>
                  <a:gd name="connsiteX1" fmla="*/ 10297 w 1408087"/>
                  <a:gd name="connsiteY1" fmla="*/ 392906 h 1364453"/>
                  <a:gd name="connsiteX2" fmla="*/ 53159 w 1408087"/>
                  <a:gd name="connsiteY2" fmla="*/ 390525 h 1364453"/>
                  <a:gd name="connsiteX3" fmla="*/ 81734 w 1408087"/>
                  <a:gd name="connsiteY3" fmla="*/ 295274 h 1364453"/>
                  <a:gd name="connsiteX4" fmla="*/ 362721 w 1408087"/>
                  <a:gd name="connsiteY4" fmla="*/ 297655 h 1364453"/>
                  <a:gd name="connsiteX5" fmla="*/ 410346 w 1408087"/>
                  <a:gd name="connsiteY5" fmla="*/ 300036 h 1364453"/>
                  <a:gd name="connsiteX6" fmla="*/ 407964 w 1408087"/>
                  <a:gd name="connsiteY6" fmla="*/ 240505 h 1364453"/>
                  <a:gd name="connsiteX7" fmla="*/ 417489 w 1408087"/>
                  <a:gd name="connsiteY7" fmla="*/ 185736 h 1364453"/>
                  <a:gd name="connsiteX8" fmla="*/ 453207 w 1408087"/>
                  <a:gd name="connsiteY8" fmla="*/ 178592 h 1364453"/>
                  <a:gd name="connsiteX9" fmla="*/ 462732 w 1408087"/>
                  <a:gd name="connsiteY9" fmla="*/ 130967 h 1364453"/>
                  <a:gd name="connsiteX10" fmla="*/ 491307 w 1408087"/>
                  <a:gd name="connsiteY10" fmla="*/ 128586 h 1364453"/>
                  <a:gd name="connsiteX11" fmla="*/ 496070 w 1408087"/>
                  <a:gd name="connsiteY11" fmla="*/ 100011 h 1364453"/>
                  <a:gd name="connsiteX12" fmla="*/ 615131 w 1408087"/>
                  <a:gd name="connsiteY12" fmla="*/ 90486 h 1364453"/>
                  <a:gd name="connsiteX13" fmla="*/ 622276 w 1408087"/>
                  <a:gd name="connsiteY13" fmla="*/ 26192 h 1364453"/>
                  <a:gd name="connsiteX14" fmla="*/ 793725 w 1408087"/>
                  <a:gd name="connsiteY14" fmla="*/ 9524 h 1364453"/>
                  <a:gd name="connsiteX15" fmla="*/ 827061 w 1408087"/>
                  <a:gd name="connsiteY15" fmla="*/ 21430 h 1364453"/>
                  <a:gd name="connsiteX16" fmla="*/ 910405 w 1408087"/>
                  <a:gd name="connsiteY16" fmla="*/ 0 h 1364453"/>
                  <a:gd name="connsiteX17" fmla="*/ 924694 w 1408087"/>
                  <a:gd name="connsiteY17" fmla="*/ 111918 h 1364453"/>
                  <a:gd name="connsiteX18" fmla="*/ 967555 w 1408087"/>
                  <a:gd name="connsiteY18" fmla="*/ 119062 h 1364453"/>
                  <a:gd name="connsiteX19" fmla="*/ 962793 w 1408087"/>
                  <a:gd name="connsiteY19" fmla="*/ 216693 h 1364453"/>
                  <a:gd name="connsiteX20" fmla="*/ 1162818 w 1408087"/>
                  <a:gd name="connsiteY20" fmla="*/ 240506 h 1364453"/>
                  <a:gd name="connsiteX21" fmla="*/ 1198535 w 1408087"/>
                  <a:gd name="connsiteY21" fmla="*/ 223837 h 1364453"/>
                  <a:gd name="connsiteX22" fmla="*/ 1227110 w 1408087"/>
                  <a:gd name="connsiteY22" fmla="*/ 259556 h 1364453"/>
                  <a:gd name="connsiteX23" fmla="*/ 1272354 w 1408087"/>
                  <a:gd name="connsiteY23" fmla="*/ 283368 h 1364453"/>
                  <a:gd name="connsiteX24" fmla="*/ 1291404 w 1408087"/>
                  <a:gd name="connsiteY24" fmla="*/ 392906 h 1364453"/>
                  <a:gd name="connsiteX25" fmla="*/ 1241398 w 1408087"/>
                  <a:gd name="connsiteY25" fmla="*/ 381000 h 1364453"/>
                  <a:gd name="connsiteX26" fmla="*/ 1243779 w 1408087"/>
                  <a:gd name="connsiteY26" fmla="*/ 535781 h 1364453"/>
                  <a:gd name="connsiteX27" fmla="*/ 1153292 w 1408087"/>
                  <a:gd name="connsiteY27" fmla="*/ 535780 h 1364453"/>
                  <a:gd name="connsiteX28" fmla="*/ 1122335 w 1408087"/>
                  <a:gd name="connsiteY28" fmla="*/ 583405 h 1364453"/>
                  <a:gd name="connsiteX29" fmla="*/ 1124717 w 1408087"/>
                  <a:gd name="connsiteY29" fmla="*/ 685799 h 1364453"/>
                  <a:gd name="connsiteX30" fmla="*/ 1231873 w 1408087"/>
                  <a:gd name="connsiteY30" fmla="*/ 702467 h 1364453"/>
                  <a:gd name="connsiteX31" fmla="*/ 1227110 w 1408087"/>
                  <a:gd name="connsiteY31" fmla="*/ 840580 h 1364453"/>
                  <a:gd name="connsiteX32" fmla="*/ 1217585 w 1408087"/>
                  <a:gd name="connsiteY32" fmla="*/ 864392 h 1364453"/>
                  <a:gd name="connsiteX33" fmla="*/ 1215204 w 1408087"/>
                  <a:gd name="connsiteY33" fmla="*/ 1090611 h 1364453"/>
                  <a:gd name="connsiteX34" fmla="*/ 1408087 w 1408087"/>
                  <a:gd name="connsiteY34" fmla="*/ 1364453 h 1364453"/>
                  <a:gd name="connsiteX0" fmla="*/ 772 w 1408087"/>
                  <a:gd name="connsiteY0" fmla="*/ 426243 h 1364453"/>
                  <a:gd name="connsiteX1" fmla="*/ 10297 w 1408087"/>
                  <a:gd name="connsiteY1" fmla="*/ 392906 h 1364453"/>
                  <a:gd name="connsiteX2" fmla="*/ 53159 w 1408087"/>
                  <a:gd name="connsiteY2" fmla="*/ 390525 h 1364453"/>
                  <a:gd name="connsiteX3" fmla="*/ 81734 w 1408087"/>
                  <a:gd name="connsiteY3" fmla="*/ 295274 h 1364453"/>
                  <a:gd name="connsiteX4" fmla="*/ 362721 w 1408087"/>
                  <a:gd name="connsiteY4" fmla="*/ 297655 h 1364453"/>
                  <a:gd name="connsiteX5" fmla="*/ 410346 w 1408087"/>
                  <a:gd name="connsiteY5" fmla="*/ 300036 h 1364453"/>
                  <a:gd name="connsiteX6" fmla="*/ 407964 w 1408087"/>
                  <a:gd name="connsiteY6" fmla="*/ 240505 h 1364453"/>
                  <a:gd name="connsiteX7" fmla="*/ 417489 w 1408087"/>
                  <a:gd name="connsiteY7" fmla="*/ 185736 h 1364453"/>
                  <a:gd name="connsiteX8" fmla="*/ 453207 w 1408087"/>
                  <a:gd name="connsiteY8" fmla="*/ 178592 h 1364453"/>
                  <a:gd name="connsiteX9" fmla="*/ 462732 w 1408087"/>
                  <a:gd name="connsiteY9" fmla="*/ 130967 h 1364453"/>
                  <a:gd name="connsiteX10" fmla="*/ 491307 w 1408087"/>
                  <a:gd name="connsiteY10" fmla="*/ 128586 h 1364453"/>
                  <a:gd name="connsiteX11" fmla="*/ 496070 w 1408087"/>
                  <a:gd name="connsiteY11" fmla="*/ 100011 h 1364453"/>
                  <a:gd name="connsiteX12" fmla="*/ 615131 w 1408087"/>
                  <a:gd name="connsiteY12" fmla="*/ 90486 h 1364453"/>
                  <a:gd name="connsiteX13" fmla="*/ 622276 w 1408087"/>
                  <a:gd name="connsiteY13" fmla="*/ 26192 h 1364453"/>
                  <a:gd name="connsiteX14" fmla="*/ 793725 w 1408087"/>
                  <a:gd name="connsiteY14" fmla="*/ 9524 h 1364453"/>
                  <a:gd name="connsiteX15" fmla="*/ 827061 w 1408087"/>
                  <a:gd name="connsiteY15" fmla="*/ 21430 h 1364453"/>
                  <a:gd name="connsiteX16" fmla="*/ 910405 w 1408087"/>
                  <a:gd name="connsiteY16" fmla="*/ 0 h 1364453"/>
                  <a:gd name="connsiteX17" fmla="*/ 924694 w 1408087"/>
                  <a:gd name="connsiteY17" fmla="*/ 111918 h 1364453"/>
                  <a:gd name="connsiteX18" fmla="*/ 967555 w 1408087"/>
                  <a:gd name="connsiteY18" fmla="*/ 119062 h 1364453"/>
                  <a:gd name="connsiteX19" fmla="*/ 962793 w 1408087"/>
                  <a:gd name="connsiteY19" fmla="*/ 216693 h 1364453"/>
                  <a:gd name="connsiteX20" fmla="*/ 1162818 w 1408087"/>
                  <a:gd name="connsiteY20" fmla="*/ 240506 h 1364453"/>
                  <a:gd name="connsiteX21" fmla="*/ 1198535 w 1408087"/>
                  <a:gd name="connsiteY21" fmla="*/ 223837 h 1364453"/>
                  <a:gd name="connsiteX22" fmla="*/ 1227110 w 1408087"/>
                  <a:gd name="connsiteY22" fmla="*/ 259556 h 1364453"/>
                  <a:gd name="connsiteX23" fmla="*/ 1272354 w 1408087"/>
                  <a:gd name="connsiteY23" fmla="*/ 283368 h 1364453"/>
                  <a:gd name="connsiteX24" fmla="*/ 1291404 w 1408087"/>
                  <a:gd name="connsiteY24" fmla="*/ 392906 h 1364453"/>
                  <a:gd name="connsiteX25" fmla="*/ 1241398 w 1408087"/>
                  <a:gd name="connsiteY25" fmla="*/ 381000 h 1364453"/>
                  <a:gd name="connsiteX26" fmla="*/ 1243779 w 1408087"/>
                  <a:gd name="connsiteY26" fmla="*/ 535781 h 1364453"/>
                  <a:gd name="connsiteX27" fmla="*/ 1153292 w 1408087"/>
                  <a:gd name="connsiteY27" fmla="*/ 535780 h 1364453"/>
                  <a:gd name="connsiteX28" fmla="*/ 1122335 w 1408087"/>
                  <a:gd name="connsiteY28" fmla="*/ 583405 h 1364453"/>
                  <a:gd name="connsiteX29" fmla="*/ 1124717 w 1408087"/>
                  <a:gd name="connsiteY29" fmla="*/ 685799 h 1364453"/>
                  <a:gd name="connsiteX30" fmla="*/ 1231873 w 1408087"/>
                  <a:gd name="connsiteY30" fmla="*/ 702467 h 1364453"/>
                  <a:gd name="connsiteX31" fmla="*/ 1227110 w 1408087"/>
                  <a:gd name="connsiteY31" fmla="*/ 840580 h 1364453"/>
                  <a:gd name="connsiteX32" fmla="*/ 1217585 w 1408087"/>
                  <a:gd name="connsiteY32" fmla="*/ 864392 h 1364453"/>
                  <a:gd name="connsiteX33" fmla="*/ 1215204 w 1408087"/>
                  <a:gd name="connsiteY33" fmla="*/ 1090611 h 1364453"/>
                  <a:gd name="connsiteX34" fmla="*/ 1248542 w 1408087"/>
                  <a:gd name="connsiteY34" fmla="*/ 1102517 h 1364453"/>
                  <a:gd name="connsiteX35" fmla="*/ 1408087 w 1408087"/>
                  <a:gd name="connsiteY35" fmla="*/ 1364453 h 1364453"/>
                  <a:gd name="connsiteX0" fmla="*/ 772 w 1408087"/>
                  <a:gd name="connsiteY0" fmla="*/ 426243 h 1364453"/>
                  <a:gd name="connsiteX1" fmla="*/ 10297 w 1408087"/>
                  <a:gd name="connsiteY1" fmla="*/ 392906 h 1364453"/>
                  <a:gd name="connsiteX2" fmla="*/ 53159 w 1408087"/>
                  <a:gd name="connsiteY2" fmla="*/ 390525 h 1364453"/>
                  <a:gd name="connsiteX3" fmla="*/ 81734 w 1408087"/>
                  <a:gd name="connsiteY3" fmla="*/ 295274 h 1364453"/>
                  <a:gd name="connsiteX4" fmla="*/ 362721 w 1408087"/>
                  <a:gd name="connsiteY4" fmla="*/ 297655 h 1364453"/>
                  <a:gd name="connsiteX5" fmla="*/ 410346 w 1408087"/>
                  <a:gd name="connsiteY5" fmla="*/ 300036 h 1364453"/>
                  <a:gd name="connsiteX6" fmla="*/ 407964 w 1408087"/>
                  <a:gd name="connsiteY6" fmla="*/ 240505 h 1364453"/>
                  <a:gd name="connsiteX7" fmla="*/ 417489 w 1408087"/>
                  <a:gd name="connsiteY7" fmla="*/ 185736 h 1364453"/>
                  <a:gd name="connsiteX8" fmla="*/ 453207 w 1408087"/>
                  <a:gd name="connsiteY8" fmla="*/ 178592 h 1364453"/>
                  <a:gd name="connsiteX9" fmla="*/ 462732 w 1408087"/>
                  <a:gd name="connsiteY9" fmla="*/ 130967 h 1364453"/>
                  <a:gd name="connsiteX10" fmla="*/ 491307 w 1408087"/>
                  <a:gd name="connsiteY10" fmla="*/ 128586 h 1364453"/>
                  <a:gd name="connsiteX11" fmla="*/ 496070 w 1408087"/>
                  <a:gd name="connsiteY11" fmla="*/ 100011 h 1364453"/>
                  <a:gd name="connsiteX12" fmla="*/ 615131 w 1408087"/>
                  <a:gd name="connsiteY12" fmla="*/ 90486 h 1364453"/>
                  <a:gd name="connsiteX13" fmla="*/ 622276 w 1408087"/>
                  <a:gd name="connsiteY13" fmla="*/ 26192 h 1364453"/>
                  <a:gd name="connsiteX14" fmla="*/ 793725 w 1408087"/>
                  <a:gd name="connsiteY14" fmla="*/ 9524 h 1364453"/>
                  <a:gd name="connsiteX15" fmla="*/ 827061 w 1408087"/>
                  <a:gd name="connsiteY15" fmla="*/ 21430 h 1364453"/>
                  <a:gd name="connsiteX16" fmla="*/ 910405 w 1408087"/>
                  <a:gd name="connsiteY16" fmla="*/ 0 h 1364453"/>
                  <a:gd name="connsiteX17" fmla="*/ 924694 w 1408087"/>
                  <a:gd name="connsiteY17" fmla="*/ 111918 h 1364453"/>
                  <a:gd name="connsiteX18" fmla="*/ 967555 w 1408087"/>
                  <a:gd name="connsiteY18" fmla="*/ 119062 h 1364453"/>
                  <a:gd name="connsiteX19" fmla="*/ 962793 w 1408087"/>
                  <a:gd name="connsiteY19" fmla="*/ 216693 h 1364453"/>
                  <a:gd name="connsiteX20" fmla="*/ 1162818 w 1408087"/>
                  <a:gd name="connsiteY20" fmla="*/ 240506 h 1364453"/>
                  <a:gd name="connsiteX21" fmla="*/ 1198535 w 1408087"/>
                  <a:gd name="connsiteY21" fmla="*/ 223837 h 1364453"/>
                  <a:gd name="connsiteX22" fmla="*/ 1227110 w 1408087"/>
                  <a:gd name="connsiteY22" fmla="*/ 259556 h 1364453"/>
                  <a:gd name="connsiteX23" fmla="*/ 1272354 w 1408087"/>
                  <a:gd name="connsiteY23" fmla="*/ 283368 h 1364453"/>
                  <a:gd name="connsiteX24" fmla="*/ 1291404 w 1408087"/>
                  <a:gd name="connsiteY24" fmla="*/ 392906 h 1364453"/>
                  <a:gd name="connsiteX25" fmla="*/ 1241398 w 1408087"/>
                  <a:gd name="connsiteY25" fmla="*/ 381000 h 1364453"/>
                  <a:gd name="connsiteX26" fmla="*/ 1243779 w 1408087"/>
                  <a:gd name="connsiteY26" fmla="*/ 535781 h 1364453"/>
                  <a:gd name="connsiteX27" fmla="*/ 1153292 w 1408087"/>
                  <a:gd name="connsiteY27" fmla="*/ 535780 h 1364453"/>
                  <a:gd name="connsiteX28" fmla="*/ 1122335 w 1408087"/>
                  <a:gd name="connsiteY28" fmla="*/ 583405 h 1364453"/>
                  <a:gd name="connsiteX29" fmla="*/ 1124717 w 1408087"/>
                  <a:gd name="connsiteY29" fmla="*/ 685799 h 1364453"/>
                  <a:gd name="connsiteX30" fmla="*/ 1231873 w 1408087"/>
                  <a:gd name="connsiteY30" fmla="*/ 702467 h 1364453"/>
                  <a:gd name="connsiteX31" fmla="*/ 1227110 w 1408087"/>
                  <a:gd name="connsiteY31" fmla="*/ 840580 h 1364453"/>
                  <a:gd name="connsiteX32" fmla="*/ 1217585 w 1408087"/>
                  <a:gd name="connsiteY32" fmla="*/ 864392 h 1364453"/>
                  <a:gd name="connsiteX33" fmla="*/ 1215204 w 1408087"/>
                  <a:gd name="connsiteY33" fmla="*/ 1090611 h 1364453"/>
                  <a:gd name="connsiteX34" fmla="*/ 1248542 w 1408087"/>
                  <a:gd name="connsiteY34" fmla="*/ 1102517 h 1364453"/>
                  <a:gd name="connsiteX35" fmla="*/ 1408087 w 1408087"/>
                  <a:gd name="connsiteY35" fmla="*/ 1364453 h 1364453"/>
                  <a:gd name="connsiteX0" fmla="*/ 772 w 1408087"/>
                  <a:gd name="connsiteY0" fmla="*/ 426243 h 1364453"/>
                  <a:gd name="connsiteX1" fmla="*/ 10297 w 1408087"/>
                  <a:gd name="connsiteY1" fmla="*/ 392906 h 1364453"/>
                  <a:gd name="connsiteX2" fmla="*/ 53159 w 1408087"/>
                  <a:gd name="connsiteY2" fmla="*/ 390525 h 1364453"/>
                  <a:gd name="connsiteX3" fmla="*/ 81734 w 1408087"/>
                  <a:gd name="connsiteY3" fmla="*/ 295274 h 1364453"/>
                  <a:gd name="connsiteX4" fmla="*/ 362721 w 1408087"/>
                  <a:gd name="connsiteY4" fmla="*/ 297655 h 1364453"/>
                  <a:gd name="connsiteX5" fmla="*/ 410346 w 1408087"/>
                  <a:gd name="connsiteY5" fmla="*/ 300036 h 1364453"/>
                  <a:gd name="connsiteX6" fmla="*/ 407964 w 1408087"/>
                  <a:gd name="connsiteY6" fmla="*/ 240505 h 1364453"/>
                  <a:gd name="connsiteX7" fmla="*/ 417489 w 1408087"/>
                  <a:gd name="connsiteY7" fmla="*/ 185736 h 1364453"/>
                  <a:gd name="connsiteX8" fmla="*/ 453207 w 1408087"/>
                  <a:gd name="connsiteY8" fmla="*/ 178592 h 1364453"/>
                  <a:gd name="connsiteX9" fmla="*/ 462732 w 1408087"/>
                  <a:gd name="connsiteY9" fmla="*/ 130967 h 1364453"/>
                  <a:gd name="connsiteX10" fmla="*/ 491307 w 1408087"/>
                  <a:gd name="connsiteY10" fmla="*/ 128586 h 1364453"/>
                  <a:gd name="connsiteX11" fmla="*/ 496070 w 1408087"/>
                  <a:gd name="connsiteY11" fmla="*/ 100011 h 1364453"/>
                  <a:gd name="connsiteX12" fmla="*/ 615131 w 1408087"/>
                  <a:gd name="connsiteY12" fmla="*/ 90486 h 1364453"/>
                  <a:gd name="connsiteX13" fmla="*/ 622276 w 1408087"/>
                  <a:gd name="connsiteY13" fmla="*/ 26192 h 1364453"/>
                  <a:gd name="connsiteX14" fmla="*/ 793725 w 1408087"/>
                  <a:gd name="connsiteY14" fmla="*/ 9524 h 1364453"/>
                  <a:gd name="connsiteX15" fmla="*/ 827061 w 1408087"/>
                  <a:gd name="connsiteY15" fmla="*/ 21430 h 1364453"/>
                  <a:gd name="connsiteX16" fmla="*/ 910405 w 1408087"/>
                  <a:gd name="connsiteY16" fmla="*/ 0 h 1364453"/>
                  <a:gd name="connsiteX17" fmla="*/ 924694 w 1408087"/>
                  <a:gd name="connsiteY17" fmla="*/ 111918 h 1364453"/>
                  <a:gd name="connsiteX18" fmla="*/ 967555 w 1408087"/>
                  <a:gd name="connsiteY18" fmla="*/ 119062 h 1364453"/>
                  <a:gd name="connsiteX19" fmla="*/ 962793 w 1408087"/>
                  <a:gd name="connsiteY19" fmla="*/ 216693 h 1364453"/>
                  <a:gd name="connsiteX20" fmla="*/ 1162818 w 1408087"/>
                  <a:gd name="connsiteY20" fmla="*/ 240506 h 1364453"/>
                  <a:gd name="connsiteX21" fmla="*/ 1198535 w 1408087"/>
                  <a:gd name="connsiteY21" fmla="*/ 223837 h 1364453"/>
                  <a:gd name="connsiteX22" fmla="*/ 1227110 w 1408087"/>
                  <a:gd name="connsiteY22" fmla="*/ 259556 h 1364453"/>
                  <a:gd name="connsiteX23" fmla="*/ 1272354 w 1408087"/>
                  <a:gd name="connsiteY23" fmla="*/ 283368 h 1364453"/>
                  <a:gd name="connsiteX24" fmla="*/ 1291404 w 1408087"/>
                  <a:gd name="connsiteY24" fmla="*/ 392906 h 1364453"/>
                  <a:gd name="connsiteX25" fmla="*/ 1241398 w 1408087"/>
                  <a:gd name="connsiteY25" fmla="*/ 381000 h 1364453"/>
                  <a:gd name="connsiteX26" fmla="*/ 1243779 w 1408087"/>
                  <a:gd name="connsiteY26" fmla="*/ 535781 h 1364453"/>
                  <a:gd name="connsiteX27" fmla="*/ 1153292 w 1408087"/>
                  <a:gd name="connsiteY27" fmla="*/ 535780 h 1364453"/>
                  <a:gd name="connsiteX28" fmla="*/ 1122335 w 1408087"/>
                  <a:gd name="connsiteY28" fmla="*/ 583405 h 1364453"/>
                  <a:gd name="connsiteX29" fmla="*/ 1124717 w 1408087"/>
                  <a:gd name="connsiteY29" fmla="*/ 685799 h 1364453"/>
                  <a:gd name="connsiteX30" fmla="*/ 1231873 w 1408087"/>
                  <a:gd name="connsiteY30" fmla="*/ 702467 h 1364453"/>
                  <a:gd name="connsiteX31" fmla="*/ 1227110 w 1408087"/>
                  <a:gd name="connsiteY31" fmla="*/ 840580 h 1364453"/>
                  <a:gd name="connsiteX32" fmla="*/ 1217585 w 1408087"/>
                  <a:gd name="connsiteY32" fmla="*/ 864392 h 1364453"/>
                  <a:gd name="connsiteX33" fmla="*/ 1215204 w 1408087"/>
                  <a:gd name="connsiteY33" fmla="*/ 1090611 h 1364453"/>
                  <a:gd name="connsiteX34" fmla="*/ 1248542 w 1408087"/>
                  <a:gd name="connsiteY34" fmla="*/ 1102517 h 1364453"/>
                  <a:gd name="connsiteX35" fmla="*/ 1408087 w 1408087"/>
                  <a:gd name="connsiteY35" fmla="*/ 1364453 h 1364453"/>
                  <a:gd name="connsiteX0" fmla="*/ 772 w 1408087"/>
                  <a:gd name="connsiteY0" fmla="*/ 426243 h 1364453"/>
                  <a:gd name="connsiteX1" fmla="*/ 10297 w 1408087"/>
                  <a:gd name="connsiteY1" fmla="*/ 392906 h 1364453"/>
                  <a:gd name="connsiteX2" fmla="*/ 53159 w 1408087"/>
                  <a:gd name="connsiteY2" fmla="*/ 390525 h 1364453"/>
                  <a:gd name="connsiteX3" fmla="*/ 81734 w 1408087"/>
                  <a:gd name="connsiteY3" fmla="*/ 295274 h 1364453"/>
                  <a:gd name="connsiteX4" fmla="*/ 362721 w 1408087"/>
                  <a:gd name="connsiteY4" fmla="*/ 297655 h 1364453"/>
                  <a:gd name="connsiteX5" fmla="*/ 410346 w 1408087"/>
                  <a:gd name="connsiteY5" fmla="*/ 300036 h 1364453"/>
                  <a:gd name="connsiteX6" fmla="*/ 407964 w 1408087"/>
                  <a:gd name="connsiteY6" fmla="*/ 240505 h 1364453"/>
                  <a:gd name="connsiteX7" fmla="*/ 417489 w 1408087"/>
                  <a:gd name="connsiteY7" fmla="*/ 185736 h 1364453"/>
                  <a:gd name="connsiteX8" fmla="*/ 453207 w 1408087"/>
                  <a:gd name="connsiteY8" fmla="*/ 178592 h 1364453"/>
                  <a:gd name="connsiteX9" fmla="*/ 462732 w 1408087"/>
                  <a:gd name="connsiteY9" fmla="*/ 130967 h 1364453"/>
                  <a:gd name="connsiteX10" fmla="*/ 491307 w 1408087"/>
                  <a:gd name="connsiteY10" fmla="*/ 128586 h 1364453"/>
                  <a:gd name="connsiteX11" fmla="*/ 496070 w 1408087"/>
                  <a:gd name="connsiteY11" fmla="*/ 100011 h 1364453"/>
                  <a:gd name="connsiteX12" fmla="*/ 615131 w 1408087"/>
                  <a:gd name="connsiteY12" fmla="*/ 90486 h 1364453"/>
                  <a:gd name="connsiteX13" fmla="*/ 622276 w 1408087"/>
                  <a:gd name="connsiteY13" fmla="*/ 26192 h 1364453"/>
                  <a:gd name="connsiteX14" fmla="*/ 793725 w 1408087"/>
                  <a:gd name="connsiteY14" fmla="*/ 9524 h 1364453"/>
                  <a:gd name="connsiteX15" fmla="*/ 827061 w 1408087"/>
                  <a:gd name="connsiteY15" fmla="*/ 21430 h 1364453"/>
                  <a:gd name="connsiteX16" fmla="*/ 910405 w 1408087"/>
                  <a:gd name="connsiteY16" fmla="*/ 0 h 1364453"/>
                  <a:gd name="connsiteX17" fmla="*/ 924694 w 1408087"/>
                  <a:gd name="connsiteY17" fmla="*/ 111918 h 1364453"/>
                  <a:gd name="connsiteX18" fmla="*/ 967555 w 1408087"/>
                  <a:gd name="connsiteY18" fmla="*/ 119062 h 1364453"/>
                  <a:gd name="connsiteX19" fmla="*/ 962793 w 1408087"/>
                  <a:gd name="connsiteY19" fmla="*/ 216693 h 1364453"/>
                  <a:gd name="connsiteX20" fmla="*/ 1162818 w 1408087"/>
                  <a:gd name="connsiteY20" fmla="*/ 240506 h 1364453"/>
                  <a:gd name="connsiteX21" fmla="*/ 1198535 w 1408087"/>
                  <a:gd name="connsiteY21" fmla="*/ 223837 h 1364453"/>
                  <a:gd name="connsiteX22" fmla="*/ 1227110 w 1408087"/>
                  <a:gd name="connsiteY22" fmla="*/ 259556 h 1364453"/>
                  <a:gd name="connsiteX23" fmla="*/ 1272354 w 1408087"/>
                  <a:gd name="connsiteY23" fmla="*/ 283368 h 1364453"/>
                  <a:gd name="connsiteX24" fmla="*/ 1291404 w 1408087"/>
                  <a:gd name="connsiteY24" fmla="*/ 392906 h 1364453"/>
                  <a:gd name="connsiteX25" fmla="*/ 1241398 w 1408087"/>
                  <a:gd name="connsiteY25" fmla="*/ 381000 h 1364453"/>
                  <a:gd name="connsiteX26" fmla="*/ 1243779 w 1408087"/>
                  <a:gd name="connsiteY26" fmla="*/ 535781 h 1364453"/>
                  <a:gd name="connsiteX27" fmla="*/ 1153292 w 1408087"/>
                  <a:gd name="connsiteY27" fmla="*/ 535780 h 1364453"/>
                  <a:gd name="connsiteX28" fmla="*/ 1122335 w 1408087"/>
                  <a:gd name="connsiteY28" fmla="*/ 583405 h 1364453"/>
                  <a:gd name="connsiteX29" fmla="*/ 1124717 w 1408087"/>
                  <a:gd name="connsiteY29" fmla="*/ 685799 h 1364453"/>
                  <a:gd name="connsiteX30" fmla="*/ 1231873 w 1408087"/>
                  <a:gd name="connsiteY30" fmla="*/ 702467 h 1364453"/>
                  <a:gd name="connsiteX31" fmla="*/ 1227110 w 1408087"/>
                  <a:gd name="connsiteY31" fmla="*/ 840580 h 1364453"/>
                  <a:gd name="connsiteX32" fmla="*/ 1217585 w 1408087"/>
                  <a:gd name="connsiteY32" fmla="*/ 864392 h 1364453"/>
                  <a:gd name="connsiteX33" fmla="*/ 1215204 w 1408087"/>
                  <a:gd name="connsiteY33" fmla="*/ 1090611 h 1364453"/>
                  <a:gd name="connsiteX34" fmla="*/ 1248542 w 1408087"/>
                  <a:gd name="connsiteY34" fmla="*/ 1102517 h 1364453"/>
                  <a:gd name="connsiteX35" fmla="*/ 1408087 w 1408087"/>
                  <a:gd name="connsiteY35" fmla="*/ 1364453 h 1364453"/>
                  <a:gd name="connsiteX0" fmla="*/ 772 w 1408087"/>
                  <a:gd name="connsiteY0" fmla="*/ 426243 h 1427018"/>
                  <a:gd name="connsiteX1" fmla="*/ 10297 w 1408087"/>
                  <a:gd name="connsiteY1" fmla="*/ 392906 h 1427018"/>
                  <a:gd name="connsiteX2" fmla="*/ 53159 w 1408087"/>
                  <a:gd name="connsiteY2" fmla="*/ 390525 h 1427018"/>
                  <a:gd name="connsiteX3" fmla="*/ 81734 w 1408087"/>
                  <a:gd name="connsiteY3" fmla="*/ 295274 h 1427018"/>
                  <a:gd name="connsiteX4" fmla="*/ 362721 w 1408087"/>
                  <a:gd name="connsiteY4" fmla="*/ 297655 h 1427018"/>
                  <a:gd name="connsiteX5" fmla="*/ 410346 w 1408087"/>
                  <a:gd name="connsiteY5" fmla="*/ 300036 h 1427018"/>
                  <a:gd name="connsiteX6" fmla="*/ 407964 w 1408087"/>
                  <a:gd name="connsiteY6" fmla="*/ 240505 h 1427018"/>
                  <a:gd name="connsiteX7" fmla="*/ 417489 w 1408087"/>
                  <a:gd name="connsiteY7" fmla="*/ 185736 h 1427018"/>
                  <a:gd name="connsiteX8" fmla="*/ 453207 w 1408087"/>
                  <a:gd name="connsiteY8" fmla="*/ 178592 h 1427018"/>
                  <a:gd name="connsiteX9" fmla="*/ 462732 w 1408087"/>
                  <a:gd name="connsiteY9" fmla="*/ 130967 h 1427018"/>
                  <a:gd name="connsiteX10" fmla="*/ 491307 w 1408087"/>
                  <a:gd name="connsiteY10" fmla="*/ 128586 h 1427018"/>
                  <a:gd name="connsiteX11" fmla="*/ 496070 w 1408087"/>
                  <a:gd name="connsiteY11" fmla="*/ 100011 h 1427018"/>
                  <a:gd name="connsiteX12" fmla="*/ 615131 w 1408087"/>
                  <a:gd name="connsiteY12" fmla="*/ 90486 h 1427018"/>
                  <a:gd name="connsiteX13" fmla="*/ 622276 w 1408087"/>
                  <a:gd name="connsiteY13" fmla="*/ 26192 h 1427018"/>
                  <a:gd name="connsiteX14" fmla="*/ 793725 w 1408087"/>
                  <a:gd name="connsiteY14" fmla="*/ 9524 h 1427018"/>
                  <a:gd name="connsiteX15" fmla="*/ 827061 w 1408087"/>
                  <a:gd name="connsiteY15" fmla="*/ 21430 h 1427018"/>
                  <a:gd name="connsiteX16" fmla="*/ 910405 w 1408087"/>
                  <a:gd name="connsiteY16" fmla="*/ 0 h 1427018"/>
                  <a:gd name="connsiteX17" fmla="*/ 924694 w 1408087"/>
                  <a:gd name="connsiteY17" fmla="*/ 111918 h 1427018"/>
                  <a:gd name="connsiteX18" fmla="*/ 967555 w 1408087"/>
                  <a:gd name="connsiteY18" fmla="*/ 119062 h 1427018"/>
                  <a:gd name="connsiteX19" fmla="*/ 962793 w 1408087"/>
                  <a:gd name="connsiteY19" fmla="*/ 216693 h 1427018"/>
                  <a:gd name="connsiteX20" fmla="*/ 1162818 w 1408087"/>
                  <a:gd name="connsiteY20" fmla="*/ 240506 h 1427018"/>
                  <a:gd name="connsiteX21" fmla="*/ 1198535 w 1408087"/>
                  <a:gd name="connsiteY21" fmla="*/ 223837 h 1427018"/>
                  <a:gd name="connsiteX22" fmla="*/ 1227110 w 1408087"/>
                  <a:gd name="connsiteY22" fmla="*/ 259556 h 1427018"/>
                  <a:gd name="connsiteX23" fmla="*/ 1272354 w 1408087"/>
                  <a:gd name="connsiteY23" fmla="*/ 283368 h 1427018"/>
                  <a:gd name="connsiteX24" fmla="*/ 1291404 w 1408087"/>
                  <a:gd name="connsiteY24" fmla="*/ 392906 h 1427018"/>
                  <a:gd name="connsiteX25" fmla="*/ 1241398 w 1408087"/>
                  <a:gd name="connsiteY25" fmla="*/ 381000 h 1427018"/>
                  <a:gd name="connsiteX26" fmla="*/ 1243779 w 1408087"/>
                  <a:gd name="connsiteY26" fmla="*/ 535781 h 1427018"/>
                  <a:gd name="connsiteX27" fmla="*/ 1153292 w 1408087"/>
                  <a:gd name="connsiteY27" fmla="*/ 535780 h 1427018"/>
                  <a:gd name="connsiteX28" fmla="*/ 1122335 w 1408087"/>
                  <a:gd name="connsiteY28" fmla="*/ 583405 h 1427018"/>
                  <a:gd name="connsiteX29" fmla="*/ 1124717 w 1408087"/>
                  <a:gd name="connsiteY29" fmla="*/ 685799 h 1427018"/>
                  <a:gd name="connsiteX30" fmla="*/ 1231873 w 1408087"/>
                  <a:gd name="connsiteY30" fmla="*/ 702467 h 1427018"/>
                  <a:gd name="connsiteX31" fmla="*/ 1227110 w 1408087"/>
                  <a:gd name="connsiteY31" fmla="*/ 840580 h 1427018"/>
                  <a:gd name="connsiteX32" fmla="*/ 1217585 w 1408087"/>
                  <a:gd name="connsiteY32" fmla="*/ 864392 h 1427018"/>
                  <a:gd name="connsiteX33" fmla="*/ 1215204 w 1408087"/>
                  <a:gd name="connsiteY33" fmla="*/ 1090611 h 1427018"/>
                  <a:gd name="connsiteX34" fmla="*/ 1248542 w 1408087"/>
                  <a:gd name="connsiteY34" fmla="*/ 1102517 h 1427018"/>
                  <a:gd name="connsiteX35" fmla="*/ 1248542 w 1408087"/>
                  <a:gd name="connsiteY35" fmla="*/ 1416842 h 1427018"/>
                  <a:gd name="connsiteX36" fmla="*/ 1408087 w 1408087"/>
                  <a:gd name="connsiteY36" fmla="*/ 1364453 h 1427018"/>
                  <a:gd name="connsiteX0" fmla="*/ 772 w 1408087"/>
                  <a:gd name="connsiteY0" fmla="*/ 426243 h 1427018"/>
                  <a:gd name="connsiteX1" fmla="*/ 10297 w 1408087"/>
                  <a:gd name="connsiteY1" fmla="*/ 392906 h 1427018"/>
                  <a:gd name="connsiteX2" fmla="*/ 53159 w 1408087"/>
                  <a:gd name="connsiteY2" fmla="*/ 390525 h 1427018"/>
                  <a:gd name="connsiteX3" fmla="*/ 81734 w 1408087"/>
                  <a:gd name="connsiteY3" fmla="*/ 295274 h 1427018"/>
                  <a:gd name="connsiteX4" fmla="*/ 362721 w 1408087"/>
                  <a:gd name="connsiteY4" fmla="*/ 297655 h 1427018"/>
                  <a:gd name="connsiteX5" fmla="*/ 410346 w 1408087"/>
                  <a:gd name="connsiteY5" fmla="*/ 300036 h 1427018"/>
                  <a:gd name="connsiteX6" fmla="*/ 407964 w 1408087"/>
                  <a:gd name="connsiteY6" fmla="*/ 240505 h 1427018"/>
                  <a:gd name="connsiteX7" fmla="*/ 417489 w 1408087"/>
                  <a:gd name="connsiteY7" fmla="*/ 185736 h 1427018"/>
                  <a:gd name="connsiteX8" fmla="*/ 453207 w 1408087"/>
                  <a:gd name="connsiteY8" fmla="*/ 178592 h 1427018"/>
                  <a:gd name="connsiteX9" fmla="*/ 462732 w 1408087"/>
                  <a:gd name="connsiteY9" fmla="*/ 130967 h 1427018"/>
                  <a:gd name="connsiteX10" fmla="*/ 491307 w 1408087"/>
                  <a:gd name="connsiteY10" fmla="*/ 128586 h 1427018"/>
                  <a:gd name="connsiteX11" fmla="*/ 496070 w 1408087"/>
                  <a:gd name="connsiteY11" fmla="*/ 100011 h 1427018"/>
                  <a:gd name="connsiteX12" fmla="*/ 615131 w 1408087"/>
                  <a:gd name="connsiteY12" fmla="*/ 90486 h 1427018"/>
                  <a:gd name="connsiteX13" fmla="*/ 622276 w 1408087"/>
                  <a:gd name="connsiteY13" fmla="*/ 26192 h 1427018"/>
                  <a:gd name="connsiteX14" fmla="*/ 793725 w 1408087"/>
                  <a:gd name="connsiteY14" fmla="*/ 9524 h 1427018"/>
                  <a:gd name="connsiteX15" fmla="*/ 827061 w 1408087"/>
                  <a:gd name="connsiteY15" fmla="*/ 21430 h 1427018"/>
                  <a:gd name="connsiteX16" fmla="*/ 910405 w 1408087"/>
                  <a:gd name="connsiteY16" fmla="*/ 0 h 1427018"/>
                  <a:gd name="connsiteX17" fmla="*/ 924694 w 1408087"/>
                  <a:gd name="connsiteY17" fmla="*/ 111918 h 1427018"/>
                  <a:gd name="connsiteX18" fmla="*/ 967555 w 1408087"/>
                  <a:gd name="connsiteY18" fmla="*/ 119062 h 1427018"/>
                  <a:gd name="connsiteX19" fmla="*/ 962793 w 1408087"/>
                  <a:gd name="connsiteY19" fmla="*/ 216693 h 1427018"/>
                  <a:gd name="connsiteX20" fmla="*/ 1162818 w 1408087"/>
                  <a:gd name="connsiteY20" fmla="*/ 240506 h 1427018"/>
                  <a:gd name="connsiteX21" fmla="*/ 1198535 w 1408087"/>
                  <a:gd name="connsiteY21" fmla="*/ 223837 h 1427018"/>
                  <a:gd name="connsiteX22" fmla="*/ 1227110 w 1408087"/>
                  <a:gd name="connsiteY22" fmla="*/ 259556 h 1427018"/>
                  <a:gd name="connsiteX23" fmla="*/ 1272354 w 1408087"/>
                  <a:gd name="connsiteY23" fmla="*/ 283368 h 1427018"/>
                  <a:gd name="connsiteX24" fmla="*/ 1291404 w 1408087"/>
                  <a:gd name="connsiteY24" fmla="*/ 392906 h 1427018"/>
                  <a:gd name="connsiteX25" fmla="*/ 1241398 w 1408087"/>
                  <a:gd name="connsiteY25" fmla="*/ 381000 h 1427018"/>
                  <a:gd name="connsiteX26" fmla="*/ 1243779 w 1408087"/>
                  <a:gd name="connsiteY26" fmla="*/ 535781 h 1427018"/>
                  <a:gd name="connsiteX27" fmla="*/ 1153292 w 1408087"/>
                  <a:gd name="connsiteY27" fmla="*/ 535780 h 1427018"/>
                  <a:gd name="connsiteX28" fmla="*/ 1122335 w 1408087"/>
                  <a:gd name="connsiteY28" fmla="*/ 583405 h 1427018"/>
                  <a:gd name="connsiteX29" fmla="*/ 1124717 w 1408087"/>
                  <a:gd name="connsiteY29" fmla="*/ 685799 h 1427018"/>
                  <a:gd name="connsiteX30" fmla="*/ 1231873 w 1408087"/>
                  <a:gd name="connsiteY30" fmla="*/ 702467 h 1427018"/>
                  <a:gd name="connsiteX31" fmla="*/ 1227110 w 1408087"/>
                  <a:gd name="connsiteY31" fmla="*/ 840580 h 1427018"/>
                  <a:gd name="connsiteX32" fmla="*/ 1217585 w 1408087"/>
                  <a:gd name="connsiteY32" fmla="*/ 864392 h 1427018"/>
                  <a:gd name="connsiteX33" fmla="*/ 1215204 w 1408087"/>
                  <a:gd name="connsiteY33" fmla="*/ 1090611 h 1427018"/>
                  <a:gd name="connsiteX34" fmla="*/ 1248542 w 1408087"/>
                  <a:gd name="connsiteY34" fmla="*/ 1102517 h 1427018"/>
                  <a:gd name="connsiteX35" fmla="*/ 1248542 w 1408087"/>
                  <a:gd name="connsiteY35" fmla="*/ 1416842 h 1427018"/>
                  <a:gd name="connsiteX36" fmla="*/ 1408087 w 1408087"/>
                  <a:gd name="connsiteY36" fmla="*/ 1364453 h 1427018"/>
                  <a:gd name="connsiteX0" fmla="*/ 772 w 1408087"/>
                  <a:gd name="connsiteY0" fmla="*/ 426243 h 1427018"/>
                  <a:gd name="connsiteX1" fmla="*/ 10297 w 1408087"/>
                  <a:gd name="connsiteY1" fmla="*/ 392906 h 1427018"/>
                  <a:gd name="connsiteX2" fmla="*/ 53159 w 1408087"/>
                  <a:gd name="connsiteY2" fmla="*/ 390525 h 1427018"/>
                  <a:gd name="connsiteX3" fmla="*/ 81734 w 1408087"/>
                  <a:gd name="connsiteY3" fmla="*/ 295274 h 1427018"/>
                  <a:gd name="connsiteX4" fmla="*/ 362721 w 1408087"/>
                  <a:gd name="connsiteY4" fmla="*/ 297655 h 1427018"/>
                  <a:gd name="connsiteX5" fmla="*/ 410346 w 1408087"/>
                  <a:gd name="connsiteY5" fmla="*/ 300036 h 1427018"/>
                  <a:gd name="connsiteX6" fmla="*/ 407964 w 1408087"/>
                  <a:gd name="connsiteY6" fmla="*/ 240505 h 1427018"/>
                  <a:gd name="connsiteX7" fmla="*/ 417489 w 1408087"/>
                  <a:gd name="connsiteY7" fmla="*/ 185736 h 1427018"/>
                  <a:gd name="connsiteX8" fmla="*/ 453207 w 1408087"/>
                  <a:gd name="connsiteY8" fmla="*/ 178592 h 1427018"/>
                  <a:gd name="connsiteX9" fmla="*/ 462732 w 1408087"/>
                  <a:gd name="connsiteY9" fmla="*/ 130967 h 1427018"/>
                  <a:gd name="connsiteX10" fmla="*/ 491307 w 1408087"/>
                  <a:gd name="connsiteY10" fmla="*/ 128586 h 1427018"/>
                  <a:gd name="connsiteX11" fmla="*/ 496070 w 1408087"/>
                  <a:gd name="connsiteY11" fmla="*/ 100011 h 1427018"/>
                  <a:gd name="connsiteX12" fmla="*/ 615131 w 1408087"/>
                  <a:gd name="connsiteY12" fmla="*/ 90486 h 1427018"/>
                  <a:gd name="connsiteX13" fmla="*/ 622276 w 1408087"/>
                  <a:gd name="connsiteY13" fmla="*/ 26192 h 1427018"/>
                  <a:gd name="connsiteX14" fmla="*/ 793725 w 1408087"/>
                  <a:gd name="connsiteY14" fmla="*/ 9524 h 1427018"/>
                  <a:gd name="connsiteX15" fmla="*/ 827061 w 1408087"/>
                  <a:gd name="connsiteY15" fmla="*/ 21430 h 1427018"/>
                  <a:gd name="connsiteX16" fmla="*/ 910405 w 1408087"/>
                  <a:gd name="connsiteY16" fmla="*/ 0 h 1427018"/>
                  <a:gd name="connsiteX17" fmla="*/ 924694 w 1408087"/>
                  <a:gd name="connsiteY17" fmla="*/ 111918 h 1427018"/>
                  <a:gd name="connsiteX18" fmla="*/ 967555 w 1408087"/>
                  <a:gd name="connsiteY18" fmla="*/ 119062 h 1427018"/>
                  <a:gd name="connsiteX19" fmla="*/ 962793 w 1408087"/>
                  <a:gd name="connsiteY19" fmla="*/ 216693 h 1427018"/>
                  <a:gd name="connsiteX20" fmla="*/ 1162818 w 1408087"/>
                  <a:gd name="connsiteY20" fmla="*/ 240506 h 1427018"/>
                  <a:gd name="connsiteX21" fmla="*/ 1198535 w 1408087"/>
                  <a:gd name="connsiteY21" fmla="*/ 223837 h 1427018"/>
                  <a:gd name="connsiteX22" fmla="*/ 1227110 w 1408087"/>
                  <a:gd name="connsiteY22" fmla="*/ 259556 h 1427018"/>
                  <a:gd name="connsiteX23" fmla="*/ 1272354 w 1408087"/>
                  <a:gd name="connsiteY23" fmla="*/ 283368 h 1427018"/>
                  <a:gd name="connsiteX24" fmla="*/ 1291404 w 1408087"/>
                  <a:gd name="connsiteY24" fmla="*/ 392906 h 1427018"/>
                  <a:gd name="connsiteX25" fmla="*/ 1241398 w 1408087"/>
                  <a:gd name="connsiteY25" fmla="*/ 381000 h 1427018"/>
                  <a:gd name="connsiteX26" fmla="*/ 1243779 w 1408087"/>
                  <a:gd name="connsiteY26" fmla="*/ 535781 h 1427018"/>
                  <a:gd name="connsiteX27" fmla="*/ 1153292 w 1408087"/>
                  <a:gd name="connsiteY27" fmla="*/ 535780 h 1427018"/>
                  <a:gd name="connsiteX28" fmla="*/ 1122335 w 1408087"/>
                  <a:gd name="connsiteY28" fmla="*/ 583405 h 1427018"/>
                  <a:gd name="connsiteX29" fmla="*/ 1124717 w 1408087"/>
                  <a:gd name="connsiteY29" fmla="*/ 685799 h 1427018"/>
                  <a:gd name="connsiteX30" fmla="*/ 1231873 w 1408087"/>
                  <a:gd name="connsiteY30" fmla="*/ 702467 h 1427018"/>
                  <a:gd name="connsiteX31" fmla="*/ 1227110 w 1408087"/>
                  <a:gd name="connsiteY31" fmla="*/ 840580 h 1427018"/>
                  <a:gd name="connsiteX32" fmla="*/ 1217585 w 1408087"/>
                  <a:gd name="connsiteY32" fmla="*/ 864392 h 1427018"/>
                  <a:gd name="connsiteX33" fmla="*/ 1215204 w 1408087"/>
                  <a:gd name="connsiteY33" fmla="*/ 1090611 h 1427018"/>
                  <a:gd name="connsiteX34" fmla="*/ 1248542 w 1408087"/>
                  <a:gd name="connsiteY34" fmla="*/ 1102517 h 1427018"/>
                  <a:gd name="connsiteX35" fmla="*/ 1248542 w 1408087"/>
                  <a:gd name="connsiteY35" fmla="*/ 1416842 h 1427018"/>
                  <a:gd name="connsiteX36" fmla="*/ 1408087 w 1408087"/>
                  <a:gd name="connsiteY36" fmla="*/ 1364453 h 1427018"/>
                  <a:gd name="connsiteX0" fmla="*/ 772 w 1291404"/>
                  <a:gd name="connsiteY0" fmla="*/ 426243 h 1695447"/>
                  <a:gd name="connsiteX1" fmla="*/ 10297 w 1291404"/>
                  <a:gd name="connsiteY1" fmla="*/ 392906 h 1695447"/>
                  <a:gd name="connsiteX2" fmla="*/ 53159 w 1291404"/>
                  <a:gd name="connsiteY2" fmla="*/ 390525 h 1695447"/>
                  <a:gd name="connsiteX3" fmla="*/ 81734 w 1291404"/>
                  <a:gd name="connsiteY3" fmla="*/ 295274 h 1695447"/>
                  <a:gd name="connsiteX4" fmla="*/ 362721 w 1291404"/>
                  <a:gd name="connsiteY4" fmla="*/ 297655 h 1695447"/>
                  <a:gd name="connsiteX5" fmla="*/ 410346 w 1291404"/>
                  <a:gd name="connsiteY5" fmla="*/ 300036 h 1695447"/>
                  <a:gd name="connsiteX6" fmla="*/ 407964 w 1291404"/>
                  <a:gd name="connsiteY6" fmla="*/ 240505 h 1695447"/>
                  <a:gd name="connsiteX7" fmla="*/ 417489 w 1291404"/>
                  <a:gd name="connsiteY7" fmla="*/ 185736 h 1695447"/>
                  <a:gd name="connsiteX8" fmla="*/ 453207 w 1291404"/>
                  <a:gd name="connsiteY8" fmla="*/ 178592 h 1695447"/>
                  <a:gd name="connsiteX9" fmla="*/ 462732 w 1291404"/>
                  <a:gd name="connsiteY9" fmla="*/ 130967 h 1695447"/>
                  <a:gd name="connsiteX10" fmla="*/ 491307 w 1291404"/>
                  <a:gd name="connsiteY10" fmla="*/ 128586 h 1695447"/>
                  <a:gd name="connsiteX11" fmla="*/ 496070 w 1291404"/>
                  <a:gd name="connsiteY11" fmla="*/ 100011 h 1695447"/>
                  <a:gd name="connsiteX12" fmla="*/ 615131 w 1291404"/>
                  <a:gd name="connsiteY12" fmla="*/ 90486 h 1695447"/>
                  <a:gd name="connsiteX13" fmla="*/ 622276 w 1291404"/>
                  <a:gd name="connsiteY13" fmla="*/ 26192 h 1695447"/>
                  <a:gd name="connsiteX14" fmla="*/ 793725 w 1291404"/>
                  <a:gd name="connsiteY14" fmla="*/ 9524 h 1695447"/>
                  <a:gd name="connsiteX15" fmla="*/ 827061 w 1291404"/>
                  <a:gd name="connsiteY15" fmla="*/ 21430 h 1695447"/>
                  <a:gd name="connsiteX16" fmla="*/ 910405 w 1291404"/>
                  <a:gd name="connsiteY16" fmla="*/ 0 h 1695447"/>
                  <a:gd name="connsiteX17" fmla="*/ 924694 w 1291404"/>
                  <a:gd name="connsiteY17" fmla="*/ 111918 h 1695447"/>
                  <a:gd name="connsiteX18" fmla="*/ 967555 w 1291404"/>
                  <a:gd name="connsiteY18" fmla="*/ 119062 h 1695447"/>
                  <a:gd name="connsiteX19" fmla="*/ 962793 w 1291404"/>
                  <a:gd name="connsiteY19" fmla="*/ 216693 h 1695447"/>
                  <a:gd name="connsiteX20" fmla="*/ 1162818 w 1291404"/>
                  <a:gd name="connsiteY20" fmla="*/ 240506 h 1695447"/>
                  <a:gd name="connsiteX21" fmla="*/ 1198535 w 1291404"/>
                  <a:gd name="connsiteY21" fmla="*/ 223837 h 1695447"/>
                  <a:gd name="connsiteX22" fmla="*/ 1227110 w 1291404"/>
                  <a:gd name="connsiteY22" fmla="*/ 259556 h 1695447"/>
                  <a:gd name="connsiteX23" fmla="*/ 1272354 w 1291404"/>
                  <a:gd name="connsiteY23" fmla="*/ 283368 h 1695447"/>
                  <a:gd name="connsiteX24" fmla="*/ 1291404 w 1291404"/>
                  <a:gd name="connsiteY24" fmla="*/ 392906 h 1695447"/>
                  <a:gd name="connsiteX25" fmla="*/ 1241398 w 1291404"/>
                  <a:gd name="connsiteY25" fmla="*/ 381000 h 1695447"/>
                  <a:gd name="connsiteX26" fmla="*/ 1243779 w 1291404"/>
                  <a:gd name="connsiteY26" fmla="*/ 535781 h 1695447"/>
                  <a:gd name="connsiteX27" fmla="*/ 1153292 w 1291404"/>
                  <a:gd name="connsiteY27" fmla="*/ 535780 h 1695447"/>
                  <a:gd name="connsiteX28" fmla="*/ 1122335 w 1291404"/>
                  <a:gd name="connsiteY28" fmla="*/ 583405 h 1695447"/>
                  <a:gd name="connsiteX29" fmla="*/ 1124717 w 1291404"/>
                  <a:gd name="connsiteY29" fmla="*/ 685799 h 1695447"/>
                  <a:gd name="connsiteX30" fmla="*/ 1231873 w 1291404"/>
                  <a:gd name="connsiteY30" fmla="*/ 702467 h 1695447"/>
                  <a:gd name="connsiteX31" fmla="*/ 1227110 w 1291404"/>
                  <a:gd name="connsiteY31" fmla="*/ 840580 h 1695447"/>
                  <a:gd name="connsiteX32" fmla="*/ 1217585 w 1291404"/>
                  <a:gd name="connsiteY32" fmla="*/ 864392 h 1695447"/>
                  <a:gd name="connsiteX33" fmla="*/ 1215204 w 1291404"/>
                  <a:gd name="connsiteY33" fmla="*/ 1090611 h 1695447"/>
                  <a:gd name="connsiteX34" fmla="*/ 1248542 w 1291404"/>
                  <a:gd name="connsiteY34" fmla="*/ 1102517 h 1695447"/>
                  <a:gd name="connsiteX35" fmla="*/ 1248542 w 1291404"/>
                  <a:gd name="connsiteY35" fmla="*/ 1416842 h 1695447"/>
                  <a:gd name="connsiteX36" fmla="*/ 1134243 w 1291404"/>
                  <a:gd name="connsiteY36" fmla="*/ 1695447 h 1695447"/>
                  <a:gd name="connsiteX0" fmla="*/ 772 w 1291404"/>
                  <a:gd name="connsiteY0" fmla="*/ 426243 h 1695447"/>
                  <a:gd name="connsiteX1" fmla="*/ 10297 w 1291404"/>
                  <a:gd name="connsiteY1" fmla="*/ 392906 h 1695447"/>
                  <a:gd name="connsiteX2" fmla="*/ 53159 w 1291404"/>
                  <a:gd name="connsiteY2" fmla="*/ 390525 h 1695447"/>
                  <a:gd name="connsiteX3" fmla="*/ 81734 w 1291404"/>
                  <a:gd name="connsiteY3" fmla="*/ 295274 h 1695447"/>
                  <a:gd name="connsiteX4" fmla="*/ 362721 w 1291404"/>
                  <a:gd name="connsiteY4" fmla="*/ 297655 h 1695447"/>
                  <a:gd name="connsiteX5" fmla="*/ 410346 w 1291404"/>
                  <a:gd name="connsiteY5" fmla="*/ 300036 h 1695447"/>
                  <a:gd name="connsiteX6" fmla="*/ 407964 w 1291404"/>
                  <a:gd name="connsiteY6" fmla="*/ 240505 h 1695447"/>
                  <a:gd name="connsiteX7" fmla="*/ 417489 w 1291404"/>
                  <a:gd name="connsiteY7" fmla="*/ 185736 h 1695447"/>
                  <a:gd name="connsiteX8" fmla="*/ 453207 w 1291404"/>
                  <a:gd name="connsiteY8" fmla="*/ 178592 h 1695447"/>
                  <a:gd name="connsiteX9" fmla="*/ 462732 w 1291404"/>
                  <a:gd name="connsiteY9" fmla="*/ 130967 h 1695447"/>
                  <a:gd name="connsiteX10" fmla="*/ 491307 w 1291404"/>
                  <a:gd name="connsiteY10" fmla="*/ 128586 h 1695447"/>
                  <a:gd name="connsiteX11" fmla="*/ 496070 w 1291404"/>
                  <a:gd name="connsiteY11" fmla="*/ 100011 h 1695447"/>
                  <a:gd name="connsiteX12" fmla="*/ 615131 w 1291404"/>
                  <a:gd name="connsiteY12" fmla="*/ 90486 h 1695447"/>
                  <a:gd name="connsiteX13" fmla="*/ 622276 w 1291404"/>
                  <a:gd name="connsiteY13" fmla="*/ 26192 h 1695447"/>
                  <a:gd name="connsiteX14" fmla="*/ 793725 w 1291404"/>
                  <a:gd name="connsiteY14" fmla="*/ 9524 h 1695447"/>
                  <a:gd name="connsiteX15" fmla="*/ 827061 w 1291404"/>
                  <a:gd name="connsiteY15" fmla="*/ 21430 h 1695447"/>
                  <a:gd name="connsiteX16" fmla="*/ 910405 w 1291404"/>
                  <a:gd name="connsiteY16" fmla="*/ 0 h 1695447"/>
                  <a:gd name="connsiteX17" fmla="*/ 924694 w 1291404"/>
                  <a:gd name="connsiteY17" fmla="*/ 111918 h 1695447"/>
                  <a:gd name="connsiteX18" fmla="*/ 967555 w 1291404"/>
                  <a:gd name="connsiteY18" fmla="*/ 119062 h 1695447"/>
                  <a:gd name="connsiteX19" fmla="*/ 962793 w 1291404"/>
                  <a:gd name="connsiteY19" fmla="*/ 216693 h 1695447"/>
                  <a:gd name="connsiteX20" fmla="*/ 1162818 w 1291404"/>
                  <a:gd name="connsiteY20" fmla="*/ 240506 h 1695447"/>
                  <a:gd name="connsiteX21" fmla="*/ 1198535 w 1291404"/>
                  <a:gd name="connsiteY21" fmla="*/ 223837 h 1695447"/>
                  <a:gd name="connsiteX22" fmla="*/ 1227110 w 1291404"/>
                  <a:gd name="connsiteY22" fmla="*/ 259556 h 1695447"/>
                  <a:gd name="connsiteX23" fmla="*/ 1272354 w 1291404"/>
                  <a:gd name="connsiteY23" fmla="*/ 283368 h 1695447"/>
                  <a:gd name="connsiteX24" fmla="*/ 1291404 w 1291404"/>
                  <a:gd name="connsiteY24" fmla="*/ 392906 h 1695447"/>
                  <a:gd name="connsiteX25" fmla="*/ 1241398 w 1291404"/>
                  <a:gd name="connsiteY25" fmla="*/ 381000 h 1695447"/>
                  <a:gd name="connsiteX26" fmla="*/ 1243779 w 1291404"/>
                  <a:gd name="connsiteY26" fmla="*/ 535781 h 1695447"/>
                  <a:gd name="connsiteX27" fmla="*/ 1153292 w 1291404"/>
                  <a:gd name="connsiteY27" fmla="*/ 535780 h 1695447"/>
                  <a:gd name="connsiteX28" fmla="*/ 1122335 w 1291404"/>
                  <a:gd name="connsiteY28" fmla="*/ 583405 h 1695447"/>
                  <a:gd name="connsiteX29" fmla="*/ 1124717 w 1291404"/>
                  <a:gd name="connsiteY29" fmla="*/ 685799 h 1695447"/>
                  <a:gd name="connsiteX30" fmla="*/ 1231873 w 1291404"/>
                  <a:gd name="connsiteY30" fmla="*/ 702467 h 1695447"/>
                  <a:gd name="connsiteX31" fmla="*/ 1227110 w 1291404"/>
                  <a:gd name="connsiteY31" fmla="*/ 840580 h 1695447"/>
                  <a:gd name="connsiteX32" fmla="*/ 1217585 w 1291404"/>
                  <a:gd name="connsiteY32" fmla="*/ 864392 h 1695447"/>
                  <a:gd name="connsiteX33" fmla="*/ 1215204 w 1291404"/>
                  <a:gd name="connsiteY33" fmla="*/ 1090611 h 1695447"/>
                  <a:gd name="connsiteX34" fmla="*/ 1248542 w 1291404"/>
                  <a:gd name="connsiteY34" fmla="*/ 1102517 h 1695447"/>
                  <a:gd name="connsiteX35" fmla="*/ 1248542 w 1291404"/>
                  <a:gd name="connsiteY35" fmla="*/ 1416842 h 1695447"/>
                  <a:gd name="connsiteX36" fmla="*/ 1222348 w 1291404"/>
                  <a:gd name="connsiteY36" fmla="*/ 1416841 h 1695447"/>
                  <a:gd name="connsiteX37" fmla="*/ 1134243 w 1291404"/>
                  <a:gd name="connsiteY37" fmla="*/ 1695447 h 1695447"/>
                  <a:gd name="connsiteX0" fmla="*/ 772 w 1291404"/>
                  <a:gd name="connsiteY0" fmla="*/ 426243 h 1695447"/>
                  <a:gd name="connsiteX1" fmla="*/ 10297 w 1291404"/>
                  <a:gd name="connsiteY1" fmla="*/ 392906 h 1695447"/>
                  <a:gd name="connsiteX2" fmla="*/ 53159 w 1291404"/>
                  <a:gd name="connsiteY2" fmla="*/ 390525 h 1695447"/>
                  <a:gd name="connsiteX3" fmla="*/ 81734 w 1291404"/>
                  <a:gd name="connsiteY3" fmla="*/ 295274 h 1695447"/>
                  <a:gd name="connsiteX4" fmla="*/ 362721 w 1291404"/>
                  <a:gd name="connsiteY4" fmla="*/ 297655 h 1695447"/>
                  <a:gd name="connsiteX5" fmla="*/ 410346 w 1291404"/>
                  <a:gd name="connsiteY5" fmla="*/ 300036 h 1695447"/>
                  <a:gd name="connsiteX6" fmla="*/ 407964 w 1291404"/>
                  <a:gd name="connsiteY6" fmla="*/ 240505 h 1695447"/>
                  <a:gd name="connsiteX7" fmla="*/ 417489 w 1291404"/>
                  <a:gd name="connsiteY7" fmla="*/ 185736 h 1695447"/>
                  <a:gd name="connsiteX8" fmla="*/ 453207 w 1291404"/>
                  <a:gd name="connsiteY8" fmla="*/ 178592 h 1695447"/>
                  <a:gd name="connsiteX9" fmla="*/ 462732 w 1291404"/>
                  <a:gd name="connsiteY9" fmla="*/ 130967 h 1695447"/>
                  <a:gd name="connsiteX10" fmla="*/ 491307 w 1291404"/>
                  <a:gd name="connsiteY10" fmla="*/ 128586 h 1695447"/>
                  <a:gd name="connsiteX11" fmla="*/ 496070 w 1291404"/>
                  <a:gd name="connsiteY11" fmla="*/ 100011 h 1695447"/>
                  <a:gd name="connsiteX12" fmla="*/ 615131 w 1291404"/>
                  <a:gd name="connsiteY12" fmla="*/ 90486 h 1695447"/>
                  <a:gd name="connsiteX13" fmla="*/ 622276 w 1291404"/>
                  <a:gd name="connsiteY13" fmla="*/ 26192 h 1695447"/>
                  <a:gd name="connsiteX14" fmla="*/ 793725 w 1291404"/>
                  <a:gd name="connsiteY14" fmla="*/ 9524 h 1695447"/>
                  <a:gd name="connsiteX15" fmla="*/ 827061 w 1291404"/>
                  <a:gd name="connsiteY15" fmla="*/ 21430 h 1695447"/>
                  <a:gd name="connsiteX16" fmla="*/ 910405 w 1291404"/>
                  <a:gd name="connsiteY16" fmla="*/ 0 h 1695447"/>
                  <a:gd name="connsiteX17" fmla="*/ 924694 w 1291404"/>
                  <a:gd name="connsiteY17" fmla="*/ 111918 h 1695447"/>
                  <a:gd name="connsiteX18" fmla="*/ 967555 w 1291404"/>
                  <a:gd name="connsiteY18" fmla="*/ 119062 h 1695447"/>
                  <a:gd name="connsiteX19" fmla="*/ 962793 w 1291404"/>
                  <a:gd name="connsiteY19" fmla="*/ 216693 h 1695447"/>
                  <a:gd name="connsiteX20" fmla="*/ 1162818 w 1291404"/>
                  <a:gd name="connsiteY20" fmla="*/ 240506 h 1695447"/>
                  <a:gd name="connsiteX21" fmla="*/ 1198535 w 1291404"/>
                  <a:gd name="connsiteY21" fmla="*/ 223837 h 1695447"/>
                  <a:gd name="connsiteX22" fmla="*/ 1227110 w 1291404"/>
                  <a:gd name="connsiteY22" fmla="*/ 259556 h 1695447"/>
                  <a:gd name="connsiteX23" fmla="*/ 1272354 w 1291404"/>
                  <a:gd name="connsiteY23" fmla="*/ 283368 h 1695447"/>
                  <a:gd name="connsiteX24" fmla="*/ 1291404 w 1291404"/>
                  <a:gd name="connsiteY24" fmla="*/ 392906 h 1695447"/>
                  <a:gd name="connsiteX25" fmla="*/ 1241398 w 1291404"/>
                  <a:gd name="connsiteY25" fmla="*/ 381000 h 1695447"/>
                  <a:gd name="connsiteX26" fmla="*/ 1243779 w 1291404"/>
                  <a:gd name="connsiteY26" fmla="*/ 535781 h 1695447"/>
                  <a:gd name="connsiteX27" fmla="*/ 1153292 w 1291404"/>
                  <a:gd name="connsiteY27" fmla="*/ 535780 h 1695447"/>
                  <a:gd name="connsiteX28" fmla="*/ 1122335 w 1291404"/>
                  <a:gd name="connsiteY28" fmla="*/ 583405 h 1695447"/>
                  <a:gd name="connsiteX29" fmla="*/ 1124717 w 1291404"/>
                  <a:gd name="connsiteY29" fmla="*/ 685799 h 1695447"/>
                  <a:gd name="connsiteX30" fmla="*/ 1231873 w 1291404"/>
                  <a:gd name="connsiteY30" fmla="*/ 702467 h 1695447"/>
                  <a:gd name="connsiteX31" fmla="*/ 1227110 w 1291404"/>
                  <a:gd name="connsiteY31" fmla="*/ 840580 h 1695447"/>
                  <a:gd name="connsiteX32" fmla="*/ 1217585 w 1291404"/>
                  <a:gd name="connsiteY32" fmla="*/ 864392 h 1695447"/>
                  <a:gd name="connsiteX33" fmla="*/ 1215204 w 1291404"/>
                  <a:gd name="connsiteY33" fmla="*/ 1090611 h 1695447"/>
                  <a:gd name="connsiteX34" fmla="*/ 1248542 w 1291404"/>
                  <a:gd name="connsiteY34" fmla="*/ 1102517 h 1695447"/>
                  <a:gd name="connsiteX35" fmla="*/ 1248542 w 1291404"/>
                  <a:gd name="connsiteY35" fmla="*/ 1416842 h 1695447"/>
                  <a:gd name="connsiteX36" fmla="*/ 1222348 w 1291404"/>
                  <a:gd name="connsiteY36" fmla="*/ 1416841 h 1695447"/>
                  <a:gd name="connsiteX37" fmla="*/ 1134243 w 1291404"/>
                  <a:gd name="connsiteY37" fmla="*/ 1695447 h 1695447"/>
                  <a:gd name="connsiteX0" fmla="*/ 772 w 1291404"/>
                  <a:gd name="connsiteY0" fmla="*/ 426243 h 1695447"/>
                  <a:gd name="connsiteX1" fmla="*/ 10297 w 1291404"/>
                  <a:gd name="connsiteY1" fmla="*/ 392906 h 1695447"/>
                  <a:gd name="connsiteX2" fmla="*/ 53159 w 1291404"/>
                  <a:gd name="connsiteY2" fmla="*/ 390525 h 1695447"/>
                  <a:gd name="connsiteX3" fmla="*/ 81734 w 1291404"/>
                  <a:gd name="connsiteY3" fmla="*/ 295274 h 1695447"/>
                  <a:gd name="connsiteX4" fmla="*/ 362721 w 1291404"/>
                  <a:gd name="connsiteY4" fmla="*/ 297655 h 1695447"/>
                  <a:gd name="connsiteX5" fmla="*/ 410346 w 1291404"/>
                  <a:gd name="connsiteY5" fmla="*/ 300036 h 1695447"/>
                  <a:gd name="connsiteX6" fmla="*/ 407964 w 1291404"/>
                  <a:gd name="connsiteY6" fmla="*/ 240505 h 1695447"/>
                  <a:gd name="connsiteX7" fmla="*/ 417489 w 1291404"/>
                  <a:gd name="connsiteY7" fmla="*/ 185736 h 1695447"/>
                  <a:gd name="connsiteX8" fmla="*/ 453207 w 1291404"/>
                  <a:gd name="connsiteY8" fmla="*/ 178592 h 1695447"/>
                  <a:gd name="connsiteX9" fmla="*/ 462732 w 1291404"/>
                  <a:gd name="connsiteY9" fmla="*/ 130967 h 1695447"/>
                  <a:gd name="connsiteX10" fmla="*/ 491307 w 1291404"/>
                  <a:gd name="connsiteY10" fmla="*/ 128586 h 1695447"/>
                  <a:gd name="connsiteX11" fmla="*/ 496070 w 1291404"/>
                  <a:gd name="connsiteY11" fmla="*/ 100011 h 1695447"/>
                  <a:gd name="connsiteX12" fmla="*/ 615131 w 1291404"/>
                  <a:gd name="connsiteY12" fmla="*/ 90486 h 1695447"/>
                  <a:gd name="connsiteX13" fmla="*/ 622276 w 1291404"/>
                  <a:gd name="connsiteY13" fmla="*/ 26192 h 1695447"/>
                  <a:gd name="connsiteX14" fmla="*/ 793725 w 1291404"/>
                  <a:gd name="connsiteY14" fmla="*/ 9524 h 1695447"/>
                  <a:gd name="connsiteX15" fmla="*/ 827061 w 1291404"/>
                  <a:gd name="connsiteY15" fmla="*/ 21430 h 1695447"/>
                  <a:gd name="connsiteX16" fmla="*/ 910405 w 1291404"/>
                  <a:gd name="connsiteY16" fmla="*/ 0 h 1695447"/>
                  <a:gd name="connsiteX17" fmla="*/ 924694 w 1291404"/>
                  <a:gd name="connsiteY17" fmla="*/ 111918 h 1695447"/>
                  <a:gd name="connsiteX18" fmla="*/ 967555 w 1291404"/>
                  <a:gd name="connsiteY18" fmla="*/ 119062 h 1695447"/>
                  <a:gd name="connsiteX19" fmla="*/ 962793 w 1291404"/>
                  <a:gd name="connsiteY19" fmla="*/ 216693 h 1695447"/>
                  <a:gd name="connsiteX20" fmla="*/ 1162818 w 1291404"/>
                  <a:gd name="connsiteY20" fmla="*/ 240506 h 1695447"/>
                  <a:gd name="connsiteX21" fmla="*/ 1198535 w 1291404"/>
                  <a:gd name="connsiteY21" fmla="*/ 223837 h 1695447"/>
                  <a:gd name="connsiteX22" fmla="*/ 1227110 w 1291404"/>
                  <a:gd name="connsiteY22" fmla="*/ 259556 h 1695447"/>
                  <a:gd name="connsiteX23" fmla="*/ 1272354 w 1291404"/>
                  <a:gd name="connsiteY23" fmla="*/ 283368 h 1695447"/>
                  <a:gd name="connsiteX24" fmla="*/ 1291404 w 1291404"/>
                  <a:gd name="connsiteY24" fmla="*/ 392906 h 1695447"/>
                  <a:gd name="connsiteX25" fmla="*/ 1241398 w 1291404"/>
                  <a:gd name="connsiteY25" fmla="*/ 381000 h 1695447"/>
                  <a:gd name="connsiteX26" fmla="*/ 1243779 w 1291404"/>
                  <a:gd name="connsiteY26" fmla="*/ 535781 h 1695447"/>
                  <a:gd name="connsiteX27" fmla="*/ 1153292 w 1291404"/>
                  <a:gd name="connsiteY27" fmla="*/ 535780 h 1695447"/>
                  <a:gd name="connsiteX28" fmla="*/ 1122335 w 1291404"/>
                  <a:gd name="connsiteY28" fmla="*/ 583405 h 1695447"/>
                  <a:gd name="connsiteX29" fmla="*/ 1124717 w 1291404"/>
                  <a:gd name="connsiteY29" fmla="*/ 685799 h 1695447"/>
                  <a:gd name="connsiteX30" fmla="*/ 1231873 w 1291404"/>
                  <a:gd name="connsiteY30" fmla="*/ 702467 h 1695447"/>
                  <a:gd name="connsiteX31" fmla="*/ 1227110 w 1291404"/>
                  <a:gd name="connsiteY31" fmla="*/ 840580 h 1695447"/>
                  <a:gd name="connsiteX32" fmla="*/ 1217585 w 1291404"/>
                  <a:gd name="connsiteY32" fmla="*/ 864392 h 1695447"/>
                  <a:gd name="connsiteX33" fmla="*/ 1215204 w 1291404"/>
                  <a:gd name="connsiteY33" fmla="*/ 1090611 h 1695447"/>
                  <a:gd name="connsiteX34" fmla="*/ 1248542 w 1291404"/>
                  <a:gd name="connsiteY34" fmla="*/ 1102517 h 1695447"/>
                  <a:gd name="connsiteX35" fmla="*/ 1248542 w 1291404"/>
                  <a:gd name="connsiteY35" fmla="*/ 1416842 h 1695447"/>
                  <a:gd name="connsiteX36" fmla="*/ 1222348 w 1291404"/>
                  <a:gd name="connsiteY36" fmla="*/ 1416841 h 1695447"/>
                  <a:gd name="connsiteX37" fmla="*/ 1134243 w 1291404"/>
                  <a:gd name="connsiteY37" fmla="*/ 1695447 h 16954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48542 w 1291404"/>
                  <a:gd name="connsiteY34" fmla="*/ 1102517 h 1504947"/>
                  <a:gd name="connsiteX35" fmla="*/ 1248542 w 1291404"/>
                  <a:gd name="connsiteY35" fmla="*/ 1416842 h 1504947"/>
                  <a:gd name="connsiteX36" fmla="*/ 1222348 w 1291404"/>
                  <a:gd name="connsiteY36" fmla="*/ 1416841 h 1504947"/>
                  <a:gd name="connsiteX37" fmla="*/ 1215205 w 1291404"/>
                  <a:gd name="connsiteY37"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48542 w 1291404"/>
                  <a:gd name="connsiteY34" fmla="*/ 1102517 h 1504947"/>
                  <a:gd name="connsiteX35" fmla="*/ 1248542 w 1291404"/>
                  <a:gd name="connsiteY35" fmla="*/ 1416842 h 1504947"/>
                  <a:gd name="connsiteX36" fmla="*/ 1222348 w 1291404"/>
                  <a:gd name="connsiteY36" fmla="*/ 1416841 h 1504947"/>
                  <a:gd name="connsiteX37" fmla="*/ 1215205 w 1291404"/>
                  <a:gd name="connsiteY37"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48542 w 1291404"/>
                  <a:gd name="connsiteY34" fmla="*/ 1102517 h 1504947"/>
                  <a:gd name="connsiteX35" fmla="*/ 1248542 w 1291404"/>
                  <a:gd name="connsiteY35" fmla="*/ 1416842 h 1504947"/>
                  <a:gd name="connsiteX36" fmla="*/ 1239017 w 1291404"/>
                  <a:gd name="connsiteY36" fmla="*/ 1414460 h 1504947"/>
                  <a:gd name="connsiteX37" fmla="*/ 1222348 w 1291404"/>
                  <a:gd name="connsiteY37" fmla="*/ 1416841 h 1504947"/>
                  <a:gd name="connsiteX38" fmla="*/ 1215205 w 1291404"/>
                  <a:gd name="connsiteY38"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48542 w 1291404"/>
                  <a:gd name="connsiteY34" fmla="*/ 1102517 h 1504947"/>
                  <a:gd name="connsiteX35" fmla="*/ 1248542 w 1291404"/>
                  <a:gd name="connsiteY35" fmla="*/ 1416842 h 1504947"/>
                  <a:gd name="connsiteX36" fmla="*/ 1250923 w 1291404"/>
                  <a:gd name="connsiteY36" fmla="*/ 1416841 h 1504947"/>
                  <a:gd name="connsiteX37" fmla="*/ 1239017 w 1291404"/>
                  <a:gd name="connsiteY37" fmla="*/ 1414460 h 1504947"/>
                  <a:gd name="connsiteX38" fmla="*/ 1222348 w 1291404"/>
                  <a:gd name="connsiteY38" fmla="*/ 1416841 h 1504947"/>
                  <a:gd name="connsiteX39" fmla="*/ 1215205 w 1291404"/>
                  <a:gd name="connsiteY39"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48542 w 1291404"/>
                  <a:gd name="connsiteY34" fmla="*/ 1102517 h 1504947"/>
                  <a:gd name="connsiteX35" fmla="*/ 1248542 w 1291404"/>
                  <a:gd name="connsiteY35" fmla="*/ 1416842 h 1504947"/>
                  <a:gd name="connsiteX36" fmla="*/ 1227111 w 1291404"/>
                  <a:gd name="connsiteY36" fmla="*/ 1421604 h 1504947"/>
                  <a:gd name="connsiteX37" fmla="*/ 1239017 w 1291404"/>
                  <a:gd name="connsiteY37" fmla="*/ 1414460 h 1504947"/>
                  <a:gd name="connsiteX38" fmla="*/ 1222348 w 1291404"/>
                  <a:gd name="connsiteY38" fmla="*/ 1416841 h 1504947"/>
                  <a:gd name="connsiteX39" fmla="*/ 1215205 w 1291404"/>
                  <a:gd name="connsiteY39"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48542 w 1291404"/>
                  <a:gd name="connsiteY34" fmla="*/ 1102517 h 1504947"/>
                  <a:gd name="connsiteX35" fmla="*/ 1248542 w 1291404"/>
                  <a:gd name="connsiteY35" fmla="*/ 1416842 h 1504947"/>
                  <a:gd name="connsiteX36" fmla="*/ 1250923 w 1291404"/>
                  <a:gd name="connsiteY36" fmla="*/ 1419223 h 1504947"/>
                  <a:gd name="connsiteX37" fmla="*/ 1227111 w 1291404"/>
                  <a:gd name="connsiteY37" fmla="*/ 1421604 h 1504947"/>
                  <a:gd name="connsiteX38" fmla="*/ 1239017 w 1291404"/>
                  <a:gd name="connsiteY38" fmla="*/ 141446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31874 w 1291404"/>
                  <a:gd name="connsiteY34" fmla="*/ 1102517 h 1504947"/>
                  <a:gd name="connsiteX35" fmla="*/ 1248542 w 1291404"/>
                  <a:gd name="connsiteY35" fmla="*/ 1416842 h 1504947"/>
                  <a:gd name="connsiteX36" fmla="*/ 1250923 w 1291404"/>
                  <a:gd name="connsiteY36" fmla="*/ 1419223 h 1504947"/>
                  <a:gd name="connsiteX37" fmla="*/ 1227111 w 1291404"/>
                  <a:gd name="connsiteY37" fmla="*/ 1421604 h 1504947"/>
                  <a:gd name="connsiteX38" fmla="*/ 1239017 w 1291404"/>
                  <a:gd name="connsiteY38" fmla="*/ 141446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31874 w 1291404"/>
                  <a:gd name="connsiteY34" fmla="*/ 1102517 h 1504947"/>
                  <a:gd name="connsiteX35" fmla="*/ 1248542 w 1291404"/>
                  <a:gd name="connsiteY35" fmla="*/ 1416842 h 1504947"/>
                  <a:gd name="connsiteX36" fmla="*/ 1250923 w 1291404"/>
                  <a:gd name="connsiteY36" fmla="*/ 141922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31874 w 1291404"/>
                  <a:gd name="connsiteY34" fmla="*/ 1102517 h 1504947"/>
                  <a:gd name="connsiteX35" fmla="*/ 1248542 w 1291404"/>
                  <a:gd name="connsiteY35" fmla="*/ 1416842 h 1504947"/>
                  <a:gd name="connsiteX36" fmla="*/ 1229491 w 1291404"/>
                  <a:gd name="connsiteY36" fmla="*/ 140017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31874 w 1291404"/>
                  <a:gd name="connsiteY34" fmla="*/ 1102517 h 1504947"/>
                  <a:gd name="connsiteX35" fmla="*/ 1241398 w 1291404"/>
                  <a:gd name="connsiteY35" fmla="*/ 1371598 h 1504947"/>
                  <a:gd name="connsiteX36" fmla="*/ 1229491 w 1291404"/>
                  <a:gd name="connsiteY36" fmla="*/ 140017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19966 w 1291404"/>
                  <a:gd name="connsiteY30" fmla="*/ 704848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31874 w 1291404"/>
                  <a:gd name="connsiteY34" fmla="*/ 1102517 h 1504947"/>
                  <a:gd name="connsiteX35" fmla="*/ 1241398 w 1291404"/>
                  <a:gd name="connsiteY35" fmla="*/ 1371598 h 1504947"/>
                  <a:gd name="connsiteX36" fmla="*/ 1229491 w 1291404"/>
                  <a:gd name="connsiteY36" fmla="*/ 140017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19966 w 1291404"/>
                  <a:gd name="connsiteY30" fmla="*/ 704848 h 1504947"/>
                  <a:gd name="connsiteX31" fmla="*/ 1227110 w 1291404"/>
                  <a:gd name="connsiteY31" fmla="*/ 840580 h 1504947"/>
                  <a:gd name="connsiteX32" fmla="*/ 1208060 w 1291404"/>
                  <a:gd name="connsiteY32" fmla="*/ 864392 h 1504947"/>
                  <a:gd name="connsiteX33" fmla="*/ 1215204 w 1291404"/>
                  <a:gd name="connsiteY33" fmla="*/ 1090611 h 1504947"/>
                  <a:gd name="connsiteX34" fmla="*/ 1231874 w 1291404"/>
                  <a:gd name="connsiteY34" fmla="*/ 1102517 h 1504947"/>
                  <a:gd name="connsiteX35" fmla="*/ 1241398 w 1291404"/>
                  <a:gd name="connsiteY35" fmla="*/ 1371598 h 1504947"/>
                  <a:gd name="connsiteX36" fmla="*/ 1229491 w 1291404"/>
                  <a:gd name="connsiteY36" fmla="*/ 140017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12810 w 1291404"/>
                  <a:gd name="connsiteY28" fmla="*/ 581024 h 1504947"/>
                  <a:gd name="connsiteX29" fmla="*/ 1124717 w 1291404"/>
                  <a:gd name="connsiteY29" fmla="*/ 685799 h 1504947"/>
                  <a:gd name="connsiteX30" fmla="*/ 1219966 w 1291404"/>
                  <a:gd name="connsiteY30" fmla="*/ 704848 h 1504947"/>
                  <a:gd name="connsiteX31" fmla="*/ 1227110 w 1291404"/>
                  <a:gd name="connsiteY31" fmla="*/ 840580 h 1504947"/>
                  <a:gd name="connsiteX32" fmla="*/ 1208060 w 1291404"/>
                  <a:gd name="connsiteY32" fmla="*/ 864392 h 1504947"/>
                  <a:gd name="connsiteX33" fmla="*/ 1215204 w 1291404"/>
                  <a:gd name="connsiteY33" fmla="*/ 1090611 h 1504947"/>
                  <a:gd name="connsiteX34" fmla="*/ 1231874 w 1291404"/>
                  <a:gd name="connsiteY34" fmla="*/ 1102517 h 1504947"/>
                  <a:gd name="connsiteX35" fmla="*/ 1241398 w 1291404"/>
                  <a:gd name="connsiteY35" fmla="*/ 1371598 h 1504947"/>
                  <a:gd name="connsiteX36" fmla="*/ 1229491 w 1291404"/>
                  <a:gd name="connsiteY36" fmla="*/ 140017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12810 w 1291404"/>
                  <a:gd name="connsiteY28" fmla="*/ 581024 h 1504947"/>
                  <a:gd name="connsiteX29" fmla="*/ 1115192 w 1291404"/>
                  <a:gd name="connsiteY29" fmla="*/ 678655 h 1504947"/>
                  <a:gd name="connsiteX30" fmla="*/ 1219966 w 1291404"/>
                  <a:gd name="connsiteY30" fmla="*/ 704848 h 1504947"/>
                  <a:gd name="connsiteX31" fmla="*/ 1227110 w 1291404"/>
                  <a:gd name="connsiteY31" fmla="*/ 840580 h 1504947"/>
                  <a:gd name="connsiteX32" fmla="*/ 1208060 w 1291404"/>
                  <a:gd name="connsiteY32" fmla="*/ 864392 h 1504947"/>
                  <a:gd name="connsiteX33" fmla="*/ 1215204 w 1291404"/>
                  <a:gd name="connsiteY33" fmla="*/ 1090611 h 1504947"/>
                  <a:gd name="connsiteX34" fmla="*/ 1231874 w 1291404"/>
                  <a:gd name="connsiteY34" fmla="*/ 1102517 h 1504947"/>
                  <a:gd name="connsiteX35" fmla="*/ 1241398 w 1291404"/>
                  <a:gd name="connsiteY35" fmla="*/ 1371598 h 1504947"/>
                  <a:gd name="connsiteX36" fmla="*/ 1229491 w 1291404"/>
                  <a:gd name="connsiteY36" fmla="*/ 140017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481135"/>
                  <a:gd name="connsiteX1" fmla="*/ 10297 w 1291404"/>
                  <a:gd name="connsiteY1" fmla="*/ 392906 h 1481135"/>
                  <a:gd name="connsiteX2" fmla="*/ 53159 w 1291404"/>
                  <a:gd name="connsiteY2" fmla="*/ 390525 h 1481135"/>
                  <a:gd name="connsiteX3" fmla="*/ 81734 w 1291404"/>
                  <a:gd name="connsiteY3" fmla="*/ 295274 h 1481135"/>
                  <a:gd name="connsiteX4" fmla="*/ 362721 w 1291404"/>
                  <a:gd name="connsiteY4" fmla="*/ 297655 h 1481135"/>
                  <a:gd name="connsiteX5" fmla="*/ 410346 w 1291404"/>
                  <a:gd name="connsiteY5" fmla="*/ 300036 h 1481135"/>
                  <a:gd name="connsiteX6" fmla="*/ 407964 w 1291404"/>
                  <a:gd name="connsiteY6" fmla="*/ 240505 h 1481135"/>
                  <a:gd name="connsiteX7" fmla="*/ 417489 w 1291404"/>
                  <a:gd name="connsiteY7" fmla="*/ 185736 h 1481135"/>
                  <a:gd name="connsiteX8" fmla="*/ 453207 w 1291404"/>
                  <a:gd name="connsiteY8" fmla="*/ 178592 h 1481135"/>
                  <a:gd name="connsiteX9" fmla="*/ 462732 w 1291404"/>
                  <a:gd name="connsiteY9" fmla="*/ 130967 h 1481135"/>
                  <a:gd name="connsiteX10" fmla="*/ 491307 w 1291404"/>
                  <a:gd name="connsiteY10" fmla="*/ 128586 h 1481135"/>
                  <a:gd name="connsiteX11" fmla="*/ 496070 w 1291404"/>
                  <a:gd name="connsiteY11" fmla="*/ 100011 h 1481135"/>
                  <a:gd name="connsiteX12" fmla="*/ 615131 w 1291404"/>
                  <a:gd name="connsiteY12" fmla="*/ 90486 h 1481135"/>
                  <a:gd name="connsiteX13" fmla="*/ 622276 w 1291404"/>
                  <a:gd name="connsiteY13" fmla="*/ 26192 h 1481135"/>
                  <a:gd name="connsiteX14" fmla="*/ 793725 w 1291404"/>
                  <a:gd name="connsiteY14" fmla="*/ 9524 h 1481135"/>
                  <a:gd name="connsiteX15" fmla="*/ 827061 w 1291404"/>
                  <a:gd name="connsiteY15" fmla="*/ 21430 h 1481135"/>
                  <a:gd name="connsiteX16" fmla="*/ 910405 w 1291404"/>
                  <a:gd name="connsiteY16" fmla="*/ 0 h 1481135"/>
                  <a:gd name="connsiteX17" fmla="*/ 924694 w 1291404"/>
                  <a:gd name="connsiteY17" fmla="*/ 111918 h 1481135"/>
                  <a:gd name="connsiteX18" fmla="*/ 967555 w 1291404"/>
                  <a:gd name="connsiteY18" fmla="*/ 119062 h 1481135"/>
                  <a:gd name="connsiteX19" fmla="*/ 962793 w 1291404"/>
                  <a:gd name="connsiteY19" fmla="*/ 216693 h 1481135"/>
                  <a:gd name="connsiteX20" fmla="*/ 1162818 w 1291404"/>
                  <a:gd name="connsiteY20" fmla="*/ 240506 h 1481135"/>
                  <a:gd name="connsiteX21" fmla="*/ 1198535 w 1291404"/>
                  <a:gd name="connsiteY21" fmla="*/ 223837 h 1481135"/>
                  <a:gd name="connsiteX22" fmla="*/ 1227110 w 1291404"/>
                  <a:gd name="connsiteY22" fmla="*/ 259556 h 1481135"/>
                  <a:gd name="connsiteX23" fmla="*/ 1272354 w 1291404"/>
                  <a:gd name="connsiteY23" fmla="*/ 283368 h 1481135"/>
                  <a:gd name="connsiteX24" fmla="*/ 1291404 w 1291404"/>
                  <a:gd name="connsiteY24" fmla="*/ 392906 h 1481135"/>
                  <a:gd name="connsiteX25" fmla="*/ 1241398 w 1291404"/>
                  <a:gd name="connsiteY25" fmla="*/ 381000 h 1481135"/>
                  <a:gd name="connsiteX26" fmla="*/ 1243779 w 1291404"/>
                  <a:gd name="connsiteY26" fmla="*/ 535781 h 1481135"/>
                  <a:gd name="connsiteX27" fmla="*/ 1153292 w 1291404"/>
                  <a:gd name="connsiteY27" fmla="*/ 535780 h 1481135"/>
                  <a:gd name="connsiteX28" fmla="*/ 1112810 w 1291404"/>
                  <a:gd name="connsiteY28" fmla="*/ 581024 h 1481135"/>
                  <a:gd name="connsiteX29" fmla="*/ 1115192 w 1291404"/>
                  <a:gd name="connsiteY29" fmla="*/ 678655 h 1481135"/>
                  <a:gd name="connsiteX30" fmla="*/ 1219966 w 1291404"/>
                  <a:gd name="connsiteY30" fmla="*/ 704848 h 1481135"/>
                  <a:gd name="connsiteX31" fmla="*/ 1227110 w 1291404"/>
                  <a:gd name="connsiteY31" fmla="*/ 840580 h 1481135"/>
                  <a:gd name="connsiteX32" fmla="*/ 1208060 w 1291404"/>
                  <a:gd name="connsiteY32" fmla="*/ 864392 h 1481135"/>
                  <a:gd name="connsiteX33" fmla="*/ 1215204 w 1291404"/>
                  <a:gd name="connsiteY33" fmla="*/ 1090611 h 1481135"/>
                  <a:gd name="connsiteX34" fmla="*/ 1231874 w 1291404"/>
                  <a:gd name="connsiteY34" fmla="*/ 1102517 h 1481135"/>
                  <a:gd name="connsiteX35" fmla="*/ 1241398 w 1291404"/>
                  <a:gd name="connsiteY35" fmla="*/ 1371598 h 1481135"/>
                  <a:gd name="connsiteX36" fmla="*/ 1229491 w 1291404"/>
                  <a:gd name="connsiteY36" fmla="*/ 1400173 h 1481135"/>
                  <a:gd name="connsiteX37" fmla="*/ 1227111 w 1291404"/>
                  <a:gd name="connsiteY37" fmla="*/ 1421604 h 1481135"/>
                  <a:gd name="connsiteX38" fmla="*/ 1219967 w 1291404"/>
                  <a:gd name="connsiteY38" fmla="*/ 1395410 h 1481135"/>
                  <a:gd name="connsiteX39" fmla="*/ 1222348 w 1291404"/>
                  <a:gd name="connsiteY39" fmla="*/ 1416841 h 1481135"/>
                  <a:gd name="connsiteX40" fmla="*/ 1217586 w 1291404"/>
                  <a:gd name="connsiteY40" fmla="*/ 1481135 h 148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91404" h="1481135">
                    <a:moveTo>
                      <a:pt x="772" y="426243"/>
                    </a:moveTo>
                    <a:cubicBezTo>
                      <a:pt x="-3991" y="417512"/>
                      <a:pt x="15060" y="401637"/>
                      <a:pt x="10297" y="392906"/>
                    </a:cubicBezTo>
                    <a:cubicBezTo>
                      <a:pt x="14266" y="382587"/>
                      <a:pt x="49190" y="400844"/>
                      <a:pt x="53159" y="390525"/>
                    </a:cubicBezTo>
                    <a:cubicBezTo>
                      <a:pt x="49984" y="365918"/>
                      <a:pt x="84909" y="319881"/>
                      <a:pt x="81734" y="295274"/>
                    </a:cubicBezTo>
                    <a:cubicBezTo>
                      <a:pt x="176984" y="306386"/>
                      <a:pt x="267471" y="286543"/>
                      <a:pt x="362721" y="297655"/>
                    </a:cubicBezTo>
                    <a:cubicBezTo>
                      <a:pt x="374627" y="300830"/>
                      <a:pt x="398440" y="296861"/>
                      <a:pt x="410346" y="300036"/>
                    </a:cubicBezTo>
                    <a:cubicBezTo>
                      <a:pt x="402408" y="284955"/>
                      <a:pt x="415902" y="255586"/>
                      <a:pt x="407964" y="240505"/>
                    </a:cubicBezTo>
                    <a:cubicBezTo>
                      <a:pt x="401614" y="230186"/>
                      <a:pt x="423839" y="196055"/>
                      <a:pt x="417489" y="185736"/>
                    </a:cubicBezTo>
                    <a:cubicBezTo>
                      <a:pt x="411933" y="178592"/>
                      <a:pt x="458763" y="185736"/>
                      <a:pt x="453207" y="178592"/>
                    </a:cubicBezTo>
                    <a:cubicBezTo>
                      <a:pt x="444476" y="169067"/>
                      <a:pt x="471463" y="140492"/>
                      <a:pt x="462732" y="130967"/>
                    </a:cubicBezTo>
                    <a:cubicBezTo>
                      <a:pt x="455588" y="125411"/>
                      <a:pt x="498451" y="134142"/>
                      <a:pt x="491307" y="128586"/>
                    </a:cubicBezTo>
                    <a:cubicBezTo>
                      <a:pt x="484957" y="123030"/>
                      <a:pt x="502420" y="105567"/>
                      <a:pt x="496070" y="100011"/>
                    </a:cubicBezTo>
                    <a:cubicBezTo>
                      <a:pt x="511151" y="87311"/>
                      <a:pt x="600050" y="103186"/>
                      <a:pt x="615131" y="90486"/>
                    </a:cubicBezTo>
                    <a:cubicBezTo>
                      <a:pt x="608781" y="76992"/>
                      <a:pt x="628626" y="39686"/>
                      <a:pt x="622276" y="26192"/>
                    </a:cubicBezTo>
                    <a:cubicBezTo>
                      <a:pt x="641326" y="8730"/>
                      <a:pt x="774675" y="26986"/>
                      <a:pt x="793725" y="9524"/>
                    </a:cubicBezTo>
                    <a:cubicBezTo>
                      <a:pt x="805631" y="4761"/>
                      <a:pt x="815155" y="26193"/>
                      <a:pt x="827061" y="21430"/>
                    </a:cubicBezTo>
                    <a:cubicBezTo>
                      <a:pt x="851667" y="7143"/>
                      <a:pt x="885799" y="14287"/>
                      <a:pt x="910405" y="0"/>
                    </a:cubicBezTo>
                    <a:cubicBezTo>
                      <a:pt x="909612" y="34925"/>
                      <a:pt x="925487" y="76993"/>
                      <a:pt x="924694" y="111918"/>
                    </a:cubicBezTo>
                    <a:cubicBezTo>
                      <a:pt x="929456" y="123824"/>
                      <a:pt x="962793" y="107156"/>
                      <a:pt x="967555" y="119062"/>
                    </a:cubicBezTo>
                    <a:cubicBezTo>
                      <a:pt x="954061" y="138112"/>
                      <a:pt x="976287" y="197643"/>
                      <a:pt x="962793" y="216693"/>
                    </a:cubicBezTo>
                    <a:cubicBezTo>
                      <a:pt x="962793" y="241696"/>
                      <a:pt x="1131465" y="192088"/>
                      <a:pt x="1162818" y="240506"/>
                    </a:cubicBezTo>
                    <a:cubicBezTo>
                      <a:pt x="1196552" y="248840"/>
                      <a:pt x="1204091" y="180578"/>
                      <a:pt x="1198535" y="223837"/>
                    </a:cubicBezTo>
                    <a:cubicBezTo>
                      <a:pt x="1202900" y="230187"/>
                      <a:pt x="1206472" y="221853"/>
                      <a:pt x="1227110" y="259556"/>
                    </a:cubicBezTo>
                    <a:cubicBezTo>
                      <a:pt x="1233063" y="272653"/>
                      <a:pt x="1289816" y="242094"/>
                      <a:pt x="1272354" y="283368"/>
                    </a:cubicBezTo>
                    <a:cubicBezTo>
                      <a:pt x="1279498" y="296465"/>
                      <a:pt x="1285451" y="355600"/>
                      <a:pt x="1291404" y="392906"/>
                    </a:cubicBezTo>
                    <a:cubicBezTo>
                      <a:pt x="1285054" y="418703"/>
                      <a:pt x="1269576" y="361951"/>
                      <a:pt x="1241398" y="381000"/>
                    </a:cubicBezTo>
                    <a:cubicBezTo>
                      <a:pt x="1222745" y="390525"/>
                      <a:pt x="1263622" y="514747"/>
                      <a:pt x="1243779" y="535781"/>
                    </a:cubicBezTo>
                    <a:cubicBezTo>
                      <a:pt x="1238620" y="568721"/>
                      <a:pt x="1182263" y="489743"/>
                      <a:pt x="1153292" y="535780"/>
                    </a:cubicBezTo>
                    <a:cubicBezTo>
                      <a:pt x="1139005" y="541336"/>
                      <a:pt x="1128288" y="540941"/>
                      <a:pt x="1112810" y="581024"/>
                    </a:cubicBezTo>
                    <a:cubicBezTo>
                      <a:pt x="1116779" y="600074"/>
                      <a:pt x="1113605" y="634602"/>
                      <a:pt x="1115192" y="678655"/>
                    </a:cubicBezTo>
                    <a:cubicBezTo>
                      <a:pt x="1124717" y="703261"/>
                      <a:pt x="1190200" y="685005"/>
                      <a:pt x="1219966" y="704848"/>
                    </a:cubicBezTo>
                    <a:cubicBezTo>
                      <a:pt x="1246954" y="721914"/>
                      <a:pt x="1211632" y="787003"/>
                      <a:pt x="1227110" y="840580"/>
                    </a:cubicBezTo>
                    <a:cubicBezTo>
                      <a:pt x="1230285" y="866377"/>
                      <a:pt x="1210044" y="834627"/>
                      <a:pt x="1208060" y="864392"/>
                    </a:cubicBezTo>
                    <a:cubicBezTo>
                      <a:pt x="1207267" y="891379"/>
                      <a:pt x="1208457" y="1019571"/>
                      <a:pt x="1215204" y="1090611"/>
                    </a:cubicBezTo>
                    <a:cubicBezTo>
                      <a:pt x="1218776" y="1131489"/>
                      <a:pt x="1185440" y="1085452"/>
                      <a:pt x="1231874" y="1102517"/>
                    </a:cubicBezTo>
                    <a:cubicBezTo>
                      <a:pt x="1232667" y="1148952"/>
                      <a:pt x="1238619" y="1330323"/>
                      <a:pt x="1241398" y="1371598"/>
                    </a:cubicBezTo>
                    <a:cubicBezTo>
                      <a:pt x="1241001" y="1428748"/>
                      <a:pt x="1231872" y="1391839"/>
                      <a:pt x="1229491" y="1400173"/>
                    </a:cubicBezTo>
                    <a:cubicBezTo>
                      <a:pt x="1227110" y="1408507"/>
                      <a:pt x="1228698" y="1422398"/>
                      <a:pt x="1227111" y="1421604"/>
                    </a:cubicBezTo>
                    <a:cubicBezTo>
                      <a:pt x="1225524" y="1420810"/>
                      <a:pt x="1224333" y="1398585"/>
                      <a:pt x="1219967" y="1395410"/>
                    </a:cubicBezTo>
                    <a:cubicBezTo>
                      <a:pt x="1215601" y="1392235"/>
                      <a:pt x="1226317" y="1398585"/>
                      <a:pt x="1222348" y="1416841"/>
                    </a:cubicBezTo>
                    <a:cubicBezTo>
                      <a:pt x="1203298" y="1463275"/>
                      <a:pt x="1223142" y="1432319"/>
                      <a:pt x="1217586" y="1481135"/>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3" name="フリーフォーム 32"/>
              <p:cNvSpPr/>
              <p:nvPr/>
            </p:nvSpPr>
            <p:spPr>
              <a:xfrm>
                <a:off x="5945698" y="2005243"/>
                <a:ext cx="1643836" cy="1700841"/>
              </a:xfrm>
              <a:custGeom>
                <a:avLst/>
                <a:gdLst>
                  <a:gd name="connsiteX0" fmla="*/ 0 w 259556"/>
                  <a:gd name="connsiteY0" fmla="*/ 109537 h 109537"/>
                  <a:gd name="connsiteX1" fmla="*/ 259556 w 259556"/>
                  <a:gd name="connsiteY1" fmla="*/ 0 h 109537"/>
                  <a:gd name="connsiteX0" fmla="*/ 0 w 500062"/>
                  <a:gd name="connsiteY0" fmla="*/ 178594 h 178594"/>
                  <a:gd name="connsiteX1" fmla="*/ 500062 w 500062"/>
                  <a:gd name="connsiteY1" fmla="*/ 0 h 178594"/>
                  <a:gd name="connsiteX0" fmla="*/ 0 w 500062"/>
                  <a:gd name="connsiteY0" fmla="*/ 178594 h 178594"/>
                  <a:gd name="connsiteX1" fmla="*/ 33337 w 500062"/>
                  <a:gd name="connsiteY1" fmla="*/ 142876 h 178594"/>
                  <a:gd name="connsiteX2" fmla="*/ 500062 w 500062"/>
                  <a:gd name="connsiteY2" fmla="*/ 0 h 178594"/>
                  <a:gd name="connsiteX0" fmla="*/ 0 w 500062"/>
                  <a:gd name="connsiteY0" fmla="*/ 178594 h 178594"/>
                  <a:gd name="connsiteX1" fmla="*/ 33337 w 500062"/>
                  <a:gd name="connsiteY1" fmla="*/ 142876 h 178594"/>
                  <a:gd name="connsiteX2" fmla="*/ 90487 w 500062"/>
                  <a:gd name="connsiteY2" fmla="*/ 109538 h 178594"/>
                  <a:gd name="connsiteX3" fmla="*/ 500062 w 500062"/>
                  <a:gd name="connsiteY3" fmla="*/ 0 h 178594"/>
                  <a:gd name="connsiteX0" fmla="*/ 0 w 500062"/>
                  <a:gd name="connsiteY0" fmla="*/ 178594 h 178594"/>
                  <a:gd name="connsiteX1" fmla="*/ 33337 w 500062"/>
                  <a:gd name="connsiteY1" fmla="*/ 142876 h 178594"/>
                  <a:gd name="connsiteX2" fmla="*/ 90487 w 500062"/>
                  <a:gd name="connsiteY2" fmla="*/ 109538 h 178594"/>
                  <a:gd name="connsiteX3" fmla="*/ 90487 w 500062"/>
                  <a:gd name="connsiteY3" fmla="*/ 90488 h 178594"/>
                  <a:gd name="connsiteX4" fmla="*/ 500062 w 500062"/>
                  <a:gd name="connsiteY4" fmla="*/ 0 h 178594"/>
                  <a:gd name="connsiteX0" fmla="*/ 0 w 500062"/>
                  <a:gd name="connsiteY0" fmla="*/ 178594 h 178594"/>
                  <a:gd name="connsiteX1" fmla="*/ 33337 w 500062"/>
                  <a:gd name="connsiteY1" fmla="*/ 142876 h 178594"/>
                  <a:gd name="connsiteX2" fmla="*/ 90487 w 500062"/>
                  <a:gd name="connsiteY2" fmla="*/ 109538 h 178594"/>
                  <a:gd name="connsiteX3" fmla="*/ 90487 w 500062"/>
                  <a:gd name="connsiteY3" fmla="*/ 90488 h 178594"/>
                  <a:gd name="connsiteX4" fmla="*/ 140494 w 500062"/>
                  <a:gd name="connsiteY4" fmla="*/ 54769 h 178594"/>
                  <a:gd name="connsiteX5" fmla="*/ 500062 w 500062"/>
                  <a:gd name="connsiteY5" fmla="*/ 0 h 178594"/>
                  <a:gd name="connsiteX0" fmla="*/ 0 w 454818"/>
                  <a:gd name="connsiteY0" fmla="*/ 123825 h 171450"/>
                  <a:gd name="connsiteX1" fmla="*/ 33337 w 454818"/>
                  <a:gd name="connsiteY1" fmla="*/ 88107 h 171450"/>
                  <a:gd name="connsiteX2" fmla="*/ 90487 w 454818"/>
                  <a:gd name="connsiteY2" fmla="*/ 54769 h 171450"/>
                  <a:gd name="connsiteX3" fmla="*/ 90487 w 454818"/>
                  <a:gd name="connsiteY3" fmla="*/ 35719 h 171450"/>
                  <a:gd name="connsiteX4" fmla="*/ 140494 w 454818"/>
                  <a:gd name="connsiteY4" fmla="*/ 0 h 171450"/>
                  <a:gd name="connsiteX5" fmla="*/ 454818 w 454818"/>
                  <a:gd name="connsiteY5" fmla="*/ 171450 h 171450"/>
                  <a:gd name="connsiteX0" fmla="*/ 0 w 454818"/>
                  <a:gd name="connsiteY0" fmla="*/ 157766 h 205391"/>
                  <a:gd name="connsiteX1" fmla="*/ 33337 w 454818"/>
                  <a:gd name="connsiteY1" fmla="*/ 122048 h 205391"/>
                  <a:gd name="connsiteX2" fmla="*/ 90487 w 454818"/>
                  <a:gd name="connsiteY2" fmla="*/ 88710 h 205391"/>
                  <a:gd name="connsiteX3" fmla="*/ 90487 w 454818"/>
                  <a:gd name="connsiteY3" fmla="*/ 69660 h 205391"/>
                  <a:gd name="connsiteX4" fmla="*/ 140494 w 454818"/>
                  <a:gd name="connsiteY4" fmla="*/ 33941 h 205391"/>
                  <a:gd name="connsiteX5" fmla="*/ 214312 w 454818"/>
                  <a:gd name="connsiteY5" fmla="*/ 603 h 205391"/>
                  <a:gd name="connsiteX6" fmla="*/ 454818 w 454818"/>
                  <a:gd name="connsiteY6" fmla="*/ 205391 h 205391"/>
                  <a:gd name="connsiteX0" fmla="*/ 0 w 469106"/>
                  <a:gd name="connsiteY0" fmla="*/ 347662 h 347662"/>
                  <a:gd name="connsiteX1" fmla="*/ 33337 w 469106"/>
                  <a:gd name="connsiteY1" fmla="*/ 311944 h 347662"/>
                  <a:gd name="connsiteX2" fmla="*/ 90487 w 469106"/>
                  <a:gd name="connsiteY2" fmla="*/ 278606 h 347662"/>
                  <a:gd name="connsiteX3" fmla="*/ 90487 w 469106"/>
                  <a:gd name="connsiteY3" fmla="*/ 259556 h 347662"/>
                  <a:gd name="connsiteX4" fmla="*/ 140494 w 469106"/>
                  <a:gd name="connsiteY4" fmla="*/ 223837 h 347662"/>
                  <a:gd name="connsiteX5" fmla="*/ 214312 w 469106"/>
                  <a:gd name="connsiteY5" fmla="*/ 190499 h 347662"/>
                  <a:gd name="connsiteX6" fmla="*/ 469106 w 469106"/>
                  <a:gd name="connsiteY6" fmla="*/ 0 h 347662"/>
                  <a:gd name="connsiteX0" fmla="*/ 0 w 469106"/>
                  <a:gd name="connsiteY0" fmla="*/ 347662 h 347662"/>
                  <a:gd name="connsiteX1" fmla="*/ 33337 w 469106"/>
                  <a:gd name="connsiteY1" fmla="*/ 311944 h 347662"/>
                  <a:gd name="connsiteX2" fmla="*/ 90487 w 469106"/>
                  <a:gd name="connsiteY2" fmla="*/ 278606 h 347662"/>
                  <a:gd name="connsiteX3" fmla="*/ 90487 w 469106"/>
                  <a:gd name="connsiteY3" fmla="*/ 259556 h 347662"/>
                  <a:gd name="connsiteX4" fmla="*/ 140494 w 469106"/>
                  <a:gd name="connsiteY4" fmla="*/ 223837 h 347662"/>
                  <a:gd name="connsiteX5" fmla="*/ 214312 w 469106"/>
                  <a:gd name="connsiteY5" fmla="*/ 190499 h 347662"/>
                  <a:gd name="connsiteX6" fmla="*/ 230981 w 469106"/>
                  <a:gd name="connsiteY6" fmla="*/ 85725 h 347662"/>
                  <a:gd name="connsiteX7" fmla="*/ 469106 w 469106"/>
                  <a:gd name="connsiteY7" fmla="*/ 0 h 347662"/>
                  <a:gd name="connsiteX0" fmla="*/ 0 w 469106"/>
                  <a:gd name="connsiteY0" fmla="*/ 347662 h 347662"/>
                  <a:gd name="connsiteX1" fmla="*/ 33337 w 469106"/>
                  <a:gd name="connsiteY1" fmla="*/ 311944 h 347662"/>
                  <a:gd name="connsiteX2" fmla="*/ 90487 w 469106"/>
                  <a:gd name="connsiteY2" fmla="*/ 278606 h 347662"/>
                  <a:gd name="connsiteX3" fmla="*/ 90487 w 469106"/>
                  <a:gd name="connsiteY3" fmla="*/ 259556 h 347662"/>
                  <a:gd name="connsiteX4" fmla="*/ 140494 w 469106"/>
                  <a:gd name="connsiteY4" fmla="*/ 223837 h 347662"/>
                  <a:gd name="connsiteX5" fmla="*/ 214312 w 469106"/>
                  <a:gd name="connsiteY5" fmla="*/ 190499 h 347662"/>
                  <a:gd name="connsiteX6" fmla="*/ 230981 w 469106"/>
                  <a:gd name="connsiteY6" fmla="*/ 85725 h 347662"/>
                  <a:gd name="connsiteX7" fmla="*/ 261937 w 469106"/>
                  <a:gd name="connsiteY7" fmla="*/ 64294 h 347662"/>
                  <a:gd name="connsiteX8" fmla="*/ 469106 w 469106"/>
                  <a:gd name="connsiteY8" fmla="*/ 0 h 347662"/>
                  <a:gd name="connsiteX0" fmla="*/ 0 w 545306"/>
                  <a:gd name="connsiteY0" fmla="*/ 283368 h 283368"/>
                  <a:gd name="connsiteX1" fmla="*/ 33337 w 545306"/>
                  <a:gd name="connsiteY1" fmla="*/ 247650 h 283368"/>
                  <a:gd name="connsiteX2" fmla="*/ 90487 w 545306"/>
                  <a:gd name="connsiteY2" fmla="*/ 214312 h 283368"/>
                  <a:gd name="connsiteX3" fmla="*/ 90487 w 545306"/>
                  <a:gd name="connsiteY3" fmla="*/ 195262 h 283368"/>
                  <a:gd name="connsiteX4" fmla="*/ 140494 w 545306"/>
                  <a:gd name="connsiteY4" fmla="*/ 159543 h 283368"/>
                  <a:gd name="connsiteX5" fmla="*/ 214312 w 545306"/>
                  <a:gd name="connsiteY5" fmla="*/ 126205 h 283368"/>
                  <a:gd name="connsiteX6" fmla="*/ 230981 w 545306"/>
                  <a:gd name="connsiteY6" fmla="*/ 21431 h 283368"/>
                  <a:gd name="connsiteX7" fmla="*/ 261937 w 545306"/>
                  <a:gd name="connsiteY7" fmla="*/ 0 h 283368"/>
                  <a:gd name="connsiteX8" fmla="*/ 545306 w 545306"/>
                  <a:gd name="connsiteY8" fmla="*/ 152400 h 283368"/>
                  <a:gd name="connsiteX0" fmla="*/ 0 w 545306"/>
                  <a:gd name="connsiteY0" fmla="*/ 291577 h 291577"/>
                  <a:gd name="connsiteX1" fmla="*/ 33337 w 545306"/>
                  <a:gd name="connsiteY1" fmla="*/ 255859 h 291577"/>
                  <a:gd name="connsiteX2" fmla="*/ 90487 w 545306"/>
                  <a:gd name="connsiteY2" fmla="*/ 222521 h 291577"/>
                  <a:gd name="connsiteX3" fmla="*/ 90487 w 545306"/>
                  <a:gd name="connsiteY3" fmla="*/ 203471 h 291577"/>
                  <a:gd name="connsiteX4" fmla="*/ 140494 w 545306"/>
                  <a:gd name="connsiteY4" fmla="*/ 167752 h 291577"/>
                  <a:gd name="connsiteX5" fmla="*/ 214312 w 545306"/>
                  <a:gd name="connsiteY5" fmla="*/ 134414 h 291577"/>
                  <a:gd name="connsiteX6" fmla="*/ 230981 w 545306"/>
                  <a:gd name="connsiteY6" fmla="*/ 29640 h 291577"/>
                  <a:gd name="connsiteX7" fmla="*/ 261937 w 545306"/>
                  <a:gd name="connsiteY7" fmla="*/ 8209 h 291577"/>
                  <a:gd name="connsiteX8" fmla="*/ 311944 w 545306"/>
                  <a:gd name="connsiteY8" fmla="*/ 1065 h 291577"/>
                  <a:gd name="connsiteX9" fmla="*/ 545306 w 545306"/>
                  <a:gd name="connsiteY9" fmla="*/ 160609 h 291577"/>
                  <a:gd name="connsiteX0" fmla="*/ 0 w 569118"/>
                  <a:gd name="connsiteY0" fmla="*/ 366712 h 366712"/>
                  <a:gd name="connsiteX1" fmla="*/ 33337 w 569118"/>
                  <a:gd name="connsiteY1" fmla="*/ 330994 h 366712"/>
                  <a:gd name="connsiteX2" fmla="*/ 90487 w 569118"/>
                  <a:gd name="connsiteY2" fmla="*/ 297656 h 366712"/>
                  <a:gd name="connsiteX3" fmla="*/ 90487 w 569118"/>
                  <a:gd name="connsiteY3" fmla="*/ 278606 h 366712"/>
                  <a:gd name="connsiteX4" fmla="*/ 140494 w 569118"/>
                  <a:gd name="connsiteY4" fmla="*/ 242887 h 366712"/>
                  <a:gd name="connsiteX5" fmla="*/ 214312 w 569118"/>
                  <a:gd name="connsiteY5" fmla="*/ 209549 h 366712"/>
                  <a:gd name="connsiteX6" fmla="*/ 230981 w 569118"/>
                  <a:gd name="connsiteY6" fmla="*/ 104775 h 366712"/>
                  <a:gd name="connsiteX7" fmla="*/ 261937 w 569118"/>
                  <a:gd name="connsiteY7" fmla="*/ 83344 h 366712"/>
                  <a:gd name="connsiteX8" fmla="*/ 311944 w 569118"/>
                  <a:gd name="connsiteY8" fmla="*/ 76200 h 366712"/>
                  <a:gd name="connsiteX9" fmla="*/ 569118 w 569118"/>
                  <a:gd name="connsiteY9" fmla="*/ 0 h 366712"/>
                  <a:gd name="connsiteX0" fmla="*/ 0 w 597693"/>
                  <a:gd name="connsiteY0" fmla="*/ 291578 h 291578"/>
                  <a:gd name="connsiteX1" fmla="*/ 33337 w 597693"/>
                  <a:gd name="connsiteY1" fmla="*/ 255860 h 291578"/>
                  <a:gd name="connsiteX2" fmla="*/ 90487 w 597693"/>
                  <a:gd name="connsiteY2" fmla="*/ 222522 h 291578"/>
                  <a:gd name="connsiteX3" fmla="*/ 90487 w 597693"/>
                  <a:gd name="connsiteY3" fmla="*/ 203472 h 291578"/>
                  <a:gd name="connsiteX4" fmla="*/ 140494 w 597693"/>
                  <a:gd name="connsiteY4" fmla="*/ 167753 h 291578"/>
                  <a:gd name="connsiteX5" fmla="*/ 214312 w 597693"/>
                  <a:gd name="connsiteY5" fmla="*/ 134415 h 291578"/>
                  <a:gd name="connsiteX6" fmla="*/ 230981 w 597693"/>
                  <a:gd name="connsiteY6" fmla="*/ 29641 h 291578"/>
                  <a:gd name="connsiteX7" fmla="*/ 261937 w 597693"/>
                  <a:gd name="connsiteY7" fmla="*/ 8210 h 291578"/>
                  <a:gd name="connsiteX8" fmla="*/ 311944 w 597693"/>
                  <a:gd name="connsiteY8" fmla="*/ 1066 h 291578"/>
                  <a:gd name="connsiteX9" fmla="*/ 597693 w 597693"/>
                  <a:gd name="connsiteY9" fmla="*/ 153466 h 291578"/>
                  <a:gd name="connsiteX0" fmla="*/ 0 w 597693"/>
                  <a:gd name="connsiteY0" fmla="*/ 312441 h 312441"/>
                  <a:gd name="connsiteX1" fmla="*/ 33337 w 597693"/>
                  <a:gd name="connsiteY1" fmla="*/ 276723 h 312441"/>
                  <a:gd name="connsiteX2" fmla="*/ 90487 w 597693"/>
                  <a:gd name="connsiteY2" fmla="*/ 243385 h 312441"/>
                  <a:gd name="connsiteX3" fmla="*/ 90487 w 597693"/>
                  <a:gd name="connsiteY3" fmla="*/ 224335 h 312441"/>
                  <a:gd name="connsiteX4" fmla="*/ 140494 w 597693"/>
                  <a:gd name="connsiteY4" fmla="*/ 188616 h 312441"/>
                  <a:gd name="connsiteX5" fmla="*/ 214312 w 597693"/>
                  <a:gd name="connsiteY5" fmla="*/ 155278 h 312441"/>
                  <a:gd name="connsiteX6" fmla="*/ 230981 w 597693"/>
                  <a:gd name="connsiteY6" fmla="*/ 50504 h 312441"/>
                  <a:gd name="connsiteX7" fmla="*/ 261937 w 597693"/>
                  <a:gd name="connsiteY7" fmla="*/ 29073 h 312441"/>
                  <a:gd name="connsiteX8" fmla="*/ 311944 w 597693"/>
                  <a:gd name="connsiteY8" fmla="*/ 21929 h 312441"/>
                  <a:gd name="connsiteX9" fmla="*/ 342900 w 597693"/>
                  <a:gd name="connsiteY9" fmla="*/ 499 h 312441"/>
                  <a:gd name="connsiteX10" fmla="*/ 597693 w 597693"/>
                  <a:gd name="connsiteY10" fmla="*/ 174329 h 312441"/>
                  <a:gd name="connsiteX0" fmla="*/ 0 w 431005"/>
                  <a:gd name="connsiteY0" fmla="*/ 661987 h 661987"/>
                  <a:gd name="connsiteX1" fmla="*/ 33337 w 431005"/>
                  <a:gd name="connsiteY1" fmla="*/ 626269 h 661987"/>
                  <a:gd name="connsiteX2" fmla="*/ 90487 w 431005"/>
                  <a:gd name="connsiteY2" fmla="*/ 592931 h 661987"/>
                  <a:gd name="connsiteX3" fmla="*/ 90487 w 431005"/>
                  <a:gd name="connsiteY3" fmla="*/ 573881 h 661987"/>
                  <a:gd name="connsiteX4" fmla="*/ 140494 w 431005"/>
                  <a:gd name="connsiteY4" fmla="*/ 538162 h 661987"/>
                  <a:gd name="connsiteX5" fmla="*/ 214312 w 431005"/>
                  <a:gd name="connsiteY5" fmla="*/ 504824 h 661987"/>
                  <a:gd name="connsiteX6" fmla="*/ 230981 w 431005"/>
                  <a:gd name="connsiteY6" fmla="*/ 400050 h 661987"/>
                  <a:gd name="connsiteX7" fmla="*/ 261937 w 431005"/>
                  <a:gd name="connsiteY7" fmla="*/ 378619 h 661987"/>
                  <a:gd name="connsiteX8" fmla="*/ 311944 w 431005"/>
                  <a:gd name="connsiteY8" fmla="*/ 371475 h 661987"/>
                  <a:gd name="connsiteX9" fmla="*/ 342900 w 431005"/>
                  <a:gd name="connsiteY9" fmla="*/ 350045 h 661987"/>
                  <a:gd name="connsiteX10" fmla="*/ 431005 w 431005"/>
                  <a:gd name="connsiteY10" fmla="*/ 0 h 661987"/>
                  <a:gd name="connsiteX0" fmla="*/ 0 w 431005"/>
                  <a:gd name="connsiteY0" fmla="*/ 661987 h 661987"/>
                  <a:gd name="connsiteX1" fmla="*/ 33337 w 431005"/>
                  <a:gd name="connsiteY1" fmla="*/ 626269 h 661987"/>
                  <a:gd name="connsiteX2" fmla="*/ 90487 w 431005"/>
                  <a:gd name="connsiteY2" fmla="*/ 592931 h 661987"/>
                  <a:gd name="connsiteX3" fmla="*/ 90487 w 431005"/>
                  <a:gd name="connsiteY3" fmla="*/ 573881 h 661987"/>
                  <a:gd name="connsiteX4" fmla="*/ 140494 w 431005"/>
                  <a:gd name="connsiteY4" fmla="*/ 538162 h 661987"/>
                  <a:gd name="connsiteX5" fmla="*/ 214312 w 431005"/>
                  <a:gd name="connsiteY5" fmla="*/ 504824 h 661987"/>
                  <a:gd name="connsiteX6" fmla="*/ 230981 w 431005"/>
                  <a:gd name="connsiteY6" fmla="*/ 400050 h 661987"/>
                  <a:gd name="connsiteX7" fmla="*/ 261937 w 431005"/>
                  <a:gd name="connsiteY7" fmla="*/ 378619 h 661987"/>
                  <a:gd name="connsiteX8" fmla="*/ 311944 w 431005"/>
                  <a:gd name="connsiteY8" fmla="*/ 371475 h 661987"/>
                  <a:gd name="connsiteX9" fmla="*/ 342900 w 431005"/>
                  <a:gd name="connsiteY9" fmla="*/ 350045 h 661987"/>
                  <a:gd name="connsiteX10" fmla="*/ 326231 w 431005"/>
                  <a:gd name="connsiteY10" fmla="*/ 283371 h 661987"/>
                  <a:gd name="connsiteX11" fmla="*/ 431005 w 431005"/>
                  <a:gd name="connsiteY11" fmla="*/ 0 h 661987"/>
                  <a:gd name="connsiteX0" fmla="*/ 0 w 431005"/>
                  <a:gd name="connsiteY0" fmla="*/ 661987 h 661987"/>
                  <a:gd name="connsiteX1" fmla="*/ 33337 w 431005"/>
                  <a:gd name="connsiteY1" fmla="*/ 626269 h 661987"/>
                  <a:gd name="connsiteX2" fmla="*/ 90487 w 431005"/>
                  <a:gd name="connsiteY2" fmla="*/ 592931 h 661987"/>
                  <a:gd name="connsiteX3" fmla="*/ 90487 w 431005"/>
                  <a:gd name="connsiteY3" fmla="*/ 573881 h 661987"/>
                  <a:gd name="connsiteX4" fmla="*/ 140494 w 431005"/>
                  <a:gd name="connsiteY4" fmla="*/ 538162 h 661987"/>
                  <a:gd name="connsiteX5" fmla="*/ 214312 w 431005"/>
                  <a:gd name="connsiteY5" fmla="*/ 504824 h 661987"/>
                  <a:gd name="connsiteX6" fmla="*/ 230981 w 431005"/>
                  <a:gd name="connsiteY6" fmla="*/ 400050 h 661987"/>
                  <a:gd name="connsiteX7" fmla="*/ 261937 w 431005"/>
                  <a:gd name="connsiteY7" fmla="*/ 378619 h 661987"/>
                  <a:gd name="connsiteX8" fmla="*/ 311944 w 431005"/>
                  <a:gd name="connsiteY8" fmla="*/ 371475 h 661987"/>
                  <a:gd name="connsiteX9" fmla="*/ 342900 w 431005"/>
                  <a:gd name="connsiteY9" fmla="*/ 350045 h 661987"/>
                  <a:gd name="connsiteX10" fmla="*/ 326231 w 431005"/>
                  <a:gd name="connsiteY10" fmla="*/ 283371 h 661987"/>
                  <a:gd name="connsiteX11" fmla="*/ 333375 w 431005"/>
                  <a:gd name="connsiteY11" fmla="*/ 233364 h 661987"/>
                  <a:gd name="connsiteX12" fmla="*/ 431005 w 431005"/>
                  <a:gd name="connsiteY12" fmla="*/ 0 h 661987"/>
                  <a:gd name="connsiteX0" fmla="*/ 0 w 350043"/>
                  <a:gd name="connsiteY0" fmla="*/ 681037 h 681037"/>
                  <a:gd name="connsiteX1" fmla="*/ 33337 w 350043"/>
                  <a:gd name="connsiteY1" fmla="*/ 645319 h 681037"/>
                  <a:gd name="connsiteX2" fmla="*/ 90487 w 350043"/>
                  <a:gd name="connsiteY2" fmla="*/ 611981 h 681037"/>
                  <a:gd name="connsiteX3" fmla="*/ 90487 w 350043"/>
                  <a:gd name="connsiteY3" fmla="*/ 592931 h 681037"/>
                  <a:gd name="connsiteX4" fmla="*/ 140494 w 350043"/>
                  <a:gd name="connsiteY4" fmla="*/ 557212 h 681037"/>
                  <a:gd name="connsiteX5" fmla="*/ 214312 w 350043"/>
                  <a:gd name="connsiteY5" fmla="*/ 523874 h 681037"/>
                  <a:gd name="connsiteX6" fmla="*/ 230981 w 350043"/>
                  <a:gd name="connsiteY6" fmla="*/ 419100 h 681037"/>
                  <a:gd name="connsiteX7" fmla="*/ 261937 w 350043"/>
                  <a:gd name="connsiteY7" fmla="*/ 397669 h 681037"/>
                  <a:gd name="connsiteX8" fmla="*/ 311944 w 350043"/>
                  <a:gd name="connsiteY8" fmla="*/ 390525 h 681037"/>
                  <a:gd name="connsiteX9" fmla="*/ 342900 w 350043"/>
                  <a:gd name="connsiteY9" fmla="*/ 369095 h 681037"/>
                  <a:gd name="connsiteX10" fmla="*/ 326231 w 350043"/>
                  <a:gd name="connsiteY10" fmla="*/ 302421 h 681037"/>
                  <a:gd name="connsiteX11" fmla="*/ 333375 w 350043"/>
                  <a:gd name="connsiteY11" fmla="*/ 252414 h 681037"/>
                  <a:gd name="connsiteX12" fmla="*/ 350043 w 350043"/>
                  <a:gd name="connsiteY12" fmla="*/ 0 h 681037"/>
                  <a:gd name="connsiteX0" fmla="*/ 0 w 350043"/>
                  <a:gd name="connsiteY0" fmla="*/ 681037 h 681037"/>
                  <a:gd name="connsiteX1" fmla="*/ 33337 w 350043"/>
                  <a:gd name="connsiteY1" fmla="*/ 645319 h 681037"/>
                  <a:gd name="connsiteX2" fmla="*/ 90487 w 350043"/>
                  <a:gd name="connsiteY2" fmla="*/ 611981 h 681037"/>
                  <a:gd name="connsiteX3" fmla="*/ 90487 w 350043"/>
                  <a:gd name="connsiteY3" fmla="*/ 592931 h 681037"/>
                  <a:gd name="connsiteX4" fmla="*/ 140494 w 350043"/>
                  <a:gd name="connsiteY4" fmla="*/ 557212 h 681037"/>
                  <a:gd name="connsiteX5" fmla="*/ 214312 w 350043"/>
                  <a:gd name="connsiteY5" fmla="*/ 523874 h 681037"/>
                  <a:gd name="connsiteX6" fmla="*/ 230981 w 350043"/>
                  <a:gd name="connsiteY6" fmla="*/ 419100 h 681037"/>
                  <a:gd name="connsiteX7" fmla="*/ 261937 w 350043"/>
                  <a:gd name="connsiteY7" fmla="*/ 397669 h 681037"/>
                  <a:gd name="connsiteX8" fmla="*/ 311944 w 350043"/>
                  <a:gd name="connsiteY8" fmla="*/ 390525 h 681037"/>
                  <a:gd name="connsiteX9" fmla="*/ 342900 w 350043"/>
                  <a:gd name="connsiteY9" fmla="*/ 369095 h 681037"/>
                  <a:gd name="connsiteX10" fmla="*/ 326231 w 350043"/>
                  <a:gd name="connsiteY10" fmla="*/ 302421 h 681037"/>
                  <a:gd name="connsiteX11" fmla="*/ 333375 w 350043"/>
                  <a:gd name="connsiteY11" fmla="*/ 252414 h 681037"/>
                  <a:gd name="connsiteX12" fmla="*/ 295275 w 350043"/>
                  <a:gd name="connsiteY12" fmla="*/ 154783 h 681037"/>
                  <a:gd name="connsiteX13" fmla="*/ 350043 w 350043"/>
                  <a:gd name="connsiteY13" fmla="*/ 0 h 681037"/>
                  <a:gd name="connsiteX0" fmla="*/ 0 w 350043"/>
                  <a:gd name="connsiteY0" fmla="*/ 681037 h 681037"/>
                  <a:gd name="connsiteX1" fmla="*/ 33337 w 350043"/>
                  <a:gd name="connsiteY1" fmla="*/ 645319 h 681037"/>
                  <a:gd name="connsiteX2" fmla="*/ 90487 w 350043"/>
                  <a:gd name="connsiteY2" fmla="*/ 611981 h 681037"/>
                  <a:gd name="connsiteX3" fmla="*/ 90487 w 350043"/>
                  <a:gd name="connsiteY3" fmla="*/ 592931 h 681037"/>
                  <a:gd name="connsiteX4" fmla="*/ 140494 w 350043"/>
                  <a:gd name="connsiteY4" fmla="*/ 557212 h 681037"/>
                  <a:gd name="connsiteX5" fmla="*/ 214312 w 350043"/>
                  <a:gd name="connsiteY5" fmla="*/ 523874 h 681037"/>
                  <a:gd name="connsiteX6" fmla="*/ 230981 w 350043"/>
                  <a:gd name="connsiteY6" fmla="*/ 419100 h 681037"/>
                  <a:gd name="connsiteX7" fmla="*/ 261937 w 350043"/>
                  <a:gd name="connsiteY7" fmla="*/ 397669 h 681037"/>
                  <a:gd name="connsiteX8" fmla="*/ 311944 w 350043"/>
                  <a:gd name="connsiteY8" fmla="*/ 390525 h 681037"/>
                  <a:gd name="connsiteX9" fmla="*/ 342900 w 350043"/>
                  <a:gd name="connsiteY9" fmla="*/ 369095 h 681037"/>
                  <a:gd name="connsiteX10" fmla="*/ 326231 w 350043"/>
                  <a:gd name="connsiteY10" fmla="*/ 302421 h 681037"/>
                  <a:gd name="connsiteX11" fmla="*/ 333375 w 350043"/>
                  <a:gd name="connsiteY11" fmla="*/ 252414 h 681037"/>
                  <a:gd name="connsiteX12" fmla="*/ 295275 w 350043"/>
                  <a:gd name="connsiteY12" fmla="*/ 154783 h 681037"/>
                  <a:gd name="connsiteX13" fmla="*/ 280987 w 350043"/>
                  <a:gd name="connsiteY13" fmla="*/ 119064 h 681037"/>
                  <a:gd name="connsiteX14" fmla="*/ 350043 w 350043"/>
                  <a:gd name="connsiteY14" fmla="*/ 0 h 681037"/>
                  <a:gd name="connsiteX0" fmla="*/ 0 w 343334"/>
                  <a:gd name="connsiteY0" fmla="*/ 735806 h 735806"/>
                  <a:gd name="connsiteX1" fmla="*/ 33337 w 343334"/>
                  <a:gd name="connsiteY1" fmla="*/ 700088 h 735806"/>
                  <a:gd name="connsiteX2" fmla="*/ 90487 w 343334"/>
                  <a:gd name="connsiteY2" fmla="*/ 666750 h 735806"/>
                  <a:gd name="connsiteX3" fmla="*/ 90487 w 343334"/>
                  <a:gd name="connsiteY3" fmla="*/ 647700 h 735806"/>
                  <a:gd name="connsiteX4" fmla="*/ 140494 w 343334"/>
                  <a:gd name="connsiteY4" fmla="*/ 611981 h 735806"/>
                  <a:gd name="connsiteX5" fmla="*/ 214312 w 343334"/>
                  <a:gd name="connsiteY5" fmla="*/ 578643 h 735806"/>
                  <a:gd name="connsiteX6" fmla="*/ 230981 w 343334"/>
                  <a:gd name="connsiteY6" fmla="*/ 473869 h 735806"/>
                  <a:gd name="connsiteX7" fmla="*/ 261937 w 343334"/>
                  <a:gd name="connsiteY7" fmla="*/ 452438 h 735806"/>
                  <a:gd name="connsiteX8" fmla="*/ 311944 w 343334"/>
                  <a:gd name="connsiteY8" fmla="*/ 445294 h 735806"/>
                  <a:gd name="connsiteX9" fmla="*/ 342900 w 343334"/>
                  <a:gd name="connsiteY9" fmla="*/ 423864 h 735806"/>
                  <a:gd name="connsiteX10" fmla="*/ 326231 w 343334"/>
                  <a:gd name="connsiteY10" fmla="*/ 357190 h 735806"/>
                  <a:gd name="connsiteX11" fmla="*/ 333375 w 343334"/>
                  <a:gd name="connsiteY11" fmla="*/ 307183 h 735806"/>
                  <a:gd name="connsiteX12" fmla="*/ 295275 w 343334"/>
                  <a:gd name="connsiteY12" fmla="*/ 209552 h 735806"/>
                  <a:gd name="connsiteX13" fmla="*/ 280987 w 343334"/>
                  <a:gd name="connsiteY13" fmla="*/ 173833 h 735806"/>
                  <a:gd name="connsiteX14" fmla="*/ 259555 w 343334"/>
                  <a:gd name="connsiteY14" fmla="*/ 0 h 735806"/>
                  <a:gd name="connsiteX0" fmla="*/ 0 w 343334"/>
                  <a:gd name="connsiteY0" fmla="*/ 735806 h 735806"/>
                  <a:gd name="connsiteX1" fmla="*/ 33337 w 343334"/>
                  <a:gd name="connsiteY1" fmla="*/ 700088 h 735806"/>
                  <a:gd name="connsiteX2" fmla="*/ 90487 w 343334"/>
                  <a:gd name="connsiteY2" fmla="*/ 666750 h 735806"/>
                  <a:gd name="connsiteX3" fmla="*/ 90487 w 343334"/>
                  <a:gd name="connsiteY3" fmla="*/ 647700 h 735806"/>
                  <a:gd name="connsiteX4" fmla="*/ 140494 w 343334"/>
                  <a:gd name="connsiteY4" fmla="*/ 611981 h 735806"/>
                  <a:gd name="connsiteX5" fmla="*/ 214312 w 343334"/>
                  <a:gd name="connsiteY5" fmla="*/ 578643 h 735806"/>
                  <a:gd name="connsiteX6" fmla="*/ 230981 w 343334"/>
                  <a:gd name="connsiteY6" fmla="*/ 473869 h 735806"/>
                  <a:gd name="connsiteX7" fmla="*/ 261937 w 343334"/>
                  <a:gd name="connsiteY7" fmla="*/ 452438 h 735806"/>
                  <a:gd name="connsiteX8" fmla="*/ 311944 w 343334"/>
                  <a:gd name="connsiteY8" fmla="*/ 445294 h 735806"/>
                  <a:gd name="connsiteX9" fmla="*/ 342900 w 343334"/>
                  <a:gd name="connsiteY9" fmla="*/ 423864 h 735806"/>
                  <a:gd name="connsiteX10" fmla="*/ 326231 w 343334"/>
                  <a:gd name="connsiteY10" fmla="*/ 357190 h 735806"/>
                  <a:gd name="connsiteX11" fmla="*/ 333375 w 343334"/>
                  <a:gd name="connsiteY11" fmla="*/ 307183 h 735806"/>
                  <a:gd name="connsiteX12" fmla="*/ 295275 w 343334"/>
                  <a:gd name="connsiteY12" fmla="*/ 209552 h 735806"/>
                  <a:gd name="connsiteX13" fmla="*/ 280987 w 343334"/>
                  <a:gd name="connsiteY13" fmla="*/ 173833 h 735806"/>
                  <a:gd name="connsiteX14" fmla="*/ 223837 w 343334"/>
                  <a:gd name="connsiteY14" fmla="*/ 111921 h 735806"/>
                  <a:gd name="connsiteX15" fmla="*/ 259555 w 343334"/>
                  <a:gd name="connsiteY15" fmla="*/ 0 h 735806"/>
                  <a:gd name="connsiteX0" fmla="*/ 0 w 343334"/>
                  <a:gd name="connsiteY0" fmla="*/ 735806 h 735806"/>
                  <a:gd name="connsiteX1" fmla="*/ 33337 w 343334"/>
                  <a:gd name="connsiteY1" fmla="*/ 700088 h 735806"/>
                  <a:gd name="connsiteX2" fmla="*/ 90487 w 343334"/>
                  <a:gd name="connsiteY2" fmla="*/ 666750 h 735806"/>
                  <a:gd name="connsiteX3" fmla="*/ 90487 w 343334"/>
                  <a:gd name="connsiteY3" fmla="*/ 647700 h 735806"/>
                  <a:gd name="connsiteX4" fmla="*/ 140494 w 343334"/>
                  <a:gd name="connsiteY4" fmla="*/ 611981 h 735806"/>
                  <a:gd name="connsiteX5" fmla="*/ 214312 w 343334"/>
                  <a:gd name="connsiteY5" fmla="*/ 578643 h 735806"/>
                  <a:gd name="connsiteX6" fmla="*/ 230981 w 343334"/>
                  <a:gd name="connsiteY6" fmla="*/ 473869 h 735806"/>
                  <a:gd name="connsiteX7" fmla="*/ 261937 w 343334"/>
                  <a:gd name="connsiteY7" fmla="*/ 452438 h 735806"/>
                  <a:gd name="connsiteX8" fmla="*/ 311944 w 343334"/>
                  <a:gd name="connsiteY8" fmla="*/ 445294 h 735806"/>
                  <a:gd name="connsiteX9" fmla="*/ 342900 w 343334"/>
                  <a:gd name="connsiteY9" fmla="*/ 423864 h 735806"/>
                  <a:gd name="connsiteX10" fmla="*/ 326231 w 343334"/>
                  <a:gd name="connsiteY10" fmla="*/ 357190 h 735806"/>
                  <a:gd name="connsiteX11" fmla="*/ 333375 w 343334"/>
                  <a:gd name="connsiteY11" fmla="*/ 307183 h 735806"/>
                  <a:gd name="connsiteX12" fmla="*/ 295275 w 343334"/>
                  <a:gd name="connsiteY12" fmla="*/ 209552 h 735806"/>
                  <a:gd name="connsiteX13" fmla="*/ 259556 w 343334"/>
                  <a:gd name="connsiteY13" fmla="*/ 180977 h 735806"/>
                  <a:gd name="connsiteX14" fmla="*/ 223837 w 343334"/>
                  <a:gd name="connsiteY14" fmla="*/ 111921 h 735806"/>
                  <a:gd name="connsiteX15" fmla="*/ 259555 w 343334"/>
                  <a:gd name="connsiteY15" fmla="*/ 0 h 735806"/>
                  <a:gd name="connsiteX0" fmla="*/ 0 w 343334"/>
                  <a:gd name="connsiteY0" fmla="*/ 735806 h 735806"/>
                  <a:gd name="connsiteX1" fmla="*/ 33337 w 343334"/>
                  <a:gd name="connsiteY1" fmla="*/ 700088 h 735806"/>
                  <a:gd name="connsiteX2" fmla="*/ 90487 w 343334"/>
                  <a:gd name="connsiteY2" fmla="*/ 666750 h 735806"/>
                  <a:gd name="connsiteX3" fmla="*/ 90487 w 343334"/>
                  <a:gd name="connsiteY3" fmla="*/ 647700 h 735806"/>
                  <a:gd name="connsiteX4" fmla="*/ 140494 w 343334"/>
                  <a:gd name="connsiteY4" fmla="*/ 611981 h 735806"/>
                  <a:gd name="connsiteX5" fmla="*/ 214312 w 343334"/>
                  <a:gd name="connsiteY5" fmla="*/ 578643 h 735806"/>
                  <a:gd name="connsiteX6" fmla="*/ 230981 w 343334"/>
                  <a:gd name="connsiteY6" fmla="*/ 473869 h 735806"/>
                  <a:gd name="connsiteX7" fmla="*/ 261937 w 343334"/>
                  <a:gd name="connsiteY7" fmla="*/ 452438 h 735806"/>
                  <a:gd name="connsiteX8" fmla="*/ 311944 w 343334"/>
                  <a:gd name="connsiteY8" fmla="*/ 445294 h 735806"/>
                  <a:gd name="connsiteX9" fmla="*/ 342900 w 343334"/>
                  <a:gd name="connsiteY9" fmla="*/ 423864 h 735806"/>
                  <a:gd name="connsiteX10" fmla="*/ 326231 w 343334"/>
                  <a:gd name="connsiteY10" fmla="*/ 357190 h 735806"/>
                  <a:gd name="connsiteX11" fmla="*/ 333375 w 343334"/>
                  <a:gd name="connsiteY11" fmla="*/ 307183 h 735806"/>
                  <a:gd name="connsiteX12" fmla="*/ 295275 w 343334"/>
                  <a:gd name="connsiteY12" fmla="*/ 209552 h 735806"/>
                  <a:gd name="connsiteX13" fmla="*/ 273844 w 343334"/>
                  <a:gd name="connsiteY13" fmla="*/ 169071 h 735806"/>
                  <a:gd name="connsiteX14" fmla="*/ 223837 w 343334"/>
                  <a:gd name="connsiteY14" fmla="*/ 111921 h 735806"/>
                  <a:gd name="connsiteX15" fmla="*/ 259555 w 343334"/>
                  <a:gd name="connsiteY15" fmla="*/ 0 h 735806"/>
                  <a:gd name="connsiteX0" fmla="*/ 0 w 343334"/>
                  <a:gd name="connsiteY0" fmla="*/ 735806 h 735806"/>
                  <a:gd name="connsiteX1" fmla="*/ 33337 w 343334"/>
                  <a:gd name="connsiteY1" fmla="*/ 700088 h 735806"/>
                  <a:gd name="connsiteX2" fmla="*/ 90487 w 343334"/>
                  <a:gd name="connsiteY2" fmla="*/ 666750 h 735806"/>
                  <a:gd name="connsiteX3" fmla="*/ 90487 w 343334"/>
                  <a:gd name="connsiteY3" fmla="*/ 647700 h 735806"/>
                  <a:gd name="connsiteX4" fmla="*/ 140494 w 343334"/>
                  <a:gd name="connsiteY4" fmla="*/ 611981 h 735806"/>
                  <a:gd name="connsiteX5" fmla="*/ 214312 w 343334"/>
                  <a:gd name="connsiteY5" fmla="*/ 578643 h 735806"/>
                  <a:gd name="connsiteX6" fmla="*/ 230981 w 343334"/>
                  <a:gd name="connsiteY6" fmla="*/ 473869 h 735806"/>
                  <a:gd name="connsiteX7" fmla="*/ 261937 w 343334"/>
                  <a:gd name="connsiteY7" fmla="*/ 452438 h 735806"/>
                  <a:gd name="connsiteX8" fmla="*/ 311944 w 343334"/>
                  <a:gd name="connsiteY8" fmla="*/ 445294 h 735806"/>
                  <a:gd name="connsiteX9" fmla="*/ 342900 w 343334"/>
                  <a:gd name="connsiteY9" fmla="*/ 423864 h 735806"/>
                  <a:gd name="connsiteX10" fmla="*/ 326231 w 343334"/>
                  <a:gd name="connsiteY10" fmla="*/ 357190 h 735806"/>
                  <a:gd name="connsiteX11" fmla="*/ 333375 w 343334"/>
                  <a:gd name="connsiteY11" fmla="*/ 307183 h 735806"/>
                  <a:gd name="connsiteX12" fmla="*/ 295275 w 343334"/>
                  <a:gd name="connsiteY12" fmla="*/ 209552 h 735806"/>
                  <a:gd name="connsiteX13" fmla="*/ 273844 w 343334"/>
                  <a:gd name="connsiteY13" fmla="*/ 169071 h 735806"/>
                  <a:gd name="connsiteX14" fmla="*/ 223837 w 343334"/>
                  <a:gd name="connsiteY14" fmla="*/ 111921 h 735806"/>
                  <a:gd name="connsiteX15" fmla="*/ 259555 w 343334"/>
                  <a:gd name="connsiteY15" fmla="*/ 0 h 735806"/>
                  <a:gd name="connsiteX0" fmla="*/ 0 w 371474"/>
                  <a:gd name="connsiteY0" fmla="*/ 695325 h 695325"/>
                  <a:gd name="connsiteX1" fmla="*/ 33337 w 371474"/>
                  <a:gd name="connsiteY1" fmla="*/ 659607 h 695325"/>
                  <a:gd name="connsiteX2" fmla="*/ 90487 w 371474"/>
                  <a:gd name="connsiteY2" fmla="*/ 626269 h 695325"/>
                  <a:gd name="connsiteX3" fmla="*/ 90487 w 371474"/>
                  <a:gd name="connsiteY3" fmla="*/ 607219 h 695325"/>
                  <a:gd name="connsiteX4" fmla="*/ 140494 w 371474"/>
                  <a:gd name="connsiteY4" fmla="*/ 571500 h 695325"/>
                  <a:gd name="connsiteX5" fmla="*/ 214312 w 371474"/>
                  <a:gd name="connsiteY5" fmla="*/ 538162 h 695325"/>
                  <a:gd name="connsiteX6" fmla="*/ 230981 w 371474"/>
                  <a:gd name="connsiteY6" fmla="*/ 433388 h 695325"/>
                  <a:gd name="connsiteX7" fmla="*/ 261937 w 371474"/>
                  <a:gd name="connsiteY7" fmla="*/ 411957 h 695325"/>
                  <a:gd name="connsiteX8" fmla="*/ 311944 w 371474"/>
                  <a:gd name="connsiteY8" fmla="*/ 404813 h 695325"/>
                  <a:gd name="connsiteX9" fmla="*/ 342900 w 371474"/>
                  <a:gd name="connsiteY9" fmla="*/ 383383 h 695325"/>
                  <a:gd name="connsiteX10" fmla="*/ 326231 w 371474"/>
                  <a:gd name="connsiteY10" fmla="*/ 316709 h 695325"/>
                  <a:gd name="connsiteX11" fmla="*/ 333375 w 371474"/>
                  <a:gd name="connsiteY11" fmla="*/ 266702 h 695325"/>
                  <a:gd name="connsiteX12" fmla="*/ 295275 w 371474"/>
                  <a:gd name="connsiteY12" fmla="*/ 169071 h 695325"/>
                  <a:gd name="connsiteX13" fmla="*/ 273844 w 371474"/>
                  <a:gd name="connsiteY13" fmla="*/ 128590 h 695325"/>
                  <a:gd name="connsiteX14" fmla="*/ 223837 w 371474"/>
                  <a:gd name="connsiteY14" fmla="*/ 71440 h 695325"/>
                  <a:gd name="connsiteX15" fmla="*/ 371474 w 371474"/>
                  <a:gd name="connsiteY15" fmla="*/ 0 h 695325"/>
                  <a:gd name="connsiteX0" fmla="*/ 0 w 371474"/>
                  <a:gd name="connsiteY0" fmla="*/ 695325 h 695325"/>
                  <a:gd name="connsiteX1" fmla="*/ 33337 w 371474"/>
                  <a:gd name="connsiteY1" fmla="*/ 659607 h 695325"/>
                  <a:gd name="connsiteX2" fmla="*/ 90487 w 371474"/>
                  <a:gd name="connsiteY2" fmla="*/ 626269 h 695325"/>
                  <a:gd name="connsiteX3" fmla="*/ 90487 w 371474"/>
                  <a:gd name="connsiteY3" fmla="*/ 607219 h 695325"/>
                  <a:gd name="connsiteX4" fmla="*/ 140494 w 371474"/>
                  <a:gd name="connsiteY4" fmla="*/ 571500 h 695325"/>
                  <a:gd name="connsiteX5" fmla="*/ 214312 w 371474"/>
                  <a:gd name="connsiteY5" fmla="*/ 538162 h 695325"/>
                  <a:gd name="connsiteX6" fmla="*/ 230981 w 371474"/>
                  <a:gd name="connsiteY6" fmla="*/ 433388 h 695325"/>
                  <a:gd name="connsiteX7" fmla="*/ 261937 w 371474"/>
                  <a:gd name="connsiteY7" fmla="*/ 411957 h 695325"/>
                  <a:gd name="connsiteX8" fmla="*/ 311944 w 371474"/>
                  <a:gd name="connsiteY8" fmla="*/ 404813 h 695325"/>
                  <a:gd name="connsiteX9" fmla="*/ 342900 w 371474"/>
                  <a:gd name="connsiteY9" fmla="*/ 383383 h 695325"/>
                  <a:gd name="connsiteX10" fmla="*/ 326231 w 371474"/>
                  <a:gd name="connsiteY10" fmla="*/ 316709 h 695325"/>
                  <a:gd name="connsiteX11" fmla="*/ 333375 w 371474"/>
                  <a:gd name="connsiteY11" fmla="*/ 266702 h 695325"/>
                  <a:gd name="connsiteX12" fmla="*/ 295275 w 371474"/>
                  <a:gd name="connsiteY12" fmla="*/ 169071 h 695325"/>
                  <a:gd name="connsiteX13" fmla="*/ 273844 w 371474"/>
                  <a:gd name="connsiteY13" fmla="*/ 128590 h 695325"/>
                  <a:gd name="connsiteX14" fmla="*/ 223837 w 371474"/>
                  <a:gd name="connsiteY14" fmla="*/ 71440 h 695325"/>
                  <a:gd name="connsiteX15" fmla="*/ 242887 w 371474"/>
                  <a:gd name="connsiteY15" fmla="*/ 19052 h 695325"/>
                  <a:gd name="connsiteX16" fmla="*/ 371474 w 371474"/>
                  <a:gd name="connsiteY16" fmla="*/ 0 h 695325"/>
                  <a:gd name="connsiteX0" fmla="*/ 0 w 343334"/>
                  <a:gd name="connsiteY0" fmla="*/ 828675 h 828675"/>
                  <a:gd name="connsiteX1" fmla="*/ 33337 w 343334"/>
                  <a:gd name="connsiteY1" fmla="*/ 792957 h 828675"/>
                  <a:gd name="connsiteX2" fmla="*/ 90487 w 343334"/>
                  <a:gd name="connsiteY2" fmla="*/ 759619 h 828675"/>
                  <a:gd name="connsiteX3" fmla="*/ 90487 w 343334"/>
                  <a:gd name="connsiteY3" fmla="*/ 740569 h 828675"/>
                  <a:gd name="connsiteX4" fmla="*/ 140494 w 343334"/>
                  <a:gd name="connsiteY4" fmla="*/ 704850 h 828675"/>
                  <a:gd name="connsiteX5" fmla="*/ 214312 w 343334"/>
                  <a:gd name="connsiteY5" fmla="*/ 671512 h 828675"/>
                  <a:gd name="connsiteX6" fmla="*/ 230981 w 343334"/>
                  <a:gd name="connsiteY6" fmla="*/ 566738 h 828675"/>
                  <a:gd name="connsiteX7" fmla="*/ 261937 w 343334"/>
                  <a:gd name="connsiteY7" fmla="*/ 545307 h 828675"/>
                  <a:gd name="connsiteX8" fmla="*/ 311944 w 343334"/>
                  <a:gd name="connsiteY8" fmla="*/ 538163 h 828675"/>
                  <a:gd name="connsiteX9" fmla="*/ 342900 w 343334"/>
                  <a:gd name="connsiteY9" fmla="*/ 516733 h 828675"/>
                  <a:gd name="connsiteX10" fmla="*/ 326231 w 343334"/>
                  <a:gd name="connsiteY10" fmla="*/ 450059 h 828675"/>
                  <a:gd name="connsiteX11" fmla="*/ 333375 w 343334"/>
                  <a:gd name="connsiteY11" fmla="*/ 400052 h 828675"/>
                  <a:gd name="connsiteX12" fmla="*/ 295275 w 343334"/>
                  <a:gd name="connsiteY12" fmla="*/ 302421 h 828675"/>
                  <a:gd name="connsiteX13" fmla="*/ 273844 w 343334"/>
                  <a:gd name="connsiteY13" fmla="*/ 261940 h 828675"/>
                  <a:gd name="connsiteX14" fmla="*/ 223837 w 343334"/>
                  <a:gd name="connsiteY14" fmla="*/ 204790 h 828675"/>
                  <a:gd name="connsiteX15" fmla="*/ 242887 w 343334"/>
                  <a:gd name="connsiteY15" fmla="*/ 152402 h 828675"/>
                  <a:gd name="connsiteX16" fmla="*/ 273843 w 343334"/>
                  <a:gd name="connsiteY16" fmla="*/ 0 h 828675"/>
                  <a:gd name="connsiteX0" fmla="*/ 0 w 343334"/>
                  <a:gd name="connsiteY0" fmla="*/ 828675 h 828675"/>
                  <a:gd name="connsiteX1" fmla="*/ 33337 w 343334"/>
                  <a:gd name="connsiteY1" fmla="*/ 792957 h 828675"/>
                  <a:gd name="connsiteX2" fmla="*/ 90487 w 343334"/>
                  <a:gd name="connsiteY2" fmla="*/ 759619 h 828675"/>
                  <a:gd name="connsiteX3" fmla="*/ 90487 w 343334"/>
                  <a:gd name="connsiteY3" fmla="*/ 740569 h 828675"/>
                  <a:gd name="connsiteX4" fmla="*/ 140494 w 343334"/>
                  <a:gd name="connsiteY4" fmla="*/ 704850 h 828675"/>
                  <a:gd name="connsiteX5" fmla="*/ 214312 w 343334"/>
                  <a:gd name="connsiteY5" fmla="*/ 671512 h 828675"/>
                  <a:gd name="connsiteX6" fmla="*/ 230981 w 343334"/>
                  <a:gd name="connsiteY6" fmla="*/ 566738 h 828675"/>
                  <a:gd name="connsiteX7" fmla="*/ 261937 w 343334"/>
                  <a:gd name="connsiteY7" fmla="*/ 545307 h 828675"/>
                  <a:gd name="connsiteX8" fmla="*/ 311944 w 343334"/>
                  <a:gd name="connsiteY8" fmla="*/ 538163 h 828675"/>
                  <a:gd name="connsiteX9" fmla="*/ 342900 w 343334"/>
                  <a:gd name="connsiteY9" fmla="*/ 516733 h 828675"/>
                  <a:gd name="connsiteX10" fmla="*/ 326231 w 343334"/>
                  <a:gd name="connsiteY10" fmla="*/ 450059 h 828675"/>
                  <a:gd name="connsiteX11" fmla="*/ 333375 w 343334"/>
                  <a:gd name="connsiteY11" fmla="*/ 400052 h 828675"/>
                  <a:gd name="connsiteX12" fmla="*/ 295275 w 343334"/>
                  <a:gd name="connsiteY12" fmla="*/ 302421 h 828675"/>
                  <a:gd name="connsiteX13" fmla="*/ 273844 w 343334"/>
                  <a:gd name="connsiteY13" fmla="*/ 261940 h 828675"/>
                  <a:gd name="connsiteX14" fmla="*/ 223837 w 343334"/>
                  <a:gd name="connsiteY14" fmla="*/ 204790 h 828675"/>
                  <a:gd name="connsiteX15" fmla="*/ 242887 w 343334"/>
                  <a:gd name="connsiteY15" fmla="*/ 152402 h 828675"/>
                  <a:gd name="connsiteX16" fmla="*/ 221456 w 343334"/>
                  <a:gd name="connsiteY16" fmla="*/ 133352 h 828675"/>
                  <a:gd name="connsiteX17" fmla="*/ 273843 w 343334"/>
                  <a:gd name="connsiteY17" fmla="*/ 0 h 828675"/>
                  <a:gd name="connsiteX0" fmla="*/ 0 w 343334"/>
                  <a:gd name="connsiteY0" fmla="*/ 954881 h 954881"/>
                  <a:gd name="connsiteX1" fmla="*/ 33337 w 343334"/>
                  <a:gd name="connsiteY1" fmla="*/ 919163 h 954881"/>
                  <a:gd name="connsiteX2" fmla="*/ 90487 w 343334"/>
                  <a:gd name="connsiteY2" fmla="*/ 885825 h 954881"/>
                  <a:gd name="connsiteX3" fmla="*/ 90487 w 343334"/>
                  <a:gd name="connsiteY3" fmla="*/ 866775 h 954881"/>
                  <a:gd name="connsiteX4" fmla="*/ 140494 w 343334"/>
                  <a:gd name="connsiteY4" fmla="*/ 831056 h 954881"/>
                  <a:gd name="connsiteX5" fmla="*/ 214312 w 343334"/>
                  <a:gd name="connsiteY5" fmla="*/ 797718 h 954881"/>
                  <a:gd name="connsiteX6" fmla="*/ 230981 w 343334"/>
                  <a:gd name="connsiteY6" fmla="*/ 692944 h 954881"/>
                  <a:gd name="connsiteX7" fmla="*/ 261937 w 343334"/>
                  <a:gd name="connsiteY7" fmla="*/ 671513 h 954881"/>
                  <a:gd name="connsiteX8" fmla="*/ 311944 w 343334"/>
                  <a:gd name="connsiteY8" fmla="*/ 664369 h 954881"/>
                  <a:gd name="connsiteX9" fmla="*/ 342900 w 343334"/>
                  <a:gd name="connsiteY9" fmla="*/ 642939 h 954881"/>
                  <a:gd name="connsiteX10" fmla="*/ 326231 w 343334"/>
                  <a:gd name="connsiteY10" fmla="*/ 576265 h 954881"/>
                  <a:gd name="connsiteX11" fmla="*/ 333375 w 343334"/>
                  <a:gd name="connsiteY11" fmla="*/ 526258 h 954881"/>
                  <a:gd name="connsiteX12" fmla="*/ 295275 w 343334"/>
                  <a:gd name="connsiteY12" fmla="*/ 428627 h 954881"/>
                  <a:gd name="connsiteX13" fmla="*/ 273844 w 343334"/>
                  <a:gd name="connsiteY13" fmla="*/ 388146 h 954881"/>
                  <a:gd name="connsiteX14" fmla="*/ 223837 w 343334"/>
                  <a:gd name="connsiteY14" fmla="*/ 330996 h 954881"/>
                  <a:gd name="connsiteX15" fmla="*/ 242887 w 343334"/>
                  <a:gd name="connsiteY15" fmla="*/ 278608 h 954881"/>
                  <a:gd name="connsiteX16" fmla="*/ 221456 w 343334"/>
                  <a:gd name="connsiteY16" fmla="*/ 259558 h 954881"/>
                  <a:gd name="connsiteX17" fmla="*/ 245268 w 343334"/>
                  <a:gd name="connsiteY17" fmla="*/ 0 h 954881"/>
                  <a:gd name="connsiteX0" fmla="*/ 0 w 343334"/>
                  <a:gd name="connsiteY0" fmla="*/ 954881 h 954881"/>
                  <a:gd name="connsiteX1" fmla="*/ 33337 w 343334"/>
                  <a:gd name="connsiteY1" fmla="*/ 919163 h 954881"/>
                  <a:gd name="connsiteX2" fmla="*/ 90487 w 343334"/>
                  <a:gd name="connsiteY2" fmla="*/ 885825 h 954881"/>
                  <a:gd name="connsiteX3" fmla="*/ 90487 w 343334"/>
                  <a:gd name="connsiteY3" fmla="*/ 866775 h 954881"/>
                  <a:gd name="connsiteX4" fmla="*/ 140494 w 343334"/>
                  <a:gd name="connsiteY4" fmla="*/ 831056 h 954881"/>
                  <a:gd name="connsiteX5" fmla="*/ 214312 w 343334"/>
                  <a:gd name="connsiteY5" fmla="*/ 797718 h 954881"/>
                  <a:gd name="connsiteX6" fmla="*/ 230981 w 343334"/>
                  <a:gd name="connsiteY6" fmla="*/ 692944 h 954881"/>
                  <a:gd name="connsiteX7" fmla="*/ 261937 w 343334"/>
                  <a:gd name="connsiteY7" fmla="*/ 671513 h 954881"/>
                  <a:gd name="connsiteX8" fmla="*/ 311944 w 343334"/>
                  <a:gd name="connsiteY8" fmla="*/ 664369 h 954881"/>
                  <a:gd name="connsiteX9" fmla="*/ 342900 w 343334"/>
                  <a:gd name="connsiteY9" fmla="*/ 642939 h 954881"/>
                  <a:gd name="connsiteX10" fmla="*/ 326231 w 343334"/>
                  <a:gd name="connsiteY10" fmla="*/ 576265 h 954881"/>
                  <a:gd name="connsiteX11" fmla="*/ 333375 w 343334"/>
                  <a:gd name="connsiteY11" fmla="*/ 526258 h 954881"/>
                  <a:gd name="connsiteX12" fmla="*/ 295275 w 343334"/>
                  <a:gd name="connsiteY12" fmla="*/ 428627 h 954881"/>
                  <a:gd name="connsiteX13" fmla="*/ 273844 w 343334"/>
                  <a:gd name="connsiteY13" fmla="*/ 388146 h 954881"/>
                  <a:gd name="connsiteX14" fmla="*/ 223837 w 343334"/>
                  <a:gd name="connsiteY14" fmla="*/ 330996 h 954881"/>
                  <a:gd name="connsiteX15" fmla="*/ 242887 w 343334"/>
                  <a:gd name="connsiteY15" fmla="*/ 278608 h 954881"/>
                  <a:gd name="connsiteX16" fmla="*/ 221456 w 343334"/>
                  <a:gd name="connsiteY16" fmla="*/ 259558 h 954881"/>
                  <a:gd name="connsiteX17" fmla="*/ 188119 w 343334"/>
                  <a:gd name="connsiteY17" fmla="*/ 192883 h 954881"/>
                  <a:gd name="connsiteX18" fmla="*/ 245268 w 343334"/>
                  <a:gd name="connsiteY18" fmla="*/ 0 h 954881"/>
                  <a:gd name="connsiteX0" fmla="*/ 0 w 376236"/>
                  <a:gd name="connsiteY0" fmla="*/ 852488 h 852488"/>
                  <a:gd name="connsiteX1" fmla="*/ 33337 w 376236"/>
                  <a:gd name="connsiteY1" fmla="*/ 816770 h 852488"/>
                  <a:gd name="connsiteX2" fmla="*/ 90487 w 376236"/>
                  <a:gd name="connsiteY2" fmla="*/ 783432 h 852488"/>
                  <a:gd name="connsiteX3" fmla="*/ 90487 w 376236"/>
                  <a:gd name="connsiteY3" fmla="*/ 764382 h 852488"/>
                  <a:gd name="connsiteX4" fmla="*/ 140494 w 376236"/>
                  <a:gd name="connsiteY4" fmla="*/ 728663 h 852488"/>
                  <a:gd name="connsiteX5" fmla="*/ 214312 w 376236"/>
                  <a:gd name="connsiteY5" fmla="*/ 695325 h 852488"/>
                  <a:gd name="connsiteX6" fmla="*/ 230981 w 376236"/>
                  <a:gd name="connsiteY6" fmla="*/ 590551 h 852488"/>
                  <a:gd name="connsiteX7" fmla="*/ 261937 w 376236"/>
                  <a:gd name="connsiteY7" fmla="*/ 569120 h 852488"/>
                  <a:gd name="connsiteX8" fmla="*/ 311944 w 376236"/>
                  <a:gd name="connsiteY8" fmla="*/ 561976 h 852488"/>
                  <a:gd name="connsiteX9" fmla="*/ 342900 w 376236"/>
                  <a:gd name="connsiteY9" fmla="*/ 540546 h 852488"/>
                  <a:gd name="connsiteX10" fmla="*/ 326231 w 376236"/>
                  <a:gd name="connsiteY10" fmla="*/ 473872 h 852488"/>
                  <a:gd name="connsiteX11" fmla="*/ 333375 w 376236"/>
                  <a:gd name="connsiteY11" fmla="*/ 423865 h 852488"/>
                  <a:gd name="connsiteX12" fmla="*/ 295275 w 376236"/>
                  <a:gd name="connsiteY12" fmla="*/ 326234 h 852488"/>
                  <a:gd name="connsiteX13" fmla="*/ 273844 w 376236"/>
                  <a:gd name="connsiteY13" fmla="*/ 285753 h 852488"/>
                  <a:gd name="connsiteX14" fmla="*/ 223837 w 376236"/>
                  <a:gd name="connsiteY14" fmla="*/ 228603 h 852488"/>
                  <a:gd name="connsiteX15" fmla="*/ 242887 w 376236"/>
                  <a:gd name="connsiteY15" fmla="*/ 176215 h 852488"/>
                  <a:gd name="connsiteX16" fmla="*/ 221456 w 376236"/>
                  <a:gd name="connsiteY16" fmla="*/ 157165 h 852488"/>
                  <a:gd name="connsiteX17" fmla="*/ 188119 w 376236"/>
                  <a:gd name="connsiteY17" fmla="*/ 90490 h 852488"/>
                  <a:gd name="connsiteX18" fmla="*/ 376236 w 376236"/>
                  <a:gd name="connsiteY18" fmla="*/ 0 h 852488"/>
                  <a:gd name="connsiteX0" fmla="*/ 0 w 376236"/>
                  <a:gd name="connsiteY0" fmla="*/ 852488 h 852488"/>
                  <a:gd name="connsiteX1" fmla="*/ 33337 w 376236"/>
                  <a:gd name="connsiteY1" fmla="*/ 816770 h 852488"/>
                  <a:gd name="connsiteX2" fmla="*/ 90487 w 376236"/>
                  <a:gd name="connsiteY2" fmla="*/ 783432 h 852488"/>
                  <a:gd name="connsiteX3" fmla="*/ 90487 w 376236"/>
                  <a:gd name="connsiteY3" fmla="*/ 764382 h 852488"/>
                  <a:gd name="connsiteX4" fmla="*/ 140494 w 376236"/>
                  <a:gd name="connsiteY4" fmla="*/ 728663 h 852488"/>
                  <a:gd name="connsiteX5" fmla="*/ 214312 w 376236"/>
                  <a:gd name="connsiteY5" fmla="*/ 695325 h 852488"/>
                  <a:gd name="connsiteX6" fmla="*/ 230981 w 376236"/>
                  <a:gd name="connsiteY6" fmla="*/ 590551 h 852488"/>
                  <a:gd name="connsiteX7" fmla="*/ 261937 w 376236"/>
                  <a:gd name="connsiteY7" fmla="*/ 569120 h 852488"/>
                  <a:gd name="connsiteX8" fmla="*/ 311944 w 376236"/>
                  <a:gd name="connsiteY8" fmla="*/ 561976 h 852488"/>
                  <a:gd name="connsiteX9" fmla="*/ 342900 w 376236"/>
                  <a:gd name="connsiteY9" fmla="*/ 540546 h 852488"/>
                  <a:gd name="connsiteX10" fmla="*/ 326231 w 376236"/>
                  <a:gd name="connsiteY10" fmla="*/ 473872 h 852488"/>
                  <a:gd name="connsiteX11" fmla="*/ 333375 w 376236"/>
                  <a:gd name="connsiteY11" fmla="*/ 423865 h 852488"/>
                  <a:gd name="connsiteX12" fmla="*/ 295275 w 376236"/>
                  <a:gd name="connsiteY12" fmla="*/ 326234 h 852488"/>
                  <a:gd name="connsiteX13" fmla="*/ 273844 w 376236"/>
                  <a:gd name="connsiteY13" fmla="*/ 285753 h 852488"/>
                  <a:gd name="connsiteX14" fmla="*/ 223837 w 376236"/>
                  <a:gd name="connsiteY14" fmla="*/ 228603 h 852488"/>
                  <a:gd name="connsiteX15" fmla="*/ 242887 w 376236"/>
                  <a:gd name="connsiteY15" fmla="*/ 176215 h 852488"/>
                  <a:gd name="connsiteX16" fmla="*/ 221456 w 376236"/>
                  <a:gd name="connsiteY16" fmla="*/ 157165 h 852488"/>
                  <a:gd name="connsiteX17" fmla="*/ 188119 w 376236"/>
                  <a:gd name="connsiteY17" fmla="*/ 90490 h 852488"/>
                  <a:gd name="connsiteX18" fmla="*/ 195262 w 376236"/>
                  <a:gd name="connsiteY18" fmla="*/ 61914 h 852488"/>
                  <a:gd name="connsiteX19" fmla="*/ 376236 w 376236"/>
                  <a:gd name="connsiteY19" fmla="*/ 0 h 852488"/>
                  <a:gd name="connsiteX0" fmla="*/ 0 w 343334"/>
                  <a:gd name="connsiteY0" fmla="*/ 990601 h 990601"/>
                  <a:gd name="connsiteX1" fmla="*/ 33337 w 343334"/>
                  <a:gd name="connsiteY1" fmla="*/ 954883 h 990601"/>
                  <a:gd name="connsiteX2" fmla="*/ 90487 w 343334"/>
                  <a:gd name="connsiteY2" fmla="*/ 921545 h 990601"/>
                  <a:gd name="connsiteX3" fmla="*/ 90487 w 343334"/>
                  <a:gd name="connsiteY3" fmla="*/ 902495 h 990601"/>
                  <a:gd name="connsiteX4" fmla="*/ 140494 w 343334"/>
                  <a:gd name="connsiteY4" fmla="*/ 866776 h 990601"/>
                  <a:gd name="connsiteX5" fmla="*/ 214312 w 343334"/>
                  <a:gd name="connsiteY5" fmla="*/ 833438 h 990601"/>
                  <a:gd name="connsiteX6" fmla="*/ 230981 w 343334"/>
                  <a:gd name="connsiteY6" fmla="*/ 728664 h 990601"/>
                  <a:gd name="connsiteX7" fmla="*/ 261937 w 343334"/>
                  <a:gd name="connsiteY7" fmla="*/ 707233 h 990601"/>
                  <a:gd name="connsiteX8" fmla="*/ 311944 w 343334"/>
                  <a:gd name="connsiteY8" fmla="*/ 700089 h 990601"/>
                  <a:gd name="connsiteX9" fmla="*/ 342900 w 343334"/>
                  <a:gd name="connsiteY9" fmla="*/ 678659 h 990601"/>
                  <a:gd name="connsiteX10" fmla="*/ 326231 w 343334"/>
                  <a:gd name="connsiteY10" fmla="*/ 611985 h 990601"/>
                  <a:gd name="connsiteX11" fmla="*/ 333375 w 343334"/>
                  <a:gd name="connsiteY11" fmla="*/ 561978 h 990601"/>
                  <a:gd name="connsiteX12" fmla="*/ 295275 w 343334"/>
                  <a:gd name="connsiteY12" fmla="*/ 464347 h 990601"/>
                  <a:gd name="connsiteX13" fmla="*/ 273844 w 343334"/>
                  <a:gd name="connsiteY13" fmla="*/ 423866 h 990601"/>
                  <a:gd name="connsiteX14" fmla="*/ 223837 w 343334"/>
                  <a:gd name="connsiteY14" fmla="*/ 366716 h 990601"/>
                  <a:gd name="connsiteX15" fmla="*/ 242887 w 343334"/>
                  <a:gd name="connsiteY15" fmla="*/ 314328 h 990601"/>
                  <a:gd name="connsiteX16" fmla="*/ 221456 w 343334"/>
                  <a:gd name="connsiteY16" fmla="*/ 295278 h 990601"/>
                  <a:gd name="connsiteX17" fmla="*/ 188119 w 343334"/>
                  <a:gd name="connsiteY17" fmla="*/ 228603 h 990601"/>
                  <a:gd name="connsiteX18" fmla="*/ 195262 w 343334"/>
                  <a:gd name="connsiteY18" fmla="*/ 200027 h 990601"/>
                  <a:gd name="connsiteX19" fmla="*/ 209549 w 343334"/>
                  <a:gd name="connsiteY19" fmla="*/ 0 h 990601"/>
                  <a:gd name="connsiteX0" fmla="*/ 0 w 343334"/>
                  <a:gd name="connsiteY0" fmla="*/ 990601 h 990601"/>
                  <a:gd name="connsiteX1" fmla="*/ 33337 w 343334"/>
                  <a:gd name="connsiteY1" fmla="*/ 954883 h 990601"/>
                  <a:gd name="connsiteX2" fmla="*/ 90487 w 343334"/>
                  <a:gd name="connsiteY2" fmla="*/ 921545 h 990601"/>
                  <a:gd name="connsiteX3" fmla="*/ 90487 w 343334"/>
                  <a:gd name="connsiteY3" fmla="*/ 902495 h 990601"/>
                  <a:gd name="connsiteX4" fmla="*/ 140494 w 343334"/>
                  <a:gd name="connsiteY4" fmla="*/ 866776 h 990601"/>
                  <a:gd name="connsiteX5" fmla="*/ 214312 w 343334"/>
                  <a:gd name="connsiteY5" fmla="*/ 833438 h 990601"/>
                  <a:gd name="connsiteX6" fmla="*/ 230981 w 343334"/>
                  <a:gd name="connsiteY6" fmla="*/ 728664 h 990601"/>
                  <a:gd name="connsiteX7" fmla="*/ 261937 w 343334"/>
                  <a:gd name="connsiteY7" fmla="*/ 707233 h 990601"/>
                  <a:gd name="connsiteX8" fmla="*/ 311944 w 343334"/>
                  <a:gd name="connsiteY8" fmla="*/ 700089 h 990601"/>
                  <a:gd name="connsiteX9" fmla="*/ 342900 w 343334"/>
                  <a:gd name="connsiteY9" fmla="*/ 678659 h 990601"/>
                  <a:gd name="connsiteX10" fmla="*/ 326231 w 343334"/>
                  <a:gd name="connsiteY10" fmla="*/ 611985 h 990601"/>
                  <a:gd name="connsiteX11" fmla="*/ 333375 w 343334"/>
                  <a:gd name="connsiteY11" fmla="*/ 561978 h 990601"/>
                  <a:gd name="connsiteX12" fmla="*/ 295275 w 343334"/>
                  <a:gd name="connsiteY12" fmla="*/ 464347 h 990601"/>
                  <a:gd name="connsiteX13" fmla="*/ 273844 w 343334"/>
                  <a:gd name="connsiteY13" fmla="*/ 423866 h 990601"/>
                  <a:gd name="connsiteX14" fmla="*/ 223837 w 343334"/>
                  <a:gd name="connsiteY14" fmla="*/ 366716 h 990601"/>
                  <a:gd name="connsiteX15" fmla="*/ 242887 w 343334"/>
                  <a:gd name="connsiteY15" fmla="*/ 314328 h 990601"/>
                  <a:gd name="connsiteX16" fmla="*/ 221456 w 343334"/>
                  <a:gd name="connsiteY16" fmla="*/ 295278 h 990601"/>
                  <a:gd name="connsiteX17" fmla="*/ 188119 w 343334"/>
                  <a:gd name="connsiteY17" fmla="*/ 228603 h 990601"/>
                  <a:gd name="connsiteX18" fmla="*/ 195262 w 343334"/>
                  <a:gd name="connsiteY18" fmla="*/ 200027 h 990601"/>
                  <a:gd name="connsiteX19" fmla="*/ 169069 w 343334"/>
                  <a:gd name="connsiteY19" fmla="*/ 169072 h 990601"/>
                  <a:gd name="connsiteX20" fmla="*/ 209549 w 343334"/>
                  <a:gd name="connsiteY20" fmla="*/ 0 h 990601"/>
                  <a:gd name="connsiteX0" fmla="*/ 0 w 343334"/>
                  <a:gd name="connsiteY0" fmla="*/ 942976 h 942976"/>
                  <a:gd name="connsiteX1" fmla="*/ 33337 w 343334"/>
                  <a:gd name="connsiteY1" fmla="*/ 907258 h 942976"/>
                  <a:gd name="connsiteX2" fmla="*/ 90487 w 343334"/>
                  <a:gd name="connsiteY2" fmla="*/ 873920 h 942976"/>
                  <a:gd name="connsiteX3" fmla="*/ 90487 w 343334"/>
                  <a:gd name="connsiteY3" fmla="*/ 854870 h 942976"/>
                  <a:gd name="connsiteX4" fmla="*/ 140494 w 343334"/>
                  <a:gd name="connsiteY4" fmla="*/ 819151 h 942976"/>
                  <a:gd name="connsiteX5" fmla="*/ 214312 w 343334"/>
                  <a:gd name="connsiteY5" fmla="*/ 785813 h 942976"/>
                  <a:gd name="connsiteX6" fmla="*/ 230981 w 343334"/>
                  <a:gd name="connsiteY6" fmla="*/ 681039 h 942976"/>
                  <a:gd name="connsiteX7" fmla="*/ 261937 w 343334"/>
                  <a:gd name="connsiteY7" fmla="*/ 659608 h 942976"/>
                  <a:gd name="connsiteX8" fmla="*/ 311944 w 343334"/>
                  <a:gd name="connsiteY8" fmla="*/ 652464 h 942976"/>
                  <a:gd name="connsiteX9" fmla="*/ 342900 w 343334"/>
                  <a:gd name="connsiteY9" fmla="*/ 631034 h 942976"/>
                  <a:gd name="connsiteX10" fmla="*/ 326231 w 343334"/>
                  <a:gd name="connsiteY10" fmla="*/ 564360 h 942976"/>
                  <a:gd name="connsiteX11" fmla="*/ 333375 w 343334"/>
                  <a:gd name="connsiteY11" fmla="*/ 514353 h 942976"/>
                  <a:gd name="connsiteX12" fmla="*/ 295275 w 343334"/>
                  <a:gd name="connsiteY12" fmla="*/ 416722 h 942976"/>
                  <a:gd name="connsiteX13" fmla="*/ 273844 w 343334"/>
                  <a:gd name="connsiteY13" fmla="*/ 376241 h 942976"/>
                  <a:gd name="connsiteX14" fmla="*/ 223837 w 343334"/>
                  <a:gd name="connsiteY14" fmla="*/ 319091 h 942976"/>
                  <a:gd name="connsiteX15" fmla="*/ 242887 w 343334"/>
                  <a:gd name="connsiteY15" fmla="*/ 266703 h 942976"/>
                  <a:gd name="connsiteX16" fmla="*/ 221456 w 343334"/>
                  <a:gd name="connsiteY16" fmla="*/ 247653 h 942976"/>
                  <a:gd name="connsiteX17" fmla="*/ 188119 w 343334"/>
                  <a:gd name="connsiteY17" fmla="*/ 180978 h 942976"/>
                  <a:gd name="connsiteX18" fmla="*/ 195262 w 343334"/>
                  <a:gd name="connsiteY18" fmla="*/ 152402 h 942976"/>
                  <a:gd name="connsiteX19" fmla="*/ 169069 w 343334"/>
                  <a:gd name="connsiteY19" fmla="*/ 121447 h 942976"/>
                  <a:gd name="connsiteX20" fmla="*/ 76199 w 343334"/>
                  <a:gd name="connsiteY20" fmla="*/ 0 h 942976"/>
                  <a:gd name="connsiteX0" fmla="*/ 0 w 343334"/>
                  <a:gd name="connsiteY0" fmla="*/ 942976 h 942976"/>
                  <a:gd name="connsiteX1" fmla="*/ 33337 w 343334"/>
                  <a:gd name="connsiteY1" fmla="*/ 907258 h 942976"/>
                  <a:gd name="connsiteX2" fmla="*/ 90487 w 343334"/>
                  <a:gd name="connsiteY2" fmla="*/ 873920 h 942976"/>
                  <a:gd name="connsiteX3" fmla="*/ 90487 w 343334"/>
                  <a:gd name="connsiteY3" fmla="*/ 854870 h 942976"/>
                  <a:gd name="connsiteX4" fmla="*/ 140494 w 343334"/>
                  <a:gd name="connsiteY4" fmla="*/ 819151 h 942976"/>
                  <a:gd name="connsiteX5" fmla="*/ 214312 w 343334"/>
                  <a:gd name="connsiteY5" fmla="*/ 785813 h 942976"/>
                  <a:gd name="connsiteX6" fmla="*/ 230981 w 343334"/>
                  <a:gd name="connsiteY6" fmla="*/ 681039 h 942976"/>
                  <a:gd name="connsiteX7" fmla="*/ 261937 w 343334"/>
                  <a:gd name="connsiteY7" fmla="*/ 659608 h 942976"/>
                  <a:gd name="connsiteX8" fmla="*/ 311944 w 343334"/>
                  <a:gd name="connsiteY8" fmla="*/ 652464 h 942976"/>
                  <a:gd name="connsiteX9" fmla="*/ 342900 w 343334"/>
                  <a:gd name="connsiteY9" fmla="*/ 631034 h 942976"/>
                  <a:gd name="connsiteX10" fmla="*/ 326231 w 343334"/>
                  <a:gd name="connsiteY10" fmla="*/ 564360 h 942976"/>
                  <a:gd name="connsiteX11" fmla="*/ 333375 w 343334"/>
                  <a:gd name="connsiteY11" fmla="*/ 514353 h 942976"/>
                  <a:gd name="connsiteX12" fmla="*/ 295275 w 343334"/>
                  <a:gd name="connsiteY12" fmla="*/ 416722 h 942976"/>
                  <a:gd name="connsiteX13" fmla="*/ 273844 w 343334"/>
                  <a:gd name="connsiteY13" fmla="*/ 376241 h 942976"/>
                  <a:gd name="connsiteX14" fmla="*/ 223837 w 343334"/>
                  <a:gd name="connsiteY14" fmla="*/ 319091 h 942976"/>
                  <a:gd name="connsiteX15" fmla="*/ 242887 w 343334"/>
                  <a:gd name="connsiteY15" fmla="*/ 266703 h 942976"/>
                  <a:gd name="connsiteX16" fmla="*/ 221456 w 343334"/>
                  <a:gd name="connsiteY16" fmla="*/ 247653 h 942976"/>
                  <a:gd name="connsiteX17" fmla="*/ 188119 w 343334"/>
                  <a:gd name="connsiteY17" fmla="*/ 180978 h 942976"/>
                  <a:gd name="connsiteX18" fmla="*/ 195262 w 343334"/>
                  <a:gd name="connsiteY18" fmla="*/ 152402 h 942976"/>
                  <a:gd name="connsiteX19" fmla="*/ 169069 w 343334"/>
                  <a:gd name="connsiteY19" fmla="*/ 121447 h 942976"/>
                  <a:gd name="connsiteX20" fmla="*/ 83344 w 343334"/>
                  <a:gd name="connsiteY20" fmla="*/ 150021 h 942976"/>
                  <a:gd name="connsiteX21" fmla="*/ 76199 w 343334"/>
                  <a:gd name="connsiteY21" fmla="*/ 0 h 942976"/>
                  <a:gd name="connsiteX0" fmla="*/ 138113 w 481447"/>
                  <a:gd name="connsiteY0" fmla="*/ 823130 h 823130"/>
                  <a:gd name="connsiteX1" fmla="*/ 171450 w 481447"/>
                  <a:gd name="connsiteY1" fmla="*/ 787412 h 823130"/>
                  <a:gd name="connsiteX2" fmla="*/ 228600 w 481447"/>
                  <a:gd name="connsiteY2" fmla="*/ 754074 h 823130"/>
                  <a:gd name="connsiteX3" fmla="*/ 228600 w 481447"/>
                  <a:gd name="connsiteY3" fmla="*/ 735024 h 823130"/>
                  <a:gd name="connsiteX4" fmla="*/ 278607 w 481447"/>
                  <a:gd name="connsiteY4" fmla="*/ 699305 h 823130"/>
                  <a:gd name="connsiteX5" fmla="*/ 352425 w 481447"/>
                  <a:gd name="connsiteY5" fmla="*/ 665967 h 823130"/>
                  <a:gd name="connsiteX6" fmla="*/ 369094 w 481447"/>
                  <a:gd name="connsiteY6" fmla="*/ 561193 h 823130"/>
                  <a:gd name="connsiteX7" fmla="*/ 400050 w 481447"/>
                  <a:gd name="connsiteY7" fmla="*/ 539762 h 823130"/>
                  <a:gd name="connsiteX8" fmla="*/ 450057 w 481447"/>
                  <a:gd name="connsiteY8" fmla="*/ 532618 h 823130"/>
                  <a:gd name="connsiteX9" fmla="*/ 481013 w 481447"/>
                  <a:gd name="connsiteY9" fmla="*/ 511188 h 823130"/>
                  <a:gd name="connsiteX10" fmla="*/ 464344 w 481447"/>
                  <a:gd name="connsiteY10" fmla="*/ 444514 h 823130"/>
                  <a:gd name="connsiteX11" fmla="*/ 471488 w 481447"/>
                  <a:gd name="connsiteY11" fmla="*/ 394507 h 823130"/>
                  <a:gd name="connsiteX12" fmla="*/ 433388 w 481447"/>
                  <a:gd name="connsiteY12" fmla="*/ 296876 h 823130"/>
                  <a:gd name="connsiteX13" fmla="*/ 411957 w 481447"/>
                  <a:gd name="connsiteY13" fmla="*/ 256395 h 823130"/>
                  <a:gd name="connsiteX14" fmla="*/ 361950 w 481447"/>
                  <a:gd name="connsiteY14" fmla="*/ 199245 h 823130"/>
                  <a:gd name="connsiteX15" fmla="*/ 381000 w 481447"/>
                  <a:gd name="connsiteY15" fmla="*/ 146857 h 823130"/>
                  <a:gd name="connsiteX16" fmla="*/ 359569 w 481447"/>
                  <a:gd name="connsiteY16" fmla="*/ 127807 h 823130"/>
                  <a:gd name="connsiteX17" fmla="*/ 326232 w 481447"/>
                  <a:gd name="connsiteY17" fmla="*/ 61132 h 823130"/>
                  <a:gd name="connsiteX18" fmla="*/ 333375 w 481447"/>
                  <a:gd name="connsiteY18" fmla="*/ 32556 h 823130"/>
                  <a:gd name="connsiteX19" fmla="*/ 307182 w 481447"/>
                  <a:gd name="connsiteY19" fmla="*/ 1601 h 823130"/>
                  <a:gd name="connsiteX20" fmla="*/ 221457 w 481447"/>
                  <a:gd name="connsiteY20" fmla="*/ 30175 h 823130"/>
                  <a:gd name="connsiteX21" fmla="*/ 0 w 481447"/>
                  <a:gd name="connsiteY21" fmla="*/ 3979 h 823130"/>
                  <a:gd name="connsiteX0" fmla="*/ 138113 w 481447"/>
                  <a:gd name="connsiteY0" fmla="*/ 845342 h 845342"/>
                  <a:gd name="connsiteX1" fmla="*/ 171450 w 481447"/>
                  <a:gd name="connsiteY1" fmla="*/ 809624 h 845342"/>
                  <a:gd name="connsiteX2" fmla="*/ 228600 w 481447"/>
                  <a:gd name="connsiteY2" fmla="*/ 776286 h 845342"/>
                  <a:gd name="connsiteX3" fmla="*/ 228600 w 481447"/>
                  <a:gd name="connsiteY3" fmla="*/ 757236 h 845342"/>
                  <a:gd name="connsiteX4" fmla="*/ 278607 w 481447"/>
                  <a:gd name="connsiteY4" fmla="*/ 721517 h 845342"/>
                  <a:gd name="connsiteX5" fmla="*/ 352425 w 481447"/>
                  <a:gd name="connsiteY5" fmla="*/ 688179 h 845342"/>
                  <a:gd name="connsiteX6" fmla="*/ 369094 w 481447"/>
                  <a:gd name="connsiteY6" fmla="*/ 583405 h 845342"/>
                  <a:gd name="connsiteX7" fmla="*/ 400050 w 481447"/>
                  <a:gd name="connsiteY7" fmla="*/ 561974 h 845342"/>
                  <a:gd name="connsiteX8" fmla="*/ 450057 w 481447"/>
                  <a:gd name="connsiteY8" fmla="*/ 554830 h 845342"/>
                  <a:gd name="connsiteX9" fmla="*/ 481013 w 481447"/>
                  <a:gd name="connsiteY9" fmla="*/ 533400 h 845342"/>
                  <a:gd name="connsiteX10" fmla="*/ 464344 w 481447"/>
                  <a:gd name="connsiteY10" fmla="*/ 466726 h 845342"/>
                  <a:gd name="connsiteX11" fmla="*/ 471488 w 481447"/>
                  <a:gd name="connsiteY11" fmla="*/ 416719 h 845342"/>
                  <a:gd name="connsiteX12" fmla="*/ 433388 w 481447"/>
                  <a:gd name="connsiteY12" fmla="*/ 319088 h 845342"/>
                  <a:gd name="connsiteX13" fmla="*/ 411957 w 481447"/>
                  <a:gd name="connsiteY13" fmla="*/ 278607 h 845342"/>
                  <a:gd name="connsiteX14" fmla="*/ 361950 w 481447"/>
                  <a:gd name="connsiteY14" fmla="*/ 221457 h 845342"/>
                  <a:gd name="connsiteX15" fmla="*/ 381000 w 481447"/>
                  <a:gd name="connsiteY15" fmla="*/ 169069 h 845342"/>
                  <a:gd name="connsiteX16" fmla="*/ 359569 w 481447"/>
                  <a:gd name="connsiteY16" fmla="*/ 150019 h 845342"/>
                  <a:gd name="connsiteX17" fmla="*/ 326232 w 481447"/>
                  <a:gd name="connsiteY17" fmla="*/ 83344 h 845342"/>
                  <a:gd name="connsiteX18" fmla="*/ 333375 w 481447"/>
                  <a:gd name="connsiteY18" fmla="*/ 54768 h 845342"/>
                  <a:gd name="connsiteX19" fmla="*/ 307182 w 481447"/>
                  <a:gd name="connsiteY19" fmla="*/ 23813 h 845342"/>
                  <a:gd name="connsiteX20" fmla="*/ 221457 w 481447"/>
                  <a:gd name="connsiteY20" fmla="*/ 52387 h 845342"/>
                  <a:gd name="connsiteX21" fmla="*/ 204789 w 481447"/>
                  <a:gd name="connsiteY21" fmla="*/ 0 h 845342"/>
                  <a:gd name="connsiteX22" fmla="*/ 0 w 481447"/>
                  <a:gd name="connsiteY22" fmla="*/ 26191 h 845342"/>
                  <a:gd name="connsiteX0" fmla="*/ 0 w 343334"/>
                  <a:gd name="connsiteY0" fmla="*/ 1088232 h 1088232"/>
                  <a:gd name="connsiteX1" fmla="*/ 33337 w 343334"/>
                  <a:gd name="connsiteY1" fmla="*/ 1052514 h 1088232"/>
                  <a:gd name="connsiteX2" fmla="*/ 90487 w 343334"/>
                  <a:gd name="connsiteY2" fmla="*/ 1019176 h 1088232"/>
                  <a:gd name="connsiteX3" fmla="*/ 90487 w 343334"/>
                  <a:gd name="connsiteY3" fmla="*/ 1000126 h 1088232"/>
                  <a:gd name="connsiteX4" fmla="*/ 140494 w 343334"/>
                  <a:gd name="connsiteY4" fmla="*/ 964407 h 1088232"/>
                  <a:gd name="connsiteX5" fmla="*/ 214312 w 343334"/>
                  <a:gd name="connsiteY5" fmla="*/ 931069 h 1088232"/>
                  <a:gd name="connsiteX6" fmla="*/ 230981 w 343334"/>
                  <a:gd name="connsiteY6" fmla="*/ 826295 h 1088232"/>
                  <a:gd name="connsiteX7" fmla="*/ 261937 w 343334"/>
                  <a:gd name="connsiteY7" fmla="*/ 804864 h 1088232"/>
                  <a:gd name="connsiteX8" fmla="*/ 311944 w 343334"/>
                  <a:gd name="connsiteY8" fmla="*/ 797720 h 1088232"/>
                  <a:gd name="connsiteX9" fmla="*/ 342900 w 343334"/>
                  <a:gd name="connsiteY9" fmla="*/ 776290 h 1088232"/>
                  <a:gd name="connsiteX10" fmla="*/ 326231 w 343334"/>
                  <a:gd name="connsiteY10" fmla="*/ 709616 h 1088232"/>
                  <a:gd name="connsiteX11" fmla="*/ 333375 w 343334"/>
                  <a:gd name="connsiteY11" fmla="*/ 659609 h 1088232"/>
                  <a:gd name="connsiteX12" fmla="*/ 295275 w 343334"/>
                  <a:gd name="connsiteY12" fmla="*/ 561978 h 1088232"/>
                  <a:gd name="connsiteX13" fmla="*/ 273844 w 343334"/>
                  <a:gd name="connsiteY13" fmla="*/ 521497 h 1088232"/>
                  <a:gd name="connsiteX14" fmla="*/ 223837 w 343334"/>
                  <a:gd name="connsiteY14" fmla="*/ 464347 h 1088232"/>
                  <a:gd name="connsiteX15" fmla="*/ 242887 w 343334"/>
                  <a:gd name="connsiteY15" fmla="*/ 411959 h 1088232"/>
                  <a:gd name="connsiteX16" fmla="*/ 221456 w 343334"/>
                  <a:gd name="connsiteY16" fmla="*/ 392909 h 1088232"/>
                  <a:gd name="connsiteX17" fmla="*/ 188119 w 343334"/>
                  <a:gd name="connsiteY17" fmla="*/ 326234 h 1088232"/>
                  <a:gd name="connsiteX18" fmla="*/ 195262 w 343334"/>
                  <a:gd name="connsiteY18" fmla="*/ 297658 h 1088232"/>
                  <a:gd name="connsiteX19" fmla="*/ 169069 w 343334"/>
                  <a:gd name="connsiteY19" fmla="*/ 266703 h 1088232"/>
                  <a:gd name="connsiteX20" fmla="*/ 83344 w 343334"/>
                  <a:gd name="connsiteY20" fmla="*/ 295277 h 1088232"/>
                  <a:gd name="connsiteX21" fmla="*/ 66676 w 343334"/>
                  <a:gd name="connsiteY21" fmla="*/ 242890 h 1088232"/>
                  <a:gd name="connsiteX22" fmla="*/ 114300 w 343334"/>
                  <a:gd name="connsiteY22" fmla="*/ 0 h 1088232"/>
                  <a:gd name="connsiteX0" fmla="*/ 9661 w 352995"/>
                  <a:gd name="connsiteY0" fmla="*/ 1088232 h 1088232"/>
                  <a:gd name="connsiteX1" fmla="*/ 42998 w 352995"/>
                  <a:gd name="connsiteY1" fmla="*/ 1052514 h 1088232"/>
                  <a:gd name="connsiteX2" fmla="*/ 100148 w 352995"/>
                  <a:gd name="connsiteY2" fmla="*/ 1019176 h 1088232"/>
                  <a:gd name="connsiteX3" fmla="*/ 100148 w 352995"/>
                  <a:gd name="connsiteY3" fmla="*/ 1000126 h 1088232"/>
                  <a:gd name="connsiteX4" fmla="*/ 150155 w 352995"/>
                  <a:gd name="connsiteY4" fmla="*/ 964407 h 1088232"/>
                  <a:gd name="connsiteX5" fmla="*/ 223973 w 352995"/>
                  <a:gd name="connsiteY5" fmla="*/ 931069 h 1088232"/>
                  <a:gd name="connsiteX6" fmla="*/ 240642 w 352995"/>
                  <a:gd name="connsiteY6" fmla="*/ 826295 h 1088232"/>
                  <a:gd name="connsiteX7" fmla="*/ 271598 w 352995"/>
                  <a:gd name="connsiteY7" fmla="*/ 804864 h 1088232"/>
                  <a:gd name="connsiteX8" fmla="*/ 321605 w 352995"/>
                  <a:gd name="connsiteY8" fmla="*/ 797720 h 1088232"/>
                  <a:gd name="connsiteX9" fmla="*/ 352561 w 352995"/>
                  <a:gd name="connsiteY9" fmla="*/ 776290 h 1088232"/>
                  <a:gd name="connsiteX10" fmla="*/ 335892 w 352995"/>
                  <a:gd name="connsiteY10" fmla="*/ 709616 h 1088232"/>
                  <a:gd name="connsiteX11" fmla="*/ 343036 w 352995"/>
                  <a:gd name="connsiteY11" fmla="*/ 659609 h 1088232"/>
                  <a:gd name="connsiteX12" fmla="*/ 304936 w 352995"/>
                  <a:gd name="connsiteY12" fmla="*/ 561978 h 1088232"/>
                  <a:gd name="connsiteX13" fmla="*/ 283505 w 352995"/>
                  <a:gd name="connsiteY13" fmla="*/ 521497 h 1088232"/>
                  <a:gd name="connsiteX14" fmla="*/ 233498 w 352995"/>
                  <a:gd name="connsiteY14" fmla="*/ 464347 h 1088232"/>
                  <a:gd name="connsiteX15" fmla="*/ 252548 w 352995"/>
                  <a:gd name="connsiteY15" fmla="*/ 411959 h 1088232"/>
                  <a:gd name="connsiteX16" fmla="*/ 231117 w 352995"/>
                  <a:gd name="connsiteY16" fmla="*/ 392909 h 1088232"/>
                  <a:gd name="connsiteX17" fmla="*/ 197780 w 352995"/>
                  <a:gd name="connsiteY17" fmla="*/ 326234 h 1088232"/>
                  <a:gd name="connsiteX18" fmla="*/ 204923 w 352995"/>
                  <a:gd name="connsiteY18" fmla="*/ 297658 h 1088232"/>
                  <a:gd name="connsiteX19" fmla="*/ 178730 w 352995"/>
                  <a:gd name="connsiteY19" fmla="*/ 266703 h 1088232"/>
                  <a:gd name="connsiteX20" fmla="*/ 93005 w 352995"/>
                  <a:gd name="connsiteY20" fmla="*/ 295277 h 1088232"/>
                  <a:gd name="connsiteX21" fmla="*/ 76337 w 352995"/>
                  <a:gd name="connsiteY21" fmla="*/ 242890 h 1088232"/>
                  <a:gd name="connsiteX22" fmla="*/ 136 w 352995"/>
                  <a:gd name="connsiteY22" fmla="*/ 185740 h 1088232"/>
                  <a:gd name="connsiteX23" fmla="*/ 123961 w 352995"/>
                  <a:gd name="connsiteY23" fmla="*/ 0 h 1088232"/>
                  <a:gd name="connsiteX0" fmla="*/ 9661 w 352995"/>
                  <a:gd name="connsiteY0" fmla="*/ 1223963 h 1223963"/>
                  <a:gd name="connsiteX1" fmla="*/ 42998 w 352995"/>
                  <a:gd name="connsiteY1" fmla="*/ 1188245 h 1223963"/>
                  <a:gd name="connsiteX2" fmla="*/ 100148 w 352995"/>
                  <a:gd name="connsiteY2" fmla="*/ 1154907 h 1223963"/>
                  <a:gd name="connsiteX3" fmla="*/ 100148 w 352995"/>
                  <a:gd name="connsiteY3" fmla="*/ 1135857 h 1223963"/>
                  <a:gd name="connsiteX4" fmla="*/ 150155 w 352995"/>
                  <a:gd name="connsiteY4" fmla="*/ 1100138 h 1223963"/>
                  <a:gd name="connsiteX5" fmla="*/ 223973 w 352995"/>
                  <a:gd name="connsiteY5" fmla="*/ 1066800 h 1223963"/>
                  <a:gd name="connsiteX6" fmla="*/ 240642 w 352995"/>
                  <a:gd name="connsiteY6" fmla="*/ 962026 h 1223963"/>
                  <a:gd name="connsiteX7" fmla="*/ 271598 w 352995"/>
                  <a:gd name="connsiteY7" fmla="*/ 940595 h 1223963"/>
                  <a:gd name="connsiteX8" fmla="*/ 321605 w 352995"/>
                  <a:gd name="connsiteY8" fmla="*/ 933451 h 1223963"/>
                  <a:gd name="connsiteX9" fmla="*/ 352561 w 352995"/>
                  <a:gd name="connsiteY9" fmla="*/ 912021 h 1223963"/>
                  <a:gd name="connsiteX10" fmla="*/ 335892 w 352995"/>
                  <a:gd name="connsiteY10" fmla="*/ 845347 h 1223963"/>
                  <a:gd name="connsiteX11" fmla="*/ 343036 w 352995"/>
                  <a:gd name="connsiteY11" fmla="*/ 795340 h 1223963"/>
                  <a:gd name="connsiteX12" fmla="*/ 304936 w 352995"/>
                  <a:gd name="connsiteY12" fmla="*/ 697709 h 1223963"/>
                  <a:gd name="connsiteX13" fmla="*/ 283505 w 352995"/>
                  <a:gd name="connsiteY13" fmla="*/ 657228 h 1223963"/>
                  <a:gd name="connsiteX14" fmla="*/ 233498 w 352995"/>
                  <a:gd name="connsiteY14" fmla="*/ 600078 h 1223963"/>
                  <a:gd name="connsiteX15" fmla="*/ 252548 w 352995"/>
                  <a:gd name="connsiteY15" fmla="*/ 547690 h 1223963"/>
                  <a:gd name="connsiteX16" fmla="*/ 231117 w 352995"/>
                  <a:gd name="connsiteY16" fmla="*/ 528640 h 1223963"/>
                  <a:gd name="connsiteX17" fmla="*/ 197780 w 352995"/>
                  <a:gd name="connsiteY17" fmla="*/ 461965 h 1223963"/>
                  <a:gd name="connsiteX18" fmla="*/ 204923 w 352995"/>
                  <a:gd name="connsiteY18" fmla="*/ 433389 h 1223963"/>
                  <a:gd name="connsiteX19" fmla="*/ 178730 w 352995"/>
                  <a:gd name="connsiteY19" fmla="*/ 402434 h 1223963"/>
                  <a:gd name="connsiteX20" fmla="*/ 93005 w 352995"/>
                  <a:gd name="connsiteY20" fmla="*/ 431008 h 1223963"/>
                  <a:gd name="connsiteX21" fmla="*/ 76337 w 352995"/>
                  <a:gd name="connsiteY21" fmla="*/ 378621 h 1223963"/>
                  <a:gd name="connsiteX22" fmla="*/ 136 w 352995"/>
                  <a:gd name="connsiteY22" fmla="*/ 321471 h 1223963"/>
                  <a:gd name="connsiteX23" fmla="*/ 112055 w 352995"/>
                  <a:gd name="connsiteY23" fmla="*/ 0 h 1223963"/>
                  <a:gd name="connsiteX0" fmla="*/ 9661 w 352995"/>
                  <a:gd name="connsiteY0" fmla="*/ 1223963 h 1223963"/>
                  <a:gd name="connsiteX1" fmla="*/ 42998 w 352995"/>
                  <a:gd name="connsiteY1" fmla="*/ 1188245 h 1223963"/>
                  <a:gd name="connsiteX2" fmla="*/ 100148 w 352995"/>
                  <a:gd name="connsiteY2" fmla="*/ 1154907 h 1223963"/>
                  <a:gd name="connsiteX3" fmla="*/ 100148 w 352995"/>
                  <a:gd name="connsiteY3" fmla="*/ 1135857 h 1223963"/>
                  <a:gd name="connsiteX4" fmla="*/ 150155 w 352995"/>
                  <a:gd name="connsiteY4" fmla="*/ 1100138 h 1223963"/>
                  <a:gd name="connsiteX5" fmla="*/ 223973 w 352995"/>
                  <a:gd name="connsiteY5" fmla="*/ 1066800 h 1223963"/>
                  <a:gd name="connsiteX6" fmla="*/ 240642 w 352995"/>
                  <a:gd name="connsiteY6" fmla="*/ 962026 h 1223963"/>
                  <a:gd name="connsiteX7" fmla="*/ 271598 w 352995"/>
                  <a:gd name="connsiteY7" fmla="*/ 940595 h 1223963"/>
                  <a:gd name="connsiteX8" fmla="*/ 321605 w 352995"/>
                  <a:gd name="connsiteY8" fmla="*/ 933451 h 1223963"/>
                  <a:gd name="connsiteX9" fmla="*/ 352561 w 352995"/>
                  <a:gd name="connsiteY9" fmla="*/ 912021 h 1223963"/>
                  <a:gd name="connsiteX10" fmla="*/ 335892 w 352995"/>
                  <a:gd name="connsiteY10" fmla="*/ 845347 h 1223963"/>
                  <a:gd name="connsiteX11" fmla="*/ 343036 w 352995"/>
                  <a:gd name="connsiteY11" fmla="*/ 795340 h 1223963"/>
                  <a:gd name="connsiteX12" fmla="*/ 304936 w 352995"/>
                  <a:gd name="connsiteY12" fmla="*/ 697709 h 1223963"/>
                  <a:gd name="connsiteX13" fmla="*/ 283505 w 352995"/>
                  <a:gd name="connsiteY13" fmla="*/ 657228 h 1223963"/>
                  <a:gd name="connsiteX14" fmla="*/ 233498 w 352995"/>
                  <a:gd name="connsiteY14" fmla="*/ 600078 h 1223963"/>
                  <a:gd name="connsiteX15" fmla="*/ 252548 w 352995"/>
                  <a:gd name="connsiteY15" fmla="*/ 547690 h 1223963"/>
                  <a:gd name="connsiteX16" fmla="*/ 231117 w 352995"/>
                  <a:gd name="connsiteY16" fmla="*/ 528640 h 1223963"/>
                  <a:gd name="connsiteX17" fmla="*/ 197780 w 352995"/>
                  <a:gd name="connsiteY17" fmla="*/ 461965 h 1223963"/>
                  <a:gd name="connsiteX18" fmla="*/ 204923 w 352995"/>
                  <a:gd name="connsiteY18" fmla="*/ 433389 h 1223963"/>
                  <a:gd name="connsiteX19" fmla="*/ 178730 w 352995"/>
                  <a:gd name="connsiteY19" fmla="*/ 402434 h 1223963"/>
                  <a:gd name="connsiteX20" fmla="*/ 93005 w 352995"/>
                  <a:gd name="connsiteY20" fmla="*/ 431008 h 1223963"/>
                  <a:gd name="connsiteX21" fmla="*/ 76337 w 352995"/>
                  <a:gd name="connsiteY21" fmla="*/ 378621 h 1223963"/>
                  <a:gd name="connsiteX22" fmla="*/ 136 w 352995"/>
                  <a:gd name="connsiteY22" fmla="*/ 321471 h 1223963"/>
                  <a:gd name="connsiteX23" fmla="*/ 16806 w 352995"/>
                  <a:gd name="connsiteY23" fmla="*/ 221459 h 1223963"/>
                  <a:gd name="connsiteX24" fmla="*/ 112055 w 352995"/>
                  <a:gd name="connsiteY24" fmla="*/ 0 h 1223963"/>
                  <a:gd name="connsiteX0" fmla="*/ 173831 w 517165"/>
                  <a:gd name="connsiteY0" fmla="*/ 1135857 h 1135857"/>
                  <a:gd name="connsiteX1" fmla="*/ 207168 w 517165"/>
                  <a:gd name="connsiteY1" fmla="*/ 1100139 h 1135857"/>
                  <a:gd name="connsiteX2" fmla="*/ 264318 w 517165"/>
                  <a:gd name="connsiteY2" fmla="*/ 1066801 h 1135857"/>
                  <a:gd name="connsiteX3" fmla="*/ 264318 w 517165"/>
                  <a:gd name="connsiteY3" fmla="*/ 1047751 h 1135857"/>
                  <a:gd name="connsiteX4" fmla="*/ 314325 w 517165"/>
                  <a:gd name="connsiteY4" fmla="*/ 1012032 h 1135857"/>
                  <a:gd name="connsiteX5" fmla="*/ 388143 w 517165"/>
                  <a:gd name="connsiteY5" fmla="*/ 978694 h 1135857"/>
                  <a:gd name="connsiteX6" fmla="*/ 404812 w 517165"/>
                  <a:gd name="connsiteY6" fmla="*/ 873920 h 1135857"/>
                  <a:gd name="connsiteX7" fmla="*/ 435768 w 517165"/>
                  <a:gd name="connsiteY7" fmla="*/ 852489 h 1135857"/>
                  <a:gd name="connsiteX8" fmla="*/ 485775 w 517165"/>
                  <a:gd name="connsiteY8" fmla="*/ 845345 h 1135857"/>
                  <a:gd name="connsiteX9" fmla="*/ 516731 w 517165"/>
                  <a:gd name="connsiteY9" fmla="*/ 823915 h 1135857"/>
                  <a:gd name="connsiteX10" fmla="*/ 500062 w 517165"/>
                  <a:gd name="connsiteY10" fmla="*/ 757241 h 1135857"/>
                  <a:gd name="connsiteX11" fmla="*/ 507206 w 517165"/>
                  <a:gd name="connsiteY11" fmla="*/ 707234 h 1135857"/>
                  <a:gd name="connsiteX12" fmla="*/ 469106 w 517165"/>
                  <a:gd name="connsiteY12" fmla="*/ 609603 h 1135857"/>
                  <a:gd name="connsiteX13" fmla="*/ 447675 w 517165"/>
                  <a:gd name="connsiteY13" fmla="*/ 569122 h 1135857"/>
                  <a:gd name="connsiteX14" fmla="*/ 397668 w 517165"/>
                  <a:gd name="connsiteY14" fmla="*/ 511972 h 1135857"/>
                  <a:gd name="connsiteX15" fmla="*/ 416718 w 517165"/>
                  <a:gd name="connsiteY15" fmla="*/ 459584 h 1135857"/>
                  <a:gd name="connsiteX16" fmla="*/ 395287 w 517165"/>
                  <a:gd name="connsiteY16" fmla="*/ 440534 h 1135857"/>
                  <a:gd name="connsiteX17" fmla="*/ 361950 w 517165"/>
                  <a:gd name="connsiteY17" fmla="*/ 373859 h 1135857"/>
                  <a:gd name="connsiteX18" fmla="*/ 369093 w 517165"/>
                  <a:gd name="connsiteY18" fmla="*/ 345283 h 1135857"/>
                  <a:gd name="connsiteX19" fmla="*/ 342900 w 517165"/>
                  <a:gd name="connsiteY19" fmla="*/ 314328 h 1135857"/>
                  <a:gd name="connsiteX20" fmla="*/ 257175 w 517165"/>
                  <a:gd name="connsiteY20" fmla="*/ 342902 h 1135857"/>
                  <a:gd name="connsiteX21" fmla="*/ 240507 w 517165"/>
                  <a:gd name="connsiteY21" fmla="*/ 290515 h 1135857"/>
                  <a:gd name="connsiteX22" fmla="*/ 164306 w 517165"/>
                  <a:gd name="connsiteY22" fmla="*/ 233365 h 1135857"/>
                  <a:gd name="connsiteX23" fmla="*/ 180976 w 517165"/>
                  <a:gd name="connsiteY23" fmla="*/ 133353 h 1135857"/>
                  <a:gd name="connsiteX24" fmla="*/ 0 w 517165"/>
                  <a:gd name="connsiteY24" fmla="*/ 0 h 1135857"/>
                  <a:gd name="connsiteX0" fmla="*/ 173831 w 517165"/>
                  <a:gd name="connsiteY0" fmla="*/ 1135857 h 1135857"/>
                  <a:gd name="connsiteX1" fmla="*/ 207168 w 517165"/>
                  <a:gd name="connsiteY1" fmla="*/ 1100139 h 1135857"/>
                  <a:gd name="connsiteX2" fmla="*/ 264318 w 517165"/>
                  <a:gd name="connsiteY2" fmla="*/ 1066801 h 1135857"/>
                  <a:gd name="connsiteX3" fmla="*/ 264318 w 517165"/>
                  <a:gd name="connsiteY3" fmla="*/ 1047751 h 1135857"/>
                  <a:gd name="connsiteX4" fmla="*/ 314325 w 517165"/>
                  <a:gd name="connsiteY4" fmla="*/ 1012032 h 1135857"/>
                  <a:gd name="connsiteX5" fmla="*/ 388143 w 517165"/>
                  <a:gd name="connsiteY5" fmla="*/ 978694 h 1135857"/>
                  <a:gd name="connsiteX6" fmla="*/ 404812 w 517165"/>
                  <a:gd name="connsiteY6" fmla="*/ 873920 h 1135857"/>
                  <a:gd name="connsiteX7" fmla="*/ 435768 w 517165"/>
                  <a:gd name="connsiteY7" fmla="*/ 852489 h 1135857"/>
                  <a:gd name="connsiteX8" fmla="*/ 485775 w 517165"/>
                  <a:gd name="connsiteY8" fmla="*/ 845345 h 1135857"/>
                  <a:gd name="connsiteX9" fmla="*/ 516731 w 517165"/>
                  <a:gd name="connsiteY9" fmla="*/ 823915 h 1135857"/>
                  <a:gd name="connsiteX10" fmla="*/ 500062 w 517165"/>
                  <a:gd name="connsiteY10" fmla="*/ 757241 h 1135857"/>
                  <a:gd name="connsiteX11" fmla="*/ 507206 w 517165"/>
                  <a:gd name="connsiteY11" fmla="*/ 707234 h 1135857"/>
                  <a:gd name="connsiteX12" fmla="*/ 469106 w 517165"/>
                  <a:gd name="connsiteY12" fmla="*/ 609603 h 1135857"/>
                  <a:gd name="connsiteX13" fmla="*/ 447675 w 517165"/>
                  <a:gd name="connsiteY13" fmla="*/ 569122 h 1135857"/>
                  <a:gd name="connsiteX14" fmla="*/ 397668 w 517165"/>
                  <a:gd name="connsiteY14" fmla="*/ 511972 h 1135857"/>
                  <a:gd name="connsiteX15" fmla="*/ 416718 w 517165"/>
                  <a:gd name="connsiteY15" fmla="*/ 459584 h 1135857"/>
                  <a:gd name="connsiteX16" fmla="*/ 395287 w 517165"/>
                  <a:gd name="connsiteY16" fmla="*/ 440534 h 1135857"/>
                  <a:gd name="connsiteX17" fmla="*/ 361950 w 517165"/>
                  <a:gd name="connsiteY17" fmla="*/ 373859 h 1135857"/>
                  <a:gd name="connsiteX18" fmla="*/ 369093 w 517165"/>
                  <a:gd name="connsiteY18" fmla="*/ 345283 h 1135857"/>
                  <a:gd name="connsiteX19" fmla="*/ 342900 w 517165"/>
                  <a:gd name="connsiteY19" fmla="*/ 314328 h 1135857"/>
                  <a:gd name="connsiteX20" fmla="*/ 257175 w 517165"/>
                  <a:gd name="connsiteY20" fmla="*/ 342902 h 1135857"/>
                  <a:gd name="connsiteX21" fmla="*/ 240507 w 517165"/>
                  <a:gd name="connsiteY21" fmla="*/ 290515 h 1135857"/>
                  <a:gd name="connsiteX22" fmla="*/ 164306 w 517165"/>
                  <a:gd name="connsiteY22" fmla="*/ 233365 h 1135857"/>
                  <a:gd name="connsiteX23" fmla="*/ 180976 w 517165"/>
                  <a:gd name="connsiteY23" fmla="*/ 133353 h 1135857"/>
                  <a:gd name="connsiteX24" fmla="*/ 154782 w 517165"/>
                  <a:gd name="connsiteY24" fmla="*/ 50009 h 1135857"/>
                  <a:gd name="connsiteX25" fmla="*/ 0 w 517165"/>
                  <a:gd name="connsiteY25" fmla="*/ 0 h 1135857"/>
                  <a:gd name="connsiteX0" fmla="*/ 150019 w 493353"/>
                  <a:gd name="connsiteY0" fmla="*/ 1254919 h 1254919"/>
                  <a:gd name="connsiteX1" fmla="*/ 183356 w 493353"/>
                  <a:gd name="connsiteY1" fmla="*/ 1219201 h 1254919"/>
                  <a:gd name="connsiteX2" fmla="*/ 240506 w 493353"/>
                  <a:gd name="connsiteY2" fmla="*/ 1185863 h 1254919"/>
                  <a:gd name="connsiteX3" fmla="*/ 240506 w 493353"/>
                  <a:gd name="connsiteY3" fmla="*/ 1166813 h 1254919"/>
                  <a:gd name="connsiteX4" fmla="*/ 290513 w 493353"/>
                  <a:gd name="connsiteY4" fmla="*/ 1131094 h 1254919"/>
                  <a:gd name="connsiteX5" fmla="*/ 364331 w 493353"/>
                  <a:gd name="connsiteY5" fmla="*/ 1097756 h 1254919"/>
                  <a:gd name="connsiteX6" fmla="*/ 381000 w 493353"/>
                  <a:gd name="connsiteY6" fmla="*/ 992982 h 1254919"/>
                  <a:gd name="connsiteX7" fmla="*/ 411956 w 493353"/>
                  <a:gd name="connsiteY7" fmla="*/ 971551 h 1254919"/>
                  <a:gd name="connsiteX8" fmla="*/ 461963 w 493353"/>
                  <a:gd name="connsiteY8" fmla="*/ 964407 h 1254919"/>
                  <a:gd name="connsiteX9" fmla="*/ 492919 w 493353"/>
                  <a:gd name="connsiteY9" fmla="*/ 942977 h 1254919"/>
                  <a:gd name="connsiteX10" fmla="*/ 476250 w 493353"/>
                  <a:gd name="connsiteY10" fmla="*/ 876303 h 1254919"/>
                  <a:gd name="connsiteX11" fmla="*/ 483394 w 493353"/>
                  <a:gd name="connsiteY11" fmla="*/ 826296 h 1254919"/>
                  <a:gd name="connsiteX12" fmla="*/ 445294 w 493353"/>
                  <a:gd name="connsiteY12" fmla="*/ 728665 h 1254919"/>
                  <a:gd name="connsiteX13" fmla="*/ 423863 w 493353"/>
                  <a:gd name="connsiteY13" fmla="*/ 688184 h 1254919"/>
                  <a:gd name="connsiteX14" fmla="*/ 373856 w 493353"/>
                  <a:gd name="connsiteY14" fmla="*/ 631034 h 1254919"/>
                  <a:gd name="connsiteX15" fmla="*/ 392906 w 493353"/>
                  <a:gd name="connsiteY15" fmla="*/ 578646 h 1254919"/>
                  <a:gd name="connsiteX16" fmla="*/ 371475 w 493353"/>
                  <a:gd name="connsiteY16" fmla="*/ 559596 h 1254919"/>
                  <a:gd name="connsiteX17" fmla="*/ 338138 w 493353"/>
                  <a:gd name="connsiteY17" fmla="*/ 492921 h 1254919"/>
                  <a:gd name="connsiteX18" fmla="*/ 345281 w 493353"/>
                  <a:gd name="connsiteY18" fmla="*/ 464345 h 1254919"/>
                  <a:gd name="connsiteX19" fmla="*/ 319088 w 493353"/>
                  <a:gd name="connsiteY19" fmla="*/ 433390 h 1254919"/>
                  <a:gd name="connsiteX20" fmla="*/ 233363 w 493353"/>
                  <a:gd name="connsiteY20" fmla="*/ 461964 h 1254919"/>
                  <a:gd name="connsiteX21" fmla="*/ 216695 w 493353"/>
                  <a:gd name="connsiteY21" fmla="*/ 409577 h 1254919"/>
                  <a:gd name="connsiteX22" fmla="*/ 140494 w 493353"/>
                  <a:gd name="connsiteY22" fmla="*/ 352427 h 1254919"/>
                  <a:gd name="connsiteX23" fmla="*/ 157164 w 493353"/>
                  <a:gd name="connsiteY23" fmla="*/ 252415 h 1254919"/>
                  <a:gd name="connsiteX24" fmla="*/ 130970 w 493353"/>
                  <a:gd name="connsiteY24" fmla="*/ 169071 h 1254919"/>
                  <a:gd name="connsiteX25" fmla="*/ 0 w 493353"/>
                  <a:gd name="connsiteY25" fmla="*/ 0 h 1254919"/>
                  <a:gd name="connsiteX0" fmla="*/ 150019 w 493353"/>
                  <a:gd name="connsiteY0" fmla="*/ 1254919 h 1254919"/>
                  <a:gd name="connsiteX1" fmla="*/ 183356 w 493353"/>
                  <a:gd name="connsiteY1" fmla="*/ 1219201 h 1254919"/>
                  <a:gd name="connsiteX2" fmla="*/ 240506 w 493353"/>
                  <a:gd name="connsiteY2" fmla="*/ 1185863 h 1254919"/>
                  <a:gd name="connsiteX3" fmla="*/ 240506 w 493353"/>
                  <a:gd name="connsiteY3" fmla="*/ 1166813 h 1254919"/>
                  <a:gd name="connsiteX4" fmla="*/ 290513 w 493353"/>
                  <a:gd name="connsiteY4" fmla="*/ 1131094 h 1254919"/>
                  <a:gd name="connsiteX5" fmla="*/ 364331 w 493353"/>
                  <a:gd name="connsiteY5" fmla="*/ 1097756 h 1254919"/>
                  <a:gd name="connsiteX6" fmla="*/ 381000 w 493353"/>
                  <a:gd name="connsiteY6" fmla="*/ 992982 h 1254919"/>
                  <a:gd name="connsiteX7" fmla="*/ 411956 w 493353"/>
                  <a:gd name="connsiteY7" fmla="*/ 971551 h 1254919"/>
                  <a:gd name="connsiteX8" fmla="*/ 461963 w 493353"/>
                  <a:gd name="connsiteY8" fmla="*/ 964407 h 1254919"/>
                  <a:gd name="connsiteX9" fmla="*/ 492919 w 493353"/>
                  <a:gd name="connsiteY9" fmla="*/ 942977 h 1254919"/>
                  <a:gd name="connsiteX10" fmla="*/ 476250 w 493353"/>
                  <a:gd name="connsiteY10" fmla="*/ 876303 h 1254919"/>
                  <a:gd name="connsiteX11" fmla="*/ 483394 w 493353"/>
                  <a:gd name="connsiteY11" fmla="*/ 826296 h 1254919"/>
                  <a:gd name="connsiteX12" fmla="*/ 445294 w 493353"/>
                  <a:gd name="connsiteY12" fmla="*/ 728665 h 1254919"/>
                  <a:gd name="connsiteX13" fmla="*/ 423863 w 493353"/>
                  <a:gd name="connsiteY13" fmla="*/ 688184 h 1254919"/>
                  <a:gd name="connsiteX14" fmla="*/ 373856 w 493353"/>
                  <a:gd name="connsiteY14" fmla="*/ 631034 h 1254919"/>
                  <a:gd name="connsiteX15" fmla="*/ 392906 w 493353"/>
                  <a:gd name="connsiteY15" fmla="*/ 578646 h 1254919"/>
                  <a:gd name="connsiteX16" fmla="*/ 371475 w 493353"/>
                  <a:gd name="connsiteY16" fmla="*/ 559596 h 1254919"/>
                  <a:gd name="connsiteX17" fmla="*/ 338138 w 493353"/>
                  <a:gd name="connsiteY17" fmla="*/ 492921 h 1254919"/>
                  <a:gd name="connsiteX18" fmla="*/ 345281 w 493353"/>
                  <a:gd name="connsiteY18" fmla="*/ 464345 h 1254919"/>
                  <a:gd name="connsiteX19" fmla="*/ 319088 w 493353"/>
                  <a:gd name="connsiteY19" fmla="*/ 433390 h 1254919"/>
                  <a:gd name="connsiteX20" fmla="*/ 233363 w 493353"/>
                  <a:gd name="connsiteY20" fmla="*/ 461964 h 1254919"/>
                  <a:gd name="connsiteX21" fmla="*/ 216695 w 493353"/>
                  <a:gd name="connsiteY21" fmla="*/ 409577 h 1254919"/>
                  <a:gd name="connsiteX22" fmla="*/ 140494 w 493353"/>
                  <a:gd name="connsiteY22" fmla="*/ 352427 h 1254919"/>
                  <a:gd name="connsiteX23" fmla="*/ 157164 w 493353"/>
                  <a:gd name="connsiteY23" fmla="*/ 252415 h 1254919"/>
                  <a:gd name="connsiteX24" fmla="*/ 130970 w 493353"/>
                  <a:gd name="connsiteY24" fmla="*/ 169071 h 1254919"/>
                  <a:gd name="connsiteX25" fmla="*/ 123826 w 493353"/>
                  <a:gd name="connsiteY25" fmla="*/ 111921 h 1254919"/>
                  <a:gd name="connsiteX26" fmla="*/ 0 w 493353"/>
                  <a:gd name="connsiteY26" fmla="*/ 0 h 1254919"/>
                  <a:gd name="connsiteX0" fmla="*/ 280988 w 624322"/>
                  <a:gd name="connsiteY0" fmla="*/ 1450182 h 1450182"/>
                  <a:gd name="connsiteX1" fmla="*/ 314325 w 624322"/>
                  <a:gd name="connsiteY1" fmla="*/ 1414464 h 1450182"/>
                  <a:gd name="connsiteX2" fmla="*/ 371475 w 624322"/>
                  <a:gd name="connsiteY2" fmla="*/ 1381126 h 1450182"/>
                  <a:gd name="connsiteX3" fmla="*/ 371475 w 624322"/>
                  <a:gd name="connsiteY3" fmla="*/ 1362076 h 1450182"/>
                  <a:gd name="connsiteX4" fmla="*/ 421482 w 624322"/>
                  <a:gd name="connsiteY4" fmla="*/ 1326357 h 1450182"/>
                  <a:gd name="connsiteX5" fmla="*/ 495300 w 624322"/>
                  <a:gd name="connsiteY5" fmla="*/ 1293019 h 1450182"/>
                  <a:gd name="connsiteX6" fmla="*/ 511969 w 624322"/>
                  <a:gd name="connsiteY6" fmla="*/ 1188245 h 1450182"/>
                  <a:gd name="connsiteX7" fmla="*/ 542925 w 624322"/>
                  <a:gd name="connsiteY7" fmla="*/ 1166814 h 1450182"/>
                  <a:gd name="connsiteX8" fmla="*/ 592932 w 624322"/>
                  <a:gd name="connsiteY8" fmla="*/ 1159670 h 1450182"/>
                  <a:gd name="connsiteX9" fmla="*/ 623888 w 624322"/>
                  <a:gd name="connsiteY9" fmla="*/ 1138240 h 1450182"/>
                  <a:gd name="connsiteX10" fmla="*/ 607219 w 624322"/>
                  <a:gd name="connsiteY10" fmla="*/ 1071566 h 1450182"/>
                  <a:gd name="connsiteX11" fmla="*/ 614363 w 624322"/>
                  <a:gd name="connsiteY11" fmla="*/ 1021559 h 1450182"/>
                  <a:gd name="connsiteX12" fmla="*/ 576263 w 624322"/>
                  <a:gd name="connsiteY12" fmla="*/ 923928 h 1450182"/>
                  <a:gd name="connsiteX13" fmla="*/ 554832 w 624322"/>
                  <a:gd name="connsiteY13" fmla="*/ 883447 h 1450182"/>
                  <a:gd name="connsiteX14" fmla="*/ 504825 w 624322"/>
                  <a:gd name="connsiteY14" fmla="*/ 826297 h 1450182"/>
                  <a:gd name="connsiteX15" fmla="*/ 523875 w 624322"/>
                  <a:gd name="connsiteY15" fmla="*/ 773909 h 1450182"/>
                  <a:gd name="connsiteX16" fmla="*/ 502444 w 624322"/>
                  <a:gd name="connsiteY16" fmla="*/ 754859 h 1450182"/>
                  <a:gd name="connsiteX17" fmla="*/ 469107 w 624322"/>
                  <a:gd name="connsiteY17" fmla="*/ 688184 h 1450182"/>
                  <a:gd name="connsiteX18" fmla="*/ 476250 w 624322"/>
                  <a:gd name="connsiteY18" fmla="*/ 659608 h 1450182"/>
                  <a:gd name="connsiteX19" fmla="*/ 450057 w 624322"/>
                  <a:gd name="connsiteY19" fmla="*/ 628653 h 1450182"/>
                  <a:gd name="connsiteX20" fmla="*/ 364332 w 624322"/>
                  <a:gd name="connsiteY20" fmla="*/ 657227 h 1450182"/>
                  <a:gd name="connsiteX21" fmla="*/ 347664 w 624322"/>
                  <a:gd name="connsiteY21" fmla="*/ 604840 h 1450182"/>
                  <a:gd name="connsiteX22" fmla="*/ 271463 w 624322"/>
                  <a:gd name="connsiteY22" fmla="*/ 547690 h 1450182"/>
                  <a:gd name="connsiteX23" fmla="*/ 288133 w 624322"/>
                  <a:gd name="connsiteY23" fmla="*/ 447678 h 1450182"/>
                  <a:gd name="connsiteX24" fmla="*/ 261939 w 624322"/>
                  <a:gd name="connsiteY24" fmla="*/ 364334 h 1450182"/>
                  <a:gd name="connsiteX25" fmla="*/ 254795 w 624322"/>
                  <a:gd name="connsiteY25" fmla="*/ 307184 h 1450182"/>
                  <a:gd name="connsiteX26" fmla="*/ 0 w 624322"/>
                  <a:gd name="connsiteY26" fmla="*/ 0 h 1450182"/>
                  <a:gd name="connsiteX0" fmla="*/ 280988 w 624322"/>
                  <a:gd name="connsiteY0" fmla="*/ 1450182 h 1450182"/>
                  <a:gd name="connsiteX1" fmla="*/ 314325 w 624322"/>
                  <a:gd name="connsiteY1" fmla="*/ 1414464 h 1450182"/>
                  <a:gd name="connsiteX2" fmla="*/ 371475 w 624322"/>
                  <a:gd name="connsiteY2" fmla="*/ 1381126 h 1450182"/>
                  <a:gd name="connsiteX3" fmla="*/ 371475 w 624322"/>
                  <a:gd name="connsiteY3" fmla="*/ 1362076 h 1450182"/>
                  <a:gd name="connsiteX4" fmla="*/ 421482 w 624322"/>
                  <a:gd name="connsiteY4" fmla="*/ 1326357 h 1450182"/>
                  <a:gd name="connsiteX5" fmla="*/ 495300 w 624322"/>
                  <a:gd name="connsiteY5" fmla="*/ 1293019 h 1450182"/>
                  <a:gd name="connsiteX6" fmla="*/ 511969 w 624322"/>
                  <a:gd name="connsiteY6" fmla="*/ 1188245 h 1450182"/>
                  <a:gd name="connsiteX7" fmla="*/ 542925 w 624322"/>
                  <a:gd name="connsiteY7" fmla="*/ 1166814 h 1450182"/>
                  <a:gd name="connsiteX8" fmla="*/ 592932 w 624322"/>
                  <a:gd name="connsiteY8" fmla="*/ 1159670 h 1450182"/>
                  <a:gd name="connsiteX9" fmla="*/ 623888 w 624322"/>
                  <a:gd name="connsiteY9" fmla="*/ 1138240 h 1450182"/>
                  <a:gd name="connsiteX10" fmla="*/ 607219 w 624322"/>
                  <a:gd name="connsiteY10" fmla="*/ 1071566 h 1450182"/>
                  <a:gd name="connsiteX11" fmla="*/ 614363 w 624322"/>
                  <a:gd name="connsiteY11" fmla="*/ 1021559 h 1450182"/>
                  <a:gd name="connsiteX12" fmla="*/ 576263 w 624322"/>
                  <a:gd name="connsiteY12" fmla="*/ 923928 h 1450182"/>
                  <a:gd name="connsiteX13" fmla="*/ 554832 w 624322"/>
                  <a:gd name="connsiteY13" fmla="*/ 883447 h 1450182"/>
                  <a:gd name="connsiteX14" fmla="*/ 504825 w 624322"/>
                  <a:gd name="connsiteY14" fmla="*/ 826297 h 1450182"/>
                  <a:gd name="connsiteX15" fmla="*/ 523875 w 624322"/>
                  <a:gd name="connsiteY15" fmla="*/ 773909 h 1450182"/>
                  <a:gd name="connsiteX16" fmla="*/ 502444 w 624322"/>
                  <a:gd name="connsiteY16" fmla="*/ 754859 h 1450182"/>
                  <a:gd name="connsiteX17" fmla="*/ 469107 w 624322"/>
                  <a:gd name="connsiteY17" fmla="*/ 688184 h 1450182"/>
                  <a:gd name="connsiteX18" fmla="*/ 476250 w 624322"/>
                  <a:gd name="connsiteY18" fmla="*/ 659608 h 1450182"/>
                  <a:gd name="connsiteX19" fmla="*/ 450057 w 624322"/>
                  <a:gd name="connsiteY19" fmla="*/ 628653 h 1450182"/>
                  <a:gd name="connsiteX20" fmla="*/ 364332 w 624322"/>
                  <a:gd name="connsiteY20" fmla="*/ 657227 h 1450182"/>
                  <a:gd name="connsiteX21" fmla="*/ 347664 w 624322"/>
                  <a:gd name="connsiteY21" fmla="*/ 604840 h 1450182"/>
                  <a:gd name="connsiteX22" fmla="*/ 271463 w 624322"/>
                  <a:gd name="connsiteY22" fmla="*/ 547690 h 1450182"/>
                  <a:gd name="connsiteX23" fmla="*/ 288133 w 624322"/>
                  <a:gd name="connsiteY23" fmla="*/ 447678 h 1450182"/>
                  <a:gd name="connsiteX24" fmla="*/ 261939 w 624322"/>
                  <a:gd name="connsiteY24" fmla="*/ 364334 h 1450182"/>
                  <a:gd name="connsiteX25" fmla="*/ 254795 w 624322"/>
                  <a:gd name="connsiteY25" fmla="*/ 307184 h 1450182"/>
                  <a:gd name="connsiteX26" fmla="*/ 283370 w 624322"/>
                  <a:gd name="connsiteY26" fmla="*/ 264322 h 1450182"/>
                  <a:gd name="connsiteX27" fmla="*/ 0 w 624322"/>
                  <a:gd name="connsiteY27" fmla="*/ 0 h 1450182"/>
                  <a:gd name="connsiteX0" fmla="*/ 280988 w 624322"/>
                  <a:gd name="connsiteY0" fmla="*/ 1450182 h 1450182"/>
                  <a:gd name="connsiteX1" fmla="*/ 314325 w 624322"/>
                  <a:gd name="connsiteY1" fmla="*/ 1414464 h 1450182"/>
                  <a:gd name="connsiteX2" fmla="*/ 371475 w 624322"/>
                  <a:gd name="connsiteY2" fmla="*/ 1381126 h 1450182"/>
                  <a:gd name="connsiteX3" fmla="*/ 371475 w 624322"/>
                  <a:gd name="connsiteY3" fmla="*/ 1362076 h 1450182"/>
                  <a:gd name="connsiteX4" fmla="*/ 421482 w 624322"/>
                  <a:gd name="connsiteY4" fmla="*/ 1326357 h 1450182"/>
                  <a:gd name="connsiteX5" fmla="*/ 495300 w 624322"/>
                  <a:gd name="connsiteY5" fmla="*/ 1293019 h 1450182"/>
                  <a:gd name="connsiteX6" fmla="*/ 511969 w 624322"/>
                  <a:gd name="connsiteY6" fmla="*/ 1188245 h 1450182"/>
                  <a:gd name="connsiteX7" fmla="*/ 542925 w 624322"/>
                  <a:gd name="connsiteY7" fmla="*/ 1166814 h 1450182"/>
                  <a:gd name="connsiteX8" fmla="*/ 592932 w 624322"/>
                  <a:gd name="connsiteY8" fmla="*/ 1159670 h 1450182"/>
                  <a:gd name="connsiteX9" fmla="*/ 623888 w 624322"/>
                  <a:gd name="connsiteY9" fmla="*/ 1138240 h 1450182"/>
                  <a:gd name="connsiteX10" fmla="*/ 607219 w 624322"/>
                  <a:gd name="connsiteY10" fmla="*/ 1071566 h 1450182"/>
                  <a:gd name="connsiteX11" fmla="*/ 614363 w 624322"/>
                  <a:gd name="connsiteY11" fmla="*/ 1021559 h 1450182"/>
                  <a:gd name="connsiteX12" fmla="*/ 576263 w 624322"/>
                  <a:gd name="connsiteY12" fmla="*/ 923928 h 1450182"/>
                  <a:gd name="connsiteX13" fmla="*/ 554832 w 624322"/>
                  <a:gd name="connsiteY13" fmla="*/ 883447 h 1450182"/>
                  <a:gd name="connsiteX14" fmla="*/ 504825 w 624322"/>
                  <a:gd name="connsiteY14" fmla="*/ 826297 h 1450182"/>
                  <a:gd name="connsiteX15" fmla="*/ 523875 w 624322"/>
                  <a:gd name="connsiteY15" fmla="*/ 773909 h 1450182"/>
                  <a:gd name="connsiteX16" fmla="*/ 502444 w 624322"/>
                  <a:gd name="connsiteY16" fmla="*/ 754859 h 1450182"/>
                  <a:gd name="connsiteX17" fmla="*/ 469107 w 624322"/>
                  <a:gd name="connsiteY17" fmla="*/ 688184 h 1450182"/>
                  <a:gd name="connsiteX18" fmla="*/ 476250 w 624322"/>
                  <a:gd name="connsiteY18" fmla="*/ 659608 h 1450182"/>
                  <a:gd name="connsiteX19" fmla="*/ 450057 w 624322"/>
                  <a:gd name="connsiteY19" fmla="*/ 628653 h 1450182"/>
                  <a:gd name="connsiteX20" fmla="*/ 364332 w 624322"/>
                  <a:gd name="connsiteY20" fmla="*/ 657227 h 1450182"/>
                  <a:gd name="connsiteX21" fmla="*/ 347664 w 624322"/>
                  <a:gd name="connsiteY21" fmla="*/ 604840 h 1450182"/>
                  <a:gd name="connsiteX22" fmla="*/ 271463 w 624322"/>
                  <a:gd name="connsiteY22" fmla="*/ 547690 h 1450182"/>
                  <a:gd name="connsiteX23" fmla="*/ 288133 w 624322"/>
                  <a:gd name="connsiteY23" fmla="*/ 447678 h 1450182"/>
                  <a:gd name="connsiteX24" fmla="*/ 261939 w 624322"/>
                  <a:gd name="connsiteY24" fmla="*/ 364334 h 1450182"/>
                  <a:gd name="connsiteX25" fmla="*/ 254795 w 624322"/>
                  <a:gd name="connsiteY25" fmla="*/ 307184 h 1450182"/>
                  <a:gd name="connsiteX26" fmla="*/ 283370 w 624322"/>
                  <a:gd name="connsiteY26" fmla="*/ 264322 h 1450182"/>
                  <a:gd name="connsiteX27" fmla="*/ 285751 w 624322"/>
                  <a:gd name="connsiteY27" fmla="*/ 235747 h 1450182"/>
                  <a:gd name="connsiteX28" fmla="*/ 0 w 624322"/>
                  <a:gd name="connsiteY28" fmla="*/ 0 h 1450182"/>
                  <a:gd name="connsiteX0" fmla="*/ 464344 w 807678"/>
                  <a:gd name="connsiteY0" fmla="*/ 1216819 h 1216819"/>
                  <a:gd name="connsiteX1" fmla="*/ 497681 w 807678"/>
                  <a:gd name="connsiteY1" fmla="*/ 1181101 h 1216819"/>
                  <a:gd name="connsiteX2" fmla="*/ 554831 w 807678"/>
                  <a:gd name="connsiteY2" fmla="*/ 1147763 h 1216819"/>
                  <a:gd name="connsiteX3" fmla="*/ 554831 w 807678"/>
                  <a:gd name="connsiteY3" fmla="*/ 1128713 h 1216819"/>
                  <a:gd name="connsiteX4" fmla="*/ 604838 w 807678"/>
                  <a:gd name="connsiteY4" fmla="*/ 1092994 h 1216819"/>
                  <a:gd name="connsiteX5" fmla="*/ 678656 w 807678"/>
                  <a:gd name="connsiteY5" fmla="*/ 1059656 h 1216819"/>
                  <a:gd name="connsiteX6" fmla="*/ 695325 w 807678"/>
                  <a:gd name="connsiteY6" fmla="*/ 954882 h 1216819"/>
                  <a:gd name="connsiteX7" fmla="*/ 726281 w 807678"/>
                  <a:gd name="connsiteY7" fmla="*/ 933451 h 1216819"/>
                  <a:gd name="connsiteX8" fmla="*/ 776288 w 807678"/>
                  <a:gd name="connsiteY8" fmla="*/ 926307 h 1216819"/>
                  <a:gd name="connsiteX9" fmla="*/ 807244 w 807678"/>
                  <a:gd name="connsiteY9" fmla="*/ 904877 h 1216819"/>
                  <a:gd name="connsiteX10" fmla="*/ 790575 w 807678"/>
                  <a:gd name="connsiteY10" fmla="*/ 838203 h 1216819"/>
                  <a:gd name="connsiteX11" fmla="*/ 797719 w 807678"/>
                  <a:gd name="connsiteY11" fmla="*/ 788196 h 1216819"/>
                  <a:gd name="connsiteX12" fmla="*/ 759619 w 807678"/>
                  <a:gd name="connsiteY12" fmla="*/ 690565 h 1216819"/>
                  <a:gd name="connsiteX13" fmla="*/ 738188 w 807678"/>
                  <a:gd name="connsiteY13" fmla="*/ 650084 h 1216819"/>
                  <a:gd name="connsiteX14" fmla="*/ 688181 w 807678"/>
                  <a:gd name="connsiteY14" fmla="*/ 592934 h 1216819"/>
                  <a:gd name="connsiteX15" fmla="*/ 707231 w 807678"/>
                  <a:gd name="connsiteY15" fmla="*/ 540546 h 1216819"/>
                  <a:gd name="connsiteX16" fmla="*/ 685800 w 807678"/>
                  <a:gd name="connsiteY16" fmla="*/ 521496 h 1216819"/>
                  <a:gd name="connsiteX17" fmla="*/ 652463 w 807678"/>
                  <a:gd name="connsiteY17" fmla="*/ 454821 h 1216819"/>
                  <a:gd name="connsiteX18" fmla="*/ 659606 w 807678"/>
                  <a:gd name="connsiteY18" fmla="*/ 426245 h 1216819"/>
                  <a:gd name="connsiteX19" fmla="*/ 633413 w 807678"/>
                  <a:gd name="connsiteY19" fmla="*/ 395290 h 1216819"/>
                  <a:gd name="connsiteX20" fmla="*/ 547688 w 807678"/>
                  <a:gd name="connsiteY20" fmla="*/ 423864 h 1216819"/>
                  <a:gd name="connsiteX21" fmla="*/ 531020 w 807678"/>
                  <a:gd name="connsiteY21" fmla="*/ 371477 h 1216819"/>
                  <a:gd name="connsiteX22" fmla="*/ 454819 w 807678"/>
                  <a:gd name="connsiteY22" fmla="*/ 314327 h 1216819"/>
                  <a:gd name="connsiteX23" fmla="*/ 471489 w 807678"/>
                  <a:gd name="connsiteY23" fmla="*/ 214315 h 1216819"/>
                  <a:gd name="connsiteX24" fmla="*/ 445295 w 807678"/>
                  <a:gd name="connsiteY24" fmla="*/ 130971 h 1216819"/>
                  <a:gd name="connsiteX25" fmla="*/ 438151 w 807678"/>
                  <a:gd name="connsiteY25" fmla="*/ 73821 h 1216819"/>
                  <a:gd name="connsiteX26" fmla="*/ 466726 w 807678"/>
                  <a:gd name="connsiteY26" fmla="*/ 30959 h 1216819"/>
                  <a:gd name="connsiteX27" fmla="*/ 469107 w 807678"/>
                  <a:gd name="connsiteY27" fmla="*/ 2384 h 1216819"/>
                  <a:gd name="connsiteX28" fmla="*/ 0 w 807678"/>
                  <a:gd name="connsiteY28" fmla="*/ 0 h 1216819"/>
                  <a:gd name="connsiteX0" fmla="*/ 464344 w 807678"/>
                  <a:gd name="connsiteY0" fmla="*/ 1238248 h 1238248"/>
                  <a:gd name="connsiteX1" fmla="*/ 497681 w 807678"/>
                  <a:gd name="connsiteY1" fmla="*/ 1202530 h 1238248"/>
                  <a:gd name="connsiteX2" fmla="*/ 554831 w 807678"/>
                  <a:gd name="connsiteY2" fmla="*/ 1169192 h 1238248"/>
                  <a:gd name="connsiteX3" fmla="*/ 554831 w 807678"/>
                  <a:gd name="connsiteY3" fmla="*/ 1150142 h 1238248"/>
                  <a:gd name="connsiteX4" fmla="*/ 604838 w 807678"/>
                  <a:gd name="connsiteY4" fmla="*/ 1114423 h 1238248"/>
                  <a:gd name="connsiteX5" fmla="*/ 678656 w 807678"/>
                  <a:gd name="connsiteY5" fmla="*/ 1081085 h 1238248"/>
                  <a:gd name="connsiteX6" fmla="*/ 695325 w 807678"/>
                  <a:gd name="connsiteY6" fmla="*/ 976311 h 1238248"/>
                  <a:gd name="connsiteX7" fmla="*/ 726281 w 807678"/>
                  <a:gd name="connsiteY7" fmla="*/ 954880 h 1238248"/>
                  <a:gd name="connsiteX8" fmla="*/ 776288 w 807678"/>
                  <a:gd name="connsiteY8" fmla="*/ 947736 h 1238248"/>
                  <a:gd name="connsiteX9" fmla="*/ 807244 w 807678"/>
                  <a:gd name="connsiteY9" fmla="*/ 926306 h 1238248"/>
                  <a:gd name="connsiteX10" fmla="*/ 790575 w 807678"/>
                  <a:gd name="connsiteY10" fmla="*/ 859632 h 1238248"/>
                  <a:gd name="connsiteX11" fmla="*/ 797719 w 807678"/>
                  <a:gd name="connsiteY11" fmla="*/ 809625 h 1238248"/>
                  <a:gd name="connsiteX12" fmla="*/ 759619 w 807678"/>
                  <a:gd name="connsiteY12" fmla="*/ 711994 h 1238248"/>
                  <a:gd name="connsiteX13" fmla="*/ 738188 w 807678"/>
                  <a:gd name="connsiteY13" fmla="*/ 671513 h 1238248"/>
                  <a:gd name="connsiteX14" fmla="*/ 688181 w 807678"/>
                  <a:gd name="connsiteY14" fmla="*/ 614363 h 1238248"/>
                  <a:gd name="connsiteX15" fmla="*/ 707231 w 807678"/>
                  <a:gd name="connsiteY15" fmla="*/ 561975 h 1238248"/>
                  <a:gd name="connsiteX16" fmla="*/ 685800 w 807678"/>
                  <a:gd name="connsiteY16" fmla="*/ 542925 h 1238248"/>
                  <a:gd name="connsiteX17" fmla="*/ 652463 w 807678"/>
                  <a:gd name="connsiteY17" fmla="*/ 476250 h 1238248"/>
                  <a:gd name="connsiteX18" fmla="*/ 659606 w 807678"/>
                  <a:gd name="connsiteY18" fmla="*/ 447674 h 1238248"/>
                  <a:gd name="connsiteX19" fmla="*/ 633413 w 807678"/>
                  <a:gd name="connsiteY19" fmla="*/ 416719 h 1238248"/>
                  <a:gd name="connsiteX20" fmla="*/ 547688 w 807678"/>
                  <a:gd name="connsiteY20" fmla="*/ 445293 h 1238248"/>
                  <a:gd name="connsiteX21" fmla="*/ 531020 w 807678"/>
                  <a:gd name="connsiteY21" fmla="*/ 392906 h 1238248"/>
                  <a:gd name="connsiteX22" fmla="*/ 454819 w 807678"/>
                  <a:gd name="connsiteY22" fmla="*/ 335756 h 1238248"/>
                  <a:gd name="connsiteX23" fmla="*/ 471489 w 807678"/>
                  <a:gd name="connsiteY23" fmla="*/ 235744 h 1238248"/>
                  <a:gd name="connsiteX24" fmla="*/ 445295 w 807678"/>
                  <a:gd name="connsiteY24" fmla="*/ 152400 h 1238248"/>
                  <a:gd name="connsiteX25" fmla="*/ 438151 w 807678"/>
                  <a:gd name="connsiteY25" fmla="*/ 95250 h 1238248"/>
                  <a:gd name="connsiteX26" fmla="*/ 466726 w 807678"/>
                  <a:gd name="connsiteY26" fmla="*/ 52388 h 1238248"/>
                  <a:gd name="connsiteX27" fmla="*/ 469107 w 807678"/>
                  <a:gd name="connsiteY27" fmla="*/ 23813 h 1238248"/>
                  <a:gd name="connsiteX28" fmla="*/ 433389 w 807678"/>
                  <a:gd name="connsiteY28" fmla="*/ 0 h 1238248"/>
                  <a:gd name="connsiteX29" fmla="*/ 0 w 807678"/>
                  <a:gd name="connsiteY29" fmla="*/ 21429 h 1238248"/>
                  <a:gd name="connsiteX0" fmla="*/ 321469 w 664803"/>
                  <a:gd name="connsiteY0" fmla="*/ 1390651 h 1390651"/>
                  <a:gd name="connsiteX1" fmla="*/ 354806 w 664803"/>
                  <a:gd name="connsiteY1" fmla="*/ 1354933 h 1390651"/>
                  <a:gd name="connsiteX2" fmla="*/ 411956 w 664803"/>
                  <a:gd name="connsiteY2" fmla="*/ 1321595 h 1390651"/>
                  <a:gd name="connsiteX3" fmla="*/ 411956 w 664803"/>
                  <a:gd name="connsiteY3" fmla="*/ 1302545 h 1390651"/>
                  <a:gd name="connsiteX4" fmla="*/ 461963 w 664803"/>
                  <a:gd name="connsiteY4" fmla="*/ 1266826 h 1390651"/>
                  <a:gd name="connsiteX5" fmla="*/ 535781 w 664803"/>
                  <a:gd name="connsiteY5" fmla="*/ 1233488 h 1390651"/>
                  <a:gd name="connsiteX6" fmla="*/ 552450 w 664803"/>
                  <a:gd name="connsiteY6" fmla="*/ 1128714 h 1390651"/>
                  <a:gd name="connsiteX7" fmla="*/ 583406 w 664803"/>
                  <a:gd name="connsiteY7" fmla="*/ 1107283 h 1390651"/>
                  <a:gd name="connsiteX8" fmla="*/ 633413 w 664803"/>
                  <a:gd name="connsiteY8" fmla="*/ 1100139 h 1390651"/>
                  <a:gd name="connsiteX9" fmla="*/ 664369 w 664803"/>
                  <a:gd name="connsiteY9" fmla="*/ 1078709 h 1390651"/>
                  <a:gd name="connsiteX10" fmla="*/ 647700 w 664803"/>
                  <a:gd name="connsiteY10" fmla="*/ 1012035 h 1390651"/>
                  <a:gd name="connsiteX11" fmla="*/ 654844 w 664803"/>
                  <a:gd name="connsiteY11" fmla="*/ 962028 h 1390651"/>
                  <a:gd name="connsiteX12" fmla="*/ 616744 w 664803"/>
                  <a:gd name="connsiteY12" fmla="*/ 864397 h 1390651"/>
                  <a:gd name="connsiteX13" fmla="*/ 595313 w 664803"/>
                  <a:gd name="connsiteY13" fmla="*/ 823916 h 1390651"/>
                  <a:gd name="connsiteX14" fmla="*/ 545306 w 664803"/>
                  <a:gd name="connsiteY14" fmla="*/ 766766 h 1390651"/>
                  <a:gd name="connsiteX15" fmla="*/ 564356 w 664803"/>
                  <a:gd name="connsiteY15" fmla="*/ 714378 h 1390651"/>
                  <a:gd name="connsiteX16" fmla="*/ 542925 w 664803"/>
                  <a:gd name="connsiteY16" fmla="*/ 695328 h 1390651"/>
                  <a:gd name="connsiteX17" fmla="*/ 509588 w 664803"/>
                  <a:gd name="connsiteY17" fmla="*/ 628653 h 1390651"/>
                  <a:gd name="connsiteX18" fmla="*/ 516731 w 664803"/>
                  <a:gd name="connsiteY18" fmla="*/ 600077 h 1390651"/>
                  <a:gd name="connsiteX19" fmla="*/ 490538 w 664803"/>
                  <a:gd name="connsiteY19" fmla="*/ 569122 h 1390651"/>
                  <a:gd name="connsiteX20" fmla="*/ 404813 w 664803"/>
                  <a:gd name="connsiteY20" fmla="*/ 597696 h 1390651"/>
                  <a:gd name="connsiteX21" fmla="*/ 388145 w 664803"/>
                  <a:gd name="connsiteY21" fmla="*/ 545309 h 1390651"/>
                  <a:gd name="connsiteX22" fmla="*/ 311944 w 664803"/>
                  <a:gd name="connsiteY22" fmla="*/ 488159 h 1390651"/>
                  <a:gd name="connsiteX23" fmla="*/ 328614 w 664803"/>
                  <a:gd name="connsiteY23" fmla="*/ 388147 h 1390651"/>
                  <a:gd name="connsiteX24" fmla="*/ 302420 w 664803"/>
                  <a:gd name="connsiteY24" fmla="*/ 304803 h 1390651"/>
                  <a:gd name="connsiteX25" fmla="*/ 295276 w 664803"/>
                  <a:gd name="connsiteY25" fmla="*/ 247653 h 1390651"/>
                  <a:gd name="connsiteX26" fmla="*/ 323851 w 664803"/>
                  <a:gd name="connsiteY26" fmla="*/ 204791 h 1390651"/>
                  <a:gd name="connsiteX27" fmla="*/ 326232 w 664803"/>
                  <a:gd name="connsiteY27" fmla="*/ 176216 h 1390651"/>
                  <a:gd name="connsiteX28" fmla="*/ 290514 w 664803"/>
                  <a:gd name="connsiteY28" fmla="*/ 152403 h 1390651"/>
                  <a:gd name="connsiteX29" fmla="*/ 0 w 664803"/>
                  <a:gd name="connsiteY29" fmla="*/ 0 h 1390651"/>
                  <a:gd name="connsiteX0" fmla="*/ 321469 w 664803"/>
                  <a:gd name="connsiteY0" fmla="*/ 1390651 h 1390651"/>
                  <a:gd name="connsiteX1" fmla="*/ 354806 w 664803"/>
                  <a:gd name="connsiteY1" fmla="*/ 1354933 h 1390651"/>
                  <a:gd name="connsiteX2" fmla="*/ 411956 w 664803"/>
                  <a:gd name="connsiteY2" fmla="*/ 1321595 h 1390651"/>
                  <a:gd name="connsiteX3" fmla="*/ 411956 w 664803"/>
                  <a:gd name="connsiteY3" fmla="*/ 1302545 h 1390651"/>
                  <a:gd name="connsiteX4" fmla="*/ 461963 w 664803"/>
                  <a:gd name="connsiteY4" fmla="*/ 1266826 h 1390651"/>
                  <a:gd name="connsiteX5" fmla="*/ 535781 w 664803"/>
                  <a:gd name="connsiteY5" fmla="*/ 1233488 h 1390651"/>
                  <a:gd name="connsiteX6" fmla="*/ 552450 w 664803"/>
                  <a:gd name="connsiteY6" fmla="*/ 1128714 h 1390651"/>
                  <a:gd name="connsiteX7" fmla="*/ 583406 w 664803"/>
                  <a:gd name="connsiteY7" fmla="*/ 1107283 h 1390651"/>
                  <a:gd name="connsiteX8" fmla="*/ 633413 w 664803"/>
                  <a:gd name="connsiteY8" fmla="*/ 1100139 h 1390651"/>
                  <a:gd name="connsiteX9" fmla="*/ 664369 w 664803"/>
                  <a:gd name="connsiteY9" fmla="*/ 1078709 h 1390651"/>
                  <a:gd name="connsiteX10" fmla="*/ 647700 w 664803"/>
                  <a:gd name="connsiteY10" fmla="*/ 1012035 h 1390651"/>
                  <a:gd name="connsiteX11" fmla="*/ 654844 w 664803"/>
                  <a:gd name="connsiteY11" fmla="*/ 962028 h 1390651"/>
                  <a:gd name="connsiteX12" fmla="*/ 616744 w 664803"/>
                  <a:gd name="connsiteY12" fmla="*/ 864397 h 1390651"/>
                  <a:gd name="connsiteX13" fmla="*/ 595313 w 664803"/>
                  <a:gd name="connsiteY13" fmla="*/ 823916 h 1390651"/>
                  <a:gd name="connsiteX14" fmla="*/ 545306 w 664803"/>
                  <a:gd name="connsiteY14" fmla="*/ 766766 h 1390651"/>
                  <a:gd name="connsiteX15" fmla="*/ 564356 w 664803"/>
                  <a:gd name="connsiteY15" fmla="*/ 714378 h 1390651"/>
                  <a:gd name="connsiteX16" fmla="*/ 542925 w 664803"/>
                  <a:gd name="connsiteY16" fmla="*/ 695328 h 1390651"/>
                  <a:gd name="connsiteX17" fmla="*/ 509588 w 664803"/>
                  <a:gd name="connsiteY17" fmla="*/ 628653 h 1390651"/>
                  <a:gd name="connsiteX18" fmla="*/ 516731 w 664803"/>
                  <a:gd name="connsiteY18" fmla="*/ 600077 h 1390651"/>
                  <a:gd name="connsiteX19" fmla="*/ 490538 w 664803"/>
                  <a:gd name="connsiteY19" fmla="*/ 569122 h 1390651"/>
                  <a:gd name="connsiteX20" fmla="*/ 404813 w 664803"/>
                  <a:gd name="connsiteY20" fmla="*/ 597696 h 1390651"/>
                  <a:gd name="connsiteX21" fmla="*/ 388145 w 664803"/>
                  <a:gd name="connsiteY21" fmla="*/ 545309 h 1390651"/>
                  <a:gd name="connsiteX22" fmla="*/ 311944 w 664803"/>
                  <a:gd name="connsiteY22" fmla="*/ 488159 h 1390651"/>
                  <a:gd name="connsiteX23" fmla="*/ 328614 w 664803"/>
                  <a:gd name="connsiteY23" fmla="*/ 388147 h 1390651"/>
                  <a:gd name="connsiteX24" fmla="*/ 302420 w 664803"/>
                  <a:gd name="connsiteY24" fmla="*/ 304803 h 1390651"/>
                  <a:gd name="connsiteX25" fmla="*/ 295276 w 664803"/>
                  <a:gd name="connsiteY25" fmla="*/ 247653 h 1390651"/>
                  <a:gd name="connsiteX26" fmla="*/ 323851 w 664803"/>
                  <a:gd name="connsiteY26" fmla="*/ 204791 h 1390651"/>
                  <a:gd name="connsiteX27" fmla="*/ 326232 w 664803"/>
                  <a:gd name="connsiteY27" fmla="*/ 176216 h 1390651"/>
                  <a:gd name="connsiteX28" fmla="*/ 290514 w 664803"/>
                  <a:gd name="connsiteY28" fmla="*/ 152403 h 1390651"/>
                  <a:gd name="connsiteX29" fmla="*/ 245270 w 664803"/>
                  <a:gd name="connsiteY29" fmla="*/ 69061 h 1390651"/>
                  <a:gd name="connsiteX30" fmla="*/ 0 w 664803"/>
                  <a:gd name="connsiteY30" fmla="*/ 0 h 1390651"/>
                  <a:gd name="connsiteX0" fmla="*/ 76199 w 419533"/>
                  <a:gd name="connsiteY0" fmla="*/ 1583532 h 1583532"/>
                  <a:gd name="connsiteX1" fmla="*/ 109536 w 419533"/>
                  <a:gd name="connsiteY1" fmla="*/ 1547814 h 1583532"/>
                  <a:gd name="connsiteX2" fmla="*/ 166686 w 419533"/>
                  <a:gd name="connsiteY2" fmla="*/ 1514476 h 1583532"/>
                  <a:gd name="connsiteX3" fmla="*/ 166686 w 419533"/>
                  <a:gd name="connsiteY3" fmla="*/ 1495426 h 1583532"/>
                  <a:gd name="connsiteX4" fmla="*/ 216693 w 419533"/>
                  <a:gd name="connsiteY4" fmla="*/ 1459707 h 1583532"/>
                  <a:gd name="connsiteX5" fmla="*/ 290511 w 419533"/>
                  <a:gd name="connsiteY5" fmla="*/ 1426369 h 1583532"/>
                  <a:gd name="connsiteX6" fmla="*/ 307180 w 419533"/>
                  <a:gd name="connsiteY6" fmla="*/ 1321595 h 1583532"/>
                  <a:gd name="connsiteX7" fmla="*/ 338136 w 419533"/>
                  <a:gd name="connsiteY7" fmla="*/ 1300164 h 1583532"/>
                  <a:gd name="connsiteX8" fmla="*/ 388143 w 419533"/>
                  <a:gd name="connsiteY8" fmla="*/ 1293020 h 1583532"/>
                  <a:gd name="connsiteX9" fmla="*/ 419099 w 419533"/>
                  <a:gd name="connsiteY9" fmla="*/ 1271590 h 1583532"/>
                  <a:gd name="connsiteX10" fmla="*/ 402430 w 419533"/>
                  <a:gd name="connsiteY10" fmla="*/ 1204916 h 1583532"/>
                  <a:gd name="connsiteX11" fmla="*/ 409574 w 419533"/>
                  <a:gd name="connsiteY11" fmla="*/ 1154909 h 1583532"/>
                  <a:gd name="connsiteX12" fmla="*/ 371474 w 419533"/>
                  <a:gd name="connsiteY12" fmla="*/ 1057278 h 1583532"/>
                  <a:gd name="connsiteX13" fmla="*/ 350043 w 419533"/>
                  <a:gd name="connsiteY13" fmla="*/ 1016797 h 1583532"/>
                  <a:gd name="connsiteX14" fmla="*/ 300036 w 419533"/>
                  <a:gd name="connsiteY14" fmla="*/ 959647 h 1583532"/>
                  <a:gd name="connsiteX15" fmla="*/ 319086 w 419533"/>
                  <a:gd name="connsiteY15" fmla="*/ 907259 h 1583532"/>
                  <a:gd name="connsiteX16" fmla="*/ 297655 w 419533"/>
                  <a:gd name="connsiteY16" fmla="*/ 888209 h 1583532"/>
                  <a:gd name="connsiteX17" fmla="*/ 264318 w 419533"/>
                  <a:gd name="connsiteY17" fmla="*/ 821534 h 1583532"/>
                  <a:gd name="connsiteX18" fmla="*/ 271461 w 419533"/>
                  <a:gd name="connsiteY18" fmla="*/ 792958 h 1583532"/>
                  <a:gd name="connsiteX19" fmla="*/ 245268 w 419533"/>
                  <a:gd name="connsiteY19" fmla="*/ 762003 h 1583532"/>
                  <a:gd name="connsiteX20" fmla="*/ 159543 w 419533"/>
                  <a:gd name="connsiteY20" fmla="*/ 790577 h 1583532"/>
                  <a:gd name="connsiteX21" fmla="*/ 142875 w 419533"/>
                  <a:gd name="connsiteY21" fmla="*/ 738190 h 1583532"/>
                  <a:gd name="connsiteX22" fmla="*/ 66674 w 419533"/>
                  <a:gd name="connsiteY22" fmla="*/ 681040 h 1583532"/>
                  <a:gd name="connsiteX23" fmla="*/ 83344 w 419533"/>
                  <a:gd name="connsiteY23" fmla="*/ 581028 h 1583532"/>
                  <a:gd name="connsiteX24" fmla="*/ 57150 w 419533"/>
                  <a:gd name="connsiteY24" fmla="*/ 497684 h 1583532"/>
                  <a:gd name="connsiteX25" fmla="*/ 50006 w 419533"/>
                  <a:gd name="connsiteY25" fmla="*/ 440534 h 1583532"/>
                  <a:gd name="connsiteX26" fmla="*/ 78581 w 419533"/>
                  <a:gd name="connsiteY26" fmla="*/ 397672 h 1583532"/>
                  <a:gd name="connsiteX27" fmla="*/ 80962 w 419533"/>
                  <a:gd name="connsiteY27" fmla="*/ 369097 h 1583532"/>
                  <a:gd name="connsiteX28" fmla="*/ 45244 w 419533"/>
                  <a:gd name="connsiteY28" fmla="*/ 345284 h 1583532"/>
                  <a:gd name="connsiteX29" fmla="*/ 0 w 419533"/>
                  <a:gd name="connsiteY29" fmla="*/ 261942 h 1583532"/>
                  <a:gd name="connsiteX30" fmla="*/ 107155 w 419533"/>
                  <a:gd name="connsiteY30" fmla="*/ 0 h 1583532"/>
                  <a:gd name="connsiteX0" fmla="*/ 76199 w 419533"/>
                  <a:gd name="connsiteY0" fmla="*/ 1690689 h 1690689"/>
                  <a:gd name="connsiteX1" fmla="*/ 109536 w 419533"/>
                  <a:gd name="connsiteY1" fmla="*/ 1654971 h 1690689"/>
                  <a:gd name="connsiteX2" fmla="*/ 166686 w 419533"/>
                  <a:gd name="connsiteY2" fmla="*/ 1621633 h 1690689"/>
                  <a:gd name="connsiteX3" fmla="*/ 166686 w 419533"/>
                  <a:gd name="connsiteY3" fmla="*/ 1602583 h 1690689"/>
                  <a:gd name="connsiteX4" fmla="*/ 216693 w 419533"/>
                  <a:gd name="connsiteY4" fmla="*/ 1566864 h 1690689"/>
                  <a:gd name="connsiteX5" fmla="*/ 290511 w 419533"/>
                  <a:gd name="connsiteY5" fmla="*/ 1533526 h 1690689"/>
                  <a:gd name="connsiteX6" fmla="*/ 307180 w 419533"/>
                  <a:gd name="connsiteY6" fmla="*/ 1428752 h 1690689"/>
                  <a:gd name="connsiteX7" fmla="*/ 338136 w 419533"/>
                  <a:gd name="connsiteY7" fmla="*/ 1407321 h 1690689"/>
                  <a:gd name="connsiteX8" fmla="*/ 388143 w 419533"/>
                  <a:gd name="connsiteY8" fmla="*/ 1400177 h 1690689"/>
                  <a:gd name="connsiteX9" fmla="*/ 419099 w 419533"/>
                  <a:gd name="connsiteY9" fmla="*/ 1378747 h 1690689"/>
                  <a:gd name="connsiteX10" fmla="*/ 402430 w 419533"/>
                  <a:gd name="connsiteY10" fmla="*/ 1312073 h 1690689"/>
                  <a:gd name="connsiteX11" fmla="*/ 409574 w 419533"/>
                  <a:gd name="connsiteY11" fmla="*/ 1262066 h 1690689"/>
                  <a:gd name="connsiteX12" fmla="*/ 371474 w 419533"/>
                  <a:gd name="connsiteY12" fmla="*/ 1164435 h 1690689"/>
                  <a:gd name="connsiteX13" fmla="*/ 350043 w 419533"/>
                  <a:gd name="connsiteY13" fmla="*/ 1123954 h 1690689"/>
                  <a:gd name="connsiteX14" fmla="*/ 300036 w 419533"/>
                  <a:gd name="connsiteY14" fmla="*/ 1066804 h 1690689"/>
                  <a:gd name="connsiteX15" fmla="*/ 319086 w 419533"/>
                  <a:gd name="connsiteY15" fmla="*/ 1014416 h 1690689"/>
                  <a:gd name="connsiteX16" fmla="*/ 297655 w 419533"/>
                  <a:gd name="connsiteY16" fmla="*/ 995366 h 1690689"/>
                  <a:gd name="connsiteX17" fmla="*/ 264318 w 419533"/>
                  <a:gd name="connsiteY17" fmla="*/ 928691 h 1690689"/>
                  <a:gd name="connsiteX18" fmla="*/ 271461 w 419533"/>
                  <a:gd name="connsiteY18" fmla="*/ 900115 h 1690689"/>
                  <a:gd name="connsiteX19" fmla="*/ 245268 w 419533"/>
                  <a:gd name="connsiteY19" fmla="*/ 869160 h 1690689"/>
                  <a:gd name="connsiteX20" fmla="*/ 159543 w 419533"/>
                  <a:gd name="connsiteY20" fmla="*/ 897734 h 1690689"/>
                  <a:gd name="connsiteX21" fmla="*/ 142875 w 419533"/>
                  <a:gd name="connsiteY21" fmla="*/ 845347 h 1690689"/>
                  <a:gd name="connsiteX22" fmla="*/ 66674 w 419533"/>
                  <a:gd name="connsiteY22" fmla="*/ 788197 h 1690689"/>
                  <a:gd name="connsiteX23" fmla="*/ 83344 w 419533"/>
                  <a:gd name="connsiteY23" fmla="*/ 688185 h 1690689"/>
                  <a:gd name="connsiteX24" fmla="*/ 57150 w 419533"/>
                  <a:gd name="connsiteY24" fmla="*/ 604841 h 1690689"/>
                  <a:gd name="connsiteX25" fmla="*/ 50006 w 419533"/>
                  <a:gd name="connsiteY25" fmla="*/ 547691 h 1690689"/>
                  <a:gd name="connsiteX26" fmla="*/ 78581 w 419533"/>
                  <a:gd name="connsiteY26" fmla="*/ 504829 h 1690689"/>
                  <a:gd name="connsiteX27" fmla="*/ 80962 w 419533"/>
                  <a:gd name="connsiteY27" fmla="*/ 476254 h 1690689"/>
                  <a:gd name="connsiteX28" fmla="*/ 45244 w 419533"/>
                  <a:gd name="connsiteY28" fmla="*/ 452441 h 1690689"/>
                  <a:gd name="connsiteX29" fmla="*/ 0 w 419533"/>
                  <a:gd name="connsiteY29" fmla="*/ 369099 h 1690689"/>
                  <a:gd name="connsiteX30" fmla="*/ 135730 w 419533"/>
                  <a:gd name="connsiteY30" fmla="*/ 0 h 1690689"/>
                  <a:gd name="connsiteX0" fmla="*/ 76199 w 419533"/>
                  <a:gd name="connsiteY0" fmla="*/ 1690689 h 1690689"/>
                  <a:gd name="connsiteX1" fmla="*/ 109536 w 419533"/>
                  <a:gd name="connsiteY1" fmla="*/ 1654971 h 1690689"/>
                  <a:gd name="connsiteX2" fmla="*/ 166686 w 419533"/>
                  <a:gd name="connsiteY2" fmla="*/ 1621633 h 1690689"/>
                  <a:gd name="connsiteX3" fmla="*/ 166686 w 419533"/>
                  <a:gd name="connsiteY3" fmla="*/ 1602583 h 1690689"/>
                  <a:gd name="connsiteX4" fmla="*/ 216693 w 419533"/>
                  <a:gd name="connsiteY4" fmla="*/ 1566864 h 1690689"/>
                  <a:gd name="connsiteX5" fmla="*/ 290511 w 419533"/>
                  <a:gd name="connsiteY5" fmla="*/ 1533526 h 1690689"/>
                  <a:gd name="connsiteX6" fmla="*/ 307180 w 419533"/>
                  <a:gd name="connsiteY6" fmla="*/ 1428752 h 1690689"/>
                  <a:gd name="connsiteX7" fmla="*/ 338136 w 419533"/>
                  <a:gd name="connsiteY7" fmla="*/ 1407321 h 1690689"/>
                  <a:gd name="connsiteX8" fmla="*/ 388143 w 419533"/>
                  <a:gd name="connsiteY8" fmla="*/ 1400177 h 1690689"/>
                  <a:gd name="connsiteX9" fmla="*/ 419099 w 419533"/>
                  <a:gd name="connsiteY9" fmla="*/ 1378747 h 1690689"/>
                  <a:gd name="connsiteX10" fmla="*/ 402430 w 419533"/>
                  <a:gd name="connsiteY10" fmla="*/ 1312073 h 1690689"/>
                  <a:gd name="connsiteX11" fmla="*/ 409574 w 419533"/>
                  <a:gd name="connsiteY11" fmla="*/ 1262066 h 1690689"/>
                  <a:gd name="connsiteX12" fmla="*/ 371474 w 419533"/>
                  <a:gd name="connsiteY12" fmla="*/ 1164435 h 1690689"/>
                  <a:gd name="connsiteX13" fmla="*/ 350043 w 419533"/>
                  <a:gd name="connsiteY13" fmla="*/ 1123954 h 1690689"/>
                  <a:gd name="connsiteX14" fmla="*/ 300036 w 419533"/>
                  <a:gd name="connsiteY14" fmla="*/ 1066804 h 1690689"/>
                  <a:gd name="connsiteX15" fmla="*/ 319086 w 419533"/>
                  <a:gd name="connsiteY15" fmla="*/ 1014416 h 1690689"/>
                  <a:gd name="connsiteX16" fmla="*/ 297655 w 419533"/>
                  <a:gd name="connsiteY16" fmla="*/ 995366 h 1690689"/>
                  <a:gd name="connsiteX17" fmla="*/ 264318 w 419533"/>
                  <a:gd name="connsiteY17" fmla="*/ 928691 h 1690689"/>
                  <a:gd name="connsiteX18" fmla="*/ 271461 w 419533"/>
                  <a:gd name="connsiteY18" fmla="*/ 900115 h 1690689"/>
                  <a:gd name="connsiteX19" fmla="*/ 245268 w 419533"/>
                  <a:gd name="connsiteY19" fmla="*/ 869160 h 1690689"/>
                  <a:gd name="connsiteX20" fmla="*/ 159543 w 419533"/>
                  <a:gd name="connsiteY20" fmla="*/ 897734 h 1690689"/>
                  <a:gd name="connsiteX21" fmla="*/ 142875 w 419533"/>
                  <a:gd name="connsiteY21" fmla="*/ 845347 h 1690689"/>
                  <a:gd name="connsiteX22" fmla="*/ 66674 w 419533"/>
                  <a:gd name="connsiteY22" fmla="*/ 788197 h 1690689"/>
                  <a:gd name="connsiteX23" fmla="*/ 83344 w 419533"/>
                  <a:gd name="connsiteY23" fmla="*/ 688185 h 1690689"/>
                  <a:gd name="connsiteX24" fmla="*/ 57150 w 419533"/>
                  <a:gd name="connsiteY24" fmla="*/ 604841 h 1690689"/>
                  <a:gd name="connsiteX25" fmla="*/ 50006 w 419533"/>
                  <a:gd name="connsiteY25" fmla="*/ 547691 h 1690689"/>
                  <a:gd name="connsiteX26" fmla="*/ 78581 w 419533"/>
                  <a:gd name="connsiteY26" fmla="*/ 504829 h 1690689"/>
                  <a:gd name="connsiteX27" fmla="*/ 80962 w 419533"/>
                  <a:gd name="connsiteY27" fmla="*/ 476254 h 1690689"/>
                  <a:gd name="connsiteX28" fmla="*/ 45244 w 419533"/>
                  <a:gd name="connsiteY28" fmla="*/ 452441 h 1690689"/>
                  <a:gd name="connsiteX29" fmla="*/ 0 w 419533"/>
                  <a:gd name="connsiteY29" fmla="*/ 369099 h 1690689"/>
                  <a:gd name="connsiteX30" fmla="*/ 54769 w 419533"/>
                  <a:gd name="connsiteY30" fmla="*/ 352431 h 1690689"/>
                  <a:gd name="connsiteX31" fmla="*/ 135730 w 419533"/>
                  <a:gd name="connsiteY31" fmla="*/ 0 h 1690689"/>
                  <a:gd name="connsiteX0" fmla="*/ 76199 w 419533"/>
                  <a:gd name="connsiteY0" fmla="*/ 1690689 h 1690689"/>
                  <a:gd name="connsiteX1" fmla="*/ 109536 w 419533"/>
                  <a:gd name="connsiteY1" fmla="*/ 1654971 h 1690689"/>
                  <a:gd name="connsiteX2" fmla="*/ 166686 w 419533"/>
                  <a:gd name="connsiteY2" fmla="*/ 1621633 h 1690689"/>
                  <a:gd name="connsiteX3" fmla="*/ 166686 w 419533"/>
                  <a:gd name="connsiteY3" fmla="*/ 1602583 h 1690689"/>
                  <a:gd name="connsiteX4" fmla="*/ 216693 w 419533"/>
                  <a:gd name="connsiteY4" fmla="*/ 1566864 h 1690689"/>
                  <a:gd name="connsiteX5" fmla="*/ 290511 w 419533"/>
                  <a:gd name="connsiteY5" fmla="*/ 1533526 h 1690689"/>
                  <a:gd name="connsiteX6" fmla="*/ 307180 w 419533"/>
                  <a:gd name="connsiteY6" fmla="*/ 1428752 h 1690689"/>
                  <a:gd name="connsiteX7" fmla="*/ 338136 w 419533"/>
                  <a:gd name="connsiteY7" fmla="*/ 1407321 h 1690689"/>
                  <a:gd name="connsiteX8" fmla="*/ 388143 w 419533"/>
                  <a:gd name="connsiteY8" fmla="*/ 1400177 h 1690689"/>
                  <a:gd name="connsiteX9" fmla="*/ 419099 w 419533"/>
                  <a:gd name="connsiteY9" fmla="*/ 1378747 h 1690689"/>
                  <a:gd name="connsiteX10" fmla="*/ 402430 w 419533"/>
                  <a:gd name="connsiteY10" fmla="*/ 1312073 h 1690689"/>
                  <a:gd name="connsiteX11" fmla="*/ 409574 w 419533"/>
                  <a:gd name="connsiteY11" fmla="*/ 1262066 h 1690689"/>
                  <a:gd name="connsiteX12" fmla="*/ 371474 w 419533"/>
                  <a:gd name="connsiteY12" fmla="*/ 1164435 h 1690689"/>
                  <a:gd name="connsiteX13" fmla="*/ 350043 w 419533"/>
                  <a:gd name="connsiteY13" fmla="*/ 1123954 h 1690689"/>
                  <a:gd name="connsiteX14" fmla="*/ 300036 w 419533"/>
                  <a:gd name="connsiteY14" fmla="*/ 1066804 h 1690689"/>
                  <a:gd name="connsiteX15" fmla="*/ 319086 w 419533"/>
                  <a:gd name="connsiteY15" fmla="*/ 1014416 h 1690689"/>
                  <a:gd name="connsiteX16" fmla="*/ 297655 w 419533"/>
                  <a:gd name="connsiteY16" fmla="*/ 995366 h 1690689"/>
                  <a:gd name="connsiteX17" fmla="*/ 264318 w 419533"/>
                  <a:gd name="connsiteY17" fmla="*/ 928691 h 1690689"/>
                  <a:gd name="connsiteX18" fmla="*/ 271461 w 419533"/>
                  <a:gd name="connsiteY18" fmla="*/ 900115 h 1690689"/>
                  <a:gd name="connsiteX19" fmla="*/ 245268 w 419533"/>
                  <a:gd name="connsiteY19" fmla="*/ 869160 h 1690689"/>
                  <a:gd name="connsiteX20" fmla="*/ 159543 w 419533"/>
                  <a:gd name="connsiteY20" fmla="*/ 897734 h 1690689"/>
                  <a:gd name="connsiteX21" fmla="*/ 142875 w 419533"/>
                  <a:gd name="connsiteY21" fmla="*/ 845347 h 1690689"/>
                  <a:gd name="connsiteX22" fmla="*/ 66674 w 419533"/>
                  <a:gd name="connsiteY22" fmla="*/ 788197 h 1690689"/>
                  <a:gd name="connsiteX23" fmla="*/ 83344 w 419533"/>
                  <a:gd name="connsiteY23" fmla="*/ 688185 h 1690689"/>
                  <a:gd name="connsiteX24" fmla="*/ 57150 w 419533"/>
                  <a:gd name="connsiteY24" fmla="*/ 604841 h 1690689"/>
                  <a:gd name="connsiteX25" fmla="*/ 50006 w 419533"/>
                  <a:gd name="connsiteY25" fmla="*/ 547691 h 1690689"/>
                  <a:gd name="connsiteX26" fmla="*/ 78581 w 419533"/>
                  <a:gd name="connsiteY26" fmla="*/ 504829 h 1690689"/>
                  <a:gd name="connsiteX27" fmla="*/ 80962 w 419533"/>
                  <a:gd name="connsiteY27" fmla="*/ 476254 h 1690689"/>
                  <a:gd name="connsiteX28" fmla="*/ 45244 w 419533"/>
                  <a:gd name="connsiteY28" fmla="*/ 452441 h 1690689"/>
                  <a:gd name="connsiteX29" fmla="*/ 0 w 419533"/>
                  <a:gd name="connsiteY29" fmla="*/ 369099 h 1690689"/>
                  <a:gd name="connsiteX30" fmla="*/ 54769 w 419533"/>
                  <a:gd name="connsiteY30" fmla="*/ 352431 h 1690689"/>
                  <a:gd name="connsiteX31" fmla="*/ 90487 w 419533"/>
                  <a:gd name="connsiteY31" fmla="*/ 307187 h 1690689"/>
                  <a:gd name="connsiteX32" fmla="*/ 135730 w 419533"/>
                  <a:gd name="connsiteY32" fmla="*/ 0 h 1690689"/>
                  <a:gd name="connsiteX0" fmla="*/ 76199 w 419533"/>
                  <a:gd name="connsiteY0" fmla="*/ 1690689 h 1690689"/>
                  <a:gd name="connsiteX1" fmla="*/ 109536 w 419533"/>
                  <a:gd name="connsiteY1" fmla="*/ 1654971 h 1690689"/>
                  <a:gd name="connsiteX2" fmla="*/ 166686 w 419533"/>
                  <a:gd name="connsiteY2" fmla="*/ 1621633 h 1690689"/>
                  <a:gd name="connsiteX3" fmla="*/ 166686 w 419533"/>
                  <a:gd name="connsiteY3" fmla="*/ 1602583 h 1690689"/>
                  <a:gd name="connsiteX4" fmla="*/ 216693 w 419533"/>
                  <a:gd name="connsiteY4" fmla="*/ 1566864 h 1690689"/>
                  <a:gd name="connsiteX5" fmla="*/ 290511 w 419533"/>
                  <a:gd name="connsiteY5" fmla="*/ 1533526 h 1690689"/>
                  <a:gd name="connsiteX6" fmla="*/ 307180 w 419533"/>
                  <a:gd name="connsiteY6" fmla="*/ 1428752 h 1690689"/>
                  <a:gd name="connsiteX7" fmla="*/ 338136 w 419533"/>
                  <a:gd name="connsiteY7" fmla="*/ 1407321 h 1690689"/>
                  <a:gd name="connsiteX8" fmla="*/ 388143 w 419533"/>
                  <a:gd name="connsiteY8" fmla="*/ 1400177 h 1690689"/>
                  <a:gd name="connsiteX9" fmla="*/ 419099 w 419533"/>
                  <a:gd name="connsiteY9" fmla="*/ 1378747 h 1690689"/>
                  <a:gd name="connsiteX10" fmla="*/ 402430 w 419533"/>
                  <a:gd name="connsiteY10" fmla="*/ 1312073 h 1690689"/>
                  <a:gd name="connsiteX11" fmla="*/ 409574 w 419533"/>
                  <a:gd name="connsiteY11" fmla="*/ 1262066 h 1690689"/>
                  <a:gd name="connsiteX12" fmla="*/ 371474 w 419533"/>
                  <a:gd name="connsiteY12" fmla="*/ 1164435 h 1690689"/>
                  <a:gd name="connsiteX13" fmla="*/ 350043 w 419533"/>
                  <a:gd name="connsiteY13" fmla="*/ 1123954 h 1690689"/>
                  <a:gd name="connsiteX14" fmla="*/ 300036 w 419533"/>
                  <a:gd name="connsiteY14" fmla="*/ 1066804 h 1690689"/>
                  <a:gd name="connsiteX15" fmla="*/ 319086 w 419533"/>
                  <a:gd name="connsiteY15" fmla="*/ 1014416 h 1690689"/>
                  <a:gd name="connsiteX16" fmla="*/ 297655 w 419533"/>
                  <a:gd name="connsiteY16" fmla="*/ 995366 h 1690689"/>
                  <a:gd name="connsiteX17" fmla="*/ 264318 w 419533"/>
                  <a:gd name="connsiteY17" fmla="*/ 928691 h 1690689"/>
                  <a:gd name="connsiteX18" fmla="*/ 271461 w 419533"/>
                  <a:gd name="connsiteY18" fmla="*/ 900115 h 1690689"/>
                  <a:gd name="connsiteX19" fmla="*/ 245268 w 419533"/>
                  <a:gd name="connsiteY19" fmla="*/ 869160 h 1690689"/>
                  <a:gd name="connsiteX20" fmla="*/ 159543 w 419533"/>
                  <a:gd name="connsiteY20" fmla="*/ 897734 h 1690689"/>
                  <a:gd name="connsiteX21" fmla="*/ 142875 w 419533"/>
                  <a:gd name="connsiteY21" fmla="*/ 845347 h 1690689"/>
                  <a:gd name="connsiteX22" fmla="*/ 66674 w 419533"/>
                  <a:gd name="connsiteY22" fmla="*/ 788197 h 1690689"/>
                  <a:gd name="connsiteX23" fmla="*/ 83344 w 419533"/>
                  <a:gd name="connsiteY23" fmla="*/ 688185 h 1690689"/>
                  <a:gd name="connsiteX24" fmla="*/ 57150 w 419533"/>
                  <a:gd name="connsiteY24" fmla="*/ 604841 h 1690689"/>
                  <a:gd name="connsiteX25" fmla="*/ 50006 w 419533"/>
                  <a:gd name="connsiteY25" fmla="*/ 547691 h 1690689"/>
                  <a:gd name="connsiteX26" fmla="*/ 78581 w 419533"/>
                  <a:gd name="connsiteY26" fmla="*/ 504829 h 1690689"/>
                  <a:gd name="connsiteX27" fmla="*/ 80962 w 419533"/>
                  <a:gd name="connsiteY27" fmla="*/ 476254 h 1690689"/>
                  <a:gd name="connsiteX28" fmla="*/ 45244 w 419533"/>
                  <a:gd name="connsiteY28" fmla="*/ 452441 h 1690689"/>
                  <a:gd name="connsiteX29" fmla="*/ 0 w 419533"/>
                  <a:gd name="connsiteY29" fmla="*/ 369099 h 1690689"/>
                  <a:gd name="connsiteX30" fmla="*/ 54769 w 419533"/>
                  <a:gd name="connsiteY30" fmla="*/ 352431 h 1690689"/>
                  <a:gd name="connsiteX31" fmla="*/ 90487 w 419533"/>
                  <a:gd name="connsiteY31" fmla="*/ 307187 h 1690689"/>
                  <a:gd name="connsiteX32" fmla="*/ 111919 w 419533"/>
                  <a:gd name="connsiteY32" fmla="*/ 266706 h 1690689"/>
                  <a:gd name="connsiteX33" fmla="*/ 135730 w 419533"/>
                  <a:gd name="connsiteY33" fmla="*/ 0 h 1690689"/>
                  <a:gd name="connsiteX0" fmla="*/ 423862 w 767196"/>
                  <a:gd name="connsiteY0" fmla="*/ 1476377 h 1476377"/>
                  <a:gd name="connsiteX1" fmla="*/ 457199 w 767196"/>
                  <a:gd name="connsiteY1" fmla="*/ 1440659 h 1476377"/>
                  <a:gd name="connsiteX2" fmla="*/ 514349 w 767196"/>
                  <a:gd name="connsiteY2" fmla="*/ 1407321 h 1476377"/>
                  <a:gd name="connsiteX3" fmla="*/ 514349 w 767196"/>
                  <a:gd name="connsiteY3" fmla="*/ 1388271 h 1476377"/>
                  <a:gd name="connsiteX4" fmla="*/ 564356 w 767196"/>
                  <a:gd name="connsiteY4" fmla="*/ 1352552 h 1476377"/>
                  <a:gd name="connsiteX5" fmla="*/ 638174 w 767196"/>
                  <a:gd name="connsiteY5" fmla="*/ 1319214 h 1476377"/>
                  <a:gd name="connsiteX6" fmla="*/ 654843 w 767196"/>
                  <a:gd name="connsiteY6" fmla="*/ 1214440 h 1476377"/>
                  <a:gd name="connsiteX7" fmla="*/ 685799 w 767196"/>
                  <a:gd name="connsiteY7" fmla="*/ 1193009 h 1476377"/>
                  <a:gd name="connsiteX8" fmla="*/ 735806 w 767196"/>
                  <a:gd name="connsiteY8" fmla="*/ 1185865 h 1476377"/>
                  <a:gd name="connsiteX9" fmla="*/ 766762 w 767196"/>
                  <a:gd name="connsiteY9" fmla="*/ 1164435 h 1476377"/>
                  <a:gd name="connsiteX10" fmla="*/ 750093 w 767196"/>
                  <a:gd name="connsiteY10" fmla="*/ 1097761 h 1476377"/>
                  <a:gd name="connsiteX11" fmla="*/ 757237 w 767196"/>
                  <a:gd name="connsiteY11" fmla="*/ 1047754 h 1476377"/>
                  <a:gd name="connsiteX12" fmla="*/ 719137 w 767196"/>
                  <a:gd name="connsiteY12" fmla="*/ 950123 h 1476377"/>
                  <a:gd name="connsiteX13" fmla="*/ 697706 w 767196"/>
                  <a:gd name="connsiteY13" fmla="*/ 909642 h 1476377"/>
                  <a:gd name="connsiteX14" fmla="*/ 647699 w 767196"/>
                  <a:gd name="connsiteY14" fmla="*/ 852492 h 1476377"/>
                  <a:gd name="connsiteX15" fmla="*/ 666749 w 767196"/>
                  <a:gd name="connsiteY15" fmla="*/ 800104 h 1476377"/>
                  <a:gd name="connsiteX16" fmla="*/ 645318 w 767196"/>
                  <a:gd name="connsiteY16" fmla="*/ 781054 h 1476377"/>
                  <a:gd name="connsiteX17" fmla="*/ 611981 w 767196"/>
                  <a:gd name="connsiteY17" fmla="*/ 714379 h 1476377"/>
                  <a:gd name="connsiteX18" fmla="*/ 619124 w 767196"/>
                  <a:gd name="connsiteY18" fmla="*/ 685803 h 1476377"/>
                  <a:gd name="connsiteX19" fmla="*/ 592931 w 767196"/>
                  <a:gd name="connsiteY19" fmla="*/ 654848 h 1476377"/>
                  <a:gd name="connsiteX20" fmla="*/ 507206 w 767196"/>
                  <a:gd name="connsiteY20" fmla="*/ 683422 h 1476377"/>
                  <a:gd name="connsiteX21" fmla="*/ 490538 w 767196"/>
                  <a:gd name="connsiteY21" fmla="*/ 631035 h 1476377"/>
                  <a:gd name="connsiteX22" fmla="*/ 414337 w 767196"/>
                  <a:gd name="connsiteY22" fmla="*/ 573885 h 1476377"/>
                  <a:gd name="connsiteX23" fmla="*/ 431007 w 767196"/>
                  <a:gd name="connsiteY23" fmla="*/ 473873 h 1476377"/>
                  <a:gd name="connsiteX24" fmla="*/ 404813 w 767196"/>
                  <a:gd name="connsiteY24" fmla="*/ 390529 h 1476377"/>
                  <a:gd name="connsiteX25" fmla="*/ 397669 w 767196"/>
                  <a:gd name="connsiteY25" fmla="*/ 333379 h 1476377"/>
                  <a:gd name="connsiteX26" fmla="*/ 426244 w 767196"/>
                  <a:gd name="connsiteY26" fmla="*/ 290517 h 1476377"/>
                  <a:gd name="connsiteX27" fmla="*/ 428625 w 767196"/>
                  <a:gd name="connsiteY27" fmla="*/ 261942 h 1476377"/>
                  <a:gd name="connsiteX28" fmla="*/ 392907 w 767196"/>
                  <a:gd name="connsiteY28" fmla="*/ 238129 h 1476377"/>
                  <a:gd name="connsiteX29" fmla="*/ 347663 w 767196"/>
                  <a:gd name="connsiteY29" fmla="*/ 154787 h 1476377"/>
                  <a:gd name="connsiteX30" fmla="*/ 402432 w 767196"/>
                  <a:gd name="connsiteY30" fmla="*/ 138119 h 1476377"/>
                  <a:gd name="connsiteX31" fmla="*/ 438150 w 767196"/>
                  <a:gd name="connsiteY31" fmla="*/ 92875 h 1476377"/>
                  <a:gd name="connsiteX32" fmla="*/ 459582 w 767196"/>
                  <a:gd name="connsiteY32" fmla="*/ 52394 h 1476377"/>
                  <a:gd name="connsiteX33" fmla="*/ 0 w 767196"/>
                  <a:gd name="connsiteY33" fmla="*/ 0 h 1476377"/>
                  <a:gd name="connsiteX0" fmla="*/ 423862 w 767196"/>
                  <a:gd name="connsiteY0" fmla="*/ 1476377 h 1476377"/>
                  <a:gd name="connsiteX1" fmla="*/ 457199 w 767196"/>
                  <a:gd name="connsiteY1" fmla="*/ 1440659 h 1476377"/>
                  <a:gd name="connsiteX2" fmla="*/ 514349 w 767196"/>
                  <a:gd name="connsiteY2" fmla="*/ 1407321 h 1476377"/>
                  <a:gd name="connsiteX3" fmla="*/ 514349 w 767196"/>
                  <a:gd name="connsiteY3" fmla="*/ 1388271 h 1476377"/>
                  <a:gd name="connsiteX4" fmla="*/ 564356 w 767196"/>
                  <a:gd name="connsiteY4" fmla="*/ 1352552 h 1476377"/>
                  <a:gd name="connsiteX5" fmla="*/ 638174 w 767196"/>
                  <a:gd name="connsiteY5" fmla="*/ 1319214 h 1476377"/>
                  <a:gd name="connsiteX6" fmla="*/ 654843 w 767196"/>
                  <a:gd name="connsiteY6" fmla="*/ 1214440 h 1476377"/>
                  <a:gd name="connsiteX7" fmla="*/ 685799 w 767196"/>
                  <a:gd name="connsiteY7" fmla="*/ 1193009 h 1476377"/>
                  <a:gd name="connsiteX8" fmla="*/ 735806 w 767196"/>
                  <a:gd name="connsiteY8" fmla="*/ 1185865 h 1476377"/>
                  <a:gd name="connsiteX9" fmla="*/ 766762 w 767196"/>
                  <a:gd name="connsiteY9" fmla="*/ 1164435 h 1476377"/>
                  <a:gd name="connsiteX10" fmla="*/ 750093 w 767196"/>
                  <a:gd name="connsiteY10" fmla="*/ 1097761 h 1476377"/>
                  <a:gd name="connsiteX11" fmla="*/ 757237 w 767196"/>
                  <a:gd name="connsiteY11" fmla="*/ 1047754 h 1476377"/>
                  <a:gd name="connsiteX12" fmla="*/ 719137 w 767196"/>
                  <a:gd name="connsiteY12" fmla="*/ 950123 h 1476377"/>
                  <a:gd name="connsiteX13" fmla="*/ 697706 w 767196"/>
                  <a:gd name="connsiteY13" fmla="*/ 909642 h 1476377"/>
                  <a:gd name="connsiteX14" fmla="*/ 647699 w 767196"/>
                  <a:gd name="connsiteY14" fmla="*/ 852492 h 1476377"/>
                  <a:gd name="connsiteX15" fmla="*/ 666749 w 767196"/>
                  <a:gd name="connsiteY15" fmla="*/ 800104 h 1476377"/>
                  <a:gd name="connsiteX16" fmla="*/ 645318 w 767196"/>
                  <a:gd name="connsiteY16" fmla="*/ 781054 h 1476377"/>
                  <a:gd name="connsiteX17" fmla="*/ 611981 w 767196"/>
                  <a:gd name="connsiteY17" fmla="*/ 714379 h 1476377"/>
                  <a:gd name="connsiteX18" fmla="*/ 619124 w 767196"/>
                  <a:gd name="connsiteY18" fmla="*/ 685803 h 1476377"/>
                  <a:gd name="connsiteX19" fmla="*/ 592931 w 767196"/>
                  <a:gd name="connsiteY19" fmla="*/ 654848 h 1476377"/>
                  <a:gd name="connsiteX20" fmla="*/ 507206 w 767196"/>
                  <a:gd name="connsiteY20" fmla="*/ 683422 h 1476377"/>
                  <a:gd name="connsiteX21" fmla="*/ 490538 w 767196"/>
                  <a:gd name="connsiteY21" fmla="*/ 631035 h 1476377"/>
                  <a:gd name="connsiteX22" fmla="*/ 414337 w 767196"/>
                  <a:gd name="connsiteY22" fmla="*/ 573885 h 1476377"/>
                  <a:gd name="connsiteX23" fmla="*/ 431007 w 767196"/>
                  <a:gd name="connsiteY23" fmla="*/ 473873 h 1476377"/>
                  <a:gd name="connsiteX24" fmla="*/ 404813 w 767196"/>
                  <a:gd name="connsiteY24" fmla="*/ 390529 h 1476377"/>
                  <a:gd name="connsiteX25" fmla="*/ 397669 w 767196"/>
                  <a:gd name="connsiteY25" fmla="*/ 333379 h 1476377"/>
                  <a:gd name="connsiteX26" fmla="*/ 426244 w 767196"/>
                  <a:gd name="connsiteY26" fmla="*/ 290517 h 1476377"/>
                  <a:gd name="connsiteX27" fmla="*/ 428625 w 767196"/>
                  <a:gd name="connsiteY27" fmla="*/ 261942 h 1476377"/>
                  <a:gd name="connsiteX28" fmla="*/ 392907 w 767196"/>
                  <a:gd name="connsiteY28" fmla="*/ 238129 h 1476377"/>
                  <a:gd name="connsiteX29" fmla="*/ 347663 w 767196"/>
                  <a:gd name="connsiteY29" fmla="*/ 154787 h 1476377"/>
                  <a:gd name="connsiteX30" fmla="*/ 402432 w 767196"/>
                  <a:gd name="connsiteY30" fmla="*/ 138119 h 1476377"/>
                  <a:gd name="connsiteX31" fmla="*/ 438150 w 767196"/>
                  <a:gd name="connsiteY31" fmla="*/ 92875 h 1476377"/>
                  <a:gd name="connsiteX32" fmla="*/ 459582 w 767196"/>
                  <a:gd name="connsiteY32" fmla="*/ 52394 h 1476377"/>
                  <a:gd name="connsiteX33" fmla="*/ 442913 w 767196"/>
                  <a:gd name="connsiteY33" fmla="*/ 7150 h 1476377"/>
                  <a:gd name="connsiteX34" fmla="*/ 0 w 767196"/>
                  <a:gd name="connsiteY34" fmla="*/ 0 h 1476377"/>
                  <a:gd name="connsiteX0" fmla="*/ 521493 w 864827"/>
                  <a:gd name="connsiteY0" fmla="*/ 1469227 h 1469227"/>
                  <a:gd name="connsiteX1" fmla="*/ 554830 w 864827"/>
                  <a:gd name="connsiteY1" fmla="*/ 1433509 h 1469227"/>
                  <a:gd name="connsiteX2" fmla="*/ 611980 w 864827"/>
                  <a:gd name="connsiteY2" fmla="*/ 1400171 h 1469227"/>
                  <a:gd name="connsiteX3" fmla="*/ 611980 w 864827"/>
                  <a:gd name="connsiteY3" fmla="*/ 1381121 h 1469227"/>
                  <a:gd name="connsiteX4" fmla="*/ 661987 w 864827"/>
                  <a:gd name="connsiteY4" fmla="*/ 1345402 h 1469227"/>
                  <a:gd name="connsiteX5" fmla="*/ 735805 w 864827"/>
                  <a:gd name="connsiteY5" fmla="*/ 1312064 h 1469227"/>
                  <a:gd name="connsiteX6" fmla="*/ 752474 w 864827"/>
                  <a:gd name="connsiteY6" fmla="*/ 1207290 h 1469227"/>
                  <a:gd name="connsiteX7" fmla="*/ 783430 w 864827"/>
                  <a:gd name="connsiteY7" fmla="*/ 1185859 h 1469227"/>
                  <a:gd name="connsiteX8" fmla="*/ 833437 w 864827"/>
                  <a:gd name="connsiteY8" fmla="*/ 1178715 h 1469227"/>
                  <a:gd name="connsiteX9" fmla="*/ 864393 w 864827"/>
                  <a:gd name="connsiteY9" fmla="*/ 1157285 h 1469227"/>
                  <a:gd name="connsiteX10" fmla="*/ 847724 w 864827"/>
                  <a:gd name="connsiteY10" fmla="*/ 1090611 h 1469227"/>
                  <a:gd name="connsiteX11" fmla="*/ 854868 w 864827"/>
                  <a:gd name="connsiteY11" fmla="*/ 1040604 h 1469227"/>
                  <a:gd name="connsiteX12" fmla="*/ 816768 w 864827"/>
                  <a:gd name="connsiteY12" fmla="*/ 942973 h 1469227"/>
                  <a:gd name="connsiteX13" fmla="*/ 795337 w 864827"/>
                  <a:gd name="connsiteY13" fmla="*/ 902492 h 1469227"/>
                  <a:gd name="connsiteX14" fmla="*/ 745330 w 864827"/>
                  <a:gd name="connsiteY14" fmla="*/ 845342 h 1469227"/>
                  <a:gd name="connsiteX15" fmla="*/ 764380 w 864827"/>
                  <a:gd name="connsiteY15" fmla="*/ 792954 h 1469227"/>
                  <a:gd name="connsiteX16" fmla="*/ 742949 w 864827"/>
                  <a:gd name="connsiteY16" fmla="*/ 773904 h 1469227"/>
                  <a:gd name="connsiteX17" fmla="*/ 709612 w 864827"/>
                  <a:gd name="connsiteY17" fmla="*/ 707229 h 1469227"/>
                  <a:gd name="connsiteX18" fmla="*/ 716755 w 864827"/>
                  <a:gd name="connsiteY18" fmla="*/ 678653 h 1469227"/>
                  <a:gd name="connsiteX19" fmla="*/ 690562 w 864827"/>
                  <a:gd name="connsiteY19" fmla="*/ 647698 h 1469227"/>
                  <a:gd name="connsiteX20" fmla="*/ 604837 w 864827"/>
                  <a:gd name="connsiteY20" fmla="*/ 676272 h 1469227"/>
                  <a:gd name="connsiteX21" fmla="*/ 588169 w 864827"/>
                  <a:gd name="connsiteY21" fmla="*/ 623885 h 1469227"/>
                  <a:gd name="connsiteX22" fmla="*/ 511968 w 864827"/>
                  <a:gd name="connsiteY22" fmla="*/ 566735 h 1469227"/>
                  <a:gd name="connsiteX23" fmla="*/ 528638 w 864827"/>
                  <a:gd name="connsiteY23" fmla="*/ 466723 h 1469227"/>
                  <a:gd name="connsiteX24" fmla="*/ 502444 w 864827"/>
                  <a:gd name="connsiteY24" fmla="*/ 383379 h 1469227"/>
                  <a:gd name="connsiteX25" fmla="*/ 495300 w 864827"/>
                  <a:gd name="connsiteY25" fmla="*/ 326229 h 1469227"/>
                  <a:gd name="connsiteX26" fmla="*/ 523875 w 864827"/>
                  <a:gd name="connsiteY26" fmla="*/ 283367 h 1469227"/>
                  <a:gd name="connsiteX27" fmla="*/ 526256 w 864827"/>
                  <a:gd name="connsiteY27" fmla="*/ 254792 h 1469227"/>
                  <a:gd name="connsiteX28" fmla="*/ 490538 w 864827"/>
                  <a:gd name="connsiteY28" fmla="*/ 230979 h 1469227"/>
                  <a:gd name="connsiteX29" fmla="*/ 445294 w 864827"/>
                  <a:gd name="connsiteY29" fmla="*/ 147637 h 1469227"/>
                  <a:gd name="connsiteX30" fmla="*/ 500063 w 864827"/>
                  <a:gd name="connsiteY30" fmla="*/ 130969 h 1469227"/>
                  <a:gd name="connsiteX31" fmla="*/ 535781 w 864827"/>
                  <a:gd name="connsiteY31" fmla="*/ 85725 h 1469227"/>
                  <a:gd name="connsiteX32" fmla="*/ 557213 w 864827"/>
                  <a:gd name="connsiteY32" fmla="*/ 45244 h 1469227"/>
                  <a:gd name="connsiteX33" fmla="*/ 540544 w 864827"/>
                  <a:gd name="connsiteY33" fmla="*/ 0 h 1469227"/>
                  <a:gd name="connsiteX34" fmla="*/ 0 w 864827"/>
                  <a:gd name="connsiteY34" fmla="*/ 71432 h 1469227"/>
                  <a:gd name="connsiteX0" fmla="*/ 521493 w 864827"/>
                  <a:gd name="connsiteY0" fmla="*/ 1505117 h 1505117"/>
                  <a:gd name="connsiteX1" fmla="*/ 554830 w 864827"/>
                  <a:gd name="connsiteY1" fmla="*/ 1469399 h 1505117"/>
                  <a:gd name="connsiteX2" fmla="*/ 611980 w 864827"/>
                  <a:gd name="connsiteY2" fmla="*/ 1436061 h 1505117"/>
                  <a:gd name="connsiteX3" fmla="*/ 611980 w 864827"/>
                  <a:gd name="connsiteY3" fmla="*/ 1417011 h 1505117"/>
                  <a:gd name="connsiteX4" fmla="*/ 661987 w 864827"/>
                  <a:gd name="connsiteY4" fmla="*/ 1381292 h 1505117"/>
                  <a:gd name="connsiteX5" fmla="*/ 735805 w 864827"/>
                  <a:gd name="connsiteY5" fmla="*/ 1347954 h 1505117"/>
                  <a:gd name="connsiteX6" fmla="*/ 752474 w 864827"/>
                  <a:gd name="connsiteY6" fmla="*/ 1243180 h 1505117"/>
                  <a:gd name="connsiteX7" fmla="*/ 783430 w 864827"/>
                  <a:gd name="connsiteY7" fmla="*/ 1221749 h 1505117"/>
                  <a:gd name="connsiteX8" fmla="*/ 833437 w 864827"/>
                  <a:gd name="connsiteY8" fmla="*/ 1214605 h 1505117"/>
                  <a:gd name="connsiteX9" fmla="*/ 864393 w 864827"/>
                  <a:gd name="connsiteY9" fmla="*/ 1193175 h 1505117"/>
                  <a:gd name="connsiteX10" fmla="*/ 847724 w 864827"/>
                  <a:gd name="connsiteY10" fmla="*/ 1126501 h 1505117"/>
                  <a:gd name="connsiteX11" fmla="*/ 854868 w 864827"/>
                  <a:gd name="connsiteY11" fmla="*/ 1076494 h 1505117"/>
                  <a:gd name="connsiteX12" fmla="*/ 816768 w 864827"/>
                  <a:gd name="connsiteY12" fmla="*/ 978863 h 1505117"/>
                  <a:gd name="connsiteX13" fmla="*/ 795337 w 864827"/>
                  <a:gd name="connsiteY13" fmla="*/ 938382 h 1505117"/>
                  <a:gd name="connsiteX14" fmla="*/ 745330 w 864827"/>
                  <a:gd name="connsiteY14" fmla="*/ 881232 h 1505117"/>
                  <a:gd name="connsiteX15" fmla="*/ 764380 w 864827"/>
                  <a:gd name="connsiteY15" fmla="*/ 828844 h 1505117"/>
                  <a:gd name="connsiteX16" fmla="*/ 742949 w 864827"/>
                  <a:gd name="connsiteY16" fmla="*/ 809794 h 1505117"/>
                  <a:gd name="connsiteX17" fmla="*/ 709612 w 864827"/>
                  <a:gd name="connsiteY17" fmla="*/ 743119 h 1505117"/>
                  <a:gd name="connsiteX18" fmla="*/ 716755 w 864827"/>
                  <a:gd name="connsiteY18" fmla="*/ 714543 h 1505117"/>
                  <a:gd name="connsiteX19" fmla="*/ 690562 w 864827"/>
                  <a:gd name="connsiteY19" fmla="*/ 683588 h 1505117"/>
                  <a:gd name="connsiteX20" fmla="*/ 604837 w 864827"/>
                  <a:gd name="connsiteY20" fmla="*/ 712162 h 1505117"/>
                  <a:gd name="connsiteX21" fmla="*/ 588169 w 864827"/>
                  <a:gd name="connsiteY21" fmla="*/ 659775 h 1505117"/>
                  <a:gd name="connsiteX22" fmla="*/ 511968 w 864827"/>
                  <a:gd name="connsiteY22" fmla="*/ 602625 h 1505117"/>
                  <a:gd name="connsiteX23" fmla="*/ 528638 w 864827"/>
                  <a:gd name="connsiteY23" fmla="*/ 502613 h 1505117"/>
                  <a:gd name="connsiteX24" fmla="*/ 502444 w 864827"/>
                  <a:gd name="connsiteY24" fmla="*/ 419269 h 1505117"/>
                  <a:gd name="connsiteX25" fmla="*/ 495300 w 864827"/>
                  <a:gd name="connsiteY25" fmla="*/ 362119 h 1505117"/>
                  <a:gd name="connsiteX26" fmla="*/ 523875 w 864827"/>
                  <a:gd name="connsiteY26" fmla="*/ 319257 h 1505117"/>
                  <a:gd name="connsiteX27" fmla="*/ 526256 w 864827"/>
                  <a:gd name="connsiteY27" fmla="*/ 290682 h 1505117"/>
                  <a:gd name="connsiteX28" fmla="*/ 490538 w 864827"/>
                  <a:gd name="connsiteY28" fmla="*/ 266869 h 1505117"/>
                  <a:gd name="connsiteX29" fmla="*/ 445294 w 864827"/>
                  <a:gd name="connsiteY29" fmla="*/ 183527 h 1505117"/>
                  <a:gd name="connsiteX30" fmla="*/ 500063 w 864827"/>
                  <a:gd name="connsiteY30" fmla="*/ 166859 h 1505117"/>
                  <a:gd name="connsiteX31" fmla="*/ 535781 w 864827"/>
                  <a:gd name="connsiteY31" fmla="*/ 121615 h 1505117"/>
                  <a:gd name="connsiteX32" fmla="*/ 557213 w 864827"/>
                  <a:gd name="connsiteY32" fmla="*/ 81134 h 1505117"/>
                  <a:gd name="connsiteX33" fmla="*/ 540544 w 864827"/>
                  <a:gd name="connsiteY33" fmla="*/ 35890 h 1505117"/>
                  <a:gd name="connsiteX34" fmla="*/ 519114 w 864827"/>
                  <a:gd name="connsiteY34" fmla="*/ 171 h 1505117"/>
                  <a:gd name="connsiteX35" fmla="*/ 0 w 864827"/>
                  <a:gd name="connsiteY35" fmla="*/ 107322 h 1505117"/>
                  <a:gd name="connsiteX0" fmla="*/ 521493 w 864827"/>
                  <a:gd name="connsiteY0" fmla="*/ 1519709 h 1519709"/>
                  <a:gd name="connsiteX1" fmla="*/ 554830 w 864827"/>
                  <a:gd name="connsiteY1" fmla="*/ 1483991 h 1519709"/>
                  <a:gd name="connsiteX2" fmla="*/ 611980 w 864827"/>
                  <a:gd name="connsiteY2" fmla="*/ 1450653 h 1519709"/>
                  <a:gd name="connsiteX3" fmla="*/ 611980 w 864827"/>
                  <a:gd name="connsiteY3" fmla="*/ 1431603 h 1519709"/>
                  <a:gd name="connsiteX4" fmla="*/ 661987 w 864827"/>
                  <a:gd name="connsiteY4" fmla="*/ 1395884 h 1519709"/>
                  <a:gd name="connsiteX5" fmla="*/ 735805 w 864827"/>
                  <a:gd name="connsiteY5" fmla="*/ 1362546 h 1519709"/>
                  <a:gd name="connsiteX6" fmla="*/ 752474 w 864827"/>
                  <a:gd name="connsiteY6" fmla="*/ 1257772 h 1519709"/>
                  <a:gd name="connsiteX7" fmla="*/ 783430 w 864827"/>
                  <a:gd name="connsiteY7" fmla="*/ 1236341 h 1519709"/>
                  <a:gd name="connsiteX8" fmla="*/ 833437 w 864827"/>
                  <a:gd name="connsiteY8" fmla="*/ 1229197 h 1519709"/>
                  <a:gd name="connsiteX9" fmla="*/ 864393 w 864827"/>
                  <a:gd name="connsiteY9" fmla="*/ 1207767 h 1519709"/>
                  <a:gd name="connsiteX10" fmla="*/ 847724 w 864827"/>
                  <a:gd name="connsiteY10" fmla="*/ 1141093 h 1519709"/>
                  <a:gd name="connsiteX11" fmla="*/ 854868 w 864827"/>
                  <a:gd name="connsiteY11" fmla="*/ 1091086 h 1519709"/>
                  <a:gd name="connsiteX12" fmla="*/ 816768 w 864827"/>
                  <a:gd name="connsiteY12" fmla="*/ 993455 h 1519709"/>
                  <a:gd name="connsiteX13" fmla="*/ 795337 w 864827"/>
                  <a:gd name="connsiteY13" fmla="*/ 952974 h 1519709"/>
                  <a:gd name="connsiteX14" fmla="*/ 745330 w 864827"/>
                  <a:gd name="connsiteY14" fmla="*/ 895824 h 1519709"/>
                  <a:gd name="connsiteX15" fmla="*/ 764380 w 864827"/>
                  <a:gd name="connsiteY15" fmla="*/ 843436 h 1519709"/>
                  <a:gd name="connsiteX16" fmla="*/ 742949 w 864827"/>
                  <a:gd name="connsiteY16" fmla="*/ 824386 h 1519709"/>
                  <a:gd name="connsiteX17" fmla="*/ 709612 w 864827"/>
                  <a:gd name="connsiteY17" fmla="*/ 757711 h 1519709"/>
                  <a:gd name="connsiteX18" fmla="*/ 716755 w 864827"/>
                  <a:gd name="connsiteY18" fmla="*/ 729135 h 1519709"/>
                  <a:gd name="connsiteX19" fmla="*/ 690562 w 864827"/>
                  <a:gd name="connsiteY19" fmla="*/ 698180 h 1519709"/>
                  <a:gd name="connsiteX20" fmla="*/ 604837 w 864827"/>
                  <a:gd name="connsiteY20" fmla="*/ 726754 h 1519709"/>
                  <a:gd name="connsiteX21" fmla="*/ 588169 w 864827"/>
                  <a:gd name="connsiteY21" fmla="*/ 674367 h 1519709"/>
                  <a:gd name="connsiteX22" fmla="*/ 511968 w 864827"/>
                  <a:gd name="connsiteY22" fmla="*/ 617217 h 1519709"/>
                  <a:gd name="connsiteX23" fmla="*/ 528638 w 864827"/>
                  <a:gd name="connsiteY23" fmla="*/ 517205 h 1519709"/>
                  <a:gd name="connsiteX24" fmla="*/ 502444 w 864827"/>
                  <a:gd name="connsiteY24" fmla="*/ 433861 h 1519709"/>
                  <a:gd name="connsiteX25" fmla="*/ 495300 w 864827"/>
                  <a:gd name="connsiteY25" fmla="*/ 376711 h 1519709"/>
                  <a:gd name="connsiteX26" fmla="*/ 523875 w 864827"/>
                  <a:gd name="connsiteY26" fmla="*/ 333849 h 1519709"/>
                  <a:gd name="connsiteX27" fmla="*/ 526256 w 864827"/>
                  <a:gd name="connsiteY27" fmla="*/ 305274 h 1519709"/>
                  <a:gd name="connsiteX28" fmla="*/ 490538 w 864827"/>
                  <a:gd name="connsiteY28" fmla="*/ 281461 h 1519709"/>
                  <a:gd name="connsiteX29" fmla="*/ 445294 w 864827"/>
                  <a:gd name="connsiteY29" fmla="*/ 198119 h 1519709"/>
                  <a:gd name="connsiteX30" fmla="*/ 500063 w 864827"/>
                  <a:gd name="connsiteY30" fmla="*/ 181451 h 1519709"/>
                  <a:gd name="connsiteX31" fmla="*/ 535781 w 864827"/>
                  <a:gd name="connsiteY31" fmla="*/ 136207 h 1519709"/>
                  <a:gd name="connsiteX32" fmla="*/ 557213 w 864827"/>
                  <a:gd name="connsiteY32" fmla="*/ 95726 h 1519709"/>
                  <a:gd name="connsiteX33" fmla="*/ 540544 w 864827"/>
                  <a:gd name="connsiteY33" fmla="*/ 50482 h 1519709"/>
                  <a:gd name="connsiteX34" fmla="*/ 519114 w 864827"/>
                  <a:gd name="connsiteY34" fmla="*/ 14763 h 1519709"/>
                  <a:gd name="connsiteX35" fmla="*/ 471489 w 864827"/>
                  <a:gd name="connsiteY35" fmla="*/ 476 h 1519709"/>
                  <a:gd name="connsiteX36" fmla="*/ 0 w 864827"/>
                  <a:gd name="connsiteY36" fmla="*/ 121914 h 1519709"/>
                  <a:gd name="connsiteX0" fmla="*/ 133349 w 476683"/>
                  <a:gd name="connsiteY0" fmla="*/ 1762126 h 1762126"/>
                  <a:gd name="connsiteX1" fmla="*/ 166686 w 476683"/>
                  <a:gd name="connsiteY1" fmla="*/ 1726408 h 1762126"/>
                  <a:gd name="connsiteX2" fmla="*/ 223836 w 476683"/>
                  <a:gd name="connsiteY2" fmla="*/ 1693070 h 1762126"/>
                  <a:gd name="connsiteX3" fmla="*/ 223836 w 476683"/>
                  <a:gd name="connsiteY3" fmla="*/ 1674020 h 1762126"/>
                  <a:gd name="connsiteX4" fmla="*/ 273843 w 476683"/>
                  <a:gd name="connsiteY4" fmla="*/ 1638301 h 1762126"/>
                  <a:gd name="connsiteX5" fmla="*/ 347661 w 476683"/>
                  <a:gd name="connsiteY5" fmla="*/ 1604963 h 1762126"/>
                  <a:gd name="connsiteX6" fmla="*/ 364330 w 476683"/>
                  <a:gd name="connsiteY6" fmla="*/ 1500189 h 1762126"/>
                  <a:gd name="connsiteX7" fmla="*/ 395286 w 476683"/>
                  <a:gd name="connsiteY7" fmla="*/ 1478758 h 1762126"/>
                  <a:gd name="connsiteX8" fmla="*/ 445293 w 476683"/>
                  <a:gd name="connsiteY8" fmla="*/ 1471614 h 1762126"/>
                  <a:gd name="connsiteX9" fmla="*/ 476249 w 476683"/>
                  <a:gd name="connsiteY9" fmla="*/ 1450184 h 1762126"/>
                  <a:gd name="connsiteX10" fmla="*/ 459580 w 476683"/>
                  <a:gd name="connsiteY10" fmla="*/ 1383510 h 1762126"/>
                  <a:gd name="connsiteX11" fmla="*/ 466724 w 476683"/>
                  <a:gd name="connsiteY11" fmla="*/ 1333503 h 1762126"/>
                  <a:gd name="connsiteX12" fmla="*/ 428624 w 476683"/>
                  <a:gd name="connsiteY12" fmla="*/ 1235872 h 1762126"/>
                  <a:gd name="connsiteX13" fmla="*/ 407193 w 476683"/>
                  <a:gd name="connsiteY13" fmla="*/ 1195391 h 1762126"/>
                  <a:gd name="connsiteX14" fmla="*/ 357186 w 476683"/>
                  <a:gd name="connsiteY14" fmla="*/ 1138241 h 1762126"/>
                  <a:gd name="connsiteX15" fmla="*/ 376236 w 476683"/>
                  <a:gd name="connsiteY15" fmla="*/ 1085853 h 1762126"/>
                  <a:gd name="connsiteX16" fmla="*/ 354805 w 476683"/>
                  <a:gd name="connsiteY16" fmla="*/ 1066803 h 1762126"/>
                  <a:gd name="connsiteX17" fmla="*/ 321468 w 476683"/>
                  <a:gd name="connsiteY17" fmla="*/ 1000128 h 1762126"/>
                  <a:gd name="connsiteX18" fmla="*/ 328611 w 476683"/>
                  <a:gd name="connsiteY18" fmla="*/ 971552 h 1762126"/>
                  <a:gd name="connsiteX19" fmla="*/ 302418 w 476683"/>
                  <a:gd name="connsiteY19" fmla="*/ 940597 h 1762126"/>
                  <a:gd name="connsiteX20" fmla="*/ 216693 w 476683"/>
                  <a:gd name="connsiteY20" fmla="*/ 969171 h 1762126"/>
                  <a:gd name="connsiteX21" fmla="*/ 200025 w 476683"/>
                  <a:gd name="connsiteY21" fmla="*/ 916784 h 1762126"/>
                  <a:gd name="connsiteX22" fmla="*/ 123824 w 476683"/>
                  <a:gd name="connsiteY22" fmla="*/ 859634 h 1762126"/>
                  <a:gd name="connsiteX23" fmla="*/ 140494 w 476683"/>
                  <a:gd name="connsiteY23" fmla="*/ 759622 h 1762126"/>
                  <a:gd name="connsiteX24" fmla="*/ 114300 w 476683"/>
                  <a:gd name="connsiteY24" fmla="*/ 676278 h 1762126"/>
                  <a:gd name="connsiteX25" fmla="*/ 107156 w 476683"/>
                  <a:gd name="connsiteY25" fmla="*/ 619128 h 1762126"/>
                  <a:gd name="connsiteX26" fmla="*/ 135731 w 476683"/>
                  <a:gd name="connsiteY26" fmla="*/ 576266 h 1762126"/>
                  <a:gd name="connsiteX27" fmla="*/ 138112 w 476683"/>
                  <a:gd name="connsiteY27" fmla="*/ 547691 h 1762126"/>
                  <a:gd name="connsiteX28" fmla="*/ 102394 w 476683"/>
                  <a:gd name="connsiteY28" fmla="*/ 523878 h 1762126"/>
                  <a:gd name="connsiteX29" fmla="*/ 57150 w 476683"/>
                  <a:gd name="connsiteY29" fmla="*/ 440536 h 1762126"/>
                  <a:gd name="connsiteX30" fmla="*/ 111919 w 476683"/>
                  <a:gd name="connsiteY30" fmla="*/ 423868 h 1762126"/>
                  <a:gd name="connsiteX31" fmla="*/ 147637 w 476683"/>
                  <a:gd name="connsiteY31" fmla="*/ 378624 h 1762126"/>
                  <a:gd name="connsiteX32" fmla="*/ 169069 w 476683"/>
                  <a:gd name="connsiteY32" fmla="*/ 338143 h 1762126"/>
                  <a:gd name="connsiteX33" fmla="*/ 152400 w 476683"/>
                  <a:gd name="connsiteY33" fmla="*/ 292899 h 1762126"/>
                  <a:gd name="connsiteX34" fmla="*/ 130970 w 476683"/>
                  <a:gd name="connsiteY34" fmla="*/ 257180 h 1762126"/>
                  <a:gd name="connsiteX35" fmla="*/ 83345 w 476683"/>
                  <a:gd name="connsiteY35" fmla="*/ 242893 h 1762126"/>
                  <a:gd name="connsiteX36" fmla="*/ 0 w 476683"/>
                  <a:gd name="connsiteY36" fmla="*/ 0 h 1762126"/>
                  <a:gd name="connsiteX0" fmla="*/ 133349 w 476683"/>
                  <a:gd name="connsiteY0" fmla="*/ 1762126 h 1762126"/>
                  <a:gd name="connsiteX1" fmla="*/ 166686 w 476683"/>
                  <a:gd name="connsiteY1" fmla="*/ 1726408 h 1762126"/>
                  <a:gd name="connsiteX2" fmla="*/ 223836 w 476683"/>
                  <a:gd name="connsiteY2" fmla="*/ 1693070 h 1762126"/>
                  <a:gd name="connsiteX3" fmla="*/ 223836 w 476683"/>
                  <a:gd name="connsiteY3" fmla="*/ 1674020 h 1762126"/>
                  <a:gd name="connsiteX4" fmla="*/ 273843 w 476683"/>
                  <a:gd name="connsiteY4" fmla="*/ 1638301 h 1762126"/>
                  <a:gd name="connsiteX5" fmla="*/ 347661 w 476683"/>
                  <a:gd name="connsiteY5" fmla="*/ 1604963 h 1762126"/>
                  <a:gd name="connsiteX6" fmla="*/ 364330 w 476683"/>
                  <a:gd name="connsiteY6" fmla="*/ 1500189 h 1762126"/>
                  <a:gd name="connsiteX7" fmla="*/ 395286 w 476683"/>
                  <a:gd name="connsiteY7" fmla="*/ 1478758 h 1762126"/>
                  <a:gd name="connsiteX8" fmla="*/ 445293 w 476683"/>
                  <a:gd name="connsiteY8" fmla="*/ 1471614 h 1762126"/>
                  <a:gd name="connsiteX9" fmla="*/ 476249 w 476683"/>
                  <a:gd name="connsiteY9" fmla="*/ 1450184 h 1762126"/>
                  <a:gd name="connsiteX10" fmla="*/ 459580 w 476683"/>
                  <a:gd name="connsiteY10" fmla="*/ 1383510 h 1762126"/>
                  <a:gd name="connsiteX11" fmla="*/ 466724 w 476683"/>
                  <a:gd name="connsiteY11" fmla="*/ 1333503 h 1762126"/>
                  <a:gd name="connsiteX12" fmla="*/ 428624 w 476683"/>
                  <a:gd name="connsiteY12" fmla="*/ 1235872 h 1762126"/>
                  <a:gd name="connsiteX13" fmla="*/ 407193 w 476683"/>
                  <a:gd name="connsiteY13" fmla="*/ 1195391 h 1762126"/>
                  <a:gd name="connsiteX14" fmla="*/ 357186 w 476683"/>
                  <a:gd name="connsiteY14" fmla="*/ 1138241 h 1762126"/>
                  <a:gd name="connsiteX15" fmla="*/ 376236 w 476683"/>
                  <a:gd name="connsiteY15" fmla="*/ 1085853 h 1762126"/>
                  <a:gd name="connsiteX16" fmla="*/ 354805 w 476683"/>
                  <a:gd name="connsiteY16" fmla="*/ 1066803 h 1762126"/>
                  <a:gd name="connsiteX17" fmla="*/ 321468 w 476683"/>
                  <a:gd name="connsiteY17" fmla="*/ 1000128 h 1762126"/>
                  <a:gd name="connsiteX18" fmla="*/ 328611 w 476683"/>
                  <a:gd name="connsiteY18" fmla="*/ 971552 h 1762126"/>
                  <a:gd name="connsiteX19" fmla="*/ 302418 w 476683"/>
                  <a:gd name="connsiteY19" fmla="*/ 940597 h 1762126"/>
                  <a:gd name="connsiteX20" fmla="*/ 216693 w 476683"/>
                  <a:gd name="connsiteY20" fmla="*/ 969171 h 1762126"/>
                  <a:gd name="connsiteX21" fmla="*/ 200025 w 476683"/>
                  <a:gd name="connsiteY21" fmla="*/ 916784 h 1762126"/>
                  <a:gd name="connsiteX22" fmla="*/ 123824 w 476683"/>
                  <a:gd name="connsiteY22" fmla="*/ 859634 h 1762126"/>
                  <a:gd name="connsiteX23" fmla="*/ 140494 w 476683"/>
                  <a:gd name="connsiteY23" fmla="*/ 759622 h 1762126"/>
                  <a:gd name="connsiteX24" fmla="*/ 114300 w 476683"/>
                  <a:gd name="connsiteY24" fmla="*/ 676278 h 1762126"/>
                  <a:gd name="connsiteX25" fmla="*/ 107156 w 476683"/>
                  <a:gd name="connsiteY25" fmla="*/ 619128 h 1762126"/>
                  <a:gd name="connsiteX26" fmla="*/ 135731 w 476683"/>
                  <a:gd name="connsiteY26" fmla="*/ 576266 h 1762126"/>
                  <a:gd name="connsiteX27" fmla="*/ 138112 w 476683"/>
                  <a:gd name="connsiteY27" fmla="*/ 547691 h 1762126"/>
                  <a:gd name="connsiteX28" fmla="*/ 102394 w 476683"/>
                  <a:gd name="connsiteY28" fmla="*/ 523878 h 1762126"/>
                  <a:gd name="connsiteX29" fmla="*/ 57150 w 476683"/>
                  <a:gd name="connsiteY29" fmla="*/ 440536 h 1762126"/>
                  <a:gd name="connsiteX30" fmla="*/ 111919 w 476683"/>
                  <a:gd name="connsiteY30" fmla="*/ 423868 h 1762126"/>
                  <a:gd name="connsiteX31" fmla="*/ 147637 w 476683"/>
                  <a:gd name="connsiteY31" fmla="*/ 378624 h 1762126"/>
                  <a:gd name="connsiteX32" fmla="*/ 169069 w 476683"/>
                  <a:gd name="connsiteY32" fmla="*/ 338143 h 1762126"/>
                  <a:gd name="connsiteX33" fmla="*/ 152400 w 476683"/>
                  <a:gd name="connsiteY33" fmla="*/ 292899 h 1762126"/>
                  <a:gd name="connsiteX34" fmla="*/ 130970 w 476683"/>
                  <a:gd name="connsiteY34" fmla="*/ 257180 h 1762126"/>
                  <a:gd name="connsiteX35" fmla="*/ 83345 w 476683"/>
                  <a:gd name="connsiteY35" fmla="*/ 242893 h 1762126"/>
                  <a:gd name="connsiteX36" fmla="*/ 2382 w 476683"/>
                  <a:gd name="connsiteY36" fmla="*/ 278612 h 1762126"/>
                  <a:gd name="connsiteX37" fmla="*/ 0 w 476683"/>
                  <a:gd name="connsiteY37" fmla="*/ 0 h 1762126"/>
                  <a:gd name="connsiteX0" fmla="*/ 188117 w 531451"/>
                  <a:gd name="connsiteY0" fmla="*/ 1762126 h 1762126"/>
                  <a:gd name="connsiteX1" fmla="*/ 221454 w 531451"/>
                  <a:gd name="connsiteY1" fmla="*/ 1726408 h 1762126"/>
                  <a:gd name="connsiteX2" fmla="*/ 278604 w 531451"/>
                  <a:gd name="connsiteY2" fmla="*/ 1693070 h 1762126"/>
                  <a:gd name="connsiteX3" fmla="*/ 278604 w 531451"/>
                  <a:gd name="connsiteY3" fmla="*/ 1674020 h 1762126"/>
                  <a:gd name="connsiteX4" fmla="*/ 328611 w 531451"/>
                  <a:gd name="connsiteY4" fmla="*/ 1638301 h 1762126"/>
                  <a:gd name="connsiteX5" fmla="*/ 402429 w 531451"/>
                  <a:gd name="connsiteY5" fmla="*/ 1604963 h 1762126"/>
                  <a:gd name="connsiteX6" fmla="*/ 419098 w 531451"/>
                  <a:gd name="connsiteY6" fmla="*/ 1500189 h 1762126"/>
                  <a:gd name="connsiteX7" fmla="*/ 450054 w 531451"/>
                  <a:gd name="connsiteY7" fmla="*/ 1478758 h 1762126"/>
                  <a:gd name="connsiteX8" fmla="*/ 500061 w 531451"/>
                  <a:gd name="connsiteY8" fmla="*/ 1471614 h 1762126"/>
                  <a:gd name="connsiteX9" fmla="*/ 531017 w 531451"/>
                  <a:gd name="connsiteY9" fmla="*/ 1450184 h 1762126"/>
                  <a:gd name="connsiteX10" fmla="*/ 514348 w 531451"/>
                  <a:gd name="connsiteY10" fmla="*/ 1383510 h 1762126"/>
                  <a:gd name="connsiteX11" fmla="*/ 521492 w 531451"/>
                  <a:gd name="connsiteY11" fmla="*/ 1333503 h 1762126"/>
                  <a:gd name="connsiteX12" fmla="*/ 483392 w 531451"/>
                  <a:gd name="connsiteY12" fmla="*/ 1235872 h 1762126"/>
                  <a:gd name="connsiteX13" fmla="*/ 461961 w 531451"/>
                  <a:gd name="connsiteY13" fmla="*/ 1195391 h 1762126"/>
                  <a:gd name="connsiteX14" fmla="*/ 411954 w 531451"/>
                  <a:gd name="connsiteY14" fmla="*/ 1138241 h 1762126"/>
                  <a:gd name="connsiteX15" fmla="*/ 431004 w 531451"/>
                  <a:gd name="connsiteY15" fmla="*/ 1085853 h 1762126"/>
                  <a:gd name="connsiteX16" fmla="*/ 409573 w 531451"/>
                  <a:gd name="connsiteY16" fmla="*/ 1066803 h 1762126"/>
                  <a:gd name="connsiteX17" fmla="*/ 376236 w 531451"/>
                  <a:gd name="connsiteY17" fmla="*/ 1000128 h 1762126"/>
                  <a:gd name="connsiteX18" fmla="*/ 383379 w 531451"/>
                  <a:gd name="connsiteY18" fmla="*/ 971552 h 1762126"/>
                  <a:gd name="connsiteX19" fmla="*/ 357186 w 531451"/>
                  <a:gd name="connsiteY19" fmla="*/ 940597 h 1762126"/>
                  <a:gd name="connsiteX20" fmla="*/ 271461 w 531451"/>
                  <a:gd name="connsiteY20" fmla="*/ 969171 h 1762126"/>
                  <a:gd name="connsiteX21" fmla="*/ 254793 w 531451"/>
                  <a:gd name="connsiteY21" fmla="*/ 916784 h 1762126"/>
                  <a:gd name="connsiteX22" fmla="*/ 178592 w 531451"/>
                  <a:gd name="connsiteY22" fmla="*/ 859634 h 1762126"/>
                  <a:gd name="connsiteX23" fmla="*/ 195262 w 531451"/>
                  <a:gd name="connsiteY23" fmla="*/ 759622 h 1762126"/>
                  <a:gd name="connsiteX24" fmla="*/ 169068 w 531451"/>
                  <a:gd name="connsiteY24" fmla="*/ 676278 h 1762126"/>
                  <a:gd name="connsiteX25" fmla="*/ 161924 w 531451"/>
                  <a:gd name="connsiteY25" fmla="*/ 619128 h 1762126"/>
                  <a:gd name="connsiteX26" fmla="*/ 190499 w 531451"/>
                  <a:gd name="connsiteY26" fmla="*/ 576266 h 1762126"/>
                  <a:gd name="connsiteX27" fmla="*/ 192880 w 531451"/>
                  <a:gd name="connsiteY27" fmla="*/ 547691 h 1762126"/>
                  <a:gd name="connsiteX28" fmla="*/ 157162 w 531451"/>
                  <a:gd name="connsiteY28" fmla="*/ 523878 h 1762126"/>
                  <a:gd name="connsiteX29" fmla="*/ 111918 w 531451"/>
                  <a:gd name="connsiteY29" fmla="*/ 440536 h 1762126"/>
                  <a:gd name="connsiteX30" fmla="*/ 166687 w 531451"/>
                  <a:gd name="connsiteY30" fmla="*/ 423868 h 1762126"/>
                  <a:gd name="connsiteX31" fmla="*/ 202405 w 531451"/>
                  <a:gd name="connsiteY31" fmla="*/ 378624 h 1762126"/>
                  <a:gd name="connsiteX32" fmla="*/ 223837 w 531451"/>
                  <a:gd name="connsiteY32" fmla="*/ 338143 h 1762126"/>
                  <a:gd name="connsiteX33" fmla="*/ 207168 w 531451"/>
                  <a:gd name="connsiteY33" fmla="*/ 292899 h 1762126"/>
                  <a:gd name="connsiteX34" fmla="*/ 185738 w 531451"/>
                  <a:gd name="connsiteY34" fmla="*/ 257180 h 1762126"/>
                  <a:gd name="connsiteX35" fmla="*/ 138113 w 531451"/>
                  <a:gd name="connsiteY35" fmla="*/ 242893 h 1762126"/>
                  <a:gd name="connsiteX36" fmla="*/ 57150 w 531451"/>
                  <a:gd name="connsiteY36" fmla="*/ 278612 h 1762126"/>
                  <a:gd name="connsiteX37" fmla="*/ 0 w 531451"/>
                  <a:gd name="connsiteY37" fmla="*/ 240512 h 1762126"/>
                  <a:gd name="connsiteX38" fmla="*/ 54768 w 531451"/>
                  <a:gd name="connsiteY38" fmla="*/ 0 h 1762126"/>
                  <a:gd name="connsiteX0" fmla="*/ 202610 w 545944"/>
                  <a:gd name="connsiteY0" fmla="*/ 1762126 h 1762126"/>
                  <a:gd name="connsiteX1" fmla="*/ 235947 w 545944"/>
                  <a:gd name="connsiteY1" fmla="*/ 1726408 h 1762126"/>
                  <a:gd name="connsiteX2" fmla="*/ 293097 w 545944"/>
                  <a:gd name="connsiteY2" fmla="*/ 1693070 h 1762126"/>
                  <a:gd name="connsiteX3" fmla="*/ 293097 w 545944"/>
                  <a:gd name="connsiteY3" fmla="*/ 1674020 h 1762126"/>
                  <a:gd name="connsiteX4" fmla="*/ 343104 w 545944"/>
                  <a:gd name="connsiteY4" fmla="*/ 1638301 h 1762126"/>
                  <a:gd name="connsiteX5" fmla="*/ 416922 w 545944"/>
                  <a:gd name="connsiteY5" fmla="*/ 1604963 h 1762126"/>
                  <a:gd name="connsiteX6" fmla="*/ 433591 w 545944"/>
                  <a:gd name="connsiteY6" fmla="*/ 1500189 h 1762126"/>
                  <a:gd name="connsiteX7" fmla="*/ 464547 w 545944"/>
                  <a:gd name="connsiteY7" fmla="*/ 1478758 h 1762126"/>
                  <a:gd name="connsiteX8" fmla="*/ 514554 w 545944"/>
                  <a:gd name="connsiteY8" fmla="*/ 1471614 h 1762126"/>
                  <a:gd name="connsiteX9" fmla="*/ 545510 w 545944"/>
                  <a:gd name="connsiteY9" fmla="*/ 1450184 h 1762126"/>
                  <a:gd name="connsiteX10" fmla="*/ 528841 w 545944"/>
                  <a:gd name="connsiteY10" fmla="*/ 1383510 h 1762126"/>
                  <a:gd name="connsiteX11" fmla="*/ 535985 w 545944"/>
                  <a:gd name="connsiteY11" fmla="*/ 1333503 h 1762126"/>
                  <a:gd name="connsiteX12" fmla="*/ 497885 w 545944"/>
                  <a:gd name="connsiteY12" fmla="*/ 1235872 h 1762126"/>
                  <a:gd name="connsiteX13" fmla="*/ 476454 w 545944"/>
                  <a:gd name="connsiteY13" fmla="*/ 1195391 h 1762126"/>
                  <a:gd name="connsiteX14" fmla="*/ 426447 w 545944"/>
                  <a:gd name="connsiteY14" fmla="*/ 1138241 h 1762126"/>
                  <a:gd name="connsiteX15" fmla="*/ 445497 w 545944"/>
                  <a:gd name="connsiteY15" fmla="*/ 1085853 h 1762126"/>
                  <a:gd name="connsiteX16" fmla="*/ 424066 w 545944"/>
                  <a:gd name="connsiteY16" fmla="*/ 1066803 h 1762126"/>
                  <a:gd name="connsiteX17" fmla="*/ 390729 w 545944"/>
                  <a:gd name="connsiteY17" fmla="*/ 1000128 h 1762126"/>
                  <a:gd name="connsiteX18" fmla="*/ 397872 w 545944"/>
                  <a:gd name="connsiteY18" fmla="*/ 971552 h 1762126"/>
                  <a:gd name="connsiteX19" fmla="*/ 371679 w 545944"/>
                  <a:gd name="connsiteY19" fmla="*/ 940597 h 1762126"/>
                  <a:gd name="connsiteX20" fmla="*/ 285954 w 545944"/>
                  <a:gd name="connsiteY20" fmla="*/ 969171 h 1762126"/>
                  <a:gd name="connsiteX21" fmla="*/ 269286 w 545944"/>
                  <a:gd name="connsiteY21" fmla="*/ 916784 h 1762126"/>
                  <a:gd name="connsiteX22" fmla="*/ 193085 w 545944"/>
                  <a:gd name="connsiteY22" fmla="*/ 859634 h 1762126"/>
                  <a:gd name="connsiteX23" fmla="*/ 209755 w 545944"/>
                  <a:gd name="connsiteY23" fmla="*/ 759622 h 1762126"/>
                  <a:gd name="connsiteX24" fmla="*/ 183561 w 545944"/>
                  <a:gd name="connsiteY24" fmla="*/ 676278 h 1762126"/>
                  <a:gd name="connsiteX25" fmla="*/ 176417 w 545944"/>
                  <a:gd name="connsiteY25" fmla="*/ 619128 h 1762126"/>
                  <a:gd name="connsiteX26" fmla="*/ 204992 w 545944"/>
                  <a:gd name="connsiteY26" fmla="*/ 576266 h 1762126"/>
                  <a:gd name="connsiteX27" fmla="*/ 207373 w 545944"/>
                  <a:gd name="connsiteY27" fmla="*/ 547691 h 1762126"/>
                  <a:gd name="connsiteX28" fmla="*/ 171655 w 545944"/>
                  <a:gd name="connsiteY28" fmla="*/ 523878 h 1762126"/>
                  <a:gd name="connsiteX29" fmla="*/ 126411 w 545944"/>
                  <a:gd name="connsiteY29" fmla="*/ 440536 h 1762126"/>
                  <a:gd name="connsiteX30" fmla="*/ 181180 w 545944"/>
                  <a:gd name="connsiteY30" fmla="*/ 423868 h 1762126"/>
                  <a:gd name="connsiteX31" fmla="*/ 216898 w 545944"/>
                  <a:gd name="connsiteY31" fmla="*/ 378624 h 1762126"/>
                  <a:gd name="connsiteX32" fmla="*/ 238330 w 545944"/>
                  <a:gd name="connsiteY32" fmla="*/ 338143 h 1762126"/>
                  <a:gd name="connsiteX33" fmla="*/ 221661 w 545944"/>
                  <a:gd name="connsiteY33" fmla="*/ 292899 h 1762126"/>
                  <a:gd name="connsiteX34" fmla="*/ 200231 w 545944"/>
                  <a:gd name="connsiteY34" fmla="*/ 257180 h 1762126"/>
                  <a:gd name="connsiteX35" fmla="*/ 152606 w 545944"/>
                  <a:gd name="connsiteY35" fmla="*/ 242893 h 1762126"/>
                  <a:gd name="connsiteX36" fmla="*/ 71643 w 545944"/>
                  <a:gd name="connsiteY36" fmla="*/ 278612 h 1762126"/>
                  <a:gd name="connsiteX37" fmla="*/ 14493 w 545944"/>
                  <a:gd name="connsiteY37" fmla="*/ 240512 h 1762126"/>
                  <a:gd name="connsiteX38" fmla="*/ 206 w 545944"/>
                  <a:gd name="connsiteY38" fmla="*/ 190505 h 1762126"/>
                  <a:gd name="connsiteX39" fmla="*/ 69261 w 545944"/>
                  <a:gd name="connsiteY39" fmla="*/ 0 h 1762126"/>
                  <a:gd name="connsiteX0" fmla="*/ 202610 w 545944"/>
                  <a:gd name="connsiteY0" fmla="*/ 1757364 h 1757364"/>
                  <a:gd name="connsiteX1" fmla="*/ 235947 w 545944"/>
                  <a:gd name="connsiteY1" fmla="*/ 1721646 h 1757364"/>
                  <a:gd name="connsiteX2" fmla="*/ 293097 w 545944"/>
                  <a:gd name="connsiteY2" fmla="*/ 1688308 h 1757364"/>
                  <a:gd name="connsiteX3" fmla="*/ 293097 w 545944"/>
                  <a:gd name="connsiteY3" fmla="*/ 1669258 h 1757364"/>
                  <a:gd name="connsiteX4" fmla="*/ 343104 w 545944"/>
                  <a:gd name="connsiteY4" fmla="*/ 1633539 h 1757364"/>
                  <a:gd name="connsiteX5" fmla="*/ 416922 w 545944"/>
                  <a:gd name="connsiteY5" fmla="*/ 1600201 h 1757364"/>
                  <a:gd name="connsiteX6" fmla="*/ 433591 w 545944"/>
                  <a:gd name="connsiteY6" fmla="*/ 1495427 h 1757364"/>
                  <a:gd name="connsiteX7" fmla="*/ 464547 w 545944"/>
                  <a:gd name="connsiteY7" fmla="*/ 1473996 h 1757364"/>
                  <a:gd name="connsiteX8" fmla="*/ 514554 w 545944"/>
                  <a:gd name="connsiteY8" fmla="*/ 1466852 h 1757364"/>
                  <a:gd name="connsiteX9" fmla="*/ 545510 w 545944"/>
                  <a:gd name="connsiteY9" fmla="*/ 1445422 h 1757364"/>
                  <a:gd name="connsiteX10" fmla="*/ 528841 w 545944"/>
                  <a:gd name="connsiteY10" fmla="*/ 1378748 h 1757364"/>
                  <a:gd name="connsiteX11" fmla="*/ 535985 w 545944"/>
                  <a:gd name="connsiteY11" fmla="*/ 1328741 h 1757364"/>
                  <a:gd name="connsiteX12" fmla="*/ 497885 w 545944"/>
                  <a:gd name="connsiteY12" fmla="*/ 1231110 h 1757364"/>
                  <a:gd name="connsiteX13" fmla="*/ 476454 w 545944"/>
                  <a:gd name="connsiteY13" fmla="*/ 1190629 h 1757364"/>
                  <a:gd name="connsiteX14" fmla="*/ 426447 w 545944"/>
                  <a:gd name="connsiteY14" fmla="*/ 1133479 h 1757364"/>
                  <a:gd name="connsiteX15" fmla="*/ 445497 w 545944"/>
                  <a:gd name="connsiteY15" fmla="*/ 1081091 h 1757364"/>
                  <a:gd name="connsiteX16" fmla="*/ 424066 w 545944"/>
                  <a:gd name="connsiteY16" fmla="*/ 1062041 h 1757364"/>
                  <a:gd name="connsiteX17" fmla="*/ 390729 w 545944"/>
                  <a:gd name="connsiteY17" fmla="*/ 995366 h 1757364"/>
                  <a:gd name="connsiteX18" fmla="*/ 397872 w 545944"/>
                  <a:gd name="connsiteY18" fmla="*/ 966790 h 1757364"/>
                  <a:gd name="connsiteX19" fmla="*/ 371679 w 545944"/>
                  <a:gd name="connsiteY19" fmla="*/ 935835 h 1757364"/>
                  <a:gd name="connsiteX20" fmla="*/ 285954 w 545944"/>
                  <a:gd name="connsiteY20" fmla="*/ 964409 h 1757364"/>
                  <a:gd name="connsiteX21" fmla="*/ 269286 w 545944"/>
                  <a:gd name="connsiteY21" fmla="*/ 912022 h 1757364"/>
                  <a:gd name="connsiteX22" fmla="*/ 193085 w 545944"/>
                  <a:gd name="connsiteY22" fmla="*/ 854872 h 1757364"/>
                  <a:gd name="connsiteX23" fmla="*/ 209755 w 545944"/>
                  <a:gd name="connsiteY23" fmla="*/ 754860 h 1757364"/>
                  <a:gd name="connsiteX24" fmla="*/ 183561 w 545944"/>
                  <a:gd name="connsiteY24" fmla="*/ 671516 h 1757364"/>
                  <a:gd name="connsiteX25" fmla="*/ 176417 w 545944"/>
                  <a:gd name="connsiteY25" fmla="*/ 614366 h 1757364"/>
                  <a:gd name="connsiteX26" fmla="*/ 204992 w 545944"/>
                  <a:gd name="connsiteY26" fmla="*/ 571504 h 1757364"/>
                  <a:gd name="connsiteX27" fmla="*/ 207373 w 545944"/>
                  <a:gd name="connsiteY27" fmla="*/ 542929 h 1757364"/>
                  <a:gd name="connsiteX28" fmla="*/ 171655 w 545944"/>
                  <a:gd name="connsiteY28" fmla="*/ 519116 h 1757364"/>
                  <a:gd name="connsiteX29" fmla="*/ 126411 w 545944"/>
                  <a:gd name="connsiteY29" fmla="*/ 435774 h 1757364"/>
                  <a:gd name="connsiteX30" fmla="*/ 181180 w 545944"/>
                  <a:gd name="connsiteY30" fmla="*/ 419106 h 1757364"/>
                  <a:gd name="connsiteX31" fmla="*/ 216898 w 545944"/>
                  <a:gd name="connsiteY31" fmla="*/ 373862 h 1757364"/>
                  <a:gd name="connsiteX32" fmla="*/ 238330 w 545944"/>
                  <a:gd name="connsiteY32" fmla="*/ 333381 h 1757364"/>
                  <a:gd name="connsiteX33" fmla="*/ 221661 w 545944"/>
                  <a:gd name="connsiteY33" fmla="*/ 288137 h 1757364"/>
                  <a:gd name="connsiteX34" fmla="*/ 200231 w 545944"/>
                  <a:gd name="connsiteY34" fmla="*/ 252418 h 1757364"/>
                  <a:gd name="connsiteX35" fmla="*/ 152606 w 545944"/>
                  <a:gd name="connsiteY35" fmla="*/ 238131 h 1757364"/>
                  <a:gd name="connsiteX36" fmla="*/ 71643 w 545944"/>
                  <a:gd name="connsiteY36" fmla="*/ 273850 h 1757364"/>
                  <a:gd name="connsiteX37" fmla="*/ 14493 w 545944"/>
                  <a:gd name="connsiteY37" fmla="*/ 235750 h 1757364"/>
                  <a:gd name="connsiteX38" fmla="*/ 206 w 545944"/>
                  <a:gd name="connsiteY38" fmla="*/ 185743 h 1757364"/>
                  <a:gd name="connsiteX39" fmla="*/ 250236 w 545944"/>
                  <a:gd name="connsiteY39" fmla="*/ 0 h 1757364"/>
                  <a:gd name="connsiteX0" fmla="*/ 202610 w 545944"/>
                  <a:gd name="connsiteY0" fmla="*/ 1757364 h 1757364"/>
                  <a:gd name="connsiteX1" fmla="*/ 235947 w 545944"/>
                  <a:gd name="connsiteY1" fmla="*/ 1721646 h 1757364"/>
                  <a:gd name="connsiteX2" fmla="*/ 293097 w 545944"/>
                  <a:gd name="connsiteY2" fmla="*/ 1688308 h 1757364"/>
                  <a:gd name="connsiteX3" fmla="*/ 293097 w 545944"/>
                  <a:gd name="connsiteY3" fmla="*/ 1669258 h 1757364"/>
                  <a:gd name="connsiteX4" fmla="*/ 343104 w 545944"/>
                  <a:gd name="connsiteY4" fmla="*/ 1633539 h 1757364"/>
                  <a:gd name="connsiteX5" fmla="*/ 416922 w 545944"/>
                  <a:gd name="connsiteY5" fmla="*/ 1600201 h 1757364"/>
                  <a:gd name="connsiteX6" fmla="*/ 433591 w 545944"/>
                  <a:gd name="connsiteY6" fmla="*/ 1495427 h 1757364"/>
                  <a:gd name="connsiteX7" fmla="*/ 464547 w 545944"/>
                  <a:gd name="connsiteY7" fmla="*/ 1473996 h 1757364"/>
                  <a:gd name="connsiteX8" fmla="*/ 514554 w 545944"/>
                  <a:gd name="connsiteY8" fmla="*/ 1466852 h 1757364"/>
                  <a:gd name="connsiteX9" fmla="*/ 545510 w 545944"/>
                  <a:gd name="connsiteY9" fmla="*/ 1445422 h 1757364"/>
                  <a:gd name="connsiteX10" fmla="*/ 528841 w 545944"/>
                  <a:gd name="connsiteY10" fmla="*/ 1378748 h 1757364"/>
                  <a:gd name="connsiteX11" fmla="*/ 535985 w 545944"/>
                  <a:gd name="connsiteY11" fmla="*/ 1328741 h 1757364"/>
                  <a:gd name="connsiteX12" fmla="*/ 497885 w 545944"/>
                  <a:gd name="connsiteY12" fmla="*/ 1231110 h 1757364"/>
                  <a:gd name="connsiteX13" fmla="*/ 476454 w 545944"/>
                  <a:gd name="connsiteY13" fmla="*/ 1190629 h 1757364"/>
                  <a:gd name="connsiteX14" fmla="*/ 426447 w 545944"/>
                  <a:gd name="connsiteY14" fmla="*/ 1133479 h 1757364"/>
                  <a:gd name="connsiteX15" fmla="*/ 445497 w 545944"/>
                  <a:gd name="connsiteY15" fmla="*/ 1081091 h 1757364"/>
                  <a:gd name="connsiteX16" fmla="*/ 424066 w 545944"/>
                  <a:gd name="connsiteY16" fmla="*/ 1062041 h 1757364"/>
                  <a:gd name="connsiteX17" fmla="*/ 390729 w 545944"/>
                  <a:gd name="connsiteY17" fmla="*/ 995366 h 1757364"/>
                  <a:gd name="connsiteX18" fmla="*/ 397872 w 545944"/>
                  <a:gd name="connsiteY18" fmla="*/ 966790 h 1757364"/>
                  <a:gd name="connsiteX19" fmla="*/ 371679 w 545944"/>
                  <a:gd name="connsiteY19" fmla="*/ 935835 h 1757364"/>
                  <a:gd name="connsiteX20" fmla="*/ 285954 w 545944"/>
                  <a:gd name="connsiteY20" fmla="*/ 964409 h 1757364"/>
                  <a:gd name="connsiteX21" fmla="*/ 269286 w 545944"/>
                  <a:gd name="connsiteY21" fmla="*/ 912022 h 1757364"/>
                  <a:gd name="connsiteX22" fmla="*/ 193085 w 545944"/>
                  <a:gd name="connsiteY22" fmla="*/ 854872 h 1757364"/>
                  <a:gd name="connsiteX23" fmla="*/ 209755 w 545944"/>
                  <a:gd name="connsiteY23" fmla="*/ 754860 h 1757364"/>
                  <a:gd name="connsiteX24" fmla="*/ 183561 w 545944"/>
                  <a:gd name="connsiteY24" fmla="*/ 671516 h 1757364"/>
                  <a:gd name="connsiteX25" fmla="*/ 176417 w 545944"/>
                  <a:gd name="connsiteY25" fmla="*/ 614366 h 1757364"/>
                  <a:gd name="connsiteX26" fmla="*/ 204992 w 545944"/>
                  <a:gd name="connsiteY26" fmla="*/ 571504 h 1757364"/>
                  <a:gd name="connsiteX27" fmla="*/ 207373 w 545944"/>
                  <a:gd name="connsiteY27" fmla="*/ 542929 h 1757364"/>
                  <a:gd name="connsiteX28" fmla="*/ 171655 w 545944"/>
                  <a:gd name="connsiteY28" fmla="*/ 519116 h 1757364"/>
                  <a:gd name="connsiteX29" fmla="*/ 126411 w 545944"/>
                  <a:gd name="connsiteY29" fmla="*/ 435774 h 1757364"/>
                  <a:gd name="connsiteX30" fmla="*/ 181180 w 545944"/>
                  <a:gd name="connsiteY30" fmla="*/ 419106 h 1757364"/>
                  <a:gd name="connsiteX31" fmla="*/ 216898 w 545944"/>
                  <a:gd name="connsiteY31" fmla="*/ 373862 h 1757364"/>
                  <a:gd name="connsiteX32" fmla="*/ 238330 w 545944"/>
                  <a:gd name="connsiteY32" fmla="*/ 333381 h 1757364"/>
                  <a:gd name="connsiteX33" fmla="*/ 221661 w 545944"/>
                  <a:gd name="connsiteY33" fmla="*/ 288137 h 1757364"/>
                  <a:gd name="connsiteX34" fmla="*/ 200231 w 545944"/>
                  <a:gd name="connsiteY34" fmla="*/ 252418 h 1757364"/>
                  <a:gd name="connsiteX35" fmla="*/ 152606 w 545944"/>
                  <a:gd name="connsiteY35" fmla="*/ 238131 h 1757364"/>
                  <a:gd name="connsiteX36" fmla="*/ 71643 w 545944"/>
                  <a:gd name="connsiteY36" fmla="*/ 273850 h 1757364"/>
                  <a:gd name="connsiteX37" fmla="*/ 14493 w 545944"/>
                  <a:gd name="connsiteY37" fmla="*/ 235750 h 1757364"/>
                  <a:gd name="connsiteX38" fmla="*/ 206 w 545944"/>
                  <a:gd name="connsiteY38" fmla="*/ 185743 h 1757364"/>
                  <a:gd name="connsiteX39" fmla="*/ 14493 w 545944"/>
                  <a:gd name="connsiteY39" fmla="*/ 116687 h 1757364"/>
                  <a:gd name="connsiteX40" fmla="*/ 250236 w 545944"/>
                  <a:gd name="connsiteY40" fmla="*/ 0 h 1757364"/>
                  <a:gd name="connsiteX0" fmla="*/ 202610 w 545944"/>
                  <a:gd name="connsiteY0" fmla="*/ 1757364 h 1757364"/>
                  <a:gd name="connsiteX1" fmla="*/ 235947 w 545944"/>
                  <a:gd name="connsiteY1" fmla="*/ 1721646 h 1757364"/>
                  <a:gd name="connsiteX2" fmla="*/ 293097 w 545944"/>
                  <a:gd name="connsiteY2" fmla="*/ 1688308 h 1757364"/>
                  <a:gd name="connsiteX3" fmla="*/ 293097 w 545944"/>
                  <a:gd name="connsiteY3" fmla="*/ 1669258 h 1757364"/>
                  <a:gd name="connsiteX4" fmla="*/ 343104 w 545944"/>
                  <a:gd name="connsiteY4" fmla="*/ 1633539 h 1757364"/>
                  <a:gd name="connsiteX5" fmla="*/ 416922 w 545944"/>
                  <a:gd name="connsiteY5" fmla="*/ 1600201 h 1757364"/>
                  <a:gd name="connsiteX6" fmla="*/ 433591 w 545944"/>
                  <a:gd name="connsiteY6" fmla="*/ 1495427 h 1757364"/>
                  <a:gd name="connsiteX7" fmla="*/ 464547 w 545944"/>
                  <a:gd name="connsiteY7" fmla="*/ 1473996 h 1757364"/>
                  <a:gd name="connsiteX8" fmla="*/ 514554 w 545944"/>
                  <a:gd name="connsiteY8" fmla="*/ 1466852 h 1757364"/>
                  <a:gd name="connsiteX9" fmla="*/ 545510 w 545944"/>
                  <a:gd name="connsiteY9" fmla="*/ 1445422 h 1757364"/>
                  <a:gd name="connsiteX10" fmla="*/ 528841 w 545944"/>
                  <a:gd name="connsiteY10" fmla="*/ 1378748 h 1757364"/>
                  <a:gd name="connsiteX11" fmla="*/ 535985 w 545944"/>
                  <a:gd name="connsiteY11" fmla="*/ 1328741 h 1757364"/>
                  <a:gd name="connsiteX12" fmla="*/ 497885 w 545944"/>
                  <a:gd name="connsiteY12" fmla="*/ 1231110 h 1757364"/>
                  <a:gd name="connsiteX13" fmla="*/ 476454 w 545944"/>
                  <a:gd name="connsiteY13" fmla="*/ 1190629 h 1757364"/>
                  <a:gd name="connsiteX14" fmla="*/ 426447 w 545944"/>
                  <a:gd name="connsiteY14" fmla="*/ 1133479 h 1757364"/>
                  <a:gd name="connsiteX15" fmla="*/ 445497 w 545944"/>
                  <a:gd name="connsiteY15" fmla="*/ 1081091 h 1757364"/>
                  <a:gd name="connsiteX16" fmla="*/ 424066 w 545944"/>
                  <a:gd name="connsiteY16" fmla="*/ 1062041 h 1757364"/>
                  <a:gd name="connsiteX17" fmla="*/ 390729 w 545944"/>
                  <a:gd name="connsiteY17" fmla="*/ 995366 h 1757364"/>
                  <a:gd name="connsiteX18" fmla="*/ 397872 w 545944"/>
                  <a:gd name="connsiteY18" fmla="*/ 966790 h 1757364"/>
                  <a:gd name="connsiteX19" fmla="*/ 371679 w 545944"/>
                  <a:gd name="connsiteY19" fmla="*/ 935835 h 1757364"/>
                  <a:gd name="connsiteX20" fmla="*/ 285954 w 545944"/>
                  <a:gd name="connsiteY20" fmla="*/ 964409 h 1757364"/>
                  <a:gd name="connsiteX21" fmla="*/ 269286 w 545944"/>
                  <a:gd name="connsiteY21" fmla="*/ 912022 h 1757364"/>
                  <a:gd name="connsiteX22" fmla="*/ 193085 w 545944"/>
                  <a:gd name="connsiteY22" fmla="*/ 854872 h 1757364"/>
                  <a:gd name="connsiteX23" fmla="*/ 209755 w 545944"/>
                  <a:gd name="connsiteY23" fmla="*/ 754860 h 1757364"/>
                  <a:gd name="connsiteX24" fmla="*/ 183561 w 545944"/>
                  <a:gd name="connsiteY24" fmla="*/ 671516 h 1757364"/>
                  <a:gd name="connsiteX25" fmla="*/ 176417 w 545944"/>
                  <a:gd name="connsiteY25" fmla="*/ 614366 h 1757364"/>
                  <a:gd name="connsiteX26" fmla="*/ 204992 w 545944"/>
                  <a:gd name="connsiteY26" fmla="*/ 571504 h 1757364"/>
                  <a:gd name="connsiteX27" fmla="*/ 207373 w 545944"/>
                  <a:gd name="connsiteY27" fmla="*/ 542929 h 1757364"/>
                  <a:gd name="connsiteX28" fmla="*/ 171655 w 545944"/>
                  <a:gd name="connsiteY28" fmla="*/ 519116 h 1757364"/>
                  <a:gd name="connsiteX29" fmla="*/ 126411 w 545944"/>
                  <a:gd name="connsiteY29" fmla="*/ 435774 h 1757364"/>
                  <a:gd name="connsiteX30" fmla="*/ 181180 w 545944"/>
                  <a:gd name="connsiteY30" fmla="*/ 419106 h 1757364"/>
                  <a:gd name="connsiteX31" fmla="*/ 216898 w 545944"/>
                  <a:gd name="connsiteY31" fmla="*/ 373862 h 1757364"/>
                  <a:gd name="connsiteX32" fmla="*/ 238330 w 545944"/>
                  <a:gd name="connsiteY32" fmla="*/ 333381 h 1757364"/>
                  <a:gd name="connsiteX33" fmla="*/ 221661 w 545944"/>
                  <a:gd name="connsiteY33" fmla="*/ 288137 h 1757364"/>
                  <a:gd name="connsiteX34" fmla="*/ 200231 w 545944"/>
                  <a:gd name="connsiteY34" fmla="*/ 252418 h 1757364"/>
                  <a:gd name="connsiteX35" fmla="*/ 152606 w 545944"/>
                  <a:gd name="connsiteY35" fmla="*/ 238131 h 1757364"/>
                  <a:gd name="connsiteX36" fmla="*/ 71643 w 545944"/>
                  <a:gd name="connsiteY36" fmla="*/ 273850 h 1757364"/>
                  <a:gd name="connsiteX37" fmla="*/ 14493 w 545944"/>
                  <a:gd name="connsiteY37" fmla="*/ 235750 h 1757364"/>
                  <a:gd name="connsiteX38" fmla="*/ 206 w 545944"/>
                  <a:gd name="connsiteY38" fmla="*/ 185743 h 1757364"/>
                  <a:gd name="connsiteX39" fmla="*/ 14493 w 545944"/>
                  <a:gd name="connsiteY39" fmla="*/ 116687 h 1757364"/>
                  <a:gd name="connsiteX40" fmla="*/ 47831 w 545944"/>
                  <a:gd name="connsiteY40" fmla="*/ 92875 h 1757364"/>
                  <a:gd name="connsiteX41" fmla="*/ 250236 w 545944"/>
                  <a:gd name="connsiteY41" fmla="*/ 0 h 1757364"/>
                  <a:gd name="connsiteX0" fmla="*/ 202610 w 545944"/>
                  <a:gd name="connsiteY0" fmla="*/ 1757364 h 1757364"/>
                  <a:gd name="connsiteX1" fmla="*/ 235947 w 545944"/>
                  <a:gd name="connsiteY1" fmla="*/ 1721646 h 1757364"/>
                  <a:gd name="connsiteX2" fmla="*/ 293097 w 545944"/>
                  <a:gd name="connsiteY2" fmla="*/ 1688308 h 1757364"/>
                  <a:gd name="connsiteX3" fmla="*/ 293097 w 545944"/>
                  <a:gd name="connsiteY3" fmla="*/ 1669258 h 1757364"/>
                  <a:gd name="connsiteX4" fmla="*/ 343104 w 545944"/>
                  <a:gd name="connsiteY4" fmla="*/ 1633539 h 1757364"/>
                  <a:gd name="connsiteX5" fmla="*/ 416922 w 545944"/>
                  <a:gd name="connsiteY5" fmla="*/ 1600201 h 1757364"/>
                  <a:gd name="connsiteX6" fmla="*/ 433591 w 545944"/>
                  <a:gd name="connsiteY6" fmla="*/ 1495427 h 1757364"/>
                  <a:gd name="connsiteX7" fmla="*/ 464547 w 545944"/>
                  <a:gd name="connsiteY7" fmla="*/ 1473996 h 1757364"/>
                  <a:gd name="connsiteX8" fmla="*/ 514554 w 545944"/>
                  <a:gd name="connsiteY8" fmla="*/ 1466852 h 1757364"/>
                  <a:gd name="connsiteX9" fmla="*/ 545510 w 545944"/>
                  <a:gd name="connsiteY9" fmla="*/ 1445422 h 1757364"/>
                  <a:gd name="connsiteX10" fmla="*/ 528841 w 545944"/>
                  <a:gd name="connsiteY10" fmla="*/ 1378748 h 1757364"/>
                  <a:gd name="connsiteX11" fmla="*/ 535985 w 545944"/>
                  <a:gd name="connsiteY11" fmla="*/ 1328741 h 1757364"/>
                  <a:gd name="connsiteX12" fmla="*/ 497885 w 545944"/>
                  <a:gd name="connsiteY12" fmla="*/ 1231110 h 1757364"/>
                  <a:gd name="connsiteX13" fmla="*/ 476454 w 545944"/>
                  <a:gd name="connsiteY13" fmla="*/ 1190629 h 1757364"/>
                  <a:gd name="connsiteX14" fmla="*/ 426447 w 545944"/>
                  <a:gd name="connsiteY14" fmla="*/ 1133479 h 1757364"/>
                  <a:gd name="connsiteX15" fmla="*/ 445497 w 545944"/>
                  <a:gd name="connsiteY15" fmla="*/ 1081091 h 1757364"/>
                  <a:gd name="connsiteX16" fmla="*/ 424066 w 545944"/>
                  <a:gd name="connsiteY16" fmla="*/ 1062041 h 1757364"/>
                  <a:gd name="connsiteX17" fmla="*/ 390729 w 545944"/>
                  <a:gd name="connsiteY17" fmla="*/ 995366 h 1757364"/>
                  <a:gd name="connsiteX18" fmla="*/ 397872 w 545944"/>
                  <a:gd name="connsiteY18" fmla="*/ 966790 h 1757364"/>
                  <a:gd name="connsiteX19" fmla="*/ 371679 w 545944"/>
                  <a:gd name="connsiteY19" fmla="*/ 935835 h 1757364"/>
                  <a:gd name="connsiteX20" fmla="*/ 285954 w 545944"/>
                  <a:gd name="connsiteY20" fmla="*/ 964409 h 1757364"/>
                  <a:gd name="connsiteX21" fmla="*/ 269286 w 545944"/>
                  <a:gd name="connsiteY21" fmla="*/ 912022 h 1757364"/>
                  <a:gd name="connsiteX22" fmla="*/ 193085 w 545944"/>
                  <a:gd name="connsiteY22" fmla="*/ 854872 h 1757364"/>
                  <a:gd name="connsiteX23" fmla="*/ 209755 w 545944"/>
                  <a:gd name="connsiteY23" fmla="*/ 754860 h 1757364"/>
                  <a:gd name="connsiteX24" fmla="*/ 183561 w 545944"/>
                  <a:gd name="connsiteY24" fmla="*/ 671516 h 1757364"/>
                  <a:gd name="connsiteX25" fmla="*/ 176417 w 545944"/>
                  <a:gd name="connsiteY25" fmla="*/ 614366 h 1757364"/>
                  <a:gd name="connsiteX26" fmla="*/ 204992 w 545944"/>
                  <a:gd name="connsiteY26" fmla="*/ 571504 h 1757364"/>
                  <a:gd name="connsiteX27" fmla="*/ 207373 w 545944"/>
                  <a:gd name="connsiteY27" fmla="*/ 542929 h 1757364"/>
                  <a:gd name="connsiteX28" fmla="*/ 171655 w 545944"/>
                  <a:gd name="connsiteY28" fmla="*/ 519116 h 1757364"/>
                  <a:gd name="connsiteX29" fmla="*/ 126411 w 545944"/>
                  <a:gd name="connsiteY29" fmla="*/ 435774 h 1757364"/>
                  <a:gd name="connsiteX30" fmla="*/ 181180 w 545944"/>
                  <a:gd name="connsiteY30" fmla="*/ 419106 h 1757364"/>
                  <a:gd name="connsiteX31" fmla="*/ 216898 w 545944"/>
                  <a:gd name="connsiteY31" fmla="*/ 373862 h 1757364"/>
                  <a:gd name="connsiteX32" fmla="*/ 238330 w 545944"/>
                  <a:gd name="connsiteY32" fmla="*/ 333381 h 1757364"/>
                  <a:gd name="connsiteX33" fmla="*/ 221661 w 545944"/>
                  <a:gd name="connsiteY33" fmla="*/ 288137 h 1757364"/>
                  <a:gd name="connsiteX34" fmla="*/ 200231 w 545944"/>
                  <a:gd name="connsiteY34" fmla="*/ 252418 h 1757364"/>
                  <a:gd name="connsiteX35" fmla="*/ 152606 w 545944"/>
                  <a:gd name="connsiteY35" fmla="*/ 238131 h 1757364"/>
                  <a:gd name="connsiteX36" fmla="*/ 71643 w 545944"/>
                  <a:gd name="connsiteY36" fmla="*/ 273850 h 1757364"/>
                  <a:gd name="connsiteX37" fmla="*/ 14493 w 545944"/>
                  <a:gd name="connsiteY37" fmla="*/ 235750 h 1757364"/>
                  <a:gd name="connsiteX38" fmla="*/ 206 w 545944"/>
                  <a:gd name="connsiteY38" fmla="*/ 185743 h 1757364"/>
                  <a:gd name="connsiteX39" fmla="*/ 14493 w 545944"/>
                  <a:gd name="connsiteY39" fmla="*/ 116687 h 1757364"/>
                  <a:gd name="connsiteX40" fmla="*/ 47831 w 545944"/>
                  <a:gd name="connsiteY40" fmla="*/ 92875 h 1757364"/>
                  <a:gd name="connsiteX41" fmla="*/ 74024 w 545944"/>
                  <a:gd name="connsiteY41" fmla="*/ 64300 h 1757364"/>
                  <a:gd name="connsiteX42" fmla="*/ 250236 w 545944"/>
                  <a:gd name="connsiteY42" fmla="*/ 0 h 1757364"/>
                  <a:gd name="connsiteX0" fmla="*/ 238124 w 581458"/>
                  <a:gd name="connsiteY0" fmla="*/ 1952627 h 1952627"/>
                  <a:gd name="connsiteX1" fmla="*/ 271461 w 581458"/>
                  <a:gd name="connsiteY1" fmla="*/ 1916909 h 1952627"/>
                  <a:gd name="connsiteX2" fmla="*/ 328611 w 581458"/>
                  <a:gd name="connsiteY2" fmla="*/ 1883571 h 1952627"/>
                  <a:gd name="connsiteX3" fmla="*/ 328611 w 581458"/>
                  <a:gd name="connsiteY3" fmla="*/ 1864521 h 1952627"/>
                  <a:gd name="connsiteX4" fmla="*/ 378618 w 581458"/>
                  <a:gd name="connsiteY4" fmla="*/ 1828802 h 1952627"/>
                  <a:gd name="connsiteX5" fmla="*/ 452436 w 581458"/>
                  <a:gd name="connsiteY5" fmla="*/ 1795464 h 1952627"/>
                  <a:gd name="connsiteX6" fmla="*/ 469105 w 581458"/>
                  <a:gd name="connsiteY6" fmla="*/ 1690690 h 1952627"/>
                  <a:gd name="connsiteX7" fmla="*/ 500061 w 581458"/>
                  <a:gd name="connsiteY7" fmla="*/ 1669259 h 1952627"/>
                  <a:gd name="connsiteX8" fmla="*/ 550068 w 581458"/>
                  <a:gd name="connsiteY8" fmla="*/ 1662115 h 1952627"/>
                  <a:gd name="connsiteX9" fmla="*/ 581024 w 581458"/>
                  <a:gd name="connsiteY9" fmla="*/ 1640685 h 1952627"/>
                  <a:gd name="connsiteX10" fmla="*/ 564355 w 581458"/>
                  <a:gd name="connsiteY10" fmla="*/ 1574011 h 1952627"/>
                  <a:gd name="connsiteX11" fmla="*/ 571499 w 581458"/>
                  <a:gd name="connsiteY11" fmla="*/ 1524004 h 1952627"/>
                  <a:gd name="connsiteX12" fmla="*/ 533399 w 581458"/>
                  <a:gd name="connsiteY12" fmla="*/ 1426373 h 1952627"/>
                  <a:gd name="connsiteX13" fmla="*/ 511968 w 581458"/>
                  <a:gd name="connsiteY13" fmla="*/ 1385892 h 1952627"/>
                  <a:gd name="connsiteX14" fmla="*/ 461961 w 581458"/>
                  <a:gd name="connsiteY14" fmla="*/ 1328742 h 1952627"/>
                  <a:gd name="connsiteX15" fmla="*/ 481011 w 581458"/>
                  <a:gd name="connsiteY15" fmla="*/ 1276354 h 1952627"/>
                  <a:gd name="connsiteX16" fmla="*/ 459580 w 581458"/>
                  <a:gd name="connsiteY16" fmla="*/ 1257304 h 1952627"/>
                  <a:gd name="connsiteX17" fmla="*/ 426243 w 581458"/>
                  <a:gd name="connsiteY17" fmla="*/ 1190629 h 1952627"/>
                  <a:gd name="connsiteX18" fmla="*/ 433386 w 581458"/>
                  <a:gd name="connsiteY18" fmla="*/ 1162053 h 1952627"/>
                  <a:gd name="connsiteX19" fmla="*/ 407193 w 581458"/>
                  <a:gd name="connsiteY19" fmla="*/ 1131098 h 1952627"/>
                  <a:gd name="connsiteX20" fmla="*/ 321468 w 581458"/>
                  <a:gd name="connsiteY20" fmla="*/ 1159672 h 1952627"/>
                  <a:gd name="connsiteX21" fmla="*/ 304800 w 581458"/>
                  <a:gd name="connsiteY21" fmla="*/ 1107285 h 1952627"/>
                  <a:gd name="connsiteX22" fmla="*/ 228599 w 581458"/>
                  <a:gd name="connsiteY22" fmla="*/ 1050135 h 1952627"/>
                  <a:gd name="connsiteX23" fmla="*/ 245269 w 581458"/>
                  <a:gd name="connsiteY23" fmla="*/ 950123 h 1952627"/>
                  <a:gd name="connsiteX24" fmla="*/ 219075 w 581458"/>
                  <a:gd name="connsiteY24" fmla="*/ 866779 h 1952627"/>
                  <a:gd name="connsiteX25" fmla="*/ 211931 w 581458"/>
                  <a:gd name="connsiteY25" fmla="*/ 809629 h 1952627"/>
                  <a:gd name="connsiteX26" fmla="*/ 240506 w 581458"/>
                  <a:gd name="connsiteY26" fmla="*/ 766767 h 1952627"/>
                  <a:gd name="connsiteX27" fmla="*/ 242887 w 581458"/>
                  <a:gd name="connsiteY27" fmla="*/ 738192 h 1952627"/>
                  <a:gd name="connsiteX28" fmla="*/ 207169 w 581458"/>
                  <a:gd name="connsiteY28" fmla="*/ 714379 h 1952627"/>
                  <a:gd name="connsiteX29" fmla="*/ 161925 w 581458"/>
                  <a:gd name="connsiteY29" fmla="*/ 631037 h 1952627"/>
                  <a:gd name="connsiteX30" fmla="*/ 216694 w 581458"/>
                  <a:gd name="connsiteY30" fmla="*/ 614369 h 1952627"/>
                  <a:gd name="connsiteX31" fmla="*/ 252412 w 581458"/>
                  <a:gd name="connsiteY31" fmla="*/ 569125 h 1952627"/>
                  <a:gd name="connsiteX32" fmla="*/ 273844 w 581458"/>
                  <a:gd name="connsiteY32" fmla="*/ 528644 h 1952627"/>
                  <a:gd name="connsiteX33" fmla="*/ 257175 w 581458"/>
                  <a:gd name="connsiteY33" fmla="*/ 483400 h 1952627"/>
                  <a:gd name="connsiteX34" fmla="*/ 235745 w 581458"/>
                  <a:gd name="connsiteY34" fmla="*/ 447681 h 1952627"/>
                  <a:gd name="connsiteX35" fmla="*/ 188120 w 581458"/>
                  <a:gd name="connsiteY35" fmla="*/ 433394 h 1952627"/>
                  <a:gd name="connsiteX36" fmla="*/ 107157 w 581458"/>
                  <a:gd name="connsiteY36" fmla="*/ 469113 h 1952627"/>
                  <a:gd name="connsiteX37" fmla="*/ 50007 w 581458"/>
                  <a:gd name="connsiteY37" fmla="*/ 431013 h 1952627"/>
                  <a:gd name="connsiteX38" fmla="*/ 35720 w 581458"/>
                  <a:gd name="connsiteY38" fmla="*/ 381006 h 1952627"/>
                  <a:gd name="connsiteX39" fmla="*/ 50007 w 581458"/>
                  <a:gd name="connsiteY39" fmla="*/ 311950 h 1952627"/>
                  <a:gd name="connsiteX40" fmla="*/ 83345 w 581458"/>
                  <a:gd name="connsiteY40" fmla="*/ 288138 h 1952627"/>
                  <a:gd name="connsiteX41" fmla="*/ 109538 w 581458"/>
                  <a:gd name="connsiteY41" fmla="*/ 259563 h 1952627"/>
                  <a:gd name="connsiteX42" fmla="*/ 0 w 581458"/>
                  <a:gd name="connsiteY42" fmla="*/ 0 h 1952627"/>
                  <a:gd name="connsiteX0" fmla="*/ 202611 w 545945"/>
                  <a:gd name="connsiteY0" fmla="*/ 1955008 h 1955008"/>
                  <a:gd name="connsiteX1" fmla="*/ 235948 w 545945"/>
                  <a:gd name="connsiteY1" fmla="*/ 1919290 h 1955008"/>
                  <a:gd name="connsiteX2" fmla="*/ 293098 w 545945"/>
                  <a:gd name="connsiteY2" fmla="*/ 1885952 h 1955008"/>
                  <a:gd name="connsiteX3" fmla="*/ 293098 w 545945"/>
                  <a:gd name="connsiteY3" fmla="*/ 1866902 h 1955008"/>
                  <a:gd name="connsiteX4" fmla="*/ 343105 w 545945"/>
                  <a:gd name="connsiteY4" fmla="*/ 1831183 h 1955008"/>
                  <a:gd name="connsiteX5" fmla="*/ 416923 w 545945"/>
                  <a:gd name="connsiteY5" fmla="*/ 1797845 h 1955008"/>
                  <a:gd name="connsiteX6" fmla="*/ 433592 w 545945"/>
                  <a:gd name="connsiteY6" fmla="*/ 1693071 h 1955008"/>
                  <a:gd name="connsiteX7" fmla="*/ 464548 w 545945"/>
                  <a:gd name="connsiteY7" fmla="*/ 1671640 h 1955008"/>
                  <a:gd name="connsiteX8" fmla="*/ 514555 w 545945"/>
                  <a:gd name="connsiteY8" fmla="*/ 1664496 h 1955008"/>
                  <a:gd name="connsiteX9" fmla="*/ 545511 w 545945"/>
                  <a:gd name="connsiteY9" fmla="*/ 1643066 h 1955008"/>
                  <a:gd name="connsiteX10" fmla="*/ 528842 w 545945"/>
                  <a:gd name="connsiteY10" fmla="*/ 1576392 h 1955008"/>
                  <a:gd name="connsiteX11" fmla="*/ 535986 w 545945"/>
                  <a:gd name="connsiteY11" fmla="*/ 1526385 h 1955008"/>
                  <a:gd name="connsiteX12" fmla="*/ 497886 w 545945"/>
                  <a:gd name="connsiteY12" fmla="*/ 1428754 h 1955008"/>
                  <a:gd name="connsiteX13" fmla="*/ 476455 w 545945"/>
                  <a:gd name="connsiteY13" fmla="*/ 1388273 h 1955008"/>
                  <a:gd name="connsiteX14" fmla="*/ 426448 w 545945"/>
                  <a:gd name="connsiteY14" fmla="*/ 1331123 h 1955008"/>
                  <a:gd name="connsiteX15" fmla="*/ 445498 w 545945"/>
                  <a:gd name="connsiteY15" fmla="*/ 1278735 h 1955008"/>
                  <a:gd name="connsiteX16" fmla="*/ 424067 w 545945"/>
                  <a:gd name="connsiteY16" fmla="*/ 1259685 h 1955008"/>
                  <a:gd name="connsiteX17" fmla="*/ 390730 w 545945"/>
                  <a:gd name="connsiteY17" fmla="*/ 1193010 h 1955008"/>
                  <a:gd name="connsiteX18" fmla="*/ 397873 w 545945"/>
                  <a:gd name="connsiteY18" fmla="*/ 1164434 h 1955008"/>
                  <a:gd name="connsiteX19" fmla="*/ 371680 w 545945"/>
                  <a:gd name="connsiteY19" fmla="*/ 1133479 h 1955008"/>
                  <a:gd name="connsiteX20" fmla="*/ 285955 w 545945"/>
                  <a:gd name="connsiteY20" fmla="*/ 1162053 h 1955008"/>
                  <a:gd name="connsiteX21" fmla="*/ 269287 w 545945"/>
                  <a:gd name="connsiteY21" fmla="*/ 1109666 h 1955008"/>
                  <a:gd name="connsiteX22" fmla="*/ 193086 w 545945"/>
                  <a:gd name="connsiteY22" fmla="*/ 1052516 h 1955008"/>
                  <a:gd name="connsiteX23" fmla="*/ 209756 w 545945"/>
                  <a:gd name="connsiteY23" fmla="*/ 952504 h 1955008"/>
                  <a:gd name="connsiteX24" fmla="*/ 183562 w 545945"/>
                  <a:gd name="connsiteY24" fmla="*/ 869160 h 1955008"/>
                  <a:gd name="connsiteX25" fmla="*/ 176418 w 545945"/>
                  <a:gd name="connsiteY25" fmla="*/ 812010 h 1955008"/>
                  <a:gd name="connsiteX26" fmla="*/ 204993 w 545945"/>
                  <a:gd name="connsiteY26" fmla="*/ 769148 h 1955008"/>
                  <a:gd name="connsiteX27" fmla="*/ 207374 w 545945"/>
                  <a:gd name="connsiteY27" fmla="*/ 740573 h 1955008"/>
                  <a:gd name="connsiteX28" fmla="*/ 171656 w 545945"/>
                  <a:gd name="connsiteY28" fmla="*/ 716760 h 1955008"/>
                  <a:gd name="connsiteX29" fmla="*/ 126412 w 545945"/>
                  <a:gd name="connsiteY29" fmla="*/ 633418 h 1955008"/>
                  <a:gd name="connsiteX30" fmla="*/ 181181 w 545945"/>
                  <a:gd name="connsiteY30" fmla="*/ 616750 h 1955008"/>
                  <a:gd name="connsiteX31" fmla="*/ 216899 w 545945"/>
                  <a:gd name="connsiteY31" fmla="*/ 571506 h 1955008"/>
                  <a:gd name="connsiteX32" fmla="*/ 238331 w 545945"/>
                  <a:gd name="connsiteY32" fmla="*/ 531025 h 1955008"/>
                  <a:gd name="connsiteX33" fmla="*/ 221662 w 545945"/>
                  <a:gd name="connsiteY33" fmla="*/ 485781 h 1955008"/>
                  <a:gd name="connsiteX34" fmla="*/ 200232 w 545945"/>
                  <a:gd name="connsiteY34" fmla="*/ 450062 h 1955008"/>
                  <a:gd name="connsiteX35" fmla="*/ 152607 w 545945"/>
                  <a:gd name="connsiteY35" fmla="*/ 435775 h 1955008"/>
                  <a:gd name="connsiteX36" fmla="*/ 71644 w 545945"/>
                  <a:gd name="connsiteY36" fmla="*/ 471494 h 1955008"/>
                  <a:gd name="connsiteX37" fmla="*/ 14494 w 545945"/>
                  <a:gd name="connsiteY37" fmla="*/ 433394 h 1955008"/>
                  <a:gd name="connsiteX38" fmla="*/ 207 w 545945"/>
                  <a:gd name="connsiteY38" fmla="*/ 383387 h 1955008"/>
                  <a:gd name="connsiteX39" fmla="*/ 14494 w 545945"/>
                  <a:gd name="connsiteY39" fmla="*/ 314331 h 1955008"/>
                  <a:gd name="connsiteX40" fmla="*/ 47832 w 545945"/>
                  <a:gd name="connsiteY40" fmla="*/ 290519 h 1955008"/>
                  <a:gd name="connsiteX41" fmla="*/ 74025 w 545945"/>
                  <a:gd name="connsiteY41" fmla="*/ 261944 h 1955008"/>
                  <a:gd name="connsiteX42" fmla="*/ 107362 w 545945"/>
                  <a:gd name="connsiteY42" fmla="*/ 0 h 1955008"/>
                  <a:gd name="connsiteX0" fmla="*/ 202611 w 545945"/>
                  <a:gd name="connsiteY0" fmla="*/ 1955008 h 1955008"/>
                  <a:gd name="connsiteX1" fmla="*/ 235948 w 545945"/>
                  <a:gd name="connsiteY1" fmla="*/ 1919290 h 1955008"/>
                  <a:gd name="connsiteX2" fmla="*/ 293098 w 545945"/>
                  <a:gd name="connsiteY2" fmla="*/ 1885952 h 1955008"/>
                  <a:gd name="connsiteX3" fmla="*/ 293098 w 545945"/>
                  <a:gd name="connsiteY3" fmla="*/ 1866902 h 1955008"/>
                  <a:gd name="connsiteX4" fmla="*/ 343105 w 545945"/>
                  <a:gd name="connsiteY4" fmla="*/ 1831183 h 1955008"/>
                  <a:gd name="connsiteX5" fmla="*/ 416923 w 545945"/>
                  <a:gd name="connsiteY5" fmla="*/ 1797845 h 1955008"/>
                  <a:gd name="connsiteX6" fmla="*/ 433592 w 545945"/>
                  <a:gd name="connsiteY6" fmla="*/ 1693071 h 1955008"/>
                  <a:gd name="connsiteX7" fmla="*/ 464548 w 545945"/>
                  <a:gd name="connsiteY7" fmla="*/ 1671640 h 1955008"/>
                  <a:gd name="connsiteX8" fmla="*/ 514555 w 545945"/>
                  <a:gd name="connsiteY8" fmla="*/ 1664496 h 1955008"/>
                  <a:gd name="connsiteX9" fmla="*/ 545511 w 545945"/>
                  <a:gd name="connsiteY9" fmla="*/ 1643066 h 1955008"/>
                  <a:gd name="connsiteX10" fmla="*/ 528842 w 545945"/>
                  <a:gd name="connsiteY10" fmla="*/ 1576392 h 1955008"/>
                  <a:gd name="connsiteX11" fmla="*/ 535986 w 545945"/>
                  <a:gd name="connsiteY11" fmla="*/ 1526385 h 1955008"/>
                  <a:gd name="connsiteX12" fmla="*/ 497886 w 545945"/>
                  <a:gd name="connsiteY12" fmla="*/ 1428754 h 1955008"/>
                  <a:gd name="connsiteX13" fmla="*/ 476455 w 545945"/>
                  <a:gd name="connsiteY13" fmla="*/ 1388273 h 1955008"/>
                  <a:gd name="connsiteX14" fmla="*/ 426448 w 545945"/>
                  <a:gd name="connsiteY14" fmla="*/ 1331123 h 1955008"/>
                  <a:gd name="connsiteX15" fmla="*/ 445498 w 545945"/>
                  <a:gd name="connsiteY15" fmla="*/ 1278735 h 1955008"/>
                  <a:gd name="connsiteX16" fmla="*/ 424067 w 545945"/>
                  <a:gd name="connsiteY16" fmla="*/ 1259685 h 1955008"/>
                  <a:gd name="connsiteX17" fmla="*/ 390730 w 545945"/>
                  <a:gd name="connsiteY17" fmla="*/ 1193010 h 1955008"/>
                  <a:gd name="connsiteX18" fmla="*/ 397873 w 545945"/>
                  <a:gd name="connsiteY18" fmla="*/ 1164434 h 1955008"/>
                  <a:gd name="connsiteX19" fmla="*/ 371680 w 545945"/>
                  <a:gd name="connsiteY19" fmla="*/ 1133479 h 1955008"/>
                  <a:gd name="connsiteX20" fmla="*/ 285955 w 545945"/>
                  <a:gd name="connsiteY20" fmla="*/ 1162053 h 1955008"/>
                  <a:gd name="connsiteX21" fmla="*/ 269287 w 545945"/>
                  <a:gd name="connsiteY21" fmla="*/ 1109666 h 1955008"/>
                  <a:gd name="connsiteX22" fmla="*/ 193086 w 545945"/>
                  <a:gd name="connsiteY22" fmla="*/ 1052516 h 1955008"/>
                  <a:gd name="connsiteX23" fmla="*/ 209756 w 545945"/>
                  <a:gd name="connsiteY23" fmla="*/ 952504 h 1955008"/>
                  <a:gd name="connsiteX24" fmla="*/ 183562 w 545945"/>
                  <a:gd name="connsiteY24" fmla="*/ 869160 h 1955008"/>
                  <a:gd name="connsiteX25" fmla="*/ 176418 w 545945"/>
                  <a:gd name="connsiteY25" fmla="*/ 812010 h 1955008"/>
                  <a:gd name="connsiteX26" fmla="*/ 204993 w 545945"/>
                  <a:gd name="connsiteY26" fmla="*/ 769148 h 1955008"/>
                  <a:gd name="connsiteX27" fmla="*/ 207374 w 545945"/>
                  <a:gd name="connsiteY27" fmla="*/ 740573 h 1955008"/>
                  <a:gd name="connsiteX28" fmla="*/ 171656 w 545945"/>
                  <a:gd name="connsiteY28" fmla="*/ 716760 h 1955008"/>
                  <a:gd name="connsiteX29" fmla="*/ 126412 w 545945"/>
                  <a:gd name="connsiteY29" fmla="*/ 633418 h 1955008"/>
                  <a:gd name="connsiteX30" fmla="*/ 181181 w 545945"/>
                  <a:gd name="connsiteY30" fmla="*/ 616750 h 1955008"/>
                  <a:gd name="connsiteX31" fmla="*/ 216899 w 545945"/>
                  <a:gd name="connsiteY31" fmla="*/ 571506 h 1955008"/>
                  <a:gd name="connsiteX32" fmla="*/ 238331 w 545945"/>
                  <a:gd name="connsiteY32" fmla="*/ 531025 h 1955008"/>
                  <a:gd name="connsiteX33" fmla="*/ 221662 w 545945"/>
                  <a:gd name="connsiteY33" fmla="*/ 485781 h 1955008"/>
                  <a:gd name="connsiteX34" fmla="*/ 200232 w 545945"/>
                  <a:gd name="connsiteY34" fmla="*/ 450062 h 1955008"/>
                  <a:gd name="connsiteX35" fmla="*/ 152607 w 545945"/>
                  <a:gd name="connsiteY35" fmla="*/ 435775 h 1955008"/>
                  <a:gd name="connsiteX36" fmla="*/ 71644 w 545945"/>
                  <a:gd name="connsiteY36" fmla="*/ 471494 h 1955008"/>
                  <a:gd name="connsiteX37" fmla="*/ 14494 w 545945"/>
                  <a:gd name="connsiteY37" fmla="*/ 433394 h 1955008"/>
                  <a:gd name="connsiteX38" fmla="*/ 207 w 545945"/>
                  <a:gd name="connsiteY38" fmla="*/ 383387 h 1955008"/>
                  <a:gd name="connsiteX39" fmla="*/ 14494 w 545945"/>
                  <a:gd name="connsiteY39" fmla="*/ 314331 h 1955008"/>
                  <a:gd name="connsiteX40" fmla="*/ 47832 w 545945"/>
                  <a:gd name="connsiteY40" fmla="*/ 290519 h 1955008"/>
                  <a:gd name="connsiteX41" fmla="*/ 74025 w 545945"/>
                  <a:gd name="connsiteY41" fmla="*/ 261944 h 1955008"/>
                  <a:gd name="connsiteX42" fmla="*/ 50213 w 545945"/>
                  <a:gd name="connsiteY42" fmla="*/ 230988 h 1955008"/>
                  <a:gd name="connsiteX43" fmla="*/ 107362 w 545945"/>
                  <a:gd name="connsiteY43" fmla="*/ 0 h 1955008"/>
                  <a:gd name="connsiteX0" fmla="*/ 519111 w 862445"/>
                  <a:gd name="connsiteY0" fmla="*/ 1878808 h 1878808"/>
                  <a:gd name="connsiteX1" fmla="*/ 552448 w 862445"/>
                  <a:gd name="connsiteY1" fmla="*/ 1843090 h 1878808"/>
                  <a:gd name="connsiteX2" fmla="*/ 609598 w 862445"/>
                  <a:gd name="connsiteY2" fmla="*/ 1809752 h 1878808"/>
                  <a:gd name="connsiteX3" fmla="*/ 609598 w 862445"/>
                  <a:gd name="connsiteY3" fmla="*/ 1790702 h 1878808"/>
                  <a:gd name="connsiteX4" fmla="*/ 659605 w 862445"/>
                  <a:gd name="connsiteY4" fmla="*/ 1754983 h 1878808"/>
                  <a:gd name="connsiteX5" fmla="*/ 733423 w 862445"/>
                  <a:gd name="connsiteY5" fmla="*/ 1721645 h 1878808"/>
                  <a:gd name="connsiteX6" fmla="*/ 750092 w 862445"/>
                  <a:gd name="connsiteY6" fmla="*/ 1616871 h 1878808"/>
                  <a:gd name="connsiteX7" fmla="*/ 781048 w 862445"/>
                  <a:gd name="connsiteY7" fmla="*/ 1595440 h 1878808"/>
                  <a:gd name="connsiteX8" fmla="*/ 831055 w 862445"/>
                  <a:gd name="connsiteY8" fmla="*/ 1588296 h 1878808"/>
                  <a:gd name="connsiteX9" fmla="*/ 862011 w 862445"/>
                  <a:gd name="connsiteY9" fmla="*/ 1566866 h 1878808"/>
                  <a:gd name="connsiteX10" fmla="*/ 845342 w 862445"/>
                  <a:gd name="connsiteY10" fmla="*/ 1500192 h 1878808"/>
                  <a:gd name="connsiteX11" fmla="*/ 852486 w 862445"/>
                  <a:gd name="connsiteY11" fmla="*/ 1450185 h 1878808"/>
                  <a:gd name="connsiteX12" fmla="*/ 814386 w 862445"/>
                  <a:gd name="connsiteY12" fmla="*/ 1352554 h 1878808"/>
                  <a:gd name="connsiteX13" fmla="*/ 792955 w 862445"/>
                  <a:gd name="connsiteY13" fmla="*/ 1312073 h 1878808"/>
                  <a:gd name="connsiteX14" fmla="*/ 742948 w 862445"/>
                  <a:gd name="connsiteY14" fmla="*/ 1254923 h 1878808"/>
                  <a:gd name="connsiteX15" fmla="*/ 761998 w 862445"/>
                  <a:gd name="connsiteY15" fmla="*/ 1202535 h 1878808"/>
                  <a:gd name="connsiteX16" fmla="*/ 740567 w 862445"/>
                  <a:gd name="connsiteY16" fmla="*/ 1183485 h 1878808"/>
                  <a:gd name="connsiteX17" fmla="*/ 707230 w 862445"/>
                  <a:gd name="connsiteY17" fmla="*/ 1116810 h 1878808"/>
                  <a:gd name="connsiteX18" fmla="*/ 714373 w 862445"/>
                  <a:gd name="connsiteY18" fmla="*/ 1088234 h 1878808"/>
                  <a:gd name="connsiteX19" fmla="*/ 688180 w 862445"/>
                  <a:gd name="connsiteY19" fmla="*/ 1057279 h 1878808"/>
                  <a:gd name="connsiteX20" fmla="*/ 602455 w 862445"/>
                  <a:gd name="connsiteY20" fmla="*/ 1085853 h 1878808"/>
                  <a:gd name="connsiteX21" fmla="*/ 585787 w 862445"/>
                  <a:gd name="connsiteY21" fmla="*/ 1033466 h 1878808"/>
                  <a:gd name="connsiteX22" fmla="*/ 509586 w 862445"/>
                  <a:gd name="connsiteY22" fmla="*/ 976316 h 1878808"/>
                  <a:gd name="connsiteX23" fmla="*/ 526256 w 862445"/>
                  <a:gd name="connsiteY23" fmla="*/ 876304 h 1878808"/>
                  <a:gd name="connsiteX24" fmla="*/ 500062 w 862445"/>
                  <a:gd name="connsiteY24" fmla="*/ 792960 h 1878808"/>
                  <a:gd name="connsiteX25" fmla="*/ 492918 w 862445"/>
                  <a:gd name="connsiteY25" fmla="*/ 735810 h 1878808"/>
                  <a:gd name="connsiteX26" fmla="*/ 521493 w 862445"/>
                  <a:gd name="connsiteY26" fmla="*/ 692948 h 1878808"/>
                  <a:gd name="connsiteX27" fmla="*/ 523874 w 862445"/>
                  <a:gd name="connsiteY27" fmla="*/ 664373 h 1878808"/>
                  <a:gd name="connsiteX28" fmla="*/ 488156 w 862445"/>
                  <a:gd name="connsiteY28" fmla="*/ 640560 h 1878808"/>
                  <a:gd name="connsiteX29" fmla="*/ 442912 w 862445"/>
                  <a:gd name="connsiteY29" fmla="*/ 557218 h 1878808"/>
                  <a:gd name="connsiteX30" fmla="*/ 497681 w 862445"/>
                  <a:gd name="connsiteY30" fmla="*/ 540550 h 1878808"/>
                  <a:gd name="connsiteX31" fmla="*/ 533399 w 862445"/>
                  <a:gd name="connsiteY31" fmla="*/ 495306 h 1878808"/>
                  <a:gd name="connsiteX32" fmla="*/ 554831 w 862445"/>
                  <a:gd name="connsiteY32" fmla="*/ 454825 h 1878808"/>
                  <a:gd name="connsiteX33" fmla="*/ 538162 w 862445"/>
                  <a:gd name="connsiteY33" fmla="*/ 409581 h 1878808"/>
                  <a:gd name="connsiteX34" fmla="*/ 516732 w 862445"/>
                  <a:gd name="connsiteY34" fmla="*/ 373862 h 1878808"/>
                  <a:gd name="connsiteX35" fmla="*/ 469107 w 862445"/>
                  <a:gd name="connsiteY35" fmla="*/ 359575 h 1878808"/>
                  <a:gd name="connsiteX36" fmla="*/ 388144 w 862445"/>
                  <a:gd name="connsiteY36" fmla="*/ 395294 h 1878808"/>
                  <a:gd name="connsiteX37" fmla="*/ 330994 w 862445"/>
                  <a:gd name="connsiteY37" fmla="*/ 357194 h 1878808"/>
                  <a:gd name="connsiteX38" fmla="*/ 316707 w 862445"/>
                  <a:gd name="connsiteY38" fmla="*/ 307187 h 1878808"/>
                  <a:gd name="connsiteX39" fmla="*/ 330994 w 862445"/>
                  <a:gd name="connsiteY39" fmla="*/ 238131 h 1878808"/>
                  <a:gd name="connsiteX40" fmla="*/ 364332 w 862445"/>
                  <a:gd name="connsiteY40" fmla="*/ 214319 h 1878808"/>
                  <a:gd name="connsiteX41" fmla="*/ 390525 w 862445"/>
                  <a:gd name="connsiteY41" fmla="*/ 185744 h 1878808"/>
                  <a:gd name="connsiteX42" fmla="*/ 366713 w 862445"/>
                  <a:gd name="connsiteY42" fmla="*/ 154788 h 1878808"/>
                  <a:gd name="connsiteX43" fmla="*/ 0 w 862445"/>
                  <a:gd name="connsiteY43" fmla="*/ 0 h 1878808"/>
                  <a:gd name="connsiteX0" fmla="*/ 519111 w 862445"/>
                  <a:gd name="connsiteY0" fmla="*/ 1878808 h 1878808"/>
                  <a:gd name="connsiteX1" fmla="*/ 552448 w 862445"/>
                  <a:gd name="connsiteY1" fmla="*/ 1843090 h 1878808"/>
                  <a:gd name="connsiteX2" fmla="*/ 609598 w 862445"/>
                  <a:gd name="connsiteY2" fmla="*/ 1809752 h 1878808"/>
                  <a:gd name="connsiteX3" fmla="*/ 609598 w 862445"/>
                  <a:gd name="connsiteY3" fmla="*/ 1790702 h 1878808"/>
                  <a:gd name="connsiteX4" fmla="*/ 659605 w 862445"/>
                  <a:gd name="connsiteY4" fmla="*/ 1754983 h 1878808"/>
                  <a:gd name="connsiteX5" fmla="*/ 733423 w 862445"/>
                  <a:gd name="connsiteY5" fmla="*/ 1721645 h 1878808"/>
                  <a:gd name="connsiteX6" fmla="*/ 750092 w 862445"/>
                  <a:gd name="connsiteY6" fmla="*/ 1616871 h 1878808"/>
                  <a:gd name="connsiteX7" fmla="*/ 781048 w 862445"/>
                  <a:gd name="connsiteY7" fmla="*/ 1595440 h 1878808"/>
                  <a:gd name="connsiteX8" fmla="*/ 831055 w 862445"/>
                  <a:gd name="connsiteY8" fmla="*/ 1588296 h 1878808"/>
                  <a:gd name="connsiteX9" fmla="*/ 862011 w 862445"/>
                  <a:gd name="connsiteY9" fmla="*/ 1566866 h 1878808"/>
                  <a:gd name="connsiteX10" fmla="*/ 845342 w 862445"/>
                  <a:gd name="connsiteY10" fmla="*/ 1500192 h 1878808"/>
                  <a:gd name="connsiteX11" fmla="*/ 852486 w 862445"/>
                  <a:gd name="connsiteY11" fmla="*/ 1450185 h 1878808"/>
                  <a:gd name="connsiteX12" fmla="*/ 814386 w 862445"/>
                  <a:gd name="connsiteY12" fmla="*/ 1352554 h 1878808"/>
                  <a:gd name="connsiteX13" fmla="*/ 792955 w 862445"/>
                  <a:gd name="connsiteY13" fmla="*/ 1312073 h 1878808"/>
                  <a:gd name="connsiteX14" fmla="*/ 742948 w 862445"/>
                  <a:gd name="connsiteY14" fmla="*/ 1254923 h 1878808"/>
                  <a:gd name="connsiteX15" fmla="*/ 761998 w 862445"/>
                  <a:gd name="connsiteY15" fmla="*/ 1202535 h 1878808"/>
                  <a:gd name="connsiteX16" fmla="*/ 740567 w 862445"/>
                  <a:gd name="connsiteY16" fmla="*/ 1183485 h 1878808"/>
                  <a:gd name="connsiteX17" fmla="*/ 707230 w 862445"/>
                  <a:gd name="connsiteY17" fmla="*/ 1116810 h 1878808"/>
                  <a:gd name="connsiteX18" fmla="*/ 714373 w 862445"/>
                  <a:gd name="connsiteY18" fmla="*/ 1088234 h 1878808"/>
                  <a:gd name="connsiteX19" fmla="*/ 688180 w 862445"/>
                  <a:gd name="connsiteY19" fmla="*/ 1057279 h 1878808"/>
                  <a:gd name="connsiteX20" fmla="*/ 602455 w 862445"/>
                  <a:gd name="connsiteY20" fmla="*/ 1085853 h 1878808"/>
                  <a:gd name="connsiteX21" fmla="*/ 585787 w 862445"/>
                  <a:gd name="connsiteY21" fmla="*/ 1033466 h 1878808"/>
                  <a:gd name="connsiteX22" fmla="*/ 509586 w 862445"/>
                  <a:gd name="connsiteY22" fmla="*/ 976316 h 1878808"/>
                  <a:gd name="connsiteX23" fmla="*/ 526256 w 862445"/>
                  <a:gd name="connsiteY23" fmla="*/ 876304 h 1878808"/>
                  <a:gd name="connsiteX24" fmla="*/ 500062 w 862445"/>
                  <a:gd name="connsiteY24" fmla="*/ 792960 h 1878808"/>
                  <a:gd name="connsiteX25" fmla="*/ 492918 w 862445"/>
                  <a:gd name="connsiteY25" fmla="*/ 735810 h 1878808"/>
                  <a:gd name="connsiteX26" fmla="*/ 521493 w 862445"/>
                  <a:gd name="connsiteY26" fmla="*/ 692948 h 1878808"/>
                  <a:gd name="connsiteX27" fmla="*/ 523874 w 862445"/>
                  <a:gd name="connsiteY27" fmla="*/ 664373 h 1878808"/>
                  <a:gd name="connsiteX28" fmla="*/ 488156 w 862445"/>
                  <a:gd name="connsiteY28" fmla="*/ 640560 h 1878808"/>
                  <a:gd name="connsiteX29" fmla="*/ 442912 w 862445"/>
                  <a:gd name="connsiteY29" fmla="*/ 557218 h 1878808"/>
                  <a:gd name="connsiteX30" fmla="*/ 497681 w 862445"/>
                  <a:gd name="connsiteY30" fmla="*/ 540550 h 1878808"/>
                  <a:gd name="connsiteX31" fmla="*/ 533399 w 862445"/>
                  <a:gd name="connsiteY31" fmla="*/ 495306 h 1878808"/>
                  <a:gd name="connsiteX32" fmla="*/ 554831 w 862445"/>
                  <a:gd name="connsiteY32" fmla="*/ 454825 h 1878808"/>
                  <a:gd name="connsiteX33" fmla="*/ 538162 w 862445"/>
                  <a:gd name="connsiteY33" fmla="*/ 409581 h 1878808"/>
                  <a:gd name="connsiteX34" fmla="*/ 516732 w 862445"/>
                  <a:gd name="connsiteY34" fmla="*/ 373862 h 1878808"/>
                  <a:gd name="connsiteX35" fmla="*/ 469107 w 862445"/>
                  <a:gd name="connsiteY35" fmla="*/ 359575 h 1878808"/>
                  <a:gd name="connsiteX36" fmla="*/ 388144 w 862445"/>
                  <a:gd name="connsiteY36" fmla="*/ 395294 h 1878808"/>
                  <a:gd name="connsiteX37" fmla="*/ 330994 w 862445"/>
                  <a:gd name="connsiteY37" fmla="*/ 357194 h 1878808"/>
                  <a:gd name="connsiteX38" fmla="*/ 316707 w 862445"/>
                  <a:gd name="connsiteY38" fmla="*/ 307187 h 1878808"/>
                  <a:gd name="connsiteX39" fmla="*/ 330994 w 862445"/>
                  <a:gd name="connsiteY39" fmla="*/ 238131 h 1878808"/>
                  <a:gd name="connsiteX40" fmla="*/ 364332 w 862445"/>
                  <a:gd name="connsiteY40" fmla="*/ 214319 h 1878808"/>
                  <a:gd name="connsiteX41" fmla="*/ 390525 w 862445"/>
                  <a:gd name="connsiteY41" fmla="*/ 185744 h 1878808"/>
                  <a:gd name="connsiteX42" fmla="*/ 366713 w 862445"/>
                  <a:gd name="connsiteY42" fmla="*/ 154788 h 1878808"/>
                  <a:gd name="connsiteX43" fmla="*/ 314325 w 862445"/>
                  <a:gd name="connsiteY43" fmla="*/ 169076 h 1878808"/>
                  <a:gd name="connsiteX44" fmla="*/ 0 w 862445"/>
                  <a:gd name="connsiteY44" fmla="*/ 0 h 1878808"/>
                  <a:gd name="connsiteX0" fmla="*/ 519111 w 862445"/>
                  <a:gd name="connsiteY0" fmla="*/ 1878808 h 1878808"/>
                  <a:gd name="connsiteX1" fmla="*/ 552448 w 862445"/>
                  <a:gd name="connsiteY1" fmla="*/ 1843090 h 1878808"/>
                  <a:gd name="connsiteX2" fmla="*/ 609598 w 862445"/>
                  <a:gd name="connsiteY2" fmla="*/ 1809752 h 1878808"/>
                  <a:gd name="connsiteX3" fmla="*/ 609598 w 862445"/>
                  <a:gd name="connsiteY3" fmla="*/ 1790702 h 1878808"/>
                  <a:gd name="connsiteX4" fmla="*/ 659605 w 862445"/>
                  <a:gd name="connsiteY4" fmla="*/ 1754983 h 1878808"/>
                  <a:gd name="connsiteX5" fmla="*/ 733423 w 862445"/>
                  <a:gd name="connsiteY5" fmla="*/ 1721645 h 1878808"/>
                  <a:gd name="connsiteX6" fmla="*/ 750092 w 862445"/>
                  <a:gd name="connsiteY6" fmla="*/ 1616871 h 1878808"/>
                  <a:gd name="connsiteX7" fmla="*/ 781048 w 862445"/>
                  <a:gd name="connsiteY7" fmla="*/ 1595440 h 1878808"/>
                  <a:gd name="connsiteX8" fmla="*/ 831055 w 862445"/>
                  <a:gd name="connsiteY8" fmla="*/ 1588296 h 1878808"/>
                  <a:gd name="connsiteX9" fmla="*/ 862011 w 862445"/>
                  <a:gd name="connsiteY9" fmla="*/ 1566866 h 1878808"/>
                  <a:gd name="connsiteX10" fmla="*/ 845342 w 862445"/>
                  <a:gd name="connsiteY10" fmla="*/ 1500192 h 1878808"/>
                  <a:gd name="connsiteX11" fmla="*/ 852486 w 862445"/>
                  <a:gd name="connsiteY11" fmla="*/ 1450185 h 1878808"/>
                  <a:gd name="connsiteX12" fmla="*/ 814386 w 862445"/>
                  <a:gd name="connsiteY12" fmla="*/ 1352554 h 1878808"/>
                  <a:gd name="connsiteX13" fmla="*/ 792955 w 862445"/>
                  <a:gd name="connsiteY13" fmla="*/ 1312073 h 1878808"/>
                  <a:gd name="connsiteX14" fmla="*/ 742948 w 862445"/>
                  <a:gd name="connsiteY14" fmla="*/ 1254923 h 1878808"/>
                  <a:gd name="connsiteX15" fmla="*/ 761998 w 862445"/>
                  <a:gd name="connsiteY15" fmla="*/ 1202535 h 1878808"/>
                  <a:gd name="connsiteX16" fmla="*/ 740567 w 862445"/>
                  <a:gd name="connsiteY16" fmla="*/ 1183485 h 1878808"/>
                  <a:gd name="connsiteX17" fmla="*/ 707230 w 862445"/>
                  <a:gd name="connsiteY17" fmla="*/ 1116810 h 1878808"/>
                  <a:gd name="connsiteX18" fmla="*/ 714373 w 862445"/>
                  <a:gd name="connsiteY18" fmla="*/ 1088234 h 1878808"/>
                  <a:gd name="connsiteX19" fmla="*/ 688180 w 862445"/>
                  <a:gd name="connsiteY19" fmla="*/ 1057279 h 1878808"/>
                  <a:gd name="connsiteX20" fmla="*/ 602455 w 862445"/>
                  <a:gd name="connsiteY20" fmla="*/ 1085853 h 1878808"/>
                  <a:gd name="connsiteX21" fmla="*/ 585787 w 862445"/>
                  <a:gd name="connsiteY21" fmla="*/ 1033466 h 1878808"/>
                  <a:gd name="connsiteX22" fmla="*/ 509586 w 862445"/>
                  <a:gd name="connsiteY22" fmla="*/ 976316 h 1878808"/>
                  <a:gd name="connsiteX23" fmla="*/ 526256 w 862445"/>
                  <a:gd name="connsiteY23" fmla="*/ 876304 h 1878808"/>
                  <a:gd name="connsiteX24" fmla="*/ 500062 w 862445"/>
                  <a:gd name="connsiteY24" fmla="*/ 792960 h 1878808"/>
                  <a:gd name="connsiteX25" fmla="*/ 492918 w 862445"/>
                  <a:gd name="connsiteY25" fmla="*/ 735810 h 1878808"/>
                  <a:gd name="connsiteX26" fmla="*/ 521493 w 862445"/>
                  <a:gd name="connsiteY26" fmla="*/ 692948 h 1878808"/>
                  <a:gd name="connsiteX27" fmla="*/ 523874 w 862445"/>
                  <a:gd name="connsiteY27" fmla="*/ 664373 h 1878808"/>
                  <a:gd name="connsiteX28" fmla="*/ 488156 w 862445"/>
                  <a:gd name="connsiteY28" fmla="*/ 640560 h 1878808"/>
                  <a:gd name="connsiteX29" fmla="*/ 442912 w 862445"/>
                  <a:gd name="connsiteY29" fmla="*/ 557218 h 1878808"/>
                  <a:gd name="connsiteX30" fmla="*/ 497681 w 862445"/>
                  <a:gd name="connsiteY30" fmla="*/ 540550 h 1878808"/>
                  <a:gd name="connsiteX31" fmla="*/ 533399 w 862445"/>
                  <a:gd name="connsiteY31" fmla="*/ 495306 h 1878808"/>
                  <a:gd name="connsiteX32" fmla="*/ 554831 w 862445"/>
                  <a:gd name="connsiteY32" fmla="*/ 454825 h 1878808"/>
                  <a:gd name="connsiteX33" fmla="*/ 538162 w 862445"/>
                  <a:gd name="connsiteY33" fmla="*/ 409581 h 1878808"/>
                  <a:gd name="connsiteX34" fmla="*/ 516732 w 862445"/>
                  <a:gd name="connsiteY34" fmla="*/ 373862 h 1878808"/>
                  <a:gd name="connsiteX35" fmla="*/ 469107 w 862445"/>
                  <a:gd name="connsiteY35" fmla="*/ 359575 h 1878808"/>
                  <a:gd name="connsiteX36" fmla="*/ 388144 w 862445"/>
                  <a:gd name="connsiteY36" fmla="*/ 395294 h 1878808"/>
                  <a:gd name="connsiteX37" fmla="*/ 330994 w 862445"/>
                  <a:gd name="connsiteY37" fmla="*/ 357194 h 1878808"/>
                  <a:gd name="connsiteX38" fmla="*/ 316707 w 862445"/>
                  <a:gd name="connsiteY38" fmla="*/ 307187 h 1878808"/>
                  <a:gd name="connsiteX39" fmla="*/ 330994 w 862445"/>
                  <a:gd name="connsiteY39" fmla="*/ 238131 h 1878808"/>
                  <a:gd name="connsiteX40" fmla="*/ 364332 w 862445"/>
                  <a:gd name="connsiteY40" fmla="*/ 214319 h 1878808"/>
                  <a:gd name="connsiteX41" fmla="*/ 390525 w 862445"/>
                  <a:gd name="connsiteY41" fmla="*/ 185744 h 1878808"/>
                  <a:gd name="connsiteX42" fmla="*/ 366713 w 862445"/>
                  <a:gd name="connsiteY42" fmla="*/ 154788 h 1878808"/>
                  <a:gd name="connsiteX43" fmla="*/ 314325 w 862445"/>
                  <a:gd name="connsiteY43" fmla="*/ 169076 h 1878808"/>
                  <a:gd name="connsiteX44" fmla="*/ 252413 w 862445"/>
                  <a:gd name="connsiteY44" fmla="*/ 211938 h 1878808"/>
                  <a:gd name="connsiteX45" fmla="*/ 0 w 862445"/>
                  <a:gd name="connsiteY45" fmla="*/ 0 h 1878808"/>
                  <a:gd name="connsiteX0" fmla="*/ 283367 w 626701"/>
                  <a:gd name="connsiteY0" fmla="*/ 1905002 h 1905002"/>
                  <a:gd name="connsiteX1" fmla="*/ 316704 w 626701"/>
                  <a:gd name="connsiteY1" fmla="*/ 1869284 h 1905002"/>
                  <a:gd name="connsiteX2" fmla="*/ 373854 w 626701"/>
                  <a:gd name="connsiteY2" fmla="*/ 1835946 h 1905002"/>
                  <a:gd name="connsiteX3" fmla="*/ 373854 w 626701"/>
                  <a:gd name="connsiteY3" fmla="*/ 1816896 h 1905002"/>
                  <a:gd name="connsiteX4" fmla="*/ 423861 w 626701"/>
                  <a:gd name="connsiteY4" fmla="*/ 1781177 h 1905002"/>
                  <a:gd name="connsiteX5" fmla="*/ 497679 w 626701"/>
                  <a:gd name="connsiteY5" fmla="*/ 1747839 h 1905002"/>
                  <a:gd name="connsiteX6" fmla="*/ 514348 w 626701"/>
                  <a:gd name="connsiteY6" fmla="*/ 1643065 h 1905002"/>
                  <a:gd name="connsiteX7" fmla="*/ 545304 w 626701"/>
                  <a:gd name="connsiteY7" fmla="*/ 1621634 h 1905002"/>
                  <a:gd name="connsiteX8" fmla="*/ 595311 w 626701"/>
                  <a:gd name="connsiteY8" fmla="*/ 1614490 h 1905002"/>
                  <a:gd name="connsiteX9" fmla="*/ 626267 w 626701"/>
                  <a:gd name="connsiteY9" fmla="*/ 1593060 h 1905002"/>
                  <a:gd name="connsiteX10" fmla="*/ 609598 w 626701"/>
                  <a:gd name="connsiteY10" fmla="*/ 1526386 h 1905002"/>
                  <a:gd name="connsiteX11" fmla="*/ 616742 w 626701"/>
                  <a:gd name="connsiteY11" fmla="*/ 1476379 h 1905002"/>
                  <a:gd name="connsiteX12" fmla="*/ 578642 w 626701"/>
                  <a:gd name="connsiteY12" fmla="*/ 1378748 h 1905002"/>
                  <a:gd name="connsiteX13" fmla="*/ 557211 w 626701"/>
                  <a:gd name="connsiteY13" fmla="*/ 1338267 h 1905002"/>
                  <a:gd name="connsiteX14" fmla="*/ 507204 w 626701"/>
                  <a:gd name="connsiteY14" fmla="*/ 1281117 h 1905002"/>
                  <a:gd name="connsiteX15" fmla="*/ 526254 w 626701"/>
                  <a:gd name="connsiteY15" fmla="*/ 1228729 h 1905002"/>
                  <a:gd name="connsiteX16" fmla="*/ 504823 w 626701"/>
                  <a:gd name="connsiteY16" fmla="*/ 1209679 h 1905002"/>
                  <a:gd name="connsiteX17" fmla="*/ 471486 w 626701"/>
                  <a:gd name="connsiteY17" fmla="*/ 1143004 h 1905002"/>
                  <a:gd name="connsiteX18" fmla="*/ 478629 w 626701"/>
                  <a:gd name="connsiteY18" fmla="*/ 1114428 h 1905002"/>
                  <a:gd name="connsiteX19" fmla="*/ 452436 w 626701"/>
                  <a:gd name="connsiteY19" fmla="*/ 1083473 h 1905002"/>
                  <a:gd name="connsiteX20" fmla="*/ 366711 w 626701"/>
                  <a:gd name="connsiteY20" fmla="*/ 1112047 h 1905002"/>
                  <a:gd name="connsiteX21" fmla="*/ 350043 w 626701"/>
                  <a:gd name="connsiteY21" fmla="*/ 1059660 h 1905002"/>
                  <a:gd name="connsiteX22" fmla="*/ 273842 w 626701"/>
                  <a:gd name="connsiteY22" fmla="*/ 1002510 h 1905002"/>
                  <a:gd name="connsiteX23" fmla="*/ 290512 w 626701"/>
                  <a:gd name="connsiteY23" fmla="*/ 902498 h 1905002"/>
                  <a:gd name="connsiteX24" fmla="*/ 264318 w 626701"/>
                  <a:gd name="connsiteY24" fmla="*/ 819154 h 1905002"/>
                  <a:gd name="connsiteX25" fmla="*/ 257174 w 626701"/>
                  <a:gd name="connsiteY25" fmla="*/ 762004 h 1905002"/>
                  <a:gd name="connsiteX26" fmla="*/ 285749 w 626701"/>
                  <a:gd name="connsiteY26" fmla="*/ 719142 h 1905002"/>
                  <a:gd name="connsiteX27" fmla="*/ 288130 w 626701"/>
                  <a:gd name="connsiteY27" fmla="*/ 690567 h 1905002"/>
                  <a:gd name="connsiteX28" fmla="*/ 252412 w 626701"/>
                  <a:gd name="connsiteY28" fmla="*/ 666754 h 1905002"/>
                  <a:gd name="connsiteX29" fmla="*/ 207168 w 626701"/>
                  <a:gd name="connsiteY29" fmla="*/ 583412 h 1905002"/>
                  <a:gd name="connsiteX30" fmla="*/ 261937 w 626701"/>
                  <a:gd name="connsiteY30" fmla="*/ 566744 h 1905002"/>
                  <a:gd name="connsiteX31" fmla="*/ 297655 w 626701"/>
                  <a:gd name="connsiteY31" fmla="*/ 521500 h 1905002"/>
                  <a:gd name="connsiteX32" fmla="*/ 319087 w 626701"/>
                  <a:gd name="connsiteY32" fmla="*/ 481019 h 1905002"/>
                  <a:gd name="connsiteX33" fmla="*/ 302418 w 626701"/>
                  <a:gd name="connsiteY33" fmla="*/ 435775 h 1905002"/>
                  <a:gd name="connsiteX34" fmla="*/ 280988 w 626701"/>
                  <a:gd name="connsiteY34" fmla="*/ 400056 h 1905002"/>
                  <a:gd name="connsiteX35" fmla="*/ 233363 w 626701"/>
                  <a:gd name="connsiteY35" fmla="*/ 385769 h 1905002"/>
                  <a:gd name="connsiteX36" fmla="*/ 152400 w 626701"/>
                  <a:gd name="connsiteY36" fmla="*/ 421488 h 1905002"/>
                  <a:gd name="connsiteX37" fmla="*/ 95250 w 626701"/>
                  <a:gd name="connsiteY37" fmla="*/ 383388 h 1905002"/>
                  <a:gd name="connsiteX38" fmla="*/ 80963 w 626701"/>
                  <a:gd name="connsiteY38" fmla="*/ 333381 h 1905002"/>
                  <a:gd name="connsiteX39" fmla="*/ 95250 w 626701"/>
                  <a:gd name="connsiteY39" fmla="*/ 264325 h 1905002"/>
                  <a:gd name="connsiteX40" fmla="*/ 128588 w 626701"/>
                  <a:gd name="connsiteY40" fmla="*/ 240513 h 1905002"/>
                  <a:gd name="connsiteX41" fmla="*/ 154781 w 626701"/>
                  <a:gd name="connsiteY41" fmla="*/ 211938 h 1905002"/>
                  <a:gd name="connsiteX42" fmla="*/ 130969 w 626701"/>
                  <a:gd name="connsiteY42" fmla="*/ 180982 h 1905002"/>
                  <a:gd name="connsiteX43" fmla="*/ 78581 w 626701"/>
                  <a:gd name="connsiteY43" fmla="*/ 195270 h 1905002"/>
                  <a:gd name="connsiteX44" fmla="*/ 16669 w 626701"/>
                  <a:gd name="connsiteY44" fmla="*/ 238132 h 1905002"/>
                  <a:gd name="connsiteX45" fmla="*/ 0 w 626701"/>
                  <a:gd name="connsiteY45" fmla="*/ 0 h 1905002"/>
                  <a:gd name="connsiteX0" fmla="*/ 295273 w 638607"/>
                  <a:gd name="connsiteY0" fmla="*/ 1905002 h 1905002"/>
                  <a:gd name="connsiteX1" fmla="*/ 328610 w 638607"/>
                  <a:gd name="connsiteY1" fmla="*/ 1869284 h 1905002"/>
                  <a:gd name="connsiteX2" fmla="*/ 385760 w 638607"/>
                  <a:gd name="connsiteY2" fmla="*/ 1835946 h 1905002"/>
                  <a:gd name="connsiteX3" fmla="*/ 385760 w 638607"/>
                  <a:gd name="connsiteY3" fmla="*/ 1816896 h 1905002"/>
                  <a:gd name="connsiteX4" fmla="*/ 435767 w 638607"/>
                  <a:gd name="connsiteY4" fmla="*/ 1781177 h 1905002"/>
                  <a:gd name="connsiteX5" fmla="*/ 509585 w 638607"/>
                  <a:gd name="connsiteY5" fmla="*/ 1747839 h 1905002"/>
                  <a:gd name="connsiteX6" fmla="*/ 526254 w 638607"/>
                  <a:gd name="connsiteY6" fmla="*/ 1643065 h 1905002"/>
                  <a:gd name="connsiteX7" fmla="*/ 557210 w 638607"/>
                  <a:gd name="connsiteY7" fmla="*/ 1621634 h 1905002"/>
                  <a:gd name="connsiteX8" fmla="*/ 607217 w 638607"/>
                  <a:gd name="connsiteY8" fmla="*/ 1614490 h 1905002"/>
                  <a:gd name="connsiteX9" fmla="*/ 638173 w 638607"/>
                  <a:gd name="connsiteY9" fmla="*/ 1593060 h 1905002"/>
                  <a:gd name="connsiteX10" fmla="*/ 621504 w 638607"/>
                  <a:gd name="connsiteY10" fmla="*/ 1526386 h 1905002"/>
                  <a:gd name="connsiteX11" fmla="*/ 628648 w 638607"/>
                  <a:gd name="connsiteY11" fmla="*/ 1476379 h 1905002"/>
                  <a:gd name="connsiteX12" fmla="*/ 590548 w 638607"/>
                  <a:gd name="connsiteY12" fmla="*/ 1378748 h 1905002"/>
                  <a:gd name="connsiteX13" fmla="*/ 569117 w 638607"/>
                  <a:gd name="connsiteY13" fmla="*/ 1338267 h 1905002"/>
                  <a:gd name="connsiteX14" fmla="*/ 519110 w 638607"/>
                  <a:gd name="connsiteY14" fmla="*/ 1281117 h 1905002"/>
                  <a:gd name="connsiteX15" fmla="*/ 538160 w 638607"/>
                  <a:gd name="connsiteY15" fmla="*/ 1228729 h 1905002"/>
                  <a:gd name="connsiteX16" fmla="*/ 516729 w 638607"/>
                  <a:gd name="connsiteY16" fmla="*/ 1209679 h 1905002"/>
                  <a:gd name="connsiteX17" fmla="*/ 483392 w 638607"/>
                  <a:gd name="connsiteY17" fmla="*/ 1143004 h 1905002"/>
                  <a:gd name="connsiteX18" fmla="*/ 490535 w 638607"/>
                  <a:gd name="connsiteY18" fmla="*/ 1114428 h 1905002"/>
                  <a:gd name="connsiteX19" fmla="*/ 464342 w 638607"/>
                  <a:gd name="connsiteY19" fmla="*/ 1083473 h 1905002"/>
                  <a:gd name="connsiteX20" fmla="*/ 378617 w 638607"/>
                  <a:gd name="connsiteY20" fmla="*/ 1112047 h 1905002"/>
                  <a:gd name="connsiteX21" fmla="*/ 361949 w 638607"/>
                  <a:gd name="connsiteY21" fmla="*/ 1059660 h 1905002"/>
                  <a:gd name="connsiteX22" fmla="*/ 285748 w 638607"/>
                  <a:gd name="connsiteY22" fmla="*/ 1002510 h 1905002"/>
                  <a:gd name="connsiteX23" fmla="*/ 302418 w 638607"/>
                  <a:gd name="connsiteY23" fmla="*/ 902498 h 1905002"/>
                  <a:gd name="connsiteX24" fmla="*/ 276224 w 638607"/>
                  <a:gd name="connsiteY24" fmla="*/ 819154 h 1905002"/>
                  <a:gd name="connsiteX25" fmla="*/ 269080 w 638607"/>
                  <a:gd name="connsiteY25" fmla="*/ 762004 h 1905002"/>
                  <a:gd name="connsiteX26" fmla="*/ 297655 w 638607"/>
                  <a:gd name="connsiteY26" fmla="*/ 719142 h 1905002"/>
                  <a:gd name="connsiteX27" fmla="*/ 300036 w 638607"/>
                  <a:gd name="connsiteY27" fmla="*/ 690567 h 1905002"/>
                  <a:gd name="connsiteX28" fmla="*/ 264318 w 638607"/>
                  <a:gd name="connsiteY28" fmla="*/ 666754 h 1905002"/>
                  <a:gd name="connsiteX29" fmla="*/ 219074 w 638607"/>
                  <a:gd name="connsiteY29" fmla="*/ 583412 h 1905002"/>
                  <a:gd name="connsiteX30" fmla="*/ 273843 w 638607"/>
                  <a:gd name="connsiteY30" fmla="*/ 566744 h 1905002"/>
                  <a:gd name="connsiteX31" fmla="*/ 309561 w 638607"/>
                  <a:gd name="connsiteY31" fmla="*/ 521500 h 1905002"/>
                  <a:gd name="connsiteX32" fmla="*/ 330993 w 638607"/>
                  <a:gd name="connsiteY32" fmla="*/ 481019 h 1905002"/>
                  <a:gd name="connsiteX33" fmla="*/ 314324 w 638607"/>
                  <a:gd name="connsiteY33" fmla="*/ 435775 h 1905002"/>
                  <a:gd name="connsiteX34" fmla="*/ 292894 w 638607"/>
                  <a:gd name="connsiteY34" fmla="*/ 400056 h 1905002"/>
                  <a:gd name="connsiteX35" fmla="*/ 245269 w 638607"/>
                  <a:gd name="connsiteY35" fmla="*/ 385769 h 1905002"/>
                  <a:gd name="connsiteX36" fmla="*/ 164306 w 638607"/>
                  <a:gd name="connsiteY36" fmla="*/ 421488 h 1905002"/>
                  <a:gd name="connsiteX37" fmla="*/ 107156 w 638607"/>
                  <a:gd name="connsiteY37" fmla="*/ 383388 h 1905002"/>
                  <a:gd name="connsiteX38" fmla="*/ 92869 w 638607"/>
                  <a:gd name="connsiteY38" fmla="*/ 333381 h 1905002"/>
                  <a:gd name="connsiteX39" fmla="*/ 107156 w 638607"/>
                  <a:gd name="connsiteY39" fmla="*/ 264325 h 1905002"/>
                  <a:gd name="connsiteX40" fmla="*/ 140494 w 638607"/>
                  <a:gd name="connsiteY40" fmla="*/ 240513 h 1905002"/>
                  <a:gd name="connsiteX41" fmla="*/ 166687 w 638607"/>
                  <a:gd name="connsiteY41" fmla="*/ 211938 h 1905002"/>
                  <a:gd name="connsiteX42" fmla="*/ 142875 w 638607"/>
                  <a:gd name="connsiteY42" fmla="*/ 180982 h 1905002"/>
                  <a:gd name="connsiteX43" fmla="*/ 90487 w 638607"/>
                  <a:gd name="connsiteY43" fmla="*/ 195270 h 1905002"/>
                  <a:gd name="connsiteX44" fmla="*/ 28575 w 638607"/>
                  <a:gd name="connsiteY44" fmla="*/ 238132 h 1905002"/>
                  <a:gd name="connsiteX45" fmla="*/ 0 w 638607"/>
                  <a:gd name="connsiteY45" fmla="*/ 207176 h 1905002"/>
                  <a:gd name="connsiteX46" fmla="*/ 11906 w 638607"/>
                  <a:gd name="connsiteY46" fmla="*/ 0 h 1905002"/>
                  <a:gd name="connsiteX0" fmla="*/ 619123 w 962457"/>
                  <a:gd name="connsiteY0" fmla="*/ 1845471 h 1845471"/>
                  <a:gd name="connsiteX1" fmla="*/ 652460 w 962457"/>
                  <a:gd name="connsiteY1" fmla="*/ 1809753 h 1845471"/>
                  <a:gd name="connsiteX2" fmla="*/ 709610 w 962457"/>
                  <a:gd name="connsiteY2" fmla="*/ 1776415 h 1845471"/>
                  <a:gd name="connsiteX3" fmla="*/ 709610 w 962457"/>
                  <a:gd name="connsiteY3" fmla="*/ 1757365 h 1845471"/>
                  <a:gd name="connsiteX4" fmla="*/ 759617 w 962457"/>
                  <a:gd name="connsiteY4" fmla="*/ 1721646 h 1845471"/>
                  <a:gd name="connsiteX5" fmla="*/ 833435 w 962457"/>
                  <a:gd name="connsiteY5" fmla="*/ 1688308 h 1845471"/>
                  <a:gd name="connsiteX6" fmla="*/ 850104 w 962457"/>
                  <a:gd name="connsiteY6" fmla="*/ 1583534 h 1845471"/>
                  <a:gd name="connsiteX7" fmla="*/ 881060 w 962457"/>
                  <a:gd name="connsiteY7" fmla="*/ 1562103 h 1845471"/>
                  <a:gd name="connsiteX8" fmla="*/ 931067 w 962457"/>
                  <a:gd name="connsiteY8" fmla="*/ 1554959 h 1845471"/>
                  <a:gd name="connsiteX9" fmla="*/ 962023 w 962457"/>
                  <a:gd name="connsiteY9" fmla="*/ 1533529 h 1845471"/>
                  <a:gd name="connsiteX10" fmla="*/ 945354 w 962457"/>
                  <a:gd name="connsiteY10" fmla="*/ 1466855 h 1845471"/>
                  <a:gd name="connsiteX11" fmla="*/ 952498 w 962457"/>
                  <a:gd name="connsiteY11" fmla="*/ 1416848 h 1845471"/>
                  <a:gd name="connsiteX12" fmla="*/ 914398 w 962457"/>
                  <a:gd name="connsiteY12" fmla="*/ 1319217 h 1845471"/>
                  <a:gd name="connsiteX13" fmla="*/ 892967 w 962457"/>
                  <a:gd name="connsiteY13" fmla="*/ 1278736 h 1845471"/>
                  <a:gd name="connsiteX14" fmla="*/ 842960 w 962457"/>
                  <a:gd name="connsiteY14" fmla="*/ 1221586 h 1845471"/>
                  <a:gd name="connsiteX15" fmla="*/ 862010 w 962457"/>
                  <a:gd name="connsiteY15" fmla="*/ 1169198 h 1845471"/>
                  <a:gd name="connsiteX16" fmla="*/ 840579 w 962457"/>
                  <a:gd name="connsiteY16" fmla="*/ 1150148 h 1845471"/>
                  <a:gd name="connsiteX17" fmla="*/ 807242 w 962457"/>
                  <a:gd name="connsiteY17" fmla="*/ 1083473 h 1845471"/>
                  <a:gd name="connsiteX18" fmla="*/ 814385 w 962457"/>
                  <a:gd name="connsiteY18" fmla="*/ 1054897 h 1845471"/>
                  <a:gd name="connsiteX19" fmla="*/ 788192 w 962457"/>
                  <a:gd name="connsiteY19" fmla="*/ 1023942 h 1845471"/>
                  <a:gd name="connsiteX20" fmla="*/ 702467 w 962457"/>
                  <a:gd name="connsiteY20" fmla="*/ 1052516 h 1845471"/>
                  <a:gd name="connsiteX21" fmla="*/ 685799 w 962457"/>
                  <a:gd name="connsiteY21" fmla="*/ 1000129 h 1845471"/>
                  <a:gd name="connsiteX22" fmla="*/ 609598 w 962457"/>
                  <a:gd name="connsiteY22" fmla="*/ 942979 h 1845471"/>
                  <a:gd name="connsiteX23" fmla="*/ 626268 w 962457"/>
                  <a:gd name="connsiteY23" fmla="*/ 842967 h 1845471"/>
                  <a:gd name="connsiteX24" fmla="*/ 600074 w 962457"/>
                  <a:gd name="connsiteY24" fmla="*/ 759623 h 1845471"/>
                  <a:gd name="connsiteX25" fmla="*/ 592930 w 962457"/>
                  <a:gd name="connsiteY25" fmla="*/ 702473 h 1845471"/>
                  <a:gd name="connsiteX26" fmla="*/ 621505 w 962457"/>
                  <a:gd name="connsiteY26" fmla="*/ 659611 h 1845471"/>
                  <a:gd name="connsiteX27" fmla="*/ 623886 w 962457"/>
                  <a:gd name="connsiteY27" fmla="*/ 631036 h 1845471"/>
                  <a:gd name="connsiteX28" fmla="*/ 588168 w 962457"/>
                  <a:gd name="connsiteY28" fmla="*/ 607223 h 1845471"/>
                  <a:gd name="connsiteX29" fmla="*/ 542924 w 962457"/>
                  <a:gd name="connsiteY29" fmla="*/ 523881 h 1845471"/>
                  <a:gd name="connsiteX30" fmla="*/ 597693 w 962457"/>
                  <a:gd name="connsiteY30" fmla="*/ 507213 h 1845471"/>
                  <a:gd name="connsiteX31" fmla="*/ 633411 w 962457"/>
                  <a:gd name="connsiteY31" fmla="*/ 461969 h 1845471"/>
                  <a:gd name="connsiteX32" fmla="*/ 654843 w 962457"/>
                  <a:gd name="connsiteY32" fmla="*/ 421488 h 1845471"/>
                  <a:gd name="connsiteX33" fmla="*/ 638174 w 962457"/>
                  <a:gd name="connsiteY33" fmla="*/ 376244 h 1845471"/>
                  <a:gd name="connsiteX34" fmla="*/ 616744 w 962457"/>
                  <a:gd name="connsiteY34" fmla="*/ 340525 h 1845471"/>
                  <a:gd name="connsiteX35" fmla="*/ 569119 w 962457"/>
                  <a:gd name="connsiteY35" fmla="*/ 326238 h 1845471"/>
                  <a:gd name="connsiteX36" fmla="*/ 488156 w 962457"/>
                  <a:gd name="connsiteY36" fmla="*/ 361957 h 1845471"/>
                  <a:gd name="connsiteX37" fmla="*/ 431006 w 962457"/>
                  <a:gd name="connsiteY37" fmla="*/ 323857 h 1845471"/>
                  <a:gd name="connsiteX38" fmla="*/ 416719 w 962457"/>
                  <a:gd name="connsiteY38" fmla="*/ 273850 h 1845471"/>
                  <a:gd name="connsiteX39" fmla="*/ 431006 w 962457"/>
                  <a:gd name="connsiteY39" fmla="*/ 204794 h 1845471"/>
                  <a:gd name="connsiteX40" fmla="*/ 464344 w 962457"/>
                  <a:gd name="connsiteY40" fmla="*/ 180982 h 1845471"/>
                  <a:gd name="connsiteX41" fmla="*/ 490537 w 962457"/>
                  <a:gd name="connsiteY41" fmla="*/ 152407 h 1845471"/>
                  <a:gd name="connsiteX42" fmla="*/ 466725 w 962457"/>
                  <a:gd name="connsiteY42" fmla="*/ 121451 h 1845471"/>
                  <a:gd name="connsiteX43" fmla="*/ 414337 w 962457"/>
                  <a:gd name="connsiteY43" fmla="*/ 135739 h 1845471"/>
                  <a:gd name="connsiteX44" fmla="*/ 352425 w 962457"/>
                  <a:gd name="connsiteY44" fmla="*/ 178601 h 1845471"/>
                  <a:gd name="connsiteX45" fmla="*/ 323850 w 962457"/>
                  <a:gd name="connsiteY45" fmla="*/ 147645 h 1845471"/>
                  <a:gd name="connsiteX46" fmla="*/ 0 w 962457"/>
                  <a:gd name="connsiteY46" fmla="*/ 0 h 1845471"/>
                  <a:gd name="connsiteX0" fmla="*/ 619123 w 962457"/>
                  <a:gd name="connsiteY0" fmla="*/ 1845471 h 1845471"/>
                  <a:gd name="connsiteX1" fmla="*/ 652460 w 962457"/>
                  <a:gd name="connsiteY1" fmla="*/ 1809753 h 1845471"/>
                  <a:gd name="connsiteX2" fmla="*/ 709610 w 962457"/>
                  <a:gd name="connsiteY2" fmla="*/ 1776415 h 1845471"/>
                  <a:gd name="connsiteX3" fmla="*/ 709610 w 962457"/>
                  <a:gd name="connsiteY3" fmla="*/ 1757365 h 1845471"/>
                  <a:gd name="connsiteX4" fmla="*/ 759617 w 962457"/>
                  <a:gd name="connsiteY4" fmla="*/ 1721646 h 1845471"/>
                  <a:gd name="connsiteX5" fmla="*/ 833435 w 962457"/>
                  <a:gd name="connsiteY5" fmla="*/ 1688308 h 1845471"/>
                  <a:gd name="connsiteX6" fmla="*/ 850104 w 962457"/>
                  <a:gd name="connsiteY6" fmla="*/ 1583534 h 1845471"/>
                  <a:gd name="connsiteX7" fmla="*/ 881060 w 962457"/>
                  <a:gd name="connsiteY7" fmla="*/ 1562103 h 1845471"/>
                  <a:gd name="connsiteX8" fmla="*/ 931067 w 962457"/>
                  <a:gd name="connsiteY8" fmla="*/ 1554959 h 1845471"/>
                  <a:gd name="connsiteX9" fmla="*/ 962023 w 962457"/>
                  <a:gd name="connsiteY9" fmla="*/ 1533529 h 1845471"/>
                  <a:gd name="connsiteX10" fmla="*/ 945354 w 962457"/>
                  <a:gd name="connsiteY10" fmla="*/ 1466855 h 1845471"/>
                  <a:gd name="connsiteX11" fmla="*/ 952498 w 962457"/>
                  <a:gd name="connsiteY11" fmla="*/ 1416848 h 1845471"/>
                  <a:gd name="connsiteX12" fmla="*/ 914398 w 962457"/>
                  <a:gd name="connsiteY12" fmla="*/ 1319217 h 1845471"/>
                  <a:gd name="connsiteX13" fmla="*/ 892967 w 962457"/>
                  <a:gd name="connsiteY13" fmla="*/ 1278736 h 1845471"/>
                  <a:gd name="connsiteX14" fmla="*/ 842960 w 962457"/>
                  <a:gd name="connsiteY14" fmla="*/ 1221586 h 1845471"/>
                  <a:gd name="connsiteX15" fmla="*/ 862010 w 962457"/>
                  <a:gd name="connsiteY15" fmla="*/ 1169198 h 1845471"/>
                  <a:gd name="connsiteX16" fmla="*/ 840579 w 962457"/>
                  <a:gd name="connsiteY16" fmla="*/ 1150148 h 1845471"/>
                  <a:gd name="connsiteX17" fmla="*/ 807242 w 962457"/>
                  <a:gd name="connsiteY17" fmla="*/ 1083473 h 1845471"/>
                  <a:gd name="connsiteX18" fmla="*/ 814385 w 962457"/>
                  <a:gd name="connsiteY18" fmla="*/ 1054897 h 1845471"/>
                  <a:gd name="connsiteX19" fmla="*/ 788192 w 962457"/>
                  <a:gd name="connsiteY19" fmla="*/ 1023942 h 1845471"/>
                  <a:gd name="connsiteX20" fmla="*/ 702467 w 962457"/>
                  <a:gd name="connsiteY20" fmla="*/ 1052516 h 1845471"/>
                  <a:gd name="connsiteX21" fmla="*/ 685799 w 962457"/>
                  <a:gd name="connsiteY21" fmla="*/ 1000129 h 1845471"/>
                  <a:gd name="connsiteX22" fmla="*/ 609598 w 962457"/>
                  <a:gd name="connsiteY22" fmla="*/ 942979 h 1845471"/>
                  <a:gd name="connsiteX23" fmla="*/ 626268 w 962457"/>
                  <a:gd name="connsiteY23" fmla="*/ 842967 h 1845471"/>
                  <a:gd name="connsiteX24" fmla="*/ 600074 w 962457"/>
                  <a:gd name="connsiteY24" fmla="*/ 759623 h 1845471"/>
                  <a:gd name="connsiteX25" fmla="*/ 592930 w 962457"/>
                  <a:gd name="connsiteY25" fmla="*/ 702473 h 1845471"/>
                  <a:gd name="connsiteX26" fmla="*/ 621505 w 962457"/>
                  <a:gd name="connsiteY26" fmla="*/ 659611 h 1845471"/>
                  <a:gd name="connsiteX27" fmla="*/ 623886 w 962457"/>
                  <a:gd name="connsiteY27" fmla="*/ 631036 h 1845471"/>
                  <a:gd name="connsiteX28" fmla="*/ 588168 w 962457"/>
                  <a:gd name="connsiteY28" fmla="*/ 607223 h 1845471"/>
                  <a:gd name="connsiteX29" fmla="*/ 542924 w 962457"/>
                  <a:gd name="connsiteY29" fmla="*/ 523881 h 1845471"/>
                  <a:gd name="connsiteX30" fmla="*/ 597693 w 962457"/>
                  <a:gd name="connsiteY30" fmla="*/ 507213 h 1845471"/>
                  <a:gd name="connsiteX31" fmla="*/ 633411 w 962457"/>
                  <a:gd name="connsiteY31" fmla="*/ 461969 h 1845471"/>
                  <a:gd name="connsiteX32" fmla="*/ 654843 w 962457"/>
                  <a:gd name="connsiteY32" fmla="*/ 421488 h 1845471"/>
                  <a:gd name="connsiteX33" fmla="*/ 638174 w 962457"/>
                  <a:gd name="connsiteY33" fmla="*/ 376244 h 1845471"/>
                  <a:gd name="connsiteX34" fmla="*/ 616744 w 962457"/>
                  <a:gd name="connsiteY34" fmla="*/ 340525 h 1845471"/>
                  <a:gd name="connsiteX35" fmla="*/ 569119 w 962457"/>
                  <a:gd name="connsiteY35" fmla="*/ 326238 h 1845471"/>
                  <a:gd name="connsiteX36" fmla="*/ 488156 w 962457"/>
                  <a:gd name="connsiteY36" fmla="*/ 361957 h 1845471"/>
                  <a:gd name="connsiteX37" fmla="*/ 431006 w 962457"/>
                  <a:gd name="connsiteY37" fmla="*/ 323857 h 1845471"/>
                  <a:gd name="connsiteX38" fmla="*/ 416719 w 962457"/>
                  <a:gd name="connsiteY38" fmla="*/ 273850 h 1845471"/>
                  <a:gd name="connsiteX39" fmla="*/ 431006 w 962457"/>
                  <a:gd name="connsiteY39" fmla="*/ 204794 h 1845471"/>
                  <a:gd name="connsiteX40" fmla="*/ 464344 w 962457"/>
                  <a:gd name="connsiteY40" fmla="*/ 180982 h 1845471"/>
                  <a:gd name="connsiteX41" fmla="*/ 490537 w 962457"/>
                  <a:gd name="connsiteY41" fmla="*/ 152407 h 1845471"/>
                  <a:gd name="connsiteX42" fmla="*/ 466725 w 962457"/>
                  <a:gd name="connsiteY42" fmla="*/ 121451 h 1845471"/>
                  <a:gd name="connsiteX43" fmla="*/ 414337 w 962457"/>
                  <a:gd name="connsiteY43" fmla="*/ 135739 h 1845471"/>
                  <a:gd name="connsiteX44" fmla="*/ 352425 w 962457"/>
                  <a:gd name="connsiteY44" fmla="*/ 178601 h 1845471"/>
                  <a:gd name="connsiteX45" fmla="*/ 323850 w 962457"/>
                  <a:gd name="connsiteY45" fmla="*/ 147645 h 1845471"/>
                  <a:gd name="connsiteX46" fmla="*/ 264319 w 962457"/>
                  <a:gd name="connsiteY46" fmla="*/ 166695 h 1845471"/>
                  <a:gd name="connsiteX47" fmla="*/ 0 w 962457"/>
                  <a:gd name="connsiteY47" fmla="*/ 0 h 1845471"/>
                  <a:gd name="connsiteX0" fmla="*/ 619123 w 962457"/>
                  <a:gd name="connsiteY0" fmla="*/ 1845471 h 1845471"/>
                  <a:gd name="connsiteX1" fmla="*/ 652460 w 962457"/>
                  <a:gd name="connsiteY1" fmla="*/ 1809753 h 1845471"/>
                  <a:gd name="connsiteX2" fmla="*/ 709610 w 962457"/>
                  <a:gd name="connsiteY2" fmla="*/ 1776415 h 1845471"/>
                  <a:gd name="connsiteX3" fmla="*/ 709610 w 962457"/>
                  <a:gd name="connsiteY3" fmla="*/ 1757365 h 1845471"/>
                  <a:gd name="connsiteX4" fmla="*/ 759617 w 962457"/>
                  <a:gd name="connsiteY4" fmla="*/ 1721646 h 1845471"/>
                  <a:gd name="connsiteX5" fmla="*/ 833435 w 962457"/>
                  <a:gd name="connsiteY5" fmla="*/ 1688308 h 1845471"/>
                  <a:gd name="connsiteX6" fmla="*/ 850104 w 962457"/>
                  <a:gd name="connsiteY6" fmla="*/ 1583534 h 1845471"/>
                  <a:gd name="connsiteX7" fmla="*/ 881060 w 962457"/>
                  <a:gd name="connsiteY7" fmla="*/ 1562103 h 1845471"/>
                  <a:gd name="connsiteX8" fmla="*/ 931067 w 962457"/>
                  <a:gd name="connsiteY8" fmla="*/ 1554959 h 1845471"/>
                  <a:gd name="connsiteX9" fmla="*/ 962023 w 962457"/>
                  <a:gd name="connsiteY9" fmla="*/ 1533529 h 1845471"/>
                  <a:gd name="connsiteX10" fmla="*/ 945354 w 962457"/>
                  <a:gd name="connsiteY10" fmla="*/ 1466855 h 1845471"/>
                  <a:gd name="connsiteX11" fmla="*/ 952498 w 962457"/>
                  <a:gd name="connsiteY11" fmla="*/ 1416848 h 1845471"/>
                  <a:gd name="connsiteX12" fmla="*/ 914398 w 962457"/>
                  <a:gd name="connsiteY12" fmla="*/ 1319217 h 1845471"/>
                  <a:gd name="connsiteX13" fmla="*/ 892967 w 962457"/>
                  <a:gd name="connsiteY13" fmla="*/ 1278736 h 1845471"/>
                  <a:gd name="connsiteX14" fmla="*/ 842960 w 962457"/>
                  <a:gd name="connsiteY14" fmla="*/ 1221586 h 1845471"/>
                  <a:gd name="connsiteX15" fmla="*/ 862010 w 962457"/>
                  <a:gd name="connsiteY15" fmla="*/ 1169198 h 1845471"/>
                  <a:gd name="connsiteX16" fmla="*/ 840579 w 962457"/>
                  <a:gd name="connsiteY16" fmla="*/ 1150148 h 1845471"/>
                  <a:gd name="connsiteX17" fmla="*/ 807242 w 962457"/>
                  <a:gd name="connsiteY17" fmla="*/ 1083473 h 1845471"/>
                  <a:gd name="connsiteX18" fmla="*/ 814385 w 962457"/>
                  <a:gd name="connsiteY18" fmla="*/ 1054897 h 1845471"/>
                  <a:gd name="connsiteX19" fmla="*/ 788192 w 962457"/>
                  <a:gd name="connsiteY19" fmla="*/ 1023942 h 1845471"/>
                  <a:gd name="connsiteX20" fmla="*/ 702467 w 962457"/>
                  <a:gd name="connsiteY20" fmla="*/ 1052516 h 1845471"/>
                  <a:gd name="connsiteX21" fmla="*/ 685799 w 962457"/>
                  <a:gd name="connsiteY21" fmla="*/ 1000129 h 1845471"/>
                  <a:gd name="connsiteX22" fmla="*/ 609598 w 962457"/>
                  <a:gd name="connsiteY22" fmla="*/ 942979 h 1845471"/>
                  <a:gd name="connsiteX23" fmla="*/ 626268 w 962457"/>
                  <a:gd name="connsiteY23" fmla="*/ 842967 h 1845471"/>
                  <a:gd name="connsiteX24" fmla="*/ 600074 w 962457"/>
                  <a:gd name="connsiteY24" fmla="*/ 759623 h 1845471"/>
                  <a:gd name="connsiteX25" fmla="*/ 592930 w 962457"/>
                  <a:gd name="connsiteY25" fmla="*/ 702473 h 1845471"/>
                  <a:gd name="connsiteX26" fmla="*/ 621505 w 962457"/>
                  <a:gd name="connsiteY26" fmla="*/ 659611 h 1845471"/>
                  <a:gd name="connsiteX27" fmla="*/ 623886 w 962457"/>
                  <a:gd name="connsiteY27" fmla="*/ 631036 h 1845471"/>
                  <a:gd name="connsiteX28" fmla="*/ 588168 w 962457"/>
                  <a:gd name="connsiteY28" fmla="*/ 607223 h 1845471"/>
                  <a:gd name="connsiteX29" fmla="*/ 542924 w 962457"/>
                  <a:gd name="connsiteY29" fmla="*/ 523881 h 1845471"/>
                  <a:gd name="connsiteX30" fmla="*/ 597693 w 962457"/>
                  <a:gd name="connsiteY30" fmla="*/ 507213 h 1845471"/>
                  <a:gd name="connsiteX31" fmla="*/ 633411 w 962457"/>
                  <a:gd name="connsiteY31" fmla="*/ 461969 h 1845471"/>
                  <a:gd name="connsiteX32" fmla="*/ 654843 w 962457"/>
                  <a:gd name="connsiteY32" fmla="*/ 421488 h 1845471"/>
                  <a:gd name="connsiteX33" fmla="*/ 638174 w 962457"/>
                  <a:gd name="connsiteY33" fmla="*/ 376244 h 1845471"/>
                  <a:gd name="connsiteX34" fmla="*/ 616744 w 962457"/>
                  <a:gd name="connsiteY34" fmla="*/ 340525 h 1845471"/>
                  <a:gd name="connsiteX35" fmla="*/ 569119 w 962457"/>
                  <a:gd name="connsiteY35" fmla="*/ 326238 h 1845471"/>
                  <a:gd name="connsiteX36" fmla="*/ 488156 w 962457"/>
                  <a:gd name="connsiteY36" fmla="*/ 361957 h 1845471"/>
                  <a:gd name="connsiteX37" fmla="*/ 431006 w 962457"/>
                  <a:gd name="connsiteY37" fmla="*/ 323857 h 1845471"/>
                  <a:gd name="connsiteX38" fmla="*/ 416719 w 962457"/>
                  <a:gd name="connsiteY38" fmla="*/ 273850 h 1845471"/>
                  <a:gd name="connsiteX39" fmla="*/ 431006 w 962457"/>
                  <a:gd name="connsiteY39" fmla="*/ 204794 h 1845471"/>
                  <a:gd name="connsiteX40" fmla="*/ 464344 w 962457"/>
                  <a:gd name="connsiteY40" fmla="*/ 180982 h 1845471"/>
                  <a:gd name="connsiteX41" fmla="*/ 490537 w 962457"/>
                  <a:gd name="connsiteY41" fmla="*/ 152407 h 1845471"/>
                  <a:gd name="connsiteX42" fmla="*/ 466725 w 962457"/>
                  <a:gd name="connsiteY42" fmla="*/ 121451 h 1845471"/>
                  <a:gd name="connsiteX43" fmla="*/ 414337 w 962457"/>
                  <a:gd name="connsiteY43" fmla="*/ 135739 h 1845471"/>
                  <a:gd name="connsiteX44" fmla="*/ 352425 w 962457"/>
                  <a:gd name="connsiteY44" fmla="*/ 178601 h 1845471"/>
                  <a:gd name="connsiteX45" fmla="*/ 323850 w 962457"/>
                  <a:gd name="connsiteY45" fmla="*/ 147645 h 1845471"/>
                  <a:gd name="connsiteX46" fmla="*/ 264319 w 962457"/>
                  <a:gd name="connsiteY46" fmla="*/ 166695 h 1845471"/>
                  <a:gd name="connsiteX47" fmla="*/ 219075 w 962457"/>
                  <a:gd name="connsiteY47" fmla="*/ 164314 h 1845471"/>
                  <a:gd name="connsiteX48" fmla="*/ 0 w 962457"/>
                  <a:gd name="connsiteY48" fmla="*/ 0 h 1845471"/>
                  <a:gd name="connsiteX0" fmla="*/ 659604 w 1002938"/>
                  <a:gd name="connsiteY0" fmla="*/ 1724654 h 1724654"/>
                  <a:gd name="connsiteX1" fmla="*/ 692941 w 1002938"/>
                  <a:gd name="connsiteY1" fmla="*/ 1688936 h 1724654"/>
                  <a:gd name="connsiteX2" fmla="*/ 750091 w 1002938"/>
                  <a:gd name="connsiteY2" fmla="*/ 1655598 h 1724654"/>
                  <a:gd name="connsiteX3" fmla="*/ 750091 w 1002938"/>
                  <a:gd name="connsiteY3" fmla="*/ 1636548 h 1724654"/>
                  <a:gd name="connsiteX4" fmla="*/ 800098 w 1002938"/>
                  <a:gd name="connsiteY4" fmla="*/ 1600829 h 1724654"/>
                  <a:gd name="connsiteX5" fmla="*/ 873916 w 1002938"/>
                  <a:gd name="connsiteY5" fmla="*/ 1567491 h 1724654"/>
                  <a:gd name="connsiteX6" fmla="*/ 890585 w 1002938"/>
                  <a:gd name="connsiteY6" fmla="*/ 1462717 h 1724654"/>
                  <a:gd name="connsiteX7" fmla="*/ 921541 w 1002938"/>
                  <a:gd name="connsiteY7" fmla="*/ 1441286 h 1724654"/>
                  <a:gd name="connsiteX8" fmla="*/ 971548 w 1002938"/>
                  <a:gd name="connsiteY8" fmla="*/ 1434142 h 1724654"/>
                  <a:gd name="connsiteX9" fmla="*/ 1002504 w 1002938"/>
                  <a:gd name="connsiteY9" fmla="*/ 1412712 h 1724654"/>
                  <a:gd name="connsiteX10" fmla="*/ 985835 w 1002938"/>
                  <a:gd name="connsiteY10" fmla="*/ 1346038 h 1724654"/>
                  <a:gd name="connsiteX11" fmla="*/ 992979 w 1002938"/>
                  <a:gd name="connsiteY11" fmla="*/ 1296031 h 1724654"/>
                  <a:gd name="connsiteX12" fmla="*/ 954879 w 1002938"/>
                  <a:gd name="connsiteY12" fmla="*/ 1198400 h 1724654"/>
                  <a:gd name="connsiteX13" fmla="*/ 933448 w 1002938"/>
                  <a:gd name="connsiteY13" fmla="*/ 1157919 h 1724654"/>
                  <a:gd name="connsiteX14" fmla="*/ 883441 w 1002938"/>
                  <a:gd name="connsiteY14" fmla="*/ 1100769 h 1724654"/>
                  <a:gd name="connsiteX15" fmla="*/ 902491 w 1002938"/>
                  <a:gd name="connsiteY15" fmla="*/ 1048381 h 1724654"/>
                  <a:gd name="connsiteX16" fmla="*/ 881060 w 1002938"/>
                  <a:gd name="connsiteY16" fmla="*/ 1029331 h 1724654"/>
                  <a:gd name="connsiteX17" fmla="*/ 847723 w 1002938"/>
                  <a:gd name="connsiteY17" fmla="*/ 962656 h 1724654"/>
                  <a:gd name="connsiteX18" fmla="*/ 854866 w 1002938"/>
                  <a:gd name="connsiteY18" fmla="*/ 934080 h 1724654"/>
                  <a:gd name="connsiteX19" fmla="*/ 828673 w 1002938"/>
                  <a:gd name="connsiteY19" fmla="*/ 903125 h 1724654"/>
                  <a:gd name="connsiteX20" fmla="*/ 742948 w 1002938"/>
                  <a:gd name="connsiteY20" fmla="*/ 931699 h 1724654"/>
                  <a:gd name="connsiteX21" fmla="*/ 726280 w 1002938"/>
                  <a:gd name="connsiteY21" fmla="*/ 879312 h 1724654"/>
                  <a:gd name="connsiteX22" fmla="*/ 650079 w 1002938"/>
                  <a:gd name="connsiteY22" fmla="*/ 822162 h 1724654"/>
                  <a:gd name="connsiteX23" fmla="*/ 666749 w 1002938"/>
                  <a:gd name="connsiteY23" fmla="*/ 722150 h 1724654"/>
                  <a:gd name="connsiteX24" fmla="*/ 640555 w 1002938"/>
                  <a:gd name="connsiteY24" fmla="*/ 638806 h 1724654"/>
                  <a:gd name="connsiteX25" fmla="*/ 633411 w 1002938"/>
                  <a:gd name="connsiteY25" fmla="*/ 581656 h 1724654"/>
                  <a:gd name="connsiteX26" fmla="*/ 661986 w 1002938"/>
                  <a:gd name="connsiteY26" fmla="*/ 538794 h 1724654"/>
                  <a:gd name="connsiteX27" fmla="*/ 664367 w 1002938"/>
                  <a:gd name="connsiteY27" fmla="*/ 510219 h 1724654"/>
                  <a:gd name="connsiteX28" fmla="*/ 628649 w 1002938"/>
                  <a:gd name="connsiteY28" fmla="*/ 486406 h 1724654"/>
                  <a:gd name="connsiteX29" fmla="*/ 583405 w 1002938"/>
                  <a:gd name="connsiteY29" fmla="*/ 403064 h 1724654"/>
                  <a:gd name="connsiteX30" fmla="*/ 638174 w 1002938"/>
                  <a:gd name="connsiteY30" fmla="*/ 386396 h 1724654"/>
                  <a:gd name="connsiteX31" fmla="*/ 673892 w 1002938"/>
                  <a:gd name="connsiteY31" fmla="*/ 341152 h 1724654"/>
                  <a:gd name="connsiteX32" fmla="*/ 695324 w 1002938"/>
                  <a:gd name="connsiteY32" fmla="*/ 300671 h 1724654"/>
                  <a:gd name="connsiteX33" fmla="*/ 678655 w 1002938"/>
                  <a:gd name="connsiteY33" fmla="*/ 255427 h 1724654"/>
                  <a:gd name="connsiteX34" fmla="*/ 657225 w 1002938"/>
                  <a:gd name="connsiteY34" fmla="*/ 219708 h 1724654"/>
                  <a:gd name="connsiteX35" fmla="*/ 609600 w 1002938"/>
                  <a:gd name="connsiteY35" fmla="*/ 205421 h 1724654"/>
                  <a:gd name="connsiteX36" fmla="*/ 528637 w 1002938"/>
                  <a:gd name="connsiteY36" fmla="*/ 241140 h 1724654"/>
                  <a:gd name="connsiteX37" fmla="*/ 471487 w 1002938"/>
                  <a:gd name="connsiteY37" fmla="*/ 203040 h 1724654"/>
                  <a:gd name="connsiteX38" fmla="*/ 457200 w 1002938"/>
                  <a:gd name="connsiteY38" fmla="*/ 153033 h 1724654"/>
                  <a:gd name="connsiteX39" fmla="*/ 471487 w 1002938"/>
                  <a:gd name="connsiteY39" fmla="*/ 83977 h 1724654"/>
                  <a:gd name="connsiteX40" fmla="*/ 504825 w 1002938"/>
                  <a:gd name="connsiteY40" fmla="*/ 60165 h 1724654"/>
                  <a:gd name="connsiteX41" fmla="*/ 531018 w 1002938"/>
                  <a:gd name="connsiteY41" fmla="*/ 31590 h 1724654"/>
                  <a:gd name="connsiteX42" fmla="*/ 507206 w 1002938"/>
                  <a:gd name="connsiteY42" fmla="*/ 634 h 1724654"/>
                  <a:gd name="connsiteX43" fmla="*/ 454818 w 1002938"/>
                  <a:gd name="connsiteY43" fmla="*/ 14922 h 1724654"/>
                  <a:gd name="connsiteX44" fmla="*/ 392906 w 1002938"/>
                  <a:gd name="connsiteY44" fmla="*/ 57784 h 1724654"/>
                  <a:gd name="connsiteX45" fmla="*/ 364331 w 1002938"/>
                  <a:gd name="connsiteY45" fmla="*/ 26828 h 1724654"/>
                  <a:gd name="connsiteX46" fmla="*/ 304800 w 1002938"/>
                  <a:gd name="connsiteY46" fmla="*/ 45878 h 1724654"/>
                  <a:gd name="connsiteX47" fmla="*/ 259556 w 1002938"/>
                  <a:gd name="connsiteY47" fmla="*/ 43497 h 1724654"/>
                  <a:gd name="connsiteX48" fmla="*/ 0 w 1002938"/>
                  <a:gd name="connsiteY48" fmla="*/ 181602 h 1724654"/>
                  <a:gd name="connsiteX0" fmla="*/ 659604 w 1002938"/>
                  <a:gd name="connsiteY0" fmla="*/ 1724654 h 1724654"/>
                  <a:gd name="connsiteX1" fmla="*/ 692941 w 1002938"/>
                  <a:gd name="connsiteY1" fmla="*/ 1688936 h 1724654"/>
                  <a:gd name="connsiteX2" fmla="*/ 750091 w 1002938"/>
                  <a:gd name="connsiteY2" fmla="*/ 1655598 h 1724654"/>
                  <a:gd name="connsiteX3" fmla="*/ 750091 w 1002938"/>
                  <a:gd name="connsiteY3" fmla="*/ 1636548 h 1724654"/>
                  <a:gd name="connsiteX4" fmla="*/ 800098 w 1002938"/>
                  <a:gd name="connsiteY4" fmla="*/ 1600829 h 1724654"/>
                  <a:gd name="connsiteX5" fmla="*/ 873916 w 1002938"/>
                  <a:gd name="connsiteY5" fmla="*/ 1567491 h 1724654"/>
                  <a:gd name="connsiteX6" fmla="*/ 890585 w 1002938"/>
                  <a:gd name="connsiteY6" fmla="*/ 1462717 h 1724654"/>
                  <a:gd name="connsiteX7" fmla="*/ 921541 w 1002938"/>
                  <a:gd name="connsiteY7" fmla="*/ 1441286 h 1724654"/>
                  <a:gd name="connsiteX8" fmla="*/ 971548 w 1002938"/>
                  <a:gd name="connsiteY8" fmla="*/ 1434142 h 1724654"/>
                  <a:gd name="connsiteX9" fmla="*/ 1002504 w 1002938"/>
                  <a:gd name="connsiteY9" fmla="*/ 1412712 h 1724654"/>
                  <a:gd name="connsiteX10" fmla="*/ 985835 w 1002938"/>
                  <a:gd name="connsiteY10" fmla="*/ 1346038 h 1724654"/>
                  <a:gd name="connsiteX11" fmla="*/ 992979 w 1002938"/>
                  <a:gd name="connsiteY11" fmla="*/ 1296031 h 1724654"/>
                  <a:gd name="connsiteX12" fmla="*/ 954879 w 1002938"/>
                  <a:gd name="connsiteY12" fmla="*/ 1198400 h 1724654"/>
                  <a:gd name="connsiteX13" fmla="*/ 933448 w 1002938"/>
                  <a:gd name="connsiteY13" fmla="*/ 1157919 h 1724654"/>
                  <a:gd name="connsiteX14" fmla="*/ 883441 w 1002938"/>
                  <a:gd name="connsiteY14" fmla="*/ 1100769 h 1724654"/>
                  <a:gd name="connsiteX15" fmla="*/ 902491 w 1002938"/>
                  <a:gd name="connsiteY15" fmla="*/ 1048381 h 1724654"/>
                  <a:gd name="connsiteX16" fmla="*/ 881060 w 1002938"/>
                  <a:gd name="connsiteY16" fmla="*/ 1029331 h 1724654"/>
                  <a:gd name="connsiteX17" fmla="*/ 847723 w 1002938"/>
                  <a:gd name="connsiteY17" fmla="*/ 962656 h 1724654"/>
                  <a:gd name="connsiteX18" fmla="*/ 854866 w 1002938"/>
                  <a:gd name="connsiteY18" fmla="*/ 934080 h 1724654"/>
                  <a:gd name="connsiteX19" fmla="*/ 828673 w 1002938"/>
                  <a:gd name="connsiteY19" fmla="*/ 903125 h 1724654"/>
                  <a:gd name="connsiteX20" fmla="*/ 742948 w 1002938"/>
                  <a:gd name="connsiteY20" fmla="*/ 931699 h 1724654"/>
                  <a:gd name="connsiteX21" fmla="*/ 726280 w 1002938"/>
                  <a:gd name="connsiteY21" fmla="*/ 879312 h 1724654"/>
                  <a:gd name="connsiteX22" fmla="*/ 650079 w 1002938"/>
                  <a:gd name="connsiteY22" fmla="*/ 822162 h 1724654"/>
                  <a:gd name="connsiteX23" fmla="*/ 666749 w 1002938"/>
                  <a:gd name="connsiteY23" fmla="*/ 722150 h 1724654"/>
                  <a:gd name="connsiteX24" fmla="*/ 640555 w 1002938"/>
                  <a:gd name="connsiteY24" fmla="*/ 638806 h 1724654"/>
                  <a:gd name="connsiteX25" fmla="*/ 633411 w 1002938"/>
                  <a:gd name="connsiteY25" fmla="*/ 581656 h 1724654"/>
                  <a:gd name="connsiteX26" fmla="*/ 661986 w 1002938"/>
                  <a:gd name="connsiteY26" fmla="*/ 538794 h 1724654"/>
                  <a:gd name="connsiteX27" fmla="*/ 664367 w 1002938"/>
                  <a:gd name="connsiteY27" fmla="*/ 510219 h 1724654"/>
                  <a:gd name="connsiteX28" fmla="*/ 628649 w 1002938"/>
                  <a:gd name="connsiteY28" fmla="*/ 486406 h 1724654"/>
                  <a:gd name="connsiteX29" fmla="*/ 583405 w 1002938"/>
                  <a:gd name="connsiteY29" fmla="*/ 403064 h 1724654"/>
                  <a:gd name="connsiteX30" fmla="*/ 638174 w 1002938"/>
                  <a:gd name="connsiteY30" fmla="*/ 386396 h 1724654"/>
                  <a:gd name="connsiteX31" fmla="*/ 673892 w 1002938"/>
                  <a:gd name="connsiteY31" fmla="*/ 341152 h 1724654"/>
                  <a:gd name="connsiteX32" fmla="*/ 695324 w 1002938"/>
                  <a:gd name="connsiteY32" fmla="*/ 300671 h 1724654"/>
                  <a:gd name="connsiteX33" fmla="*/ 678655 w 1002938"/>
                  <a:gd name="connsiteY33" fmla="*/ 255427 h 1724654"/>
                  <a:gd name="connsiteX34" fmla="*/ 657225 w 1002938"/>
                  <a:gd name="connsiteY34" fmla="*/ 219708 h 1724654"/>
                  <a:gd name="connsiteX35" fmla="*/ 609600 w 1002938"/>
                  <a:gd name="connsiteY35" fmla="*/ 205421 h 1724654"/>
                  <a:gd name="connsiteX36" fmla="*/ 528637 w 1002938"/>
                  <a:gd name="connsiteY36" fmla="*/ 241140 h 1724654"/>
                  <a:gd name="connsiteX37" fmla="*/ 471487 w 1002938"/>
                  <a:gd name="connsiteY37" fmla="*/ 203040 h 1724654"/>
                  <a:gd name="connsiteX38" fmla="*/ 457200 w 1002938"/>
                  <a:gd name="connsiteY38" fmla="*/ 153033 h 1724654"/>
                  <a:gd name="connsiteX39" fmla="*/ 471487 w 1002938"/>
                  <a:gd name="connsiteY39" fmla="*/ 83977 h 1724654"/>
                  <a:gd name="connsiteX40" fmla="*/ 504825 w 1002938"/>
                  <a:gd name="connsiteY40" fmla="*/ 60165 h 1724654"/>
                  <a:gd name="connsiteX41" fmla="*/ 531018 w 1002938"/>
                  <a:gd name="connsiteY41" fmla="*/ 31590 h 1724654"/>
                  <a:gd name="connsiteX42" fmla="*/ 507206 w 1002938"/>
                  <a:gd name="connsiteY42" fmla="*/ 634 h 1724654"/>
                  <a:gd name="connsiteX43" fmla="*/ 454818 w 1002938"/>
                  <a:gd name="connsiteY43" fmla="*/ 14922 h 1724654"/>
                  <a:gd name="connsiteX44" fmla="*/ 392906 w 1002938"/>
                  <a:gd name="connsiteY44" fmla="*/ 57784 h 1724654"/>
                  <a:gd name="connsiteX45" fmla="*/ 364331 w 1002938"/>
                  <a:gd name="connsiteY45" fmla="*/ 26828 h 1724654"/>
                  <a:gd name="connsiteX46" fmla="*/ 304800 w 1002938"/>
                  <a:gd name="connsiteY46" fmla="*/ 45878 h 1724654"/>
                  <a:gd name="connsiteX47" fmla="*/ 259556 w 1002938"/>
                  <a:gd name="connsiteY47" fmla="*/ 43497 h 1724654"/>
                  <a:gd name="connsiteX48" fmla="*/ 242887 w 1002938"/>
                  <a:gd name="connsiteY48" fmla="*/ 81596 h 1724654"/>
                  <a:gd name="connsiteX49" fmla="*/ 0 w 1002938"/>
                  <a:gd name="connsiteY49" fmla="*/ 181602 h 1724654"/>
                  <a:gd name="connsiteX0" fmla="*/ 661985 w 1005319"/>
                  <a:gd name="connsiteY0" fmla="*/ 1774033 h 1774033"/>
                  <a:gd name="connsiteX1" fmla="*/ 695322 w 1005319"/>
                  <a:gd name="connsiteY1" fmla="*/ 1738315 h 1774033"/>
                  <a:gd name="connsiteX2" fmla="*/ 752472 w 1005319"/>
                  <a:gd name="connsiteY2" fmla="*/ 1704977 h 1774033"/>
                  <a:gd name="connsiteX3" fmla="*/ 752472 w 1005319"/>
                  <a:gd name="connsiteY3" fmla="*/ 1685927 h 1774033"/>
                  <a:gd name="connsiteX4" fmla="*/ 802479 w 1005319"/>
                  <a:gd name="connsiteY4" fmla="*/ 1650208 h 1774033"/>
                  <a:gd name="connsiteX5" fmla="*/ 876297 w 1005319"/>
                  <a:gd name="connsiteY5" fmla="*/ 1616870 h 1774033"/>
                  <a:gd name="connsiteX6" fmla="*/ 892966 w 1005319"/>
                  <a:gd name="connsiteY6" fmla="*/ 1512096 h 1774033"/>
                  <a:gd name="connsiteX7" fmla="*/ 923922 w 1005319"/>
                  <a:gd name="connsiteY7" fmla="*/ 1490665 h 1774033"/>
                  <a:gd name="connsiteX8" fmla="*/ 973929 w 1005319"/>
                  <a:gd name="connsiteY8" fmla="*/ 1483521 h 1774033"/>
                  <a:gd name="connsiteX9" fmla="*/ 1004885 w 1005319"/>
                  <a:gd name="connsiteY9" fmla="*/ 1462091 h 1774033"/>
                  <a:gd name="connsiteX10" fmla="*/ 988216 w 1005319"/>
                  <a:gd name="connsiteY10" fmla="*/ 1395417 h 1774033"/>
                  <a:gd name="connsiteX11" fmla="*/ 995360 w 1005319"/>
                  <a:gd name="connsiteY11" fmla="*/ 1345410 h 1774033"/>
                  <a:gd name="connsiteX12" fmla="*/ 957260 w 1005319"/>
                  <a:gd name="connsiteY12" fmla="*/ 1247779 h 1774033"/>
                  <a:gd name="connsiteX13" fmla="*/ 935829 w 1005319"/>
                  <a:gd name="connsiteY13" fmla="*/ 1207298 h 1774033"/>
                  <a:gd name="connsiteX14" fmla="*/ 885822 w 1005319"/>
                  <a:gd name="connsiteY14" fmla="*/ 1150148 h 1774033"/>
                  <a:gd name="connsiteX15" fmla="*/ 904872 w 1005319"/>
                  <a:gd name="connsiteY15" fmla="*/ 1097760 h 1774033"/>
                  <a:gd name="connsiteX16" fmla="*/ 883441 w 1005319"/>
                  <a:gd name="connsiteY16" fmla="*/ 1078710 h 1774033"/>
                  <a:gd name="connsiteX17" fmla="*/ 850104 w 1005319"/>
                  <a:gd name="connsiteY17" fmla="*/ 1012035 h 1774033"/>
                  <a:gd name="connsiteX18" fmla="*/ 857247 w 1005319"/>
                  <a:gd name="connsiteY18" fmla="*/ 983459 h 1774033"/>
                  <a:gd name="connsiteX19" fmla="*/ 831054 w 1005319"/>
                  <a:gd name="connsiteY19" fmla="*/ 952504 h 1774033"/>
                  <a:gd name="connsiteX20" fmla="*/ 745329 w 1005319"/>
                  <a:gd name="connsiteY20" fmla="*/ 981078 h 1774033"/>
                  <a:gd name="connsiteX21" fmla="*/ 728661 w 1005319"/>
                  <a:gd name="connsiteY21" fmla="*/ 928691 h 1774033"/>
                  <a:gd name="connsiteX22" fmla="*/ 652460 w 1005319"/>
                  <a:gd name="connsiteY22" fmla="*/ 871541 h 1774033"/>
                  <a:gd name="connsiteX23" fmla="*/ 669130 w 1005319"/>
                  <a:gd name="connsiteY23" fmla="*/ 771529 h 1774033"/>
                  <a:gd name="connsiteX24" fmla="*/ 642936 w 1005319"/>
                  <a:gd name="connsiteY24" fmla="*/ 688185 h 1774033"/>
                  <a:gd name="connsiteX25" fmla="*/ 635792 w 1005319"/>
                  <a:gd name="connsiteY25" fmla="*/ 631035 h 1774033"/>
                  <a:gd name="connsiteX26" fmla="*/ 664367 w 1005319"/>
                  <a:gd name="connsiteY26" fmla="*/ 588173 h 1774033"/>
                  <a:gd name="connsiteX27" fmla="*/ 666748 w 1005319"/>
                  <a:gd name="connsiteY27" fmla="*/ 559598 h 1774033"/>
                  <a:gd name="connsiteX28" fmla="*/ 631030 w 1005319"/>
                  <a:gd name="connsiteY28" fmla="*/ 535785 h 1774033"/>
                  <a:gd name="connsiteX29" fmla="*/ 585786 w 1005319"/>
                  <a:gd name="connsiteY29" fmla="*/ 452443 h 1774033"/>
                  <a:gd name="connsiteX30" fmla="*/ 640555 w 1005319"/>
                  <a:gd name="connsiteY30" fmla="*/ 435775 h 1774033"/>
                  <a:gd name="connsiteX31" fmla="*/ 676273 w 1005319"/>
                  <a:gd name="connsiteY31" fmla="*/ 390531 h 1774033"/>
                  <a:gd name="connsiteX32" fmla="*/ 697705 w 1005319"/>
                  <a:gd name="connsiteY32" fmla="*/ 350050 h 1774033"/>
                  <a:gd name="connsiteX33" fmla="*/ 681036 w 1005319"/>
                  <a:gd name="connsiteY33" fmla="*/ 304806 h 1774033"/>
                  <a:gd name="connsiteX34" fmla="*/ 659606 w 1005319"/>
                  <a:gd name="connsiteY34" fmla="*/ 269087 h 1774033"/>
                  <a:gd name="connsiteX35" fmla="*/ 611981 w 1005319"/>
                  <a:gd name="connsiteY35" fmla="*/ 254800 h 1774033"/>
                  <a:gd name="connsiteX36" fmla="*/ 531018 w 1005319"/>
                  <a:gd name="connsiteY36" fmla="*/ 290519 h 1774033"/>
                  <a:gd name="connsiteX37" fmla="*/ 473868 w 1005319"/>
                  <a:gd name="connsiteY37" fmla="*/ 252419 h 1774033"/>
                  <a:gd name="connsiteX38" fmla="*/ 459581 w 1005319"/>
                  <a:gd name="connsiteY38" fmla="*/ 202412 h 1774033"/>
                  <a:gd name="connsiteX39" fmla="*/ 473868 w 1005319"/>
                  <a:gd name="connsiteY39" fmla="*/ 133356 h 1774033"/>
                  <a:gd name="connsiteX40" fmla="*/ 507206 w 1005319"/>
                  <a:gd name="connsiteY40" fmla="*/ 109544 h 1774033"/>
                  <a:gd name="connsiteX41" fmla="*/ 533399 w 1005319"/>
                  <a:gd name="connsiteY41" fmla="*/ 80969 h 1774033"/>
                  <a:gd name="connsiteX42" fmla="*/ 509587 w 1005319"/>
                  <a:gd name="connsiteY42" fmla="*/ 50013 h 1774033"/>
                  <a:gd name="connsiteX43" fmla="*/ 457199 w 1005319"/>
                  <a:gd name="connsiteY43" fmla="*/ 64301 h 1774033"/>
                  <a:gd name="connsiteX44" fmla="*/ 395287 w 1005319"/>
                  <a:gd name="connsiteY44" fmla="*/ 107163 h 1774033"/>
                  <a:gd name="connsiteX45" fmla="*/ 366712 w 1005319"/>
                  <a:gd name="connsiteY45" fmla="*/ 76207 h 1774033"/>
                  <a:gd name="connsiteX46" fmla="*/ 307181 w 1005319"/>
                  <a:gd name="connsiteY46" fmla="*/ 95257 h 1774033"/>
                  <a:gd name="connsiteX47" fmla="*/ 261937 w 1005319"/>
                  <a:gd name="connsiteY47" fmla="*/ 92876 h 1774033"/>
                  <a:gd name="connsiteX48" fmla="*/ 245268 w 1005319"/>
                  <a:gd name="connsiteY48" fmla="*/ 130975 h 1774033"/>
                  <a:gd name="connsiteX49" fmla="*/ 0 w 1005319"/>
                  <a:gd name="connsiteY49" fmla="*/ 0 h 1774033"/>
                  <a:gd name="connsiteX0" fmla="*/ 516728 w 860062"/>
                  <a:gd name="connsiteY0" fmla="*/ 1845471 h 1845471"/>
                  <a:gd name="connsiteX1" fmla="*/ 550065 w 860062"/>
                  <a:gd name="connsiteY1" fmla="*/ 1809753 h 1845471"/>
                  <a:gd name="connsiteX2" fmla="*/ 607215 w 860062"/>
                  <a:gd name="connsiteY2" fmla="*/ 1776415 h 1845471"/>
                  <a:gd name="connsiteX3" fmla="*/ 607215 w 860062"/>
                  <a:gd name="connsiteY3" fmla="*/ 1757365 h 1845471"/>
                  <a:gd name="connsiteX4" fmla="*/ 657222 w 860062"/>
                  <a:gd name="connsiteY4" fmla="*/ 1721646 h 1845471"/>
                  <a:gd name="connsiteX5" fmla="*/ 731040 w 860062"/>
                  <a:gd name="connsiteY5" fmla="*/ 1688308 h 1845471"/>
                  <a:gd name="connsiteX6" fmla="*/ 747709 w 860062"/>
                  <a:gd name="connsiteY6" fmla="*/ 1583534 h 1845471"/>
                  <a:gd name="connsiteX7" fmla="*/ 778665 w 860062"/>
                  <a:gd name="connsiteY7" fmla="*/ 1562103 h 1845471"/>
                  <a:gd name="connsiteX8" fmla="*/ 828672 w 860062"/>
                  <a:gd name="connsiteY8" fmla="*/ 1554959 h 1845471"/>
                  <a:gd name="connsiteX9" fmla="*/ 859628 w 860062"/>
                  <a:gd name="connsiteY9" fmla="*/ 1533529 h 1845471"/>
                  <a:gd name="connsiteX10" fmla="*/ 842959 w 860062"/>
                  <a:gd name="connsiteY10" fmla="*/ 1466855 h 1845471"/>
                  <a:gd name="connsiteX11" fmla="*/ 850103 w 860062"/>
                  <a:gd name="connsiteY11" fmla="*/ 1416848 h 1845471"/>
                  <a:gd name="connsiteX12" fmla="*/ 812003 w 860062"/>
                  <a:gd name="connsiteY12" fmla="*/ 1319217 h 1845471"/>
                  <a:gd name="connsiteX13" fmla="*/ 790572 w 860062"/>
                  <a:gd name="connsiteY13" fmla="*/ 1278736 h 1845471"/>
                  <a:gd name="connsiteX14" fmla="*/ 740565 w 860062"/>
                  <a:gd name="connsiteY14" fmla="*/ 1221586 h 1845471"/>
                  <a:gd name="connsiteX15" fmla="*/ 759615 w 860062"/>
                  <a:gd name="connsiteY15" fmla="*/ 1169198 h 1845471"/>
                  <a:gd name="connsiteX16" fmla="*/ 738184 w 860062"/>
                  <a:gd name="connsiteY16" fmla="*/ 1150148 h 1845471"/>
                  <a:gd name="connsiteX17" fmla="*/ 704847 w 860062"/>
                  <a:gd name="connsiteY17" fmla="*/ 1083473 h 1845471"/>
                  <a:gd name="connsiteX18" fmla="*/ 711990 w 860062"/>
                  <a:gd name="connsiteY18" fmla="*/ 1054897 h 1845471"/>
                  <a:gd name="connsiteX19" fmla="*/ 685797 w 860062"/>
                  <a:gd name="connsiteY19" fmla="*/ 1023942 h 1845471"/>
                  <a:gd name="connsiteX20" fmla="*/ 600072 w 860062"/>
                  <a:gd name="connsiteY20" fmla="*/ 1052516 h 1845471"/>
                  <a:gd name="connsiteX21" fmla="*/ 583404 w 860062"/>
                  <a:gd name="connsiteY21" fmla="*/ 1000129 h 1845471"/>
                  <a:gd name="connsiteX22" fmla="*/ 507203 w 860062"/>
                  <a:gd name="connsiteY22" fmla="*/ 942979 h 1845471"/>
                  <a:gd name="connsiteX23" fmla="*/ 523873 w 860062"/>
                  <a:gd name="connsiteY23" fmla="*/ 842967 h 1845471"/>
                  <a:gd name="connsiteX24" fmla="*/ 497679 w 860062"/>
                  <a:gd name="connsiteY24" fmla="*/ 759623 h 1845471"/>
                  <a:gd name="connsiteX25" fmla="*/ 490535 w 860062"/>
                  <a:gd name="connsiteY25" fmla="*/ 702473 h 1845471"/>
                  <a:gd name="connsiteX26" fmla="*/ 519110 w 860062"/>
                  <a:gd name="connsiteY26" fmla="*/ 659611 h 1845471"/>
                  <a:gd name="connsiteX27" fmla="*/ 521491 w 860062"/>
                  <a:gd name="connsiteY27" fmla="*/ 631036 h 1845471"/>
                  <a:gd name="connsiteX28" fmla="*/ 485773 w 860062"/>
                  <a:gd name="connsiteY28" fmla="*/ 607223 h 1845471"/>
                  <a:gd name="connsiteX29" fmla="*/ 440529 w 860062"/>
                  <a:gd name="connsiteY29" fmla="*/ 523881 h 1845471"/>
                  <a:gd name="connsiteX30" fmla="*/ 495298 w 860062"/>
                  <a:gd name="connsiteY30" fmla="*/ 507213 h 1845471"/>
                  <a:gd name="connsiteX31" fmla="*/ 531016 w 860062"/>
                  <a:gd name="connsiteY31" fmla="*/ 461969 h 1845471"/>
                  <a:gd name="connsiteX32" fmla="*/ 552448 w 860062"/>
                  <a:gd name="connsiteY32" fmla="*/ 421488 h 1845471"/>
                  <a:gd name="connsiteX33" fmla="*/ 535779 w 860062"/>
                  <a:gd name="connsiteY33" fmla="*/ 376244 h 1845471"/>
                  <a:gd name="connsiteX34" fmla="*/ 514349 w 860062"/>
                  <a:gd name="connsiteY34" fmla="*/ 340525 h 1845471"/>
                  <a:gd name="connsiteX35" fmla="*/ 466724 w 860062"/>
                  <a:gd name="connsiteY35" fmla="*/ 326238 h 1845471"/>
                  <a:gd name="connsiteX36" fmla="*/ 385761 w 860062"/>
                  <a:gd name="connsiteY36" fmla="*/ 361957 h 1845471"/>
                  <a:gd name="connsiteX37" fmla="*/ 328611 w 860062"/>
                  <a:gd name="connsiteY37" fmla="*/ 323857 h 1845471"/>
                  <a:gd name="connsiteX38" fmla="*/ 314324 w 860062"/>
                  <a:gd name="connsiteY38" fmla="*/ 273850 h 1845471"/>
                  <a:gd name="connsiteX39" fmla="*/ 328611 w 860062"/>
                  <a:gd name="connsiteY39" fmla="*/ 204794 h 1845471"/>
                  <a:gd name="connsiteX40" fmla="*/ 361949 w 860062"/>
                  <a:gd name="connsiteY40" fmla="*/ 180982 h 1845471"/>
                  <a:gd name="connsiteX41" fmla="*/ 388142 w 860062"/>
                  <a:gd name="connsiteY41" fmla="*/ 152407 h 1845471"/>
                  <a:gd name="connsiteX42" fmla="*/ 364330 w 860062"/>
                  <a:gd name="connsiteY42" fmla="*/ 121451 h 1845471"/>
                  <a:gd name="connsiteX43" fmla="*/ 311942 w 860062"/>
                  <a:gd name="connsiteY43" fmla="*/ 135739 h 1845471"/>
                  <a:gd name="connsiteX44" fmla="*/ 250030 w 860062"/>
                  <a:gd name="connsiteY44" fmla="*/ 178601 h 1845471"/>
                  <a:gd name="connsiteX45" fmla="*/ 221455 w 860062"/>
                  <a:gd name="connsiteY45" fmla="*/ 147645 h 1845471"/>
                  <a:gd name="connsiteX46" fmla="*/ 161924 w 860062"/>
                  <a:gd name="connsiteY46" fmla="*/ 166695 h 1845471"/>
                  <a:gd name="connsiteX47" fmla="*/ 116680 w 860062"/>
                  <a:gd name="connsiteY47" fmla="*/ 164314 h 1845471"/>
                  <a:gd name="connsiteX48" fmla="*/ 100011 w 860062"/>
                  <a:gd name="connsiteY48" fmla="*/ 202413 h 1845471"/>
                  <a:gd name="connsiteX49" fmla="*/ 0 w 860062"/>
                  <a:gd name="connsiteY49" fmla="*/ 0 h 1845471"/>
                  <a:gd name="connsiteX0" fmla="*/ 516728 w 860062"/>
                  <a:gd name="connsiteY0" fmla="*/ 1845471 h 1845471"/>
                  <a:gd name="connsiteX1" fmla="*/ 550065 w 860062"/>
                  <a:gd name="connsiteY1" fmla="*/ 1809753 h 1845471"/>
                  <a:gd name="connsiteX2" fmla="*/ 607215 w 860062"/>
                  <a:gd name="connsiteY2" fmla="*/ 1776415 h 1845471"/>
                  <a:gd name="connsiteX3" fmla="*/ 607215 w 860062"/>
                  <a:gd name="connsiteY3" fmla="*/ 1757365 h 1845471"/>
                  <a:gd name="connsiteX4" fmla="*/ 657222 w 860062"/>
                  <a:gd name="connsiteY4" fmla="*/ 1721646 h 1845471"/>
                  <a:gd name="connsiteX5" fmla="*/ 731040 w 860062"/>
                  <a:gd name="connsiteY5" fmla="*/ 1688308 h 1845471"/>
                  <a:gd name="connsiteX6" fmla="*/ 747709 w 860062"/>
                  <a:gd name="connsiteY6" fmla="*/ 1583534 h 1845471"/>
                  <a:gd name="connsiteX7" fmla="*/ 778665 w 860062"/>
                  <a:gd name="connsiteY7" fmla="*/ 1562103 h 1845471"/>
                  <a:gd name="connsiteX8" fmla="*/ 828672 w 860062"/>
                  <a:gd name="connsiteY8" fmla="*/ 1554959 h 1845471"/>
                  <a:gd name="connsiteX9" fmla="*/ 859628 w 860062"/>
                  <a:gd name="connsiteY9" fmla="*/ 1533529 h 1845471"/>
                  <a:gd name="connsiteX10" fmla="*/ 842959 w 860062"/>
                  <a:gd name="connsiteY10" fmla="*/ 1466855 h 1845471"/>
                  <a:gd name="connsiteX11" fmla="*/ 850103 w 860062"/>
                  <a:gd name="connsiteY11" fmla="*/ 1416848 h 1845471"/>
                  <a:gd name="connsiteX12" fmla="*/ 812003 w 860062"/>
                  <a:gd name="connsiteY12" fmla="*/ 1319217 h 1845471"/>
                  <a:gd name="connsiteX13" fmla="*/ 790572 w 860062"/>
                  <a:gd name="connsiteY13" fmla="*/ 1278736 h 1845471"/>
                  <a:gd name="connsiteX14" fmla="*/ 740565 w 860062"/>
                  <a:gd name="connsiteY14" fmla="*/ 1221586 h 1845471"/>
                  <a:gd name="connsiteX15" fmla="*/ 759615 w 860062"/>
                  <a:gd name="connsiteY15" fmla="*/ 1169198 h 1845471"/>
                  <a:gd name="connsiteX16" fmla="*/ 738184 w 860062"/>
                  <a:gd name="connsiteY16" fmla="*/ 1150148 h 1845471"/>
                  <a:gd name="connsiteX17" fmla="*/ 704847 w 860062"/>
                  <a:gd name="connsiteY17" fmla="*/ 1083473 h 1845471"/>
                  <a:gd name="connsiteX18" fmla="*/ 711990 w 860062"/>
                  <a:gd name="connsiteY18" fmla="*/ 1054897 h 1845471"/>
                  <a:gd name="connsiteX19" fmla="*/ 685797 w 860062"/>
                  <a:gd name="connsiteY19" fmla="*/ 1023942 h 1845471"/>
                  <a:gd name="connsiteX20" fmla="*/ 600072 w 860062"/>
                  <a:gd name="connsiteY20" fmla="*/ 1052516 h 1845471"/>
                  <a:gd name="connsiteX21" fmla="*/ 583404 w 860062"/>
                  <a:gd name="connsiteY21" fmla="*/ 1000129 h 1845471"/>
                  <a:gd name="connsiteX22" fmla="*/ 507203 w 860062"/>
                  <a:gd name="connsiteY22" fmla="*/ 942979 h 1845471"/>
                  <a:gd name="connsiteX23" fmla="*/ 523873 w 860062"/>
                  <a:gd name="connsiteY23" fmla="*/ 842967 h 1845471"/>
                  <a:gd name="connsiteX24" fmla="*/ 497679 w 860062"/>
                  <a:gd name="connsiteY24" fmla="*/ 759623 h 1845471"/>
                  <a:gd name="connsiteX25" fmla="*/ 490535 w 860062"/>
                  <a:gd name="connsiteY25" fmla="*/ 702473 h 1845471"/>
                  <a:gd name="connsiteX26" fmla="*/ 519110 w 860062"/>
                  <a:gd name="connsiteY26" fmla="*/ 659611 h 1845471"/>
                  <a:gd name="connsiteX27" fmla="*/ 521491 w 860062"/>
                  <a:gd name="connsiteY27" fmla="*/ 631036 h 1845471"/>
                  <a:gd name="connsiteX28" fmla="*/ 485773 w 860062"/>
                  <a:gd name="connsiteY28" fmla="*/ 607223 h 1845471"/>
                  <a:gd name="connsiteX29" fmla="*/ 440529 w 860062"/>
                  <a:gd name="connsiteY29" fmla="*/ 523881 h 1845471"/>
                  <a:gd name="connsiteX30" fmla="*/ 495298 w 860062"/>
                  <a:gd name="connsiteY30" fmla="*/ 507213 h 1845471"/>
                  <a:gd name="connsiteX31" fmla="*/ 531016 w 860062"/>
                  <a:gd name="connsiteY31" fmla="*/ 461969 h 1845471"/>
                  <a:gd name="connsiteX32" fmla="*/ 552448 w 860062"/>
                  <a:gd name="connsiteY32" fmla="*/ 421488 h 1845471"/>
                  <a:gd name="connsiteX33" fmla="*/ 535779 w 860062"/>
                  <a:gd name="connsiteY33" fmla="*/ 376244 h 1845471"/>
                  <a:gd name="connsiteX34" fmla="*/ 514349 w 860062"/>
                  <a:gd name="connsiteY34" fmla="*/ 340525 h 1845471"/>
                  <a:gd name="connsiteX35" fmla="*/ 466724 w 860062"/>
                  <a:gd name="connsiteY35" fmla="*/ 326238 h 1845471"/>
                  <a:gd name="connsiteX36" fmla="*/ 385761 w 860062"/>
                  <a:gd name="connsiteY36" fmla="*/ 361957 h 1845471"/>
                  <a:gd name="connsiteX37" fmla="*/ 328611 w 860062"/>
                  <a:gd name="connsiteY37" fmla="*/ 323857 h 1845471"/>
                  <a:gd name="connsiteX38" fmla="*/ 314324 w 860062"/>
                  <a:gd name="connsiteY38" fmla="*/ 273850 h 1845471"/>
                  <a:gd name="connsiteX39" fmla="*/ 328611 w 860062"/>
                  <a:gd name="connsiteY39" fmla="*/ 204794 h 1845471"/>
                  <a:gd name="connsiteX40" fmla="*/ 361949 w 860062"/>
                  <a:gd name="connsiteY40" fmla="*/ 180982 h 1845471"/>
                  <a:gd name="connsiteX41" fmla="*/ 388142 w 860062"/>
                  <a:gd name="connsiteY41" fmla="*/ 152407 h 1845471"/>
                  <a:gd name="connsiteX42" fmla="*/ 364330 w 860062"/>
                  <a:gd name="connsiteY42" fmla="*/ 121451 h 1845471"/>
                  <a:gd name="connsiteX43" fmla="*/ 311942 w 860062"/>
                  <a:gd name="connsiteY43" fmla="*/ 135739 h 1845471"/>
                  <a:gd name="connsiteX44" fmla="*/ 250030 w 860062"/>
                  <a:gd name="connsiteY44" fmla="*/ 178601 h 1845471"/>
                  <a:gd name="connsiteX45" fmla="*/ 221455 w 860062"/>
                  <a:gd name="connsiteY45" fmla="*/ 147645 h 1845471"/>
                  <a:gd name="connsiteX46" fmla="*/ 161924 w 860062"/>
                  <a:gd name="connsiteY46" fmla="*/ 166695 h 1845471"/>
                  <a:gd name="connsiteX47" fmla="*/ 116680 w 860062"/>
                  <a:gd name="connsiteY47" fmla="*/ 164314 h 1845471"/>
                  <a:gd name="connsiteX48" fmla="*/ 100011 w 860062"/>
                  <a:gd name="connsiteY48" fmla="*/ 202413 h 1845471"/>
                  <a:gd name="connsiteX49" fmla="*/ 59530 w 860062"/>
                  <a:gd name="connsiteY49" fmla="*/ 192889 h 1845471"/>
                  <a:gd name="connsiteX50" fmla="*/ 0 w 860062"/>
                  <a:gd name="connsiteY50" fmla="*/ 0 h 1845471"/>
                  <a:gd name="connsiteX0" fmla="*/ 516728 w 860062"/>
                  <a:gd name="connsiteY0" fmla="*/ 1845471 h 1845471"/>
                  <a:gd name="connsiteX1" fmla="*/ 550065 w 860062"/>
                  <a:gd name="connsiteY1" fmla="*/ 1809753 h 1845471"/>
                  <a:gd name="connsiteX2" fmla="*/ 607215 w 860062"/>
                  <a:gd name="connsiteY2" fmla="*/ 1776415 h 1845471"/>
                  <a:gd name="connsiteX3" fmla="*/ 607215 w 860062"/>
                  <a:gd name="connsiteY3" fmla="*/ 1757365 h 1845471"/>
                  <a:gd name="connsiteX4" fmla="*/ 657222 w 860062"/>
                  <a:gd name="connsiteY4" fmla="*/ 1721646 h 1845471"/>
                  <a:gd name="connsiteX5" fmla="*/ 731040 w 860062"/>
                  <a:gd name="connsiteY5" fmla="*/ 1688308 h 1845471"/>
                  <a:gd name="connsiteX6" fmla="*/ 747709 w 860062"/>
                  <a:gd name="connsiteY6" fmla="*/ 1583534 h 1845471"/>
                  <a:gd name="connsiteX7" fmla="*/ 778665 w 860062"/>
                  <a:gd name="connsiteY7" fmla="*/ 1562103 h 1845471"/>
                  <a:gd name="connsiteX8" fmla="*/ 828672 w 860062"/>
                  <a:gd name="connsiteY8" fmla="*/ 1554959 h 1845471"/>
                  <a:gd name="connsiteX9" fmla="*/ 859628 w 860062"/>
                  <a:gd name="connsiteY9" fmla="*/ 1533529 h 1845471"/>
                  <a:gd name="connsiteX10" fmla="*/ 842959 w 860062"/>
                  <a:gd name="connsiteY10" fmla="*/ 1466855 h 1845471"/>
                  <a:gd name="connsiteX11" fmla="*/ 850103 w 860062"/>
                  <a:gd name="connsiteY11" fmla="*/ 1416848 h 1845471"/>
                  <a:gd name="connsiteX12" fmla="*/ 812003 w 860062"/>
                  <a:gd name="connsiteY12" fmla="*/ 1319217 h 1845471"/>
                  <a:gd name="connsiteX13" fmla="*/ 790572 w 860062"/>
                  <a:gd name="connsiteY13" fmla="*/ 1278736 h 1845471"/>
                  <a:gd name="connsiteX14" fmla="*/ 740565 w 860062"/>
                  <a:gd name="connsiteY14" fmla="*/ 1221586 h 1845471"/>
                  <a:gd name="connsiteX15" fmla="*/ 759615 w 860062"/>
                  <a:gd name="connsiteY15" fmla="*/ 1169198 h 1845471"/>
                  <a:gd name="connsiteX16" fmla="*/ 738184 w 860062"/>
                  <a:gd name="connsiteY16" fmla="*/ 1150148 h 1845471"/>
                  <a:gd name="connsiteX17" fmla="*/ 704847 w 860062"/>
                  <a:gd name="connsiteY17" fmla="*/ 1083473 h 1845471"/>
                  <a:gd name="connsiteX18" fmla="*/ 711990 w 860062"/>
                  <a:gd name="connsiteY18" fmla="*/ 1054897 h 1845471"/>
                  <a:gd name="connsiteX19" fmla="*/ 685797 w 860062"/>
                  <a:gd name="connsiteY19" fmla="*/ 1023942 h 1845471"/>
                  <a:gd name="connsiteX20" fmla="*/ 600072 w 860062"/>
                  <a:gd name="connsiteY20" fmla="*/ 1052516 h 1845471"/>
                  <a:gd name="connsiteX21" fmla="*/ 583404 w 860062"/>
                  <a:gd name="connsiteY21" fmla="*/ 1000129 h 1845471"/>
                  <a:gd name="connsiteX22" fmla="*/ 507203 w 860062"/>
                  <a:gd name="connsiteY22" fmla="*/ 942979 h 1845471"/>
                  <a:gd name="connsiteX23" fmla="*/ 523873 w 860062"/>
                  <a:gd name="connsiteY23" fmla="*/ 842967 h 1845471"/>
                  <a:gd name="connsiteX24" fmla="*/ 497679 w 860062"/>
                  <a:gd name="connsiteY24" fmla="*/ 759623 h 1845471"/>
                  <a:gd name="connsiteX25" fmla="*/ 490535 w 860062"/>
                  <a:gd name="connsiteY25" fmla="*/ 702473 h 1845471"/>
                  <a:gd name="connsiteX26" fmla="*/ 519110 w 860062"/>
                  <a:gd name="connsiteY26" fmla="*/ 659611 h 1845471"/>
                  <a:gd name="connsiteX27" fmla="*/ 521491 w 860062"/>
                  <a:gd name="connsiteY27" fmla="*/ 631036 h 1845471"/>
                  <a:gd name="connsiteX28" fmla="*/ 485773 w 860062"/>
                  <a:gd name="connsiteY28" fmla="*/ 607223 h 1845471"/>
                  <a:gd name="connsiteX29" fmla="*/ 440529 w 860062"/>
                  <a:gd name="connsiteY29" fmla="*/ 523881 h 1845471"/>
                  <a:gd name="connsiteX30" fmla="*/ 495298 w 860062"/>
                  <a:gd name="connsiteY30" fmla="*/ 507213 h 1845471"/>
                  <a:gd name="connsiteX31" fmla="*/ 531016 w 860062"/>
                  <a:gd name="connsiteY31" fmla="*/ 461969 h 1845471"/>
                  <a:gd name="connsiteX32" fmla="*/ 552448 w 860062"/>
                  <a:gd name="connsiteY32" fmla="*/ 421488 h 1845471"/>
                  <a:gd name="connsiteX33" fmla="*/ 535779 w 860062"/>
                  <a:gd name="connsiteY33" fmla="*/ 376244 h 1845471"/>
                  <a:gd name="connsiteX34" fmla="*/ 514349 w 860062"/>
                  <a:gd name="connsiteY34" fmla="*/ 340525 h 1845471"/>
                  <a:gd name="connsiteX35" fmla="*/ 466724 w 860062"/>
                  <a:gd name="connsiteY35" fmla="*/ 326238 h 1845471"/>
                  <a:gd name="connsiteX36" fmla="*/ 385761 w 860062"/>
                  <a:gd name="connsiteY36" fmla="*/ 361957 h 1845471"/>
                  <a:gd name="connsiteX37" fmla="*/ 328611 w 860062"/>
                  <a:gd name="connsiteY37" fmla="*/ 323857 h 1845471"/>
                  <a:gd name="connsiteX38" fmla="*/ 314324 w 860062"/>
                  <a:gd name="connsiteY38" fmla="*/ 273850 h 1845471"/>
                  <a:gd name="connsiteX39" fmla="*/ 328611 w 860062"/>
                  <a:gd name="connsiteY39" fmla="*/ 204794 h 1845471"/>
                  <a:gd name="connsiteX40" fmla="*/ 361949 w 860062"/>
                  <a:gd name="connsiteY40" fmla="*/ 180982 h 1845471"/>
                  <a:gd name="connsiteX41" fmla="*/ 388142 w 860062"/>
                  <a:gd name="connsiteY41" fmla="*/ 152407 h 1845471"/>
                  <a:gd name="connsiteX42" fmla="*/ 364330 w 860062"/>
                  <a:gd name="connsiteY42" fmla="*/ 121451 h 1845471"/>
                  <a:gd name="connsiteX43" fmla="*/ 311942 w 860062"/>
                  <a:gd name="connsiteY43" fmla="*/ 135739 h 1845471"/>
                  <a:gd name="connsiteX44" fmla="*/ 250030 w 860062"/>
                  <a:gd name="connsiteY44" fmla="*/ 178601 h 1845471"/>
                  <a:gd name="connsiteX45" fmla="*/ 221455 w 860062"/>
                  <a:gd name="connsiteY45" fmla="*/ 147645 h 1845471"/>
                  <a:gd name="connsiteX46" fmla="*/ 161924 w 860062"/>
                  <a:gd name="connsiteY46" fmla="*/ 166695 h 1845471"/>
                  <a:gd name="connsiteX47" fmla="*/ 116680 w 860062"/>
                  <a:gd name="connsiteY47" fmla="*/ 164314 h 1845471"/>
                  <a:gd name="connsiteX48" fmla="*/ 100011 w 860062"/>
                  <a:gd name="connsiteY48" fmla="*/ 202413 h 1845471"/>
                  <a:gd name="connsiteX49" fmla="*/ 59530 w 860062"/>
                  <a:gd name="connsiteY49" fmla="*/ 192889 h 1845471"/>
                  <a:gd name="connsiteX50" fmla="*/ 16667 w 860062"/>
                  <a:gd name="connsiteY50" fmla="*/ 180983 h 1845471"/>
                  <a:gd name="connsiteX51" fmla="*/ 0 w 860062"/>
                  <a:gd name="connsiteY51" fmla="*/ 0 h 1845471"/>
                  <a:gd name="connsiteX0" fmla="*/ 561973 w 905307"/>
                  <a:gd name="connsiteY0" fmla="*/ 1845471 h 1845471"/>
                  <a:gd name="connsiteX1" fmla="*/ 595310 w 905307"/>
                  <a:gd name="connsiteY1" fmla="*/ 1809753 h 1845471"/>
                  <a:gd name="connsiteX2" fmla="*/ 652460 w 905307"/>
                  <a:gd name="connsiteY2" fmla="*/ 1776415 h 1845471"/>
                  <a:gd name="connsiteX3" fmla="*/ 652460 w 905307"/>
                  <a:gd name="connsiteY3" fmla="*/ 1757365 h 1845471"/>
                  <a:gd name="connsiteX4" fmla="*/ 702467 w 905307"/>
                  <a:gd name="connsiteY4" fmla="*/ 1721646 h 1845471"/>
                  <a:gd name="connsiteX5" fmla="*/ 776285 w 905307"/>
                  <a:gd name="connsiteY5" fmla="*/ 1688308 h 1845471"/>
                  <a:gd name="connsiteX6" fmla="*/ 792954 w 905307"/>
                  <a:gd name="connsiteY6" fmla="*/ 1583534 h 1845471"/>
                  <a:gd name="connsiteX7" fmla="*/ 823910 w 905307"/>
                  <a:gd name="connsiteY7" fmla="*/ 1562103 h 1845471"/>
                  <a:gd name="connsiteX8" fmla="*/ 873917 w 905307"/>
                  <a:gd name="connsiteY8" fmla="*/ 1554959 h 1845471"/>
                  <a:gd name="connsiteX9" fmla="*/ 904873 w 905307"/>
                  <a:gd name="connsiteY9" fmla="*/ 1533529 h 1845471"/>
                  <a:gd name="connsiteX10" fmla="*/ 888204 w 905307"/>
                  <a:gd name="connsiteY10" fmla="*/ 1466855 h 1845471"/>
                  <a:gd name="connsiteX11" fmla="*/ 895348 w 905307"/>
                  <a:gd name="connsiteY11" fmla="*/ 1416848 h 1845471"/>
                  <a:gd name="connsiteX12" fmla="*/ 857248 w 905307"/>
                  <a:gd name="connsiteY12" fmla="*/ 1319217 h 1845471"/>
                  <a:gd name="connsiteX13" fmla="*/ 835817 w 905307"/>
                  <a:gd name="connsiteY13" fmla="*/ 1278736 h 1845471"/>
                  <a:gd name="connsiteX14" fmla="*/ 785810 w 905307"/>
                  <a:gd name="connsiteY14" fmla="*/ 1221586 h 1845471"/>
                  <a:gd name="connsiteX15" fmla="*/ 804860 w 905307"/>
                  <a:gd name="connsiteY15" fmla="*/ 1169198 h 1845471"/>
                  <a:gd name="connsiteX16" fmla="*/ 783429 w 905307"/>
                  <a:gd name="connsiteY16" fmla="*/ 1150148 h 1845471"/>
                  <a:gd name="connsiteX17" fmla="*/ 750092 w 905307"/>
                  <a:gd name="connsiteY17" fmla="*/ 1083473 h 1845471"/>
                  <a:gd name="connsiteX18" fmla="*/ 757235 w 905307"/>
                  <a:gd name="connsiteY18" fmla="*/ 1054897 h 1845471"/>
                  <a:gd name="connsiteX19" fmla="*/ 731042 w 905307"/>
                  <a:gd name="connsiteY19" fmla="*/ 1023942 h 1845471"/>
                  <a:gd name="connsiteX20" fmla="*/ 645317 w 905307"/>
                  <a:gd name="connsiteY20" fmla="*/ 1052516 h 1845471"/>
                  <a:gd name="connsiteX21" fmla="*/ 628649 w 905307"/>
                  <a:gd name="connsiteY21" fmla="*/ 1000129 h 1845471"/>
                  <a:gd name="connsiteX22" fmla="*/ 552448 w 905307"/>
                  <a:gd name="connsiteY22" fmla="*/ 942979 h 1845471"/>
                  <a:gd name="connsiteX23" fmla="*/ 569118 w 905307"/>
                  <a:gd name="connsiteY23" fmla="*/ 842967 h 1845471"/>
                  <a:gd name="connsiteX24" fmla="*/ 542924 w 905307"/>
                  <a:gd name="connsiteY24" fmla="*/ 759623 h 1845471"/>
                  <a:gd name="connsiteX25" fmla="*/ 535780 w 905307"/>
                  <a:gd name="connsiteY25" fmla="*/ 702473 h 1845471"/>
                  <a:gd name="connsiteX26" fmla="*/ 564355 w 905307"/>
                  <a:gd name="connsiteY26" fmla="*/ 659611 h 1845471"/>
                  <a:gd name="connsiteX27" fmla="*/ 566736 w 905307"/>
                  <a:gd name="connsiteY27" fmla="*/ 631036 h 1845471"/>
                  <a:gd name="connsiteX28" fmla="*/ 531018 w 905307"/>
                  <a:gd name="connsiteY28" fmla="*/ 607223 h 1845471"/>
                  <a:gd name="connsiteX29" fmla="*/ 485774 w 905307"/>
                  <a:gd name="connsiteY29" fmla="*/ 523881 h 1845471"/>
                  <a:gd name="connsiteX30" fmla="*/ 540543 w 905307"/>
                  <a:gd name="connsiteY30" fmla="*/ 507213 h 1845471"/>
                  <a:gd name="connsiteX31" fmla="*/ 576261 w 905307"/>
                  <a:gd name="connsiteY31" fmla="*/ 461969 h 1845471"/>
                  <a:gd name="connsiteX32" fmla="*/ 597693 w 905307"/>
                  <a:gd name="connsiteY32" fmla="*/ 421488 h 1845471"/>
                  <a:gd name="connsiteX33" fmla="*/ 581024 w 905307"/>
                  <a:gd name="connsiteY33" fmla="*/ 376244 h 1845471"/>
                  <a:gd name="connsiteX34" fmla="*/ 559594 w 905307"/>
                  <a:gd name="connsiteY34" fmla="*/ 340525 h 1845471"/>
                  <a:gd name="connsiteX35" fmla="*/ 511969 w 905307"/>
                  <a:gd name="connsiteY35" fmla="*/ 326238 h 1845471"/>
                  <a:gd name="connsiteX36" fmla="*/ 431006 w 905307"/>
                  <a:gd name="connsiteY36" fmla="*/ 361957 h 1845471"/>
                  <a:gd name="connsiteX37" fmla="*/ 373856 w 905307"/>
                  <a:gd name="connsiteY37" fmla="*/ 323857 h 1845471"/>
                  <a:gd name="connsiteX38" fmla="*/ 359569 w 905307"/>
                  <a:gd name="connsiteY38" fmla="*/ 273850 h 1845471"/>
                  <a:gd name="connsiteX39" fmla="*/ 373856 w 905307"/>
                  <a:gd name="connsiteY39" fmla="*/ 204794 h 1845471"/>
                  <a:gd name="connsiteX40" fmla="*/ 407194 w 905307"/>
                  <a:gd name="connsiteY40" fmla="*/ 180982 h 1845471"/>
                  <a:gd name="connsiteX41" fmla="*/ 433387 w 905307"/>
                  <a:gd name="connsiteY41" fmla="*/ 152407 h 1845471"/>
                  <a:gd name="connsiteX42" fmla="*/ 409575 w 905307"/>
                  <a:gd name="connsiteY42" fmla="*/ 121451 h 1845471"/>
                  <a:gd name="connsiteX43" fmla="*/ 357187 w 905307"/>
                  <a:gd name="connsiteY43" fmla="*/ 135739 h 1845471"/>
                  <a:gd name="connsiteX44" fmla="*/ 295275 w 905307"/>
                  <a:gd name="connsiteY44" fmla="*/ 178601 h 1845471"/>
                  <a:gd name="connsiteX45" fmla="*/ 266700 w 905307"/>
                  <a:gd name="connsiteY45" fmla="*/ 147645 h 1845471"/>
                  <a:gd name="connsiteX46" fmla="*/ 207169 w 905307"/>
                  <a:gd name="connsiteY46" fmla="*/ 166695 h 1845471"/>
                  <a:gd name="connsiteX47" fmla="*/ 161925 w 905307"/>
                  <a:gd name="connsiteY47" fmla="*/ 164314 h 1845471"/>
                  <a:gd name="connsiteX48" fmla="*/ 145256 w 905307"/>
                  <a:gd name="connsiteY48" fmla="*/ 202413 h 1845471"/>
                  <a:gd name="connsiteX49" fmla="*/ 104775 w 905307"/>
                  <a:gd name="connsiteY49" fmla="*/ 192889 h 1845471"/>
                  <a:gd name="connsiteX50" fmla="*/ 61912 w 905307"/>
                  <a:gd name="connsiteY50" fmla="*/ 180983 h 1845471"/>
                  <a:gd name="connsiteX51" fmla="*/ 0 w 905307"/>
                  <a:gd name="connsiteY51" fmla="*/ 173839 h 1845471"/>
                  <a:gd name="connsiteX52" fmla="*/ 45245 w 905307"/>
                  <a:gd name="connsiteY52" fmla="*/ 0 h 1845471"/>
                  <a:gd name="connsiteX0" fmla="*/ 561973 w 905307"/>
                  <a:gd name="connsiteY0" fmla="*/ 1845471 h 1845471"/>
                  <a:gd name="connsiteX1" fmla="*/ 595310 w 905307"/>
                  <a:gd name="connsiteY1" fmla="*/ 1809753 h 1845471"/>
                  <a:gd name="connsiteX2" fmla="*/ 652460 w 905307"/>
                  <a:gd name="connsiteY2" fmla="*/ 1776415 h 1845471"/>
                  <a:gd name="connsiteX3" fmla="*/ 652460 w 905307"/>
                  <a:gd name="connsiteY3" fmla="*/ 1757365 h 1845471"/>
                  <a:gd name="connsiteX4" fmla="*/ 702467 w 905307"/>
                  <a:gd name="connsiteY4" fmla="*/ 1721646 h 1845471"/>
                  <a:gd name="connsiteX5" fmla="*/ 776285 w 905307"/>
                  <a:gd name="connsiteY5" fmla="*/ 1688308 h 1845471"/>
                  <a:gd name="connsiteX6" fmla="*/ 792954 w 905307"/>
                  <a:gd name="connsiteY6" fmla="*/ 1583534 h 1845471"/>
                  <a:gd name="connsiteX7" fmla="*/ 823910 w 905307"/>
                  <a:gd name="connsiteY7" fmla="*/ 1562103 h 1845471"/>
                  <a:gd name="connsiteX8" fmla="*/ 873917 w 905307"/>
                  <a:gd name="connsiteY8" fmla="*/ 1554959 h 1845471"/>
                  <a:gd name="connsiteX9" fmla="*/ 904873 w 905307"/>
                  <a:gd name="connsiteY9" fmla="*/ 1533529 h 1845471"/>
                  <a:gd name="connsiteX10" fmla="*/ 888204 w 905307"/>
                  <a:gd name="connsiteY10" fmla="*/ 1466855 h 1845471"/>
                  <a:gd name="connsiteX11" fmla="*/ 895348 w 905307"/>
                  <a:gd name="connsiteY11" fmla="*/ 1416848 h 1845471"/>
                  <a:gd name="connsiteX12" fmla="*/ 857248 w 905307"/>
                  <a:gd name="connsiteY12" fmla="*/ 1319217 h 1845471"/>
                  <a:gd name="connsiteX13" fmla="*/ 835817 w 905307"/>
                  <a:gd name="connsiteY13" fmla="*/ 1278736 h 1845471"/>
                  <a:gd name="connsiteX14" fmla="*/ 785810 w 905307"/>
                  <a:gd name="connsiteY14" fmla="*/ 1221586 h 1845471"/>
                  <a:gd name="connsiteX15" fmla="*/ 804860 w 905307"/>
                  <a:gd name="connsiteY15" fmla="*/ 1169198 h 1845471"/>
                  <a:gd name="connsiteX16" fmla="*/ 783429 w 905307"/>
                  <a:gd name="connsiteY16" fmla="*/ 1150148 h 1845471"/>
                  <a:gd name="connsiteX17" fmla="*/ 750092 w 905307"/>
                  <a:gd name="connsiteY17" fmla="*/ 1083473 h 1845471"/>
                  <a:gd name="connsiteX18" fmla="*/ 757235 w 905307"/>
                  <a:gd name="connsiteY18" fmla="*/ 1054897 h 1845471"/>
                  <a:gd name="connsiteX19" fmla="*/ 731042 w 905307"/>
                  <a:gd name="connsiteY19" fmla="*/ 1023942 h 1845471"/>
                  <a:gd name="connsiteX20" fmla="*/ 645317 w 905307"/>
                  <a:gd name="connsiteY20" fmla="*/ 1052516 h 1845471"/>
                  <a:gd name="connsiteX21" fmla="*/ 628649 w 905307"/>
                  <a:gd name="connsiteY21" fmla="*/ 1000129 h 1845471"/>
                  <a:gd name="connsiteX22" fmla="*/ 552448 w 905307"/>
                  <a:gd name="connsiteY22" fmla="*/ 942979 h 1845471"/>
                  <a:gd name="connsiteX23" fmla="*/ 569118 w 905307"/>
                  <a:gd name="connsiteY23" fmla="*/ 842967 h 1845471"/>
                  <a:gd name="connsiteX24" fmla="*/ 542924 w 905307"/>
                  <a:gd name="connsiteY24" fmla="*/ 759623 h 1845471"/>
                  <a:gd name="connsiteX25" fmla="*/ 535780 w 905307"/>
                  <a:gd name="connsiteY25" fmla="*/ 702473 h 1845471"/>
                  <a:gd name="connsiteX26" fmla="*/ 564355 w 905307"/>
                  <a:gd name="connsiteY26" fmla="*/ 659611 h 1845471"/>
                  <a:gd name="connsiteX27" fmla="*/ 566736 w 905307"/>
                  <a:gd name="connsiteY27" fmla="*/ 631036 h 1845471"/>
                  <a:gd name="connsiteX28" fmla="*/ 531018 w 905307"/>
                  <a:gd name="connsiteY28" fmla="*/ 607223 h 1845471"/>
                  <a:gd name="connsiteX29" fmla="*/ 485774 w 905307"/>
                  <a:gd name="connsiteY29" fmla="*/ 523881 h 1845471"/>
                  <a:gd name="connsiteX30" fmla="*/ 540543 w 905307"/>
                  <a:gd name="connsiteY30" fmla="*/ 507213 h 1845471"/>
                  <a:gd name="connsiteX31" fmla="*/ 576261 w 905307"/>
                  <a:gd name="connsiteY31" fmla="*/ 461969 h 1845471"/>
                  <a:gd name="connsiteX32" fmla="*/ 597693 w 905307"/>
                  <a:gd name="connsiteY32" fmla="*/ 421488 h 1845471"/>
                  <a:gd name="connsiteX33" fmla="*/ 581024 w 905307"/>
                  <a:gd name="connsiteY33" fmla="*/ 376244 h 1845471"/>
                  <a:gd name="connsiteX34" fmla="*/ 559594 w 905307"/>
                  <a:gd name="connsiteY34" fmla="*/ 340525 h 1845471"/>
                  <a:gd name="connsiteX35" fmla="*/ 511969 w 905307"/>
                  <a:gd name="connsiteY35" fmla="*/ 326238 h 1845471"/>
                  <a:gd name="connsiteX36" fmla="*/ 431006 w 905307"/>
                  <a:gd name="connsiteY36" fmla="*/ 361957 h 1845471"/>
                  <a:gd name="connsiteX37" fmla="*/ 373856 w 905307"/>
                  <a:gd name="connsiteY37" fmla="*/ 323857 h 1845471"/>
                  <a:gd name="connsiteX38" fmla="*/ 359569 w 905307"/>
                  <a:gd name="connsiteY38" fmla="*/ 273850 h 1845471"/>
                  <a:gd name="connsiteX39" fmla="*/ 373856 w 905307"/>
                  <a:gd name="connsiteY39" fmla="*/ 204794 h 1845471"/>
                  <a:gd name="connsiteX40" fmla="*/ 407194 w 905307"/>
                  <a:gd name="connsiteY40" fmla="*/ 180982 h 1845471"/>
                  <a:gd name="connsiteX41" fmla="*/ 433387 w 905307"/>
                  <a:gd name="connsiteY41" fmla="*/ 152407 h 1845471"/>
                  <a:gd name="connsiteX42" fmla="*/ 409575 w 905307"/>
                  <a:gd name="connsiteY42" fmla="*/ 121451 h 1845471"/>
                  <a:gd name="connsiteX43" fmla="*/ 357187 w 905307"/>
                  <a:gd name="connsiteY43" fmla="*/ 135739 h 1845471"/>
                  <a:gd name="connsiteX44" fmla="*/ 295275 w 905307"/>
                  <a:gd name="connsiteY44" fmla="*/ 178601 h 1845471"/>
                  <a:gd name="connsiteX45" fmla="*/ 266700 w 905307"/>
                  <a:gd name="connsiteY45" fmla="*/ 147645 h 1845471"/>
                  <a:gd name="connsiteX46" fmla="*/ 207169 w 905307"/>
                  <a:gd name="connsiteY46" fmla="*/ 166695 h 1845471"/>
                  <a:gd name="connsiteX47" fmla="*/ 161925 w 905307"/>
                  <a:gd name="connsiteY47" fmla="*/ 164314 h 1845471"/>
                  <a:gd name="connsiteX48" fmla="*/ 145256 w 905307"/>
                  <a:gd name="connsiteY48" fmla="*/ 202413 h 1845471"/>
                  <a:gd name="connsiteX49" fmla="*/ 104775 w 905307"/>
                  <a:gd name="connsiteY49" fmla="*/ 192889 h 1845471"/>
                  <a:gd name="connsiteX50" fmla="*/ 57150 w 905307"/>
                  <a:gd name="connsiteY50" fmla="*/ 192889 h 1845471"/>
                  <a:gd name="connsiteX51" fmla="*/ 0 w 905307"/>
                  <a:gd name="connsiteY51" fmla="*/ 173839 h 1845471"/>
                  <a:gd name="connsiteX52" fmla="*/ 45245 w 905307"/>
                  <a:gd name="connsiteY52" fmla="*/ 0 h 1845471"/>
                  <a:gd name="connsiteX0" fmla="*/ 835815 w 1179149"/>
                  <a:gd name="connsiteY0" fmla="*/ 1921671 h 1921671"/>
                  <a:gd name="connsiteX1" fmla="*/ 869152 w 1179149"/>
                  <a:gd name="connsiteY1" fmla="*/ 1885953 h 1921671"/>
                  <a:gd name="connsiteX2" fmla="*/ 926302 w 1179149"/>
                  <a:gd name="connsiteY2" fmla="*/ 1852615 h 1921671"/>
                  <a:gd name="connsiteX3" fmla="*/ 926302 w 1179149"/>
                  <a:gd name="connsiteY3" fmla="*/ 1833565 h 1921671"/>
                  <a:gd name="connsiteX4" fmla="*/ 976309 w 1179149"/>
                  <a:gd name="connsiteY4" fmla="*/ 1797846 h 1921671"/>
                  <a:gd name="connsiteX5" fmla="*/ 1050127 w 1179149"/>
                  <a:gd name="connsiteY5" fmla="*/ 1764508 h 1921671"/>
                  <a:gd name="connsiteX6" fmla="*/ 1066796 w 1179149"/>
                  <a:gd name="connsiteY6" fmla="*/ 1659734 h 1921671"/>
                  <a:gd name="connsiteX7" fmla="*/ 1097752 w 1179149"/>
                  <a:gd name="connsiteY7" fmla="*/ 1638303 h 1921671"/>
                  <a:gd name="connsiteX8" fmla="*/ 1147759 w 1179149"/>
                  <a:gd name="connsiteY8" fmla="*/ 1631159 h 1921671"/>
                  <a:gd name="connsiteX9" fmla="*/ 1178715 w 1179149"/>
                  <a:gd name="connsiteY9" fmla="*/ 1609729 h 1921671"/>
                  <a:gd name="connsiteX10" fmla="*/ 1162046 w 1179149"/>
                  <a:gd name="connsiteY10" fmla="*/ 1543055 h 1921671"/>
                  <a:gd name="connsiteX11" fmla="*/ 1169190 w 1179149"/>
                  <a:gd name="connsiteY11" fmla="*/ 1493048 h 1921671"/>
                  <a:gd name="connsiteX12" fmla="*/ 1131090 w 1179149"/>
                  <a:gd name="connsiteY12" fmla="*/ 1395417 h 1921671"/>
                  <a:gd name="connsiteX13" fmla="*/ 1109659 w 1179149"/>
                  <a:gd name="connsiteY13" fmla="*/ 1354936 h 1921671"/>
                  <a:gd name="connsiteX14" fmla="*/ 1059652 w 1179149"/>
                  <a:gd name="connsiteY14" fmla="*/ 1297786 h 1921671"/>
                  <a:gd name="connsiteX15" fmla="*/ 1078702 w 1179149"/>
                  <a:gd name="connsiteY15" fmla="*/ 1245398 h 1921671"/>
                  <a:gd name="connsiteX16" fmla="*/ 1057271 w 1179149"/>
                  <a:gd name="connsiteY16" fmla="*/ 1226348 h 1921671"/>
                  <a:gd name="connsiteX17" fmla="*/ 1023934 w 1179149"/>
                  <a:gd name="connsiteY17" fmla="*/ 1159673 h 1921671"/>
                  <a:gd name="connsiteX18" fmla="*/ 1031077 w 1179149"/>
                  <a:gd name="connsiteY18" fmla="*/ 1131097 h 1921671"/>
                  <a:gd name="connsiteX19" fmla="*/ 1004884 w 1179149"/>
                  <a:gd name="connsiteY19" fmla="*/ 1100142 h 1921671"/>
                  <a:gd name="connsiteX20" fmla="*/ 919159 w 1179149"/>
                  <a:gd name="connsiteY20" fmla="*/ 1128716 h 1921671"/>
                  <a:gd name="connsiteX21" fmla="*/ 902491 w 1179149"/>
                  <a:gd name="connsiteY21" fmla="*/ 1076329 h 1921671"/>
                  <a:gd name="connsiteX22" fmla="*/ 826290 w 1179149"/>
                  <a:gd name="connsiteY22" fmla="*/ 1019179 h 1921671"/>
                  <a:gd name="connsiteX23" fmla="*/ 842960 w 1179149"/>
                  <a:gd name="connsiteY23" fmla="*/ 919167 h 1921671"/>
                  <a:gd name="connsiteX24" fmla="*/ 816766 w 1179149"/>
                  <a:gd name="connsiteY24" fmla="*/ 835823 h 1921671"/>
                  <a:gd name="connsiteX25" fmla="*/ 809622 w 1179149"/>
                  <a:gd name="connsiteY25" fmla="*/ 778673 h 1921671"/>
                  <a:gd name="connsiteX26" fmla="*/ 838197 w 1179149"/>
                  <a:gd name="connsiteY26" fmla="*/ 735811 h 1921671"/>
                  <a:gd name="connsiteX27" fmla="*/ 840578 w 1179149"/>
                  <a:gd name="connsiteY27" fmla="*/ 707236 h 1921671"/>
                  <a:gd name="connsiteX28" fmla="*/ 804860 w 1179149"/>
                  <a:gd name="connsiteY28" fmla="*/ 683423 h 1921671"/>
                  <a:gd name="connsiteX29" fmla="*/ 759616 w 1179149"/>
                  <a:gd name="connsiteY29" fmla="*/ 600081 h 1921671"/>
                  <a:gd name="connsiteX30" fmla="*/ 814385 w 1179149"/>
                  <a:gd name="connsiteY30" fmla="*/ 583413 h 1921671"/>
                  <a:gd name="connsiteX31" fmla="*/ 850103 w 1179149"/>
                  <a:gd name="connsiteY31" fmla="*/ 538169 h 1921671"/>
                  <a:gd name="connsiteX32" fmla="*/ 871535 w 1179149"/>
                  <a:gd name="connsiteY32" fmla="*/ 497688 h 1921671"/>
                  <a:gd name="connsiteX33" fmla="*/ 854866 w 1179149"/>
                  <a:gd name="connsiteY33" fmla="*/ 452444 h 1921671"/>
                  <a:gd name="connsiteX34" fmla="*/ 833436 w 1179149"/>
                  <a:gd name="connsiteY34" fmla="*/ 416725 h 1921671"/>
                  <a:gd name="connsiteX35" fmla="*/ 785811 w 1179149"/>
                  <a:gd name="connsiteY35" fmla="*/ 402438 h 1921671"/>
                  <a:gd name="connsiteX36" fmla="*/ 704848 w 1179149"/>
                  <a:gd name="connsiteY36" fmla="*/ 438157 h 1921671"/>
                  <a:gd name="connsiteX37" fmla="*/ 647698 w 1179149"/>
                  <a:gd name="connsiteY37" fmla="*/ 400057 h 1921671"/>
                  <a:gd name="connsiteX38" fmla="*/ 633411 w 1179149"/>
                  <a:gd name="connsiteY38" fmla="*/ 350050 h 1921671"/>
                  <a:gd name="connsiteX39" fmla="*/ 647698 w 1179149"/>
                  <a:gd name="connsiteY39" fmla="*/ 280994 h 1921671"/>
                  <a:gd name="connsiteX40" fmla="*/ 681036 w 1179149"/>
                  <a:gd name="connsiteY40" fmla="*/ 257182 h 1921671"/>
                  <a:gd name="connsiteX41" fmla="*/ 707229 w 1179149"/>
                  <a:gd name="connsiteY41" fmla="*/ 228607 h 1921671"/>
                  <a:gd name="connsiteX42" fmla="*/ 683417 w 1179149"/>
                  <a:gd name="connsiteY42" fmla="*/ 197651 h 1921671"/>
                  <a:gd name="connsiteX43" fmla="*/ 631029 w 1179149"/>
                  <a:gd name="connsiteY43" fmla="*/ 211939 h 1921671"/>
                  <a:gd name="connsiteX44" fmla="*/ 569117 w 1179149"/>
                  <a:gd name="connsiteY44" fmla="*/ 254801 h 1921671"/>
                  <a:gd name="connsiteX45" fmla="*/ 540542 w 1179149"/>
                  <a:gd name="connsiteY45" fmla="*/ 223845 h 1921671"/>
                  <a:gd name="connsiteX46" fmla="*/ 481011 w 1179149"/>
                  <a:gd name="connsiteY46" fmla="*/ 242895 h 1921671"/>
                  <a:gd name="connsiteX47" fmla="*/ 435767 w 1179149"/>
                  <a:gd name="connsiteY47" fmla="*/ 240514 h 1921671"/>
                  <a:gd name="connsiteX48" fmla="*/ 419098 w 1179149"/>
                  <a:gd name="connsiteY48" fmla="*/ 278613 h 1921671"/>
                  <a:gd name="connsiteX49" fmla="*/ 378617 w 1179149"/>
                  <a:gd name="connsiteY49" fmla="*/ 269089 h 1921671"/>
                  <a:gd name="connsiteX50" fmla="*/ 330992 w 1179149"/>
                  <a:gd name="connsiteY50" fmla="*/ 269089 h 1921671"/>
                  <a:gd name="connsiteX51" fmla="*/ 273842 w 1179149"/>
                  <a:gd name="connsiteY51" fmla="*/ 250039 h 1921671"/>
                  <a:gd name="connsiteX52" fmla="*/ 0 w 1179149"/>
                  <a:gd name="connsiteY52" fmla="*/ 0 h 1921671"/>
                  <a:gd name="connsiteX0" fmla="*/ 835815 w 1179149"/>
                  <a:gd name="connsiteY0" fmla="*/ 1921671 h 1921671"/>
                  <a:gd name="connsiteX1" fmla="*/ 869152 w 1179149"/>
                  <a:gd name="connsiteY1" fmla="*/ 1885953 h 1921671"/>
                  <a:gd name="connsiteX2" fmla="*/ 926302 w 1179149"/>
                  <a:gd name="connsiteY2" fmla="*/ 1852615 h 1921671"/>
                  <a:gd name="connsiteX3" fmla="*/ 926302 w 1179149"/>
                  <a:gd name="connsiteY3" fmla="*/ 1833565 h 1921671"/>
                  <a:gd name="connsiteX4" fmla="*/ 976309 w 1179149"/>
                  <a:gd name="connsiteY4" fmla="*/ 1797846 h 1921671"/>
                  <a:gd name="connsiteX5" fmla="*/ 1050127 w 1179149"/>
                  <a:gd name="connsiteY5" fmla="*/ 1764508 h 1921671"/>
                  <a:gd name="connsiteX6" fmla="*/ 1066796 w 1179149"/>
                  <a:gd name="connsiteY6" fmla="*/ 1659734 h 1921671"/>
                  <a:gd name="connsiteX7" fmla="*/ 1097752 w 1179149"/>
                  <a:gd name="connsiteY7" fmla="*/ 1638303 h 1921671"/>
                  <a:gd name="connsiteX8" fmla="*/ 1147759 w 1179149"/>
                  <a:gd name="connsiteY8" fmla="*/ 1631159 h 1921671"/>
                  <a:gd name="connsiteX9" fmla="*/ 1178715 w 1179149"/>
                  <a:gd name="connsiteY9" fmla="*/ 1609729 h 1921671"/>
                  <a:gd name="connsiteX10" fmla="*/ 1162046 w 1179149"/>
                  <a:gd name="connsiteY10" fmla="*/ 1543055 h 1921671"/>
                  <a:gd name="connsiteX11" fmla="*/ 1169190 w 1179149"/>
                  <a:gd name="connsiteY11" fmla="*/ 1493048 h 1921671"/>
                  <a:gd name="connsiteX12" fmla="*/ 1131090 w 1179149"/>
                  <a:gd name="connsiteY12" fmla="*/ 1395417 h 1921671"/>
                  <a:gd name="connsiteX13" fmla="*/ 1109659 w 1179149"/>
                  <a:gd name="connsiteY13" fmla="*/ 1354936 h 1921671"/>
                  <a:gd name="connsiteX14" fmla="*/ 1059652 w 1179149"/>
                  <a:gd name="connsiteY14" fmla="*/ 1297786 h 1921671"/>
                  <a:gd name="connsiteX15" fmla="*/ 1078702 w 1179149"/>
                  <a:gd name="connsiteY15" fmla="*/ 1245398 h 1921671"/>
                  <a:gd name="connsiteX16" fmla="*/ 1057271 w 1179149"/>
                  <a:gd name="connsiteY16" fmla="*/ 1226348 h 1921671"/>
                  <a:gd name="connsiteX17" fmla="*/ 1023934 w 1179149"/>
                  <a:gd name="connsiteY17" fmla="*/ 1159673 h 1921671"/>
                  <a:gd name="connsiteX18" fmla="*/ 1031077 w 1179149"/>
                  <a:gd name="connsiteY18" fmla="*/ 1131097 h 1921671"/>
                  <a:gd name="connsiteX19" fmla="*/ 1004884 w 1179149"/>
                  <a:gd name="connsiteY19" fmla="*/ 1100142 h 1921671"/>
                  <a:gd name="connsiteX20" fmla="*/ 919159 w 1179149"/>
                  <a:gd name="connsiteY20" fmla="*/ 1128716 h 1921671"/>
                  <a:gd name="connsiteX21" fmla="*/ 902491 w 1179149"/>
                  <a:gd name="connsiteY21" fmla="*/ 1076329 h 1921671"/>
                  <a:gd name="connsiteX22" fmla="*/ 826290 w 1179149"/>
                  <a:gd name="connsiteY22" fmla="*/ 1019179 h 1921671"/>
                  <a:gd name="connsiteX23" fmla="*/ 842960 w 1179149"/>
                  <a:gd name="connsiteY23" fmla="*/ 919167 h 1921671"/>
                  <a:gd name="connsiteX24" fmla="*/ 816766 w 1179149"/>
                  <a:gd name="connsiteY24" fmla="*/ 835823 h 1921671"/>
                  <a:gd name="connsiteX25" fmla="*/ 809622 w 1179149"/>
                  <a:gd name="connsiteY25" fmla="*/ 778673 h 1921671"/>
                  <a:gd name="connsiteX26" fmla="*/ 838197 w 1179149"/>
                  <a:gd name="connsiteY26" fmla="*/ 735811 h 1921671"/>
                  <a:gd name="connsiteX27" fmla="*/ 840578 w 1179149"/>
                  <a:gd name="connsiteY27" fmla="*/ 707236 h 1921671"/>
                  <a:gd name="connsiteX28" fmla="*/ 804860 w 1179149"/>
                  <a:gd name="connsiteY28" fmla="*/ 683423 h 1921671"/>
                  <a:gd name="connsiteX29" fmla="*/ 759616 w 1179149"/>
                  <a:gd name="connsiteY29" fmla="*/ 600081 h 1921671"/>
                  <a:gd name="connsiteX30" fmla="*/ 814385 w 1179149"/>
                  <a:gd name="connsiteY30" fmla="*/ 583413 h 1921671"/>
                  <a:gd name="connsiteX31" fmla="*/ 850103 w 1179149"/>
                  <a:gd name="connsiteY31" fmla="*/ 538169 h 1921671"/>
                  <a:gd name="connsiteX32" fmla="*/ 871535 w 1179149"/>
                  <a:gd name="connsiteY32" fmla="*/ 497688 h 1921671"/>
                  <a:gd name="connsiteX33" fmla="*/ 854866 w 1179149"/>
                  <a:gd name="connsiteY33" fmla="*/ 452444 h 1921671"/>
                  <a:gd name="connsiteX34" fmla="*/ 833436 w 1179149"/>
                  <a:gd name="connsiteY34" fmla="*/ 416725 h 1921671"/>
                  <a:gd name="connsiteX35" fmla="*/ 785811 w 1179149"/>
                  <a:gd name="connsiteY35" fmla="*/ 402438 h 1921671"/>
                  <a:gd name="connsiteX36" fmla="*/ 704848 w 1179149"/>
                  <a:gd name="connsiteY36" fmla="*/ 438157 h 1921671"/>
                  <a:gd name="connsiteX37" fmla="*/ 647698 w 1179149"/>
                  <a:gd name="connsiteY37" fmla="*/ 400057 h 1921671"/>
                  <a:gd name="connsiteX38" fmla="*/ 633411 w 1179149"/>
                  <a:gd name="connsiteY38" fmla="*/ 350050 h 1921671"/>
                  <a:gd name="connsiteX39" fmla="*/ 647698 w 1179149"/>
                  <a:gd name="connsiteY39" fmla="*/ 280994 h 1921671"/>
                  <a:gd name="connsiteX40" fmla="*/ 681036 w 1179149"/>
                  <a:gd name="connsiteY40" fmla="*/ 257182 h 1921671"/>
                  <a:gd name="connsiteX41" fmla="*/ 707229 w 1179149"/>
                  <a:gd name="connsiteY41" fmla="*/ 228607 h 1921671"/>
                  <a:gd name="connsiteX42" fmla="*/ 683417 w 1179149"/>
                  <a:gd name="connsiteY42" fmla="*/ 197651 h 1921671"/>
                  <a:gd name="connsiteX43" fmla="*/ 631029 w 1179149"/>
                  <a:gd name="connsiteY43" fmla="*/ 211939 h 1921671"/>
                  <a:gd name="connsiteX44" fmla="*/ 569117 w 1179149"/>
                  <a:gd name="connsiteY44" fmla="*/ 254801 h 1921671"/>
                  <a:gd name="connsiteX45" fmla="*/ 540542 w 1179149"/>
                  <a:gd name="connsiteY45" fmla="*/ 223845 h 1921671"/>
                  <a:gd name="connsiteX46" fmla="*/ 481011 w 1179149"/>
                  <a:gd name="connsiteY46" fmla="*/ 242895 h 1921671"/>
                  <a:gd name="connsiteX47" fmla="*/ 435767 w 1179149"/>
                  <a:gd name="connsiteY47" fmla="*/ 240514 h 1921671"/>
                  <a:gd name="connsiteX48" fmla="*/ 419098 w 1179149"/>
                  <a:gd name="connsiteY48" fmla="*/ 278613 h 1921671"/>
                  <a:gd name="connsiteX49" fmla="*/ 378617 w 1179149"/>
                  <a:gd name="connsiteY49" fmla="*/ 269089 h 1921671"/>
                  <a:gd name="connsiteX50" fmla="*/ 330992 w 1179149"/>
                  <a:gd name="connsiteY50" fmla="*/ 269089 h 1921671"/>
                  <a:gd name="connsiteX51" fmla="*/ 273842 w 1179149"/>
                  <a:gd name="connsiteY51" fmla="*/ 250039 h 1921671"/>
                  <a:gd name="connsiteX52" fmla="*/ 221455 w 1179149"/>
                  <a:gd name="connsiteY52" fmla="*/ 254801 h 1921671"/>
                  <a:gd name="connsiteX53" fmla="*/ 0 w 1179149"/>
                  <a:gd name="connsiteY53" fmla="*/ 0 h 1921671"/>
                  <a:gd name="connsiteX0" fmla="*/ 835815 w 1179149"/>
                  <a:gd name="connsiteY0" fmla="*/ 1921671 h 1921671"/>
                  <a:gd name="connsiteX1" fmla="*/ 869152 w 1179149"/>
                  <a:gd name="connsiteY1" fmla="*/ 1885953 h 1921671"/>
                  <a:gd name="connsiteX2" fmla="*/ 926302 w 1179149"/>
                  <a:gd name="connsiteY2" fmla="*/ 1852615 h 1921671"/>
                  <a:gd name="connsiteX3" fmla="*/ 926302 w 1179149"/>
                  <a:gd name="connsiteY3" fmla="*/ 1833565 h 1921671"/>
                  <a:gd name="connsiteX4" fmla="*/ 976309 w 1179149"/>
                  <a:gd name="connsiteY4" fmla="*/ 1797846 h 1921671"/>
                  <a:gd name="connsiteX5" fmla="*/ 1050127 w 1179149"/>
                  <a:gd name="connsiteY5" fmla="*/ 1764508 h 1921671"/>
                  <a:gd name="connsiteX6" fmla="*/ 1066796 w 1179149"/>
                  <a:gd name="connsiteY6" fmla="*/ 1659734 h 1921671"/>
                  <a:gd name="connsiteX7" fmla="*/ 1097752 w 1179149"/>
                  <a:gd name="connsiteY7" fmla="*/ 1638303 h 1921671"/>
                  <a:gd name="connsiteX8" fmla="*/ 1147759 w 1179149"/>
                  <a:gd name="connsiteY8" fmla="*/ 1631159 h 1921671"/>
                  <a:gd name="connsiteX9" fmla="*/ 1178715 w 1179149"/>
                  <a:gd name="connsiteY9" fmla="*/ 1609729 h 1921671"/>
                  <a:gd name="connsiteX10" fmla="*/ 1162046 w 1179149"/>
                  <a:gd name="connsiteY10" fmla="*/ 1543055 h 1921671"/>
                  <a:gd name="connsiteX11" fmla="*/ 1169190 w 1179149"/>
                  <a:gd name="connsiteY11" fmla="*/ 1493048 h 1921671"/>
                  <a:gd name="connsiteX12" fmla="*/ 1131090 w 1179149"/>
                  <a:gd name="connsiteY12" fmla="*/ 1395417 h 1921671"/>
                  <a:gd name="connsiteX13" fmla="*/ 1109659 w 1179149"/>
                  <a:gd name="connsiteY13" fmla="*/ 1354936 h 1921671"/>
                  <a:gd name="connsiteX14" fmla="*/ 1059652 w 1179149"/>
                  <a:gd name="connsiteY14" fmla="*/ 1297786 h 1921671"/>
                  <a:gd name="connsiteX15" fmla="*/ 1078702 w 1179149"/>
                  <a:gd name="connsiteY15" fmla="*/ 1245398 h 1921671"/>
                  <a:gd name="connsiteX16" fmla="*/ 1057271 w 1179149"/>
                  <a:gd name="connsiteY16" fmla="*/ 1226348 h 1921671"/>
                  <a:gd name="connsiteX17" fmla="*/ 1023934 w 1179149"/>
                  <a:gd name="connsiteY17" fmla="*/ 1159673 h 1921671"/>
                  <a:gd name="connsiteX18" fmla="*/ 1031077 w 1179149"/>
                  <a:gd name="connsiteY18" fmla="*/ 1131097 h 1921671"/>
                  <a:gd name="connsiteX19" fmla="*/ 1004884 w 1179149"/>
                  <a:gd name="connsiteY19" fmla="*/ 1100142 h 1921671"/>
                  <a:gd name="connsiteX20" fmla="*/ 919159 w 1179149"/>
                  <a:gd name="connsiteY20" fmla="*/ 1128716 h 1921671"/>
                  <a:gd name="connsiteX21" fmla="*/ 902491 w 1179149"/>
                  <a:gd name="connsiteY21" fmla="*/ 1076329 h 1921671"/>
                  <a:gd name="connsiteX22" fmla="*/ 826290 w 1179149"/>
                  <a:gd name="connsiteY22" fmla="*/ 1019179 h 1921671"/>
                  <a:gd name="connsiteX23" fmla="*/ 842960 w 1179149"/>
                  <a:gd name="connsiteY23" fmla="*/ 919167 h 1921671"/>
                  <a:gd name="connsiteX24" fmla="*/ 816766 w 1179149"/>
                  <a:gd name="connsiteY24" fmla="*/ 835823 h 1921671"/>
                  <a:gd name="connsiteX25" fmla="*/ 809622 w 1179149"/>
                  <a:gd name="connsiteY25" fmla="*/ 778673 h 1921671"/>
                  <a:gd name="connsiteX26" fmla="*/ 838197 w 1179149"/>
                  <a:gd name="connsiteY26" fmla="*/ 735811 h 1921671"/>
                  <a:gd name="connsiteX27" fmla="*/ 840578 w 1179149"/>
                  <a:gd name="connsiteY27" fmla="*/ 707236 h 1921671"/>
                  <a:gd name="connsiteX28" fmla="*/ 804860 w 1179149"/>
                  <a:gd name="connsiteY28" fmla="*/ 683423 h 1921671"/>
                  <a:gd name="connsiteX29" fmla="*/ 759616 w 1179149"/>
                  <a:gd name="connsiteY29" fmla="*/ 600081 h 1921671"/>
                  <a:gd name="connsiteX30" fmla="*/ 814385 w 1179149"/>
                  <a:gd name="connsiteY30" fmla="*/ 583413 h 1921671"/>
                  <a:gd name="connsiteX31" fmla="*/ 850103 w 1179149"/>
                  <a:gd name="connsiteY31" fmla="*/ 538169 h 1921671"/>
                  <a:gd name="connsiteX32" fmla="*/ 871535 w 1179149"/>
                  <a:gd name="connsiteY32" fmla="*/ 497688 h 1921671"/>
                  <a:gd name="connsiteX33" fmla="*/ 854866 w 1179149"/>
                  <a:gd name="connsiteY33" fmla="*/ 452444 h 1921671"/>
                  <a:gd name="connsiteX34" fmla="*/ 833436 w 1179149"/>
                  <a:gd name="connsiteY34" fmla="*/ 416725 h 1921671"/>
                  <a:gd name="connsiteX35" fmla="*/ 785811 w 1179149"/>
                  <a:gd name="connsiteY35" fmla="*/ 402438 h 1921671"/>
                  <a:gd name="connsiteX36" fmla="*/ 704848 w 1179149"/>
                  <a:gd name="connsiteY36" fmla="*/ 438157 h 1921671"/>
                  <a:gd name="connsiteX37" fmla="*/ 647698 w 1179149"/>
                  <a:gd name="connsiteY37" fmla="*/ 400057 h 1921671"/>
                  <a:gd name="connsiteX38" fmla="*/ 633411 w 1179149"/>
                  <a:gd name="connsiteY38" fmla="*/ 350050 h 1921671"/>
                  <a:gd name="connsiteX39" fmla="*/ 647698 w 1179149"/>
                  <a:gd name="connsiteY39" fmla="*/ 280994 h 1921671"/>
                  <a:gd name="connsiteX40" fmla="*/ 681036 w 1179149"/>
                  <a:gd name="connsiteY40" fmla="*/ 257182 h 1921671"/>
                  <a:gd name="connsiteX41" fmla="*/ 707229 w 1179149"/>
                  <a:gd name="connsiteY41" fmla="*/ 228607 h 1921671"/>
                  <a:gd name="connsiteX42" fmla="*/ 683417 w 1179149"/>
                  <a:gd name="connsiteY42" fmla="*/ 197651 h 1921671"/>
                  <a:gd name="connsiteX43" fmla="*/ 631029 w 1179149"/>
                  <a:gd name="connsiteY43" fmla="*/ 211939 h 1921671"/>
                  <a:gd name="connsiteX44" fmla="*/ 569117 w 1179149"/>
                  <a:gd name="connsiteY44" fmla="*/ 254801 h 1921671"/>
                  <a:gd name="connsiteX45" fmla="*/ 540542 w 1179149"/>
                  <a:gd name="connsiteY45" fmla="*/ 223845 h 1921671"/>
                  <a:gd name="connsiteX46" fmla="*/ 481011 w 1179149"/>
                  <a:gd name="connsiteY46" fmla="*/ 242895 h 1921671"/>
                  <a:gd name="connsiteX47" fmla="*/ 435767 w 1179149"/>
                  <a:gd name="connsiteY47" fmla="*/ 240514 h 1921671"/>
                  <a:gd name="connsiteX48" fmla="*/ 419098 w 1179149"/>
                  <a:gd name="connsiteY48" fmla="*/ 278613 h 1921671"/>
                  <a:gd name="connsiteX49" fmla="*/ 378617 w 1179149"/>
                  <a:gd name="connsiteY49" fmla="*/ 269089 h 1921671"/>
                  <a:gd name="connsiteX50" fmla="*/ 330992 w 1179149"/>
                  <a:gd name="connsiteY50" fmla="*/ 269089 h 1921671"/>
                  <a:gd name="connsiteX51" fmla="*/ 273842 w 1179149"/>
                  <a:gd name="connsiteY51" fmla="*/ 250039 h 1921671"/>
                  <a:gd name="connsiteX52" fmla="*/ 221455 w 1179149"/>
                  <a:gd name="connsiteY52" fmla="*/ 254801 h 1921671"/>
                  <a:gd name="connsiteX53" fmla="*/ 180974 w 1179149"/>
                  <a:gd name="connsiteY53" fmla="*/ 230989 h 1921671"/>
                  <a:gd name="connsiteX54" fmla="*/ 0 w 1179149"/>
                  <a:gd name="connsiteY54" fmla="*/ 0 h 1921671"/>
                  <a:gd name="connsiteX0" fmla="*/ 835815 w 1179149"/>
                  <a:gd name="connsiteY0" fmla="*/ 1921671 h 1921671"/>
                  <a:gd name="connsiteX1" fmla="*/ 869152 w 1179149"/>
                  <a:gd name="connsiteY1" fmla="*/ 1885953 h 1921671"/>
                  <a:gd name="connsiteX2" fmla="*/ 926302 w 1179149"/>
                  <a:gd name="connsiteY2" fmla="*/ 1852615 h 1921671"/>
                  <a:gd name="connsiteX3" fmla="*/ 926302 w 1179149"/>
                  <a:gd name="connsiteY3" fmla="*/ 1833565 h 1921671"/>
                  <a:gd name="connsiteX4" fmla="*/ 976309 w 1179149"/>
                  <a:gd name="connsiteY4" fmla="*/ 1797846 h 1921671"/>
                  <a:gd name="connsiteX5" fmla="*/ 1050127 w 1179149"/>
                  <a:gd name="connsiteY5" fmla="*/ 1764508 h 1921671"/>
                  <a:gd name="connsiteX6" fmla="*/ 1066796 w 1179149"/>
                  <a:gd name="connsiteY6" fmla="*/ 1659734 h 1921671"/>
                  <a:gd name="connsiteX7" fmla="*/ 1097752 w 1179149"/>
                  <a:gd name="connsiteY7" fmla="*/ 1638303 h 1921671"/>
                  <a:gd name="connsiteX8" fmla="*/ 1147759 w 1179149"/>
                  <a:gd name="connsiteY8" fmla="*/ 1631159 h 1921671"/>
                  <a:gd name="connsiteX9" fmla="*/ 1178715 w 1179149"/>
                  <a:gd name="connsiteY9" fmla="*/ 1609729 h 1921671"/>
                  <a:gd name="connsiteX10" fmla="*/ 1162046 w 1179149"/>
                  <a:gd name="connsiteY10" fmla="*/ 1543055 h 1921671"/>
                  <a:gd name="connsiteX11" fmla="*/ 1169190 w 1179149"/>
                  <a:gd name="connsiteY11" fmla="*/ 1493048 h 1921671"/>
                  <a:gd name="connsiteX12" fmla="*/ 1131090 w 1179149"/>
                  <a:gd name="connsiteY12" fmla="*/ 1395417 h 1921671"/>
                  <a:gd name="connsiteX13" fmla="*/ 1109659 w 1179149"/>
                  <a:gd name="connsiteY13" fmla="*/ 1354936 h 1921671"/>
                  <a:gd name="connsiteX14" fmla="*/ 1059652 w 1179149"/>
                  <a:gd name="connsiteY14" fmla="*/ 1297786 h 1921671"/>
                  <a:gd name="connsiteX15" fmla="*/ 1078702 w 1179149"/>
                  <a:gd name="connsiteY15" fmla="*/ 1245398 h 1921671"/>
                  <a:gd name="connsiteX16" fmla="*/ 1057271 w 1179149"/>
                  <a:gd name="connsiteY16" fmla="*/ 1226348 h 1921671"/>
                  <a:gd name="connsiteX17" fmla="*/ 1023934 w 1179149"/>
                  <a:gd name="connsiteY17" fmla="*/ 1159673 h 1921671"/>
                  <a:gd name="connsiteX18" fmla="*/ 1031077 w 1179149"/>
                  <a:gd name="connsiteY18" fmla="*/ 1131097 h 1921671"/>
                  <a:gd name="connsiteX19" fmla="*/ 1004884 w 1179149"/>
                  <a:gd name="connsiteY19" fmla="*/ 1100142 h 1921671"/>
                  <a:gd name="connsiteX20" fmla="*/ 919159 w 1179149"/>
                  <a:gd name="connsiteY20" fmla="*/ 1128716 h 1921671"/>
                  <a:gd name="connsiteX21" fmla="*/ 902491 w 1179149"/>
                  <a:gd name="connsiteY21" fmla="*/ 1076329 h 1921671"/>
                  <a:gd name="connsiteX22" fmla="*/ 826290 w 1179149"/>
                  <a:gd name="connsiteY22" fmla="*/ 1019179 h 1921671"/>
                  <a:gd name="connsiteX23" fmla="*/ 842960 w 1179149"/>
                  <a:gd name="connsiteY23" fmla="*/ 919167 h 1921671"/>
                  <a:gd name="connsiteX24" fmla="*/ 816766 w 1179149"/>
                  <a:gd name="connsiteY24" fmla="*/ 835823 h 1921671"/>
                  <a:gd name="connsiteX25" fmla="*/ 809622 w 1179149"/>
                  <a:gd name="connsiteY25" fmla="*/ 778673 h 1921671"/>
                  <a:gd name="connsiteX26" fmla="*/ 838197 w 1179149"/>
                  <a:gd name="connsiteY26" fmla="*/ 735811 h 1921671"/>
                  <a:gd name="connsiteX27" fmla="*/ 840578 w 1179149"/>
                  <a:gd name="connsiteY27" fmla="*/ 707236 h 1921671"/>
                  <a:gd name="connsiteX28" fmla="*/ 804860 w 1179149"/>
                  <a:gd name="connsiteY28" fmla="*/ 683423 h 1921671"/>
                  <a:gd name="connsiteX29" fmla="*/ 759616 w 1179149"/>
                  <a:gd name="connsiteY29" fmla="*/ 600081 h 1921671"/>
                  <a:gd name="connsiteX30" fmla="*/ 814385 w 1179149"/>
                  <a:gd name="connsiteY30" fmla="*/ 583413 h 1921671"/>
                  <a:gd name="connsiteX31" fmla="*/ 850103 w 1179149"/>
                  <a:gd name="connsiteY31" fmla="*/ 538169 h 1921671"/>
                  <a:gd name="connsiteX32" fmla="*/ 871535 w 1179149"/>
                  <a:gd name="connsiteY32" fmla="*/ 497688 h 1921671"/>
                  <a:gd name="connsiteX33" fmla="*/ 854866 w 1179149"/>
                  <a:gd name="connsiteY33" fmla="*/ 452444 h 1921671"/>
                  <a:gd name="connsiteX34" fmla="*/ 833436 w 1179149"/>
                  <a:gd name="connsiteY34" fmla="*/ 416725 h 1921671"/>
                  <a:gd name="connsiteX35" fmla="*/ 785811 w 1179149"/>
                  <a:gd name="connsiteY35" fmla="*/ 402438 h 1921671"/>
                  <a:gd name="connsiteX36" fmla="*/ 704848 w 1179149"/>
                  <a:gd name="connsiteY36" fmla="*/ 438157 h 1921671"/>
                  <a:gd name="connsiteX37" fmla="*/ 647698 w 1179149"/>
                  <a:gd name="connsiteY37" fmla="*/ 400057 h 1921671"/>
                  <a:gd name="connsiteX38" fmla="*/ 633411 w 1179149"/>
                  <a:gd name="connsiteY38" fmla="*/ 350050 h 1921671"/>
                  <a:gd name="connsiteX39" fmla="*/ 647698 w 1179149"/>
                  <a:gd name="connsiteY39" fmla="*/ 280994 h 1921671"/>
                  <a:gd name="connsiteX40" fmla="*/ 681036 w 1179149"/>
                  <a:gd name="connsiteY40" fmla="*/ 257182 h 1921671"/>
                  <a:gd name="connsiteX41" fmla="*/ 707229 w 1179149"/>
                  <a:gd name="connsiteY41" fmla="*/ 228607 h 1921671"/>
                  <a:gd name="connsiteX42" fmla="*/ 683417 w 1179149"/>
                  <a:gd name="connsiteY42" fmla="*/ 197651 h 1921671"/>
                  <a:gd name="connsiteX43" fmla="*/ 631029 w 1179149"/>
                  <a:gd name="connsiteY43" fmla="*/ 211939 h 1921671"/>
                  <a:gd name="connsiteX44" fmla="*/ 569117 w 1179149"/>
                  <a:gd name="connsiteY44" fmla="*/ 254801 h 1921671"/>
                  <a:gd name="connsiteX45" fmla="*/ 540542 w 1179149"/>
                  <a:gd name="connsiteY45" fmla="*/ 223845 h 1921671"/>
                  <a:gd name="connsiteX46" fmla="*/ 481011 w 1179149"/>
                  <a:gd name="connsiteY46" fmla="*/ 242895 h 1921671"/>
                  <a:gd name="connsiteX47" fmla="*/ 435767 w 1179149"/>
                  <a:gd name="connsiteY47" fmla="*/ 240514 h 1921671"/>
                  <a:gd name="connsiteX48" fmla="*/ 419098 w 1179149"/>
                  <a:gd name="connsiteY48" fmla="*/ 278613 h 1921671"/>
                  <a:gd name="connsiteX49" fmla="*/ 378617 w 1179149"/>
                  <a:gd name="connsiteY49" fmla="*/ 269089 h 1921671"/>
                  <a:gd name="connsiteX50" fmla="*/ 330992 w 1179149"/>
                  <a:gd name="connsiteY50" fmla="*/ 269089 h 1921671"/>
                  <a:gd name="connsiteX51" fmla="*/ 273842 w 1179149"/>
                  <a:gd name="connsiteY51" fmla="*/ 250039 h 1921671"/>
                  <a:gd name="connsiteX52" fmla="*/ 221455 w 1179149"/>
                  <a:gd name="connsiteY52" fmla="*/ 254801 h 1921671"/>
                  <a:gd name="connsiteX53" fmla="*/ 180974 w 1179149"/>
                  <a:gd name="connsiteY53" fmla="*/ 230989 h 1921671"/>
                  <a:gd name="connsiteX54" fmla="*/ 133349 w 1179149"/>
                  <a:gd name="connsiteY54" fmla="*/ 269089 h 1921671"/>
                  <a:gd name="connsiteX55" fmla="*/ 0 w 1179149"/>
                  <a:gd name="connsiteY55" fmla="*/ 0 h 1921671"/>
                  <a:gd name="connsiteX0" fmla="*/ 835815 w 1179149"/>
                  <a:gd name="connsiteY0" fmla="*/ 1921671 h 1921671"/>
                  <a:gd name="connsiteX1" fmla="*/ 869152 w 1179149"/>
                  <a:gd name="connsiteY1" fmla="*/ 1885953 h 1921671"/>
                  <a:gd name="connsiteX2" fmla="*/ 926302 w 1179149"/>
                  <a:gd name="connsiteY2" fmla="*/ 1852615 h 1921671"/>
                  <a:gd name="connsiteX3" fmla="*/ 926302 w 1179149"/>
                  <a:gd name="connsiteY3" fmla="*/ 1833565 h 1921671"/>
                  <a:gd name="connsiteX4" fmla="*/ 976309 w 1179149"/>
                  <a:gd name="connsiteY4" fmla="*/ 1797846 h 1921671"/>
                  <a:gd name="connsiteX5" fmla="*/ 1050127 w 1179149"/>
                  <a:gd name="connsiteY5" fmla="*/ 1764508 h 1921671"/>
                  <a:gd name="connsiteX6" fmla="*/ 1066796 w 1179149"/>
                  <a:gd name="connsiteY6" fmla="*/ 1659734 h 1921671"/>
                  <a:gd name="connsiteX7" fmla="*/ 1097752 w 1179149"/>
                  <a:gd name="connsiteY7" fmla="*/ 1638303 h 1921671"/>
                  <a:gd name="connsiteX8" fmla="*/ 1147759 w 1179149"/>
                  <a:gd name="connsiteY8" fmla="*/ 1631159 h 1921671"/>
                  <a:gd name="connsiteX9" fmla="*/ 1178715 w 1179149"/>
                  <a:gd name="connsiteY9" fmla="*/ 1609729 h 1921671"/>
                  <a:gd name="connsiteX10" fmla="*/ 1162046 w 1179149"/>
                  <a:gd name="connsiteY10" fmla="*/ 1543055 h 1921671"/>
                  <a:gd name="connsiteX11" fmla="*/ 1169190 w 1179149"/>
                  <a:gd name="connsiteY11" fmla="*/ 1493048 h 1921671"/>
                  <a:gd name="connsiteX12" fmla="*/ 1131090 w 1179149"/>
                  <a:gd name="connsiteY12" fmla="*/ 1395417 h 1921671"/>
                  <a:gd name="connsiteX13" fmla="*/ 1109659 w 1179149"/>
                  <a:gd name="connsiteY13" fmla="*/ 1354936 h 1921671"/>
                  <a:gd name="connsiteX14" fmla="*/ 1059652 w 1179149"/>
                  <a:gd name="connsiteY14" fmla="*/ 1297786 h 1921671"/>
                  <a:gd name="connsiteX15" fmla="*/ 1078702 w 1179149"/>
                  <a:gd name="connsiteY15" fmla="*/ 1245398 h 1921671"/>
                  <a:gd name="connsiteX16" fmla="*/ 1057271 w 1179149"/>
                  <a:gd name="connsiteY16" fmla="*/ 1226348 h 1921671"/>
                  <a:gd name="connsiteX17" fmla="*/ 1023934 w 1179149"/>
                  <a:gd name="connsiteY17" fmla="*/ 1159673 h 1921671"/>
                  <a:gd name="connsiteX18" fmla="*/ 1031077 w 1179149"/>
                  <a:gd name="connsiteY18" fmla="*/ 1131097 h 1921671"/>
                  <a:gd name="connsiteX19" fmla="*/ 1004884 w 1179149"/>
                  <a:gd name="connsiteY19" fmla="*/ 1100142 h 1921671"/>
                  <a:gd name="connsiteX20" fmla="*/ 919159 w 1179149"/>
                  <a:gd name="connsiteY20" fmla="*/ 1128716 h 1921671"/>
                  <a:gd name="connsiteX21" fmla="*/ 902491 w 1179149"/>
                  <a:gd name="connsiteY21" fmla="*/ 1076329 h 1921671"/>
                  <a:gd name="connsiteX22" fmla="*/ 826290 w 1179149"/>
                  <a:gd name="connsiteY22" fmla="*/ 1019179 h 1921671"/>
                  <a:gd name="connsiteX23" fmla="*/ 842960 w 1179149"/>
                  <a:gd name="connsiteY23" fmla="*/ 919167 h 1921671"/>
                  <a:gd name="connsiteX24" fmla="*/ 816766 w 1179149"/>
                  <a:gd name="connsiteY24" fmla="*/ 835823 h 1921671"/>
                  <a:gd name="connsiteX25" fmla="*/ 809622 w 1179149"/>
                  <a:gd name="connsiteY25" fmla="*/ 778673 h 1921671"/>
                  <a:gd name="connsiteX26" fmla="*/ 838197 w 1179149"/>
                  <a:gd name="connsiteY26" fmla="*/ 735811 h 1921671"/>
                  <a:gd name="connsiteX27" fmla="*/ 840578 w 1179149"/>
                  <a:gd name="connsiteY27" fmla="*/ 707236 h 1921671"/>
                  <a:gd name="connsiteX28" fmla="*/ 804860 w 1179149"/>
                  <a:gd name="connsiteY28" fmla="*/ 683423 h 1921671"/>
                  <a:gd name="connsiteX29" fmla="*/ 759616 w 1179149"/>
                  <a:gd name="connsiteY29" fmla="*/ 600081 h 1921671"/>
                  <a:gd name="connsiteX30" fmla="*/ 814385 w 1179149"/>
                  <a:gd name="connsiteY30" fmla="*/ 583413 h 1921671"/>
                  <a:gd name="connsiteX31" fmla="*/ 850103 w 1179149"/>
                  <a:gd name="connsiteY31" fmla="*/ 538169 h 1921671"/>
                  <a:gd name="connsiteX32" fmla="*/ 871535 w 1179149"/>
                  <a:gd name="connsiteY32" fmla="*/ 497688 h 1921671"/>
                  <a:gd name="connsiteX33" fmla="*/ 854866 w 1179149"/>
                  <a:gd name="connsiteY33" fmla="*/ 452444 h 1921671"/>
                  <a:gd name="connsiteX34" fmla="*/ 833436 w 1179149"/>
                  <a:gd name="connsiteY34" fmla="*/ 416725 h 1921671"/>
                  <a:gd name="connsiteX35" fmla="*/ 785811 w 1179149"/>
                  <a:gd name="connsiteY35" fmla="*/ 402438 h 1921671"/>
                  <a:gd name="connsiteX36" fmla="*/ 704848 w 1179149"/>
                  <a:gd name="connsiteY36" fmla="*/ 438157 h 1921671"/>
                  <a:gd name="connsiteX37" fmla="*/ 647698 w 1179149"/>
                  <a:gd name="connsiteY37" fmla="*/ 400057 h 1921671"/>
                  <a:gd name="connsiteX38" fmla="*/ 633411 w 1179149"/>
                  <a:gd name="connsiteY38" fmla="*/ 350050 h 1921671"/>
                  <a:gd name="connsiteX39" fmla="*/ 647698 w 1179149"/>
                  <a:gd name="connsiteY39" fmla="*/ 280994 h 1921671"/>
                  <a:gd name="connsiteX40" fmla="*/ 681036 w 1179149"/>
                  <a:gd name="connsiteY40" fmla="*/ 257182 h 1921671"/>
                  <a:gd name="connsiteX41" fmla="*/ 707229 w 1179149"/>
                  <a:gd name="connsiteY41" fmla="*/ 228607 h 1921671"/>
                  <a:gd name="connsiteX42" fmla="*/ 683417 w 1179149"/>
                  <a:gd name="connsiteY42" fmla="*/ 197651 h 1921671"/>
                  <a:gd name="connsiteX43" fmla="*/ 631029 w 1179149"/>
                  <a:gd name="connsiteY43" fmla="*/ 211939 h 1921671"/>
                  <a:gd name="connsiteX44" fmla="*/ 569117 w 1179149"/>
                  <a:gd name="connsiteY44" fmla="*/ 254801 h 1921671"/>
                  <a:gd name="connsiteX45" fmla="*/ 540542 w 1179149"/>
                  <a:gd name="connsiteY45" fmla="*/ 223845 h 1921671"/>
                  <a:gd name="connsiteX46" fmla="*/ 481011 w 1179149"/>
                  <a:gd name="connsiteY46" fmla="*/ 242895 h 1921671"/>
                  <a:gd name="connsiteX47" fmla="*/ 435767 w 1179149"/>
                  <a:gd name="connsiteY47" fmla="*/ 240514 h 1921671"/>
                  <a:gd name="connsiteX48" fmla="*/ 419098 w 1179149"/>
                  <a:gd name="connsiteY48" fmla="*/ 278613 h 1921671"/>
                  <a:gd name="connsiteX49" fmla="*/ 378617 w 1179149"/>
                  <a:gd name="connsiteY49" fmla="*/ 269089 h 1921671"/>
                  <a:gd name="connsiteX50" fmla="*/ 330992 w 1179149"/>
                  <a:gd name="connsiteY50" fmla="*/ 269089 h 1921671"/>
                  <a:gd name="connsiteX51" fmla="*/ 273842 w 1179149"/>
                  <a:gd name="connsiteY51" fmla="*/ 250039 h 1921671"/>
                  <a:gd name="connsiteX52" fmla="*/ 221455 w 1179149"/>
                  <a:gd name="connsiteY52" fmla="*/ 254801 h 1921671"/>
                  <a:gd name="connsiteX53" fmla="*/ 180974 w 1179149"/>
                  <a:gd name="connsiteY53" fmla="*/ 230989 h 1921671"/>
                  <a:gd name="connsiteX54" fmla="*/ 133349 w 1179149"/>
                  <a:gd name="connsiteY54" fmla="*/ 269089 h 1921671"/>
                  <a:gd name="connsiteX55" fmla="*/ 73818 w 1179149"/>
                  <a:gd name="connsiteY55" fmla="*/ 266708 h 1921671"/>
                  <a:gd name="connsiteX56" fmla="*/ 0 w 1179149"/>
                  <a:gd name="connsiteY56" fmla="*/ 0 h 1921671"/>
                  <a:gd name="connsiteX0" fmla="*/ 835815 w 1179149"/>
                  <a:gd name="connsiteY0" fmla="*/ 1921671 h 1921671"/>
                  <a:gd name="connsiteX1" fmla="*/ 869152 w 1179149"/>
                  <a:gd name="connsiteY1" fmla="*/ 1885953 h 1921671"/>
                  <a:gd name="connsiteX2" fmla="*/ 926302 w 1179149"/>
                  <a:gd name="connsiteY2" fmla="*/ 1852615 h 1921671"/>
                  <a:gd name="connsiteX3" fmla="*/ 926302 w 1179149"/>
                  <a:gd name="connsiteY3" fmla="*/ 1833565 h 1921671"/>
                  <a:gd name="connsiteX4" fmla="*/ 976309 w 1179149"/>
                  <a:gd name="connsiteY4" fmla="*/ 1797846 h 1921671"/>
                  <a:gd name="connsiteX5" fmla="*/ 1050127 w 1179149"/>
                  <a:gd name="connsiteY5" fmla="*/ 1764508 h 1921671"/>
                  <a:gd name="connsiteX6" fmla="*/ 1066796 w 1179149"/>
                  <a:gd name="connsiteY6" fmla="*/ 1659734 h 1921671"/>
                  <a:gd name="connsiteX7" fmla="*/ 1097752 w 1179149"/>
                  <a:gd name="connsiteY7" fmla="*/ 1638303 h 1921671"/>
                  <a:gd name="connsiteX8" fmla="*/ 1147759 w 1179149"/>
                  <a:gd name="connsiteY8" fmla="*/ 1631159 h 1921671"/>
                  <a:gd name="connsiteX9" fmla="*/ 1178715 w 1179149"/>
                  <a:gd name="connsiteY9" fmla="*/ 1609729 h 1921671"/>
                  <a:gd name="connsiteX10" fmla="*/ 1162046 w 1179149"/>
                  <a:gd name="connsiteY10" fmla="*/ 1543055 h 1921671"/>
                  <a:gd name="connsiteX11" fmla="*/ 1169190 w 1179149"/>
                  <a:gd name="connsiteY11" fmla="*/ 1493048 h 1921671"/>
                  <a:gd name="connsiteX12" fmla="*/ 1131090 w 1179149"/>
                  <a:gd name="connsiteY12" fmla="*/ 1395417 h 1921671"/>
                  <a:gd name="connsiteX13" fmla="*/ 1109659 w 1179149"/>
                  <a:gd name="connsiteY13" fmla="*/ 1354936 h 1921671"/>
                  <a:gd name="connsiteX14" fmla="*/ 1059652 w 1179149"/>
                  <a:gd name="connsiteY14" fmla="*/ 1297786 h 1921671"/>
                  <a:gd name="connsiteX15" fmla="*/ 1078702 w 1179149"/>
                  <a:gd name="connsiteY15" fmla="*/ 1245398 h 1921671"/>
                  <a:gd name="connsiteX16" fmla="*/ 1057271 w 1179149"/>
                  <a:gd name="connsiteY16" fmla="*/ 1226348 h 1921671"/>
                  <a:gd name="connsiteX17" fmla="*/ 1023934 w 1179149"/>
                  <a:gd name="connsiteY17" fmla="*/ 1159673 h 1921671"/>
                  <a:gd name="connsiteX18" fmla="*/ 1031077 w 1179149"/>
                  <a:gd name="connsiteY18" fmla="*/ 1131097 h 1921671"/>
                  <a:gd name="connsiteX19" fmla="*/ 1004884 w 1179149"/>
                  <a:gd name="connsiteY19" fmla="*/ 1100142 h 1921671"/>
                  <a:gd name="connsiteX20" fmla="*/ 919159 w 1179149"/>
                  <a:gd name="connsiteY20" fmla="*/ 1128716 h 1921671"/>
                  <a:gd name="connsiteX21" fmla="*/ 902491 w 1179149"/>
                  <a:gd name="connsiteY21" fmla="*/ 1076329 h 1921671"/>
                  <a:gd name="connsiteX22" fmla="*/ 826290 w 1179149"/>
                  <a:gd name="connsiteY22" fmla="*/ 1019179 h 1921671"/>
                  <a:gd name="connsiteX23" fmla="*/ 842960 w 1179149"/>
                  <a:gd name="connsiteY23" fmla="*/ 919167 h 1921671"/>
                  <a:gd name="connsiteX24" fmla="*/ 816766 w 1179149"/>
                  <a:gd name="connsiteY24" fmla="*/ 835823 h 1921671"/>
                  <a:gd name="connsiteX25" fmla="*/ 809622 w 1179149"/>
                  <a:gd name="connsiteY25" fmla="*/ 778673 h 1921671"/>
                  <a:gd name="connsiteX26" fmla="*/ 838197 w 1179149"/>
                  <a:gd name="connsiteY26" fmla="*/ 735811 h 1921671"/>
                  <a:gd name="connsiteX27" fmla="*/ 840578 w 1179149"/>
                  <a:gd name="connsiteY27" fmla="*/ 707236 h 1921671"/>
                  <a:gd name="connsiteX28" fmla="*/ 804860 w 1179149"/>
                  <a:gd name="connsiteY28" fmla="*/ 683423 h 1921671"/>
                  <a:gd name="connsiteX29" fmla="*/ 759616 w 1179149"/>
                  <a:gd name="connsiteY29" fmla="*/ 600081 h 1921671"/>
                  <a:gd name="connsiteX30" fmla="*/ 814385 w 1179149"/>
                  <a:gd name="connsiteY30" fmla="*/ 583413 h 1921671"/>
                  <a:gd name="connsiteX31" fmla="*/ 850103 w 1179149"/>
                  <a:gd name="connsiteY31" fmla="*/ 538169 h 1921671"/>
                  <a:gd name="connsiteX32" fmla="*/ 871535 w 1179149"/>
                  <a:gd name="connsiteY32" fmla="*/ 497688 h 1921671"/>
                  <a:gd name="connsiteX33" fmla="*/ 854866 w 1179149"/>
                  <a:gd name="connsiteY33" fmla="*/ 452444 h 1921671"/>
                  <a:gd name="connsiteX34" fmla="*/ 833436 w 1179149"/>
                  <a:gd name="connsiteY34" fmla="*/ 416725 h 1921671"/>
                  <a:gd name="connsiteX35" fmla="*/ 785811 w 1179149"/>
                  <a:gd name="connsiteY35" fmla="*/ 402438 h 1921671"/>
                  <a:gd name="connsiteX36" fmla="*/ 704848 w 1179149"/>
                  <a:gd name="connsiteY36" fmla="*/ 438157 h 1921671"/>
                  <a:gd name="connsiteX37" fmla="*/ 647698 w 1179149"/>
                  <a:gd name="connsiteY37" fmla="*/ 400057 h 1921671"/>
                  <a:gd name="connsiteX38" fmla="*/ 633411 w 1179149"/>
                  <a:gd name="connsiteY38" fmla="*/ 350050 h 1921671"/>
                  <a:gd name="connsiteX39" fmla="*/ 647698 w 1179149"/>
                  <a:gd name="connsiteY39" fmla="*/ 280994 h 1921671"/>
                  <a:gd name="connsiteX40" fmla="*/ 681036 w 1179149"/>
                  <a:gd name="connsiteY40" fmla="*/ 257182 h 1921671"/>
                  <a:gd name="connsiteX41" fmla="*/ 707229 w 1179149"/>
                  <a:gd name="connsiteY41" fmla="*/ 228607 h 1921671"/>
                  <a:gd name="connsiteX42" fmla="*/ 683417 w 1179149"/>
                  <a:gd name="connsiteY42" fmla="*/ 197651 h 1921671"/>
                  <a:gd name="connsiteX43" fmla="*/ 631029 w 1179149"/>
                  <a:gd name="connsiteY43" fmla="*/ 211939 h 1921671"/>
                  <a:gd name="connsiteX44" fmla="*/ 569117 w 1179149"/>
                  <a:gd name="connsiteY44" fmla="*/ 254801 h 1921671"/>
                  <a:gd name="connsiteX45" fmla="*/ 540542 w 1179149"/>
                  <a:gd name="connsiteY45" fmla="*/ 223845 h 1921671"/>
                  <a:gd name="connsiteX46" fmla="*/ 481011 w 1179149"/>
                  <a:gd name="connsiteY46" fmla="*/ 242895 h 1921671"/>
                  <a:gd name="connsiteX47" fmla="*/ 435767 w 1179149"/>
                  <a:gd name="connsiteY47" fmla="*/ 240514 h 1921671"/>
                  <a:gd name="connsiteX48" fmla="*/ 419098 w 1179149"/>
                  <a:gd name="connsiteY48" fmla="*/ 278613 h 1921671"/>
                  <a:gd name="connsiteX49" fmla="*/ 378617 w 1179149"/>
                  <a:gd name="connsiteY49" fmla="*/ 269089 h 1921671"/>
                  <a:gd name="connsiteX50" fmla="*/ 330992 w 1179149"/>
                  <a:gd name="connsiteY50" fmla="*/ 269089 h 1921671"/>
                  <a:gd name="connsiteX51" fmla="*/ 273842 w 1179149"/>
                  <a:gd name="connsiteY51" fmla="*/ 250039 h 1921671"/>
                  <a:gd name="connsiteX52" fmla="*/ 221455 w 1179149"/>
                  <a:gd name="connsiteY52" fmla="*/ 254801 h 1921671"/>
                  <a:gd name="connsiteX53" fmla="*/ 180974 w 1179149"/>
                  <a:gd name="connsiteY53" fmla="*/ 230989 h 1921671"/>
                  <a:gd name="connsiteX54" fmla="*/ 133349 w 1179149"/>
                  <a:gd name="connsiteY54" fmla="*/ 269089 h 1921671"/>
                  <a:gd name="connsiteX55" fmla="*/ 73818 w 1179149"/>
                  <a:gd name="connsiteY55" fmla="*/ 266708 h 1921671"/>
                  <a:gd name="connsiteX56" fmla="*/ 19049 w 1179149"/>
                  <a:gd name="connsiteY56" fmla="*/ 233370 h 1921671"/>
                  <a:gd name="connsiteX57" fmla="*/ 0 w 1179149"/>
                  <a:gd name="connsiteY57" fmla="*/ 0 h 1921671"/>
                  <a:gd name="connsiteX0" fmla="*/ 1023934 w 1367268"/>
                  <a:gd name="connsiteY0" fmla="*/ 1850233 h 1850233"/>
                  <a:gd name="connsiteX1" fmla="*/ 1057271 w 1367268"/>
                  <a:gd name="connsiteY1" fmla="*/ 1814515 h 1850233"/>
                  <a:gd name="connsiteX2" fmla="*/ 1114421 w 1367268"/>
                  <a:gd name="connsiteY2" fmla="*/ 1781177 h 1850233"/>
                  <a:gd name="connsiteX3" fmla="*/ 1114421 w 1367268"/>
                  <a:gd name="connsiteY3" fmla="*/ 1762127 h 1850233"/>
                  <a:gd name="connsiteX4" fmla="*/ 1164428 w 1367268"/>
                  <a:gd name="connsiteY4" fmla="*/ 1726408 h 1850233"/>
                  <a:gd name="connsiteX5" fmla="*/ 1238246 w 1367268"/>
                  <a:gd name="connsiteY5" fmla="*/ 1693070 h 1850233"/>
                  <a:gd name="connsiteX6" fmla="*/ 1254915 w 1367268"/>
                  <a:gd name="connsiteY6" fmla="*/ 1588296 h 1850233"/>
                  <a:gd name="connsiteX7" fmla="*/ 1285871 w 1367268"/>
                  <a:gd name="connsiteY7" fmla="*/ 1566865 h 1850233"/>
                  <a:gd name="connsiteX8" fmla="*/ 1335878 w 1367268"/>
                  <a:gd name="connsiteY8" fmla="*/ 1559721 h 1850233"/>
                  <a:gd name="connsiteX9" fmla="*/ 1366834 w 1367268"/>
                  <a:gd name="connsiteY9" fmla="*/ 1538291 h 1850233"/>
                  <a:gd name="connsiteX10" fmla="*/ 1350165 w 1367268"/>
                  <a:gd name="connsiteY10" fmla="*/ 1471617 h 1850233"/>
                  <a:gd name="connsiteX11" fmla="*/ 1357309 w 1367268"/>
                  <a:gd name="connsiteY11" fmla="*/ 1421610 h 1850233"/>
                  <a:gd name="connsiteX12" fmla="*/ 1319209 w 1367268"/>
                  <a:gd name="connsiteY12" fmla="*/ 1323979 h 1850233"/>
                  <a:gd name="connsiteX13" fmla="*/ 1297778 w 1367268"/>
                  <a:gd name="connsiteY13" fmla="*/ 1283498 h 1850233"/>
                  <a:gd name="connsiteX14" fmla="*/ 1247771 w 1367268"/>
                  <a:gd name="connsiteY14" fmla="*/ 1226348 h 1850233"/>
                  <a:gd name="connsiteX15" fmla="*/ 1266821 w 1367268"/>
                  <a:gd name="connsiteY15" fmla="*/ 1173960 h 1850233"/>
                  <a:gd name="connsiteX16" fmla="*/ 1245390 w 1367268"/>
                  <a:gd name="connsiteY16" fmla="*/ 1154910 h 1850233"/>
                  <a:gd name="connsiteX17" fmla="*/ 1212053 w 1367268"/>
                  <a:gd name="connsiteY17" fmla="*/ 1088235 h 1850233"/>
                  <a:gd name="connsiteX18" fmla="*/ 1219196 w 1367268"/>
                  <a:gd name="connsiteY18" fmla="*/ 1059659 h 1850233"/>
                  <a:gd name="connsiteX19" fmla="*/ 1193003 w 1367268"/>
                  <a:gd name="connsiteY19" fmla="*/ 1028704 h 1850233"/>
                  <a:gd name="connsiteX20" fmla="*/ 1107278 w 1367268"/>
                  <a:gd name="connsiteY20" fmla="*/ 1057278 h 1850233"/>
                  <a:gd name="connsiteX21" fmla="*/ 1090610 w 1367268"/>
                  <a:gd name="connsiteY21" fmla="*/ 1004891 h 1850233"/>
                  <a:gd name="connsiteX22" fmla="*/ 1014409 w 1367268"/>
                  <a:gd name="connsiteY22" fmla="*/ 947741 h 1850233"/>
                  <a:gd name="connsiteX23" fmla="*/ 1031079 w 1367268"/>
                  <a:gd name="connsiteY23" fmla="*/ 847729 h 1850233"/>
                  <a:gd name="connsiteX24" fmla="*/ 1004885 w 1367268"/>
                  <a:gd name="connsiteY24" fmla="*/ 764385 h 1850233"/>
                  <a:gd name="connsiteX25" fmla="*/ 997741 w 1367268"/>
                  <a:gd name="connsiteY25" fmla="*/ 707235 h 1850233"/>
                  <a:gd name="connsiteX26" fmla="*/ 1026316 w 1367268"/>
                  <a:gd name="connsiteY26" fmla="*/ 664373 h 1850233"/>
                  <a:gd name="connsiteX27" fmla="*/ 1028697 w 1367268"/>
                  <a:gd name="connsiteY27" fmla="*/ 635798 h 1850233"/>
                  <a:gd name="connsiteX28" fmla="*/ 992979 w 1367268"/>
                  <a:gd name="connsiteY28" fmla="*/ 611985 h 1850233"/>
                  <a:gd name="connsiteX29" fmla="*/ 947735 w 1367268"/>
                  <a:gd name="connsiteY29" fmla="*/ 528643 h 1850233"/>
                  <a:gd name="connsiteX30" fmla="*/ 1002504 w 1367268"/>
                  <a:gd name="connsiteY30" fmla="*/ 511975 h 1850233"/>
                  <a:gd name="connsiteX31" fmla="*/ 1038222 w 1367268"/>
                  <a:gd name="connsiteY31" fmla="*/ 466731 h 1850233"/>
                  <a:gd name="connsiteX32" fmla="*/ 1059654 w 1367268"/>
                  <a:gd name="connsiteY32" fmla="*/ 426250 h 1850233"/>
                  <a:gd name="connsiteX33" fmla="*/ 1042985 w 1367268"/>
                  <a:gd name="connsiteY33" fmla="*/ 381006 h 1850233"/>
                  <a:gd name="connsiteX34" fmla="*/ 1021555 w 1367268"/>
                  <a:gd name="connsiteY34" fmla="*/ 345287 h 1850233"/>
                  <a:gd name="connsiteX35" fmla="*/ 973930 w 1367268"/>
                  <a:gd name="connsiteY35" fmla="*/ 331000 h 1850233"/>
                  <a:gd name="connsiteX36" fmla="*/ 892967 w 1367268"/>
                  <a:gd name="connsiteY36" fmla="*/ 366719 h 1850233"/>
                  <a:gd name="connsiteX37" fmla="*/ 835817 w 1367268"/>
                  <a:gd name="connsiteY37" fmla="*/ 328619 h 1850233"/>
                  <a:gd name="connsiteX38" fmla="*/ 821530 w 1367268"/>
                  <a:gd name="connsiteY38" fmla="*/ 278612 h 1850233"/>
                  <a:gd name="connsiteX39" fmla="*/ 835817 w 1367268"/>
                  <a:gd name="connsiteY39" fmla="*/ 209556 h 1850233"/>
                  <a:gd name="connsiteX40" fmla="*/ 869155 w 1367268"/>
                  <a:gd name="connsiteY40" fmla="*/ 185744 h 1850233"/>
                  <a:gd name="connsiteX41" fmla="*/ 895348 w 1367268"/>
                  <a:gd name="connsiteY41" fmla="*/ 157169 h 1850233"/>
                  <a:gd name="connsiteX42" fmla="*/ 871536 w 1367268"/>
                  <a:gd name="connsiteY42" fmla="*/ 126213 h 1850233"/>
                  <a:gd name="connsiteX43" fmla="*/ 819148 w 1367268"/>
                  <a:gd name="connsiteY43" fmla="*/ 140501 h 1850233"/>
                  <a:gd name="connsiteX44" fmla="*/ 757236 w 1367268"/>
                  <a:gd name="connsiteY44" fmla="*/ 183363 h 1850233"/>
                  <a:gd name="connsiteX45" fmla="*/ 728661 w 1367268"/>
                  <a:gd name="connsiteY45" fmla="*/ 152407 h 1850233"/>
                  <a:gd name="connsiteX46" fmla="*/ 669130 w 1367268"/>
                  <a:gd name="connsiteY46" fmla="*/ 171457 h 1850233"/>
                  <a:gd name="connsiteX47" fmla="*/ 623886 w 1367268"/>
                  <a:gd name="connsiteY47" fmla="*/ 169076 h 1850233"/>
                  <a:gd name="connsiteX48" fmla="*/ 607217 w 1367268"/>
                  <a:gd name="connsiteY48" fmla="*/ 207175 h 1850233"/>
                  <a:gd name="connsiteX49" fmla="*/ 566736 w 1367268"/>
                  <a:gd name="connsiteY49" fmla="*/ 197651 h 1850233"/>
                  <a:gd name="connsiteX50" fmla="*/ 519111 w 1367268"/>
                  <a:gd name="connsiteY50" fmla="*/ 197651 h 1850233"/>
                  <a:gd name="connsiteX51" fmla="*/ 461961 w 1367268"/>
                  <a:gd name="connsiteY51" fmla="*/ 178601 h 1850233"/>
                  <a:gd name="connsiteX52" fmla="*/ 409574 w 1367268"/>
                  <a:gd name="connsiteY52" fmla="*/ 183363 h 1850233"/>
                  <a:gd name="connsiteX53" fmla="*/ 369093 w 1367268"/>
                  <a:gd name="connsiteY53" fmla="*/ 159551 h 1850233"/>
                  <a:gd name="connsiteX54" fmla="*/ 321468 w 1367268"/>
                  <a:gd name="connsiteY54" fmla="*/ 197651 h 1850233"/>
                  <a:gd name="connsiteX55" fmla="*/ 261937 w 1367268"/>
                  <a:gd name="connsiteY55" fmla="*/ 195270 h 1850233"/>
                  <a:gd name="connsiteX56" fmla="*/ 207168 w 1367268"/>
                  <a:gd name="connsiteY56" fmla="*/ 161932 h 1850233"/>
                  <a:gd name="connsiteX57" fmla="*/ 0 w 1367268"/>
                  <a:gd name="connsiteY57" fmla="*/ 0 h 1850233"/>
                  <a:gd name="connsiteX0" fmla="*/ 1023934 w 1367268"/>
                  <a:gd name="connsiteY0" fmla="*/ 1850233 h 1850233"/>
                  <a:gd name="connsiteX1" fmla="*/ 1057271 w 1367268"/>
                  <a:gd name="connsiteY1" fmla="*/ 1814515 h 1850233"/>
                  <a:gd name="connsiteX2" fmla="*/ 1114421 w 1367268"/>
                  <a:gd name="connsiteY2" fmla="*/ 1781177 h 1850233"/>
                  <a:gd name="connsiteX3" fmla="*/ 1114421 w 1367268"/>
                  <a:gd name="connsiteY3" fmla="*/ 1762127 h 1850233"/>
                  <a:gd name="connsiteX4" fmla="*/ 1164428 w 1367268"/>
                  <a:gd name="connsiteY4" fmla="*/ 1726408 h 1850233"/>
                  <a:gd name="connsiteX5" fmla="*/ 1238246 w 1367268"/>
                  <a:gd name="connsiteY5" fmla="*/ 1693070 h 1850233"/>
                  <a:gd name="connsiteX6" fmla="*/ 1254915 w 1367268"/>
                  <a:gd name="connsiteY6" fmla="*/ 1588296 h 1850233"/>
                  <a:gd name="connsiteX7" fmla="*/ 1285871 w 1367268"/>
                  <a:gd name="connsiteY7" fmla="*/ 1566865 h 1850233"/>
                  <a:gd name="connsiteX8" fmla="*/ 1335878 w 1367268"/>
                  <a:gd name="connsiteY8" fmla="*/ 1559721 h 1850233"/>
                  <a:gd name="connsiteX9" fmla="*/ 1366834 w 1367268"/>
                  <a:gd name="connsiteY9" fmla="*/ 1538291 h 1850233"/>
                  <a:gd name="connsiteX10" fmla="*/ 1350165 w 1367268"/>
                  <a:gd name="connsiteY10" fmla="*/ 1471617 h 1850233"/>
                  <a:gd name="connsiteX11" fmla="*/ 1357309 w 1367268"/>
                  <a:gd name="connsiteY11" fmla="*/ 1421610 h 1850233"/>
                  <a:gd name="connsiteX12" fmla="*/ 1319209 w 1367268"/>
                  <a:gd name="connsiteY12" fmla="*/ 1323979 h 1850233"/>
                  <a:gd name="connsiteX13" fmla="*/ 1297778 w 1367268"/>
                  <a:gd name="connsiteY13" fmla="*/ 1283498 h 1850233"/>
                  <a:gd name="connsiteX14" fmla="*/ 1247771 w 1367268"/>
                  <a:gd name="connsiteY14" fmla="*/ 1226348 h 1850233"/>
                  <a:gd name="connsiteX15" fmla="*/ 1266821 w 1367268"/>
                  <a:gd name="connsiteY15" fmla="*/ 1173960 h 1850233"/>
                  <a:gd name="connsiteX16" fmla="*/ 1245390 w 1367268"/>
                  <a:gd name="connsiteY16" fmla="*/ 1154910 h 1850233"/>
                  <a:gd name="connsiteX17" fmla="*/ 1212053 w 1367268"/>
                  <a:gd name="connsiteY17" fmla="*/ 1088235 h 1850233"/>
                  <a:gd name="connsiteX18" fmla="*/ 1219196 w 1367268"/>
                  <a:gd name="connsiteY18" fmla="*/ 1059659 h 1850233"/>
                  <a:gd name="connsiteX19" fmla="*/ 1193003 w 1367268"/>
                  <a:gd name="connsiteY19" fmla="*/ 1028704 h 1850233"/>
                  <a:gd name="connsiteX20" fmla="*/ 1107278 w 1367268"/>
                  <a:gd name="connsiteY20" fmla="*/ 1057278 h 1850233"/>
                  <a:gd name="connsiteX21" fmla="*/ 1090610 w 1367268"/>
                  <a:gd name="connsiteY21" fmla="*/ 1004891 h 1850233"/>
                  <a:gd name="connsiteX22" fmla="*/ 1014409 w 1367268"/>
                  <a:gd name="connsiteY22" fmla="*/ 947741 h 1850233"/>
                  <a:gd name="connsiteX23" fmla="*/ 1031079 w 1367268"/>
                  <a:gd name="connsiteY23" fmla="*/ 847729 h 1850233"/>
                  <a:gd name="connsiteX24" fmla="*/ 1004885 w 1367268"/>
                  <a:gd name="connsiteY24" fmla="*/ 764385 h 1850233"/>
                  <a:gd name="connsiteX25" fmla="*/ 997741 w 1367268"/>
                  <a:gd name="connsiteY25" fmla="*/ 707235 h 1850233"/>
                  <a:gd name="connsiteX26" fmla="*/ 1026316 w 1367268"/>
                  <a:gd name="connsiteY26" fmla="*/ 664373 h 1850233"/>
                  <a:gd name="connsiteX27" fmla="*/ 1028697 w 1367268"/>
                  <a:gd name="connsiteY27" fmla="*/ 635798 h 1850233"/>
                  <a:gd name="connsiteX28" fmla="*/ 992979 w 1367268"/>
                  <a:gd name="connsiteY28" fmla="*/ 611985 h 1850233"/>
                  <a:gd name="connsiteX29" fmla="*/ 947735 w 1367268"/>
                  <a:gd name="connsiteY29" fmla="*/ 528643 h 1850233"/>
                  <a:gd name="connsiteX30" fmla="*/ 1002504 w 1367268"/>
                  <a:gd name="connsiteY30" fmla="*/ 511975 h 1850233"/>
                  <a:gd name="connsiteX31" fmla="*/ 1038222 w 1367268"/>
                  <a:gd name="connsiteY31" fmla="*/ 466731 h 1850233"/>
                  <a:gd name="connsiteX32" fmla="*/ 1059654 w 1367268"/>
                  <a:gd name="connsiteY32" fmla="*/ 426250 h 1850233"/>
                  <a:gd name="connsiteX33" fmla="*/ 1042985 w 1367268"/>
                  <a:gd name="connsiteY33" fmla="*/ 381006 h 1850233"/>
                  <a:gd name="connsiteX34" fmla="*/ 1021555 w 1367268"/>
                  <a:gd name="connsiteY34" fmla="*/ 345287 h 1850233"/>
                  <a:gd name="connsiteX35" fmla="*/ 973930 w 1367268"/>
                  <a:gd name="connsiteY35" fmla="*/ 331000 h 1850233"/>
                  <a:gd name="connsiteX36" fmla="*/ 892967 w 1367268"/>
                  <a:gd name="connsiteY36" fmla="*/ 366719 h 1850233"/>
                  <a:gd name="connsiteX37" fmla="*/ 835817 w 1367268"/>
                  <a:gd name="connsiteY37" fmla="*/ 328619 h 1850233"/>
                  <a:gd name="connsiteX38" fmla="*/ 821530 w 1367268"/>
                  <a:gd name="connsiteY38" fmla="*/ 278612 h 1850233"/>
                  <a:gd name="connsiteX39" fmla="*/ 835817 w 1367268"/>
                  <a:gd name="connsiteY39" fmla="*/ 209556 h 1850233"/>
                  <a:gd name="connsiteX40" fmla="*/ 869155 w 1367268"/>
                  <a:gd name="connsiteY40" fmla="*/ 185744 h 1850233"/>
                  <a:gd name="connsiteX41" fmla="*/ 895348 w 1367268"/>
                  <a:gd name="connsiteY41" fmla="*/ 157169 h 1850233"/>
                  <a:gd name="connsiteX42" fmla="*/ 871536 w 1367268"/>
                  <a:gd name="connsiteY42" fmla="*/ 126213 h 1850233"/>
                  <a:gd name="connsiteX43" fmla="*/ 819148 w 1367268"/>
                  <a:gd name="connsiteY43" fmla="*/ 140501 h 1850233"/>
                  <a:gd name="connsiteX44" fmla="*/ 757236 w 1367268"/>
                  <a:gd name="connsiteY44" fmla="*/ 183363 h 1850233"/>
                  <a:gd name="connsiteX45" fmla="*/ 728661 w 1367268"/>
                  <a:gd name="connsiteY45" fmla="*/ 152407 h 1850233"/>
                  <a:gd name="connsiteX46" fmla="*/ 669130 w 1367268"/>
                  <a:gd name="connsiteY46" fmla="*/ 171457 h 1850233"/>
                  <a:gd name="connsiteX47" fmla="*/ 623886 w 1367268"/>
                  <a:gd name="connsiteY47" fmla="*/ 169076 h 1850233"/>
                  <a:gd name="connsiteX48" fmla="*/ 607217 w 1367268"/>
                  <a:gd name="connsiteY48" fmla="*/ 207175 h 1850233"/>
                  <a:gd name="connsiteX49" fmla="*/ 566736 w 1367268"/>
                  <a:gd name="connsiteY49" fmla="*/ 197651 h 1850233"/>
                  <a:gd name="connsiteX50" fmla="*/ 519111 w 1367268"/>
                  <a:gd name="connsiteY50" fmla="*/ 197651 h 1850233"/>
                  <a:gd name="connsiteX51" fmla="*/ 461961 w 1367268"/>
                  <a:gd name="connsiteY51" fmla="*/ 178601 h 1850233"/>
                  <a:gd name="connsiteX52" fmla="*/ 409574 w 1367268"/>
                  <a:gd name="connsiteY52" fmla="*/ 183363 h 1850233"/>
                  <a:gd name="connsiteX53" fmla="*/ 369093 w 1367268"/>
                  <a:gd name="connsiteY53" fmla="*/ 159551 h 1850233"/>
                  <a:gd name="connsiteX54" fmla="*/ 321468 w 1367268"/>
                  <a:gd name="connsiteY54" fmla="*/ 197651 h 1850233"/>
                  <a:gd name="connsiteX55" fmla="*/ 261937 w 1367268"/>
                  <a:gd name="connsiteY55" fmla="*/ 195270 h 1850233"/>
                  <a:gd name="connsiteX56" fmla="*/ 207168 w 1367268"/>
                  <a:gd name="connsiteY56" fmla="*/ 161932 h 1850233"/>
                  <a:gd name="connsiteX57" fmla="*/ 178593 w 1367268"/>
                  <a:gd name="connsiteY57" fmla="*/ 164313 h 1850233"/>
                  <a:gd name="connsiteX58" fmla="*/ 0 w 1367268"/>
                  <a:gd name="connsiteY58" fmla="*/ 0 h 1850233"/>
                  <a:gd name="connsiteX0" fmla="*/ 950115 w 1293449"/>
                  <a:gd name="connsiteY0" fmla="*/ 1862139 h 1862139"/>
                  <a:gd name="connsiteX1" fmla="*/ 983452 w 1293449"/>
                  <a:gd name="connsiteY1" fmla="*/ 1826421 h 1862139"/>
                  <a:gd name="connsiteX2" fmla="*/ 1040602 w 1293449"/>
                  <a:gd name="connsiteY2" fmla="*/ 1793083 h 1862139"/>
                  <a:gd name="connsiteX3" fmla="*/ 1040602 w 1293449"/>
                  <a:gd name="connsiteY3" fmla="*/ 1774033 h 1862139"/>
                  <a:gd name="connsiteX4" fmla="*/ 1090609 w 1293449"/>
                  <a:gd name="connsiteY4" fmla="*/ 1738314 h 1862139"/>
                  <a:gd name="connsiteX5" fmla="*/ 1164427 w 1293449"/>
                  <a:gd name="connsiteY5" fmla="*/ 1704976 h 1862139"/>
                  <a:gd name="connsiteX6" fmla="*/ 1181096 w 1293449"/>
                  <a:gd name="connsiteY6" fmla="*/ 1600202 h 1862139"/>
                  <a:gd name="connsiteX7" fmla="*/ 1212052 w 1293449"/>
                  <a:gd name="connsiteY7" fmla="*/ 1578771 h 1862139"/>
                  <a:gd name="connsiteX8" fmla="*/ 1262059 w 1293449"/>
                  <a:gd name="connsiteY8" fmla="*/ 1571627 h 1862139"/>
                  <a:gd name="connsiteX9" fmla="*/ 1293015 w 1293449"/>
                  <a:gd name="connsiteY9" fmla="*/ 1550197 h 1862139"/>
                  <a:gd name="connsiteX10" fmla="*/ 1276346 w 1293449"/>
                  <a:gd name="connsiteY10" fmla="*/ 1483523 h 1862139"/>
                  <a:gd name="connsiteX11" fmla="*/ 1283490 w 1293449"/>
                  <a:gd name="connsiteY11" fmla="*/ 1433516 h 1862139"/>
                  <a:gd name="connsiteX12" fmla="*/ 1245390 w 1293449"/>
                  <a:gd name="connsiteY12" fmla="*/ 1335885 h 1862139"/>
                  <a:gd name="connsiteX13" fmla="*/ 1223959 w 1293449"/>
                  <a:gd name="connsiteY13" fmla="*/ 1295404 h 1862139"/>
                  <a:gd name="connsiteX14" fmla="*/ 1173952 w 1293449"/>
                  <a:gd name="connsiteY14" fmla="*/ 1238254 h 1862139"/>
                  <a:gd name="connsiteX15" fmla="*/ 1193002 w 1293449"/>
                  <a:gd name="connsiteY15" fmla="*/ 1185866 h 1862139"/>
                  <a:gd name="connsiteX16" fmla="*/ 1171571 w 1293449"/>
                  <a:gd name="connsiteY16" fmla="*/ 1166816 h 1862139"/>
                  <a:gd name="connsiteX17" fmla="*/ 1138234 w 1293449"/>
                  <a:gd name="connsiteY17" fmla="*/ 1100141 h 1862139"/>
                  <a:gd name="connsiteX18" fmla="*/ 1145377 w 1293449"/>
                  <a:gd name="connsiteY18" fmla="*/ 1071565 h 1862139"/>
                  <a:gd name="connsiteX19" fmla="*/ 1119184 w 1293449"/>
                  <a:gd name="connsiteY19" fmla="*/ 1040610 h 1862139"/>
                  <a:gd name="connsiteX20" fmla="*/ 1033459 w 1293449"/>
                  <a:gd name="connsiteY20" fmla="*/ 1069184 h 1862139"/>
                  <a:gd name="connsiteX21" fmla="*/ 1016791 w 1293449"/>
                  <a:gd name="connsiteY21" fmla="*/ 1016797 h 1862139"/>
                  <a:gd name="connsiteX22" fmla="*/ 940590 w 1293449"/>
                  <a:gd name="connsiteY22" fmla="*/ 959647 h 1862139"/>
                  <a:gd name="connsiteX23" fmla="*/ 957260 w 1293449"/>
                  <a:gd name="connsiteY23" fmla="*/ 859635 h 1862139"/>
                  <a:gd name="connsiteX24" fmla="*/ 931066 w 1293449"/>
                  <a:gd name="connsiteY24" fmla="*/ 776291 h 1862139"/>
                  <a:gd name="connsiteX25" fmla="*/ 923922 w 1293449"/>
                  <a:gd name="connsiteY25" fmla="*/ 719141 h 1862139"/>
                  <a:gd name="connsiteX26" fmla="*/ 952497 w 1293449"/>
                  <a:gd name="connsiteY26" fmla="*/ 676279 h 1862139"/>
                  <a:gd name="connsiteX27" fmla="*/ 954878 w 1293449"/>
                  <a:gd name="connsiteY27" fmla="*/ 647704 h 1862139"/>
                  <a:gd name="connsiteX28" fmla="*/ 919160 w 1293449"/>
                  <a:gd name="connsiteY28" fmla="*/ 623891 h 1862139"/>
                  <a:gd name="connsiteX29" fmla="*/ 873916 w 1293449"/>
                  <a:gd name="connsiteY29" fmla="*/ 540549 h 1862139"/>
                  <a:gd name="connsiteX30" fmla="*/ 928685 w 1293449"/>
                  <a:gd name="connsiteY30" fmla="*/ 523881 h 1862139"/>
                  <a:gd name="connsiteX31" fmla="*/ 964403 w 1293449"/>
                  <a:gd name="connsiteY31" fmla="*/ 478637 h 1862139"/>
                  <a:gd name="connsiteX32" fmla="*/ 985835 w 1293449"/>
                  <a:gd name="connsiteY32" fmla="*/ 438156 h 1862139"/>
                  <a:gd name="connsiteX33" fmla="*/ 969166 w 1293449"/>
                  <a:gd name="connsiteY33" fmla="*/ 392912 h 1862139"/>
                  <a:gd name="connsiteX34" fmla="*/ 947736 w 1293449"/>
                  <a:gd name="connsiteY34" fmla="*/ 357193 h 1862139"/>
                  <a:gd name="connsiteX35" fmla="*/ 900111 w 1293449"/>
                  <a:gd name="connsiteY35" fmla="*/ 342906 h 1862139"/>
                  <a:gd name="connsiteX36" fmla="*/ 819148 w 1293449"/>
                  <a:gd name="connsiteY36" fmla="*/ 378625 h 1862139"/>
                  <a:gd name="connsiteX37" fmla="*/ 761998 w 1293449"/>
                  <a:gd name="connsiteY37" fmla="*/ 340525 h 1862139"/>
                  <a:gd name="connsiteX38" fmla="*/ 747711 w 1293449"/>
                  <a:gd name="connsiteY38" fmla="*/ 290518 h 1862139"/>
                  <a:gd name="connsiteX39" fmla="*/ 761998 w 1293449"/>
                  <a:gd name="connsiteY39" fmla="*/ 221462 h 1862139"/>
                  <a:gd name="connsiteX40" fmla="*/ 795336 w 1293449"/>
                  <a:gd name="connsiteY40" fmla="*/ 197650 h 1862139"/>
                  <a:gd name="connsiteX41" fmla="*/ 821529 w 1293449"/>
                  <a:gd name="connsiteY41" fmla="*/ 169075 h 1862139"/>
                  <a:gd name="connsiteX42" fmla="*/ 797717 w 1293449"/>
                  <a:gd name="connsiteY42" fmla="*/ 138119 h 1862139"/>
                  <a:gd name="connsiteX43" fmla="*/ 745329 w 1293449"/>
                  <a:gd name="connsiteY43" fmla="*/ 152407 h 1862139"/>
                  <a:gd name="connsiteX44" fmla="*/ 683417 w 1293449"/>
                  <a:gd name="connsiteY44" fmla="*/ 195269 h 1862139"/>
                  <a:gd name="connsiteX45" fmla="*/ 654842 w 1293449"/>
                  <a:gd name="connsiteY45" fmla="*/ 164313 h 1862139"/>
                  <a:gd name="connsiteX46" fmla="*/ 595311 w 1293449"/>
                  <a:gd name="connsiteY46" fmla="*/ 183363 h 1862139"/>
                  <a:gd name="connsiteX47" fmla="*/ 550067 w 1293449"/>
                  <a:gd name="connsiteY47" fmla="*/ 180982 h 1862139"/>
                  <a:gd name="connsiteX48" fmla="*/ 533398 w 1293449"/>
                  <a:gd name="connsiteY48" fmla="*/ 219081 h 1862139"/>
                  <a:gd name="connsiteX49" fmla="*/ 492917 w 1293449"/>
                  <a:gd name="connsiteY49" fmla="*/ 209557 h 1862139"/>
                  <a:gd name="connsiteX50" fmla="*/ 445292 w 1293449"/>
                  <a:gd name="connsiteY50" fmla="*/ 209557 h 1862139"/>
                  <a:gd name="connsiteX51" fmla="*/ 388142 w 1293449"/>
                  <a:gd name="connsiteY51" fmla="*/ 190507 h 1862139"/>
                  <a:gd name="connsiteX52" fmla="*/ 335755 w 1293449"/>
                  <a:gd name="connsiteY52" fmla="*/ 195269 h 1862139"/>
                  <a:gd name="connsiteX53" fmla="*/ 295274 w 1293449"/>
                  <a:gd name="connsiteY53" fmla="*/ 171457 h 1862139"/>
                  <a:gd name="connsiteX54" fmla="*/ 247649 w 1293449"/>
                  <a:gd name="connsiteY54" fmla="*/ 209557 h 1862139"/>
                  <a:gd name="connsiteX55" fmla="*/ 188118 w 1293449"/>
                  <a:gd name="connsiteY55" fmla="*/ 207176 h 1862139"/>
                  <a:gd name="connsiteX56" fmla="*/ 133349 w 1293449"/>
                  <a:gd name="connsiteY56" fmla="*/ 173838 h 1862139"/>
                  <a:gd name="connsiteX57" fmla="*/ 104774 w 1293449"/>
                  <a:gd name="connsiteY57" fmla="*/ 176219 h 1862139"/>
                  <a:gd name="connsiteX58" fmla="*/ 0 w 1293449"/>
                  <a:gd name="connsiteY58" fmla="*/ 0 h 1862139"/>
                  <a:gd name="connsiteX0" fmla="*/ 950115 w 1293449"/>
                  <a:gd name="connsiteY0" fmla="*/ 1862139 h 1862139"/>
                  <a:gd name="connsiteX1" fmla="*/ 983452 w 1293449"/>
                  <a:gd name="connsiteY1" fmla="*/ 1826421 h 1862139"/>
                  <a:gd name="connsiteX2" fmla="*/ 1040602 w 1293449"/>
                  <a:gd name="connsiteY2" fmla="*/ 1793083 h 1862139"/>
                  <a:gd name="connsiteX3" fmla="*/ 1040602 w 1293449"/>
                  <a:gd name="connsiteY3" fmla="*/ 1774033 h 1862139"/>
                  <a:gd name="connsiteX4" fmla="*/ 1090609 w 1293449"/>
                  <a:gd name="connsiteY4" fmla="*/ 1738314 h 1862139"/>
                  <a:gd name="connsiteX5" fmla="*/ 1164427 w 1293449"/>
                  <a:gd name="connsiteY5" fmla="*/ 1704976 h 1862139"/>
                  <a:gd name="connsiteX6" fmla="*/ 1181096 w 1293449"/>
                  <a:gd name="connsiteY6" fmla="*/ 1600202 h 1862139"/>
                  <a:gd name="connsiteX7" fmla="*/ 1212052 w 1293449"/>
                  <a:gd name="connsiteY7" fmla="*/ 1578771 h 1862139"/>
                  <a:gd name="connsiteX8" fmla="*/ 1262059 w 1293449"/>
                  <a:gd name="connsiteY8" fmla="*/ 1571627 h 1862139"/>
                  <a:gd name="connsiteX9" fmla="*/ 1293015 w 1293449"/>
                  <a:gd name="connsiteY9" fmla="*/ 1550197 h 1862139"/>
                  <a:gd name="connsiteX10" fmla="*/ 1276346 w 1293449"/>
                  <a:gd name="connsiteY10" fmla="*/ 1483523 h 1862139"/>
                  <a:gd name="connsiteX11" fmla="*/ 1283490 w 1293449"/>
                  <a:gd name="connsiteY11" fmla="*/ 1433516 h 1862139"/>
                  <a:gd name="connsiteX12" fmla="*/ 1245390 w 1293449"/>
                  <a:gd name="connsiteY12" fmla="*/ 1335885 h 1862139"/>
                  <a:gd name="connsiteX13" fmla="*/ 1223959 w 1293449"/>
                  <a:gd name="connsiteY13" fmla="*/ 1295404 h 1862139"/>
                  <a:gd name="connsiteX14" fmla="*/ 1173952 w 1293449"/>
                  <a:gd name="connsiteY14" fmla="*/ 1238254 h 1862139"/>
                  <a:gd name="connsiteX15" fmla="*/ 1193002 w 1293449"/>
                  <a:gd name="connsiteY15" fmla="*/ 1185866 h 1862139"/>
                  <a:gd name="connsiteX16" fmla="*/ 1171571 w 1293449"/>
                  <a:gd name="connsiteY16" fmla="*/ 1166816 h 1862139"/>
                  <a:gd name="connsiteX17" fmla="*/ 1138234 w 1293449"/>
                  <a:gd name="connsiteY17" fmla="*/ 1100141 h 1862139"/>
                  <a:gd name="connsiteX18" fmla="*/ 1145377 w 1293449"/>
                  <a:gd name="connsiteY18" fmla="*/ 1071565 h 1862139"/>
                  <a:gd name="connsiteX19" fmla="*/ 1119184 w 1293449"/>
                  <a:gd name="connsiteY19" fmla="*/ 1040610 h 1862139"/>
                  <a:gd name="connsiteX20" fmla="*/ 1033459 w 1293449"/>
                  <a:gd name="connsiteY20" fmla="*/ 1069184 h 1862139"/>
                  <a:gd name="connsiteX21" fmla="*/ 1016791 w 1293449"/>
                  <a:gd name="connsiteY21" fmla="*/ 1016797 h 1862139"/>
                  <a:gd name="connsiteX22" fmla="*/ 940590 w 1293449"/>
                  <a:gd name="connsiteY22" fmla="*/ 959647 h 1862139"/>
                  <a:gd name="connsiteX23" fmla="*/ 957260 w 1293449"/>
                  <a:gd name="connsiteY23" fmla="*/ 859635 h 1862139"/>
                  <a:gd name="connsiteX24" fmla="*/ 931066 w 1293449"/>
                  <a:gd name="connsiteY24" fmla="*/ 776291 h 1862139"/>
                  <a:gd name="connsiteX25" fmla="*/ 923922 w 1293449"/>
                  <a:gd name="connsiteY25" fmla="*/ 719141 h 1862139"/>
                  <a:gd name="connsiteX26" fmla="*/ 952497 w 1293449"/>
                  <a:gd name="connsiteY26" fmla="*/ 676279 h 1862139"/>
                  <a:gd name="connsiteX27" fmla="*/ 954878 w 1293449"/>
                  <a:gd name="connsiteY27" fmla="*/ 647704 h 1862139"/>
                  <a:gd name="connsiteX28" fmla="*/ 919160 w 1293449"/>
                  <a:gd name="connsiteY28" fmla="*/ 623891 h 1862139"/>
                  <a:gd name="connsiteX29" fmla="*/ 873916 w 1293449"/>
                  <a:gd name="connsiteY29" fmla="*/ 540549 h 1862139"/>
                  <a:gd name="connsiteX30" fmla="*/ 928685 w 1293449"/>
                  <a:gd name="connsiteY30" fmla="*/ 523881 h 1862139"/>
                  <a:gd name="connsiteX31" fmla="*/ 964403 w 1293449"/>
                  <a:gd name="connsiteY31" fmla="*/ 478637 h 1862139"/>
                  <a:gd name="connsiteX32" fmla="*/ 985835 w 1293449"/>
                  <a:gd name="connsiteY32" fmla="*/ 438156 h 1862139"/>
                  <a:gd name="connsiteX33" fmla="*/ 969166 w 1293449"/>
                  <a:gd name="connsiteY33" fmla="*/ 392912 h 1862139"/>
                  <a:gd name="connsiteX34" fmla="*/ 947736 w 1293449"/>
                  <a:gd name="connsiteY34" fmla="*/ 357193 h 1862139"/>
                  <a:gd name="connsiteX35" fmla="*/ 900111 w 1293449"/>
                  <a:gd name="connsiteY35" fmla="*/ 342906 h 1862139"/>
                  <a:gd name="connsiteX36" fmla="*/ 819148 w 1293449"/>
                  <a:gd name="connsiteY36" fmla="*/ 378625 h 1862139"/>
                  <a:gd name="connsiteX37" fmla="*/ 761998 w 1293449"/>
                  <a:gd name="connsiteY37" fmla="*/ 340525 h 1862139"/>
                  <a:gd name="connsiteX38" fmla="*/ 747711 w 1293449"/>
                  <a:gd name="connsiteY38" fmla="*/ 290518 h 1862139"/>
                  <a:gd name="connsiteX39" fmla="*/ 761998 w 1293449"/>
                  <a:gd name="connsiteY39" fmla="*/ 221462 h 1862139"/>
                  <a:gd name="connsiteX40" fmla="*/ 795336 w 1293449"/>
                  <a:gd name="connsiteY40" fmla="*/ 197650 h 1862139"/>
                  <a:gd name="connsiteX41" fmla="*/ 821529 w 1293449"/>
                  <a:gd name="connsiteY41" fmla="*/ 169075 h 1862139"/>
                  <a:gd name="connsiteX42" fmla="*/ 797717 w 1293449"/>
                  <a:gd name="connsiteY42" fmla="*/ 138119 h 1862139"/>
                  <a:gd name="connsiteX43" fmla="*/ 745329 w 1293449"/>
                  <a:gd name="connsiteY43" fmla="*/ 152407 h 1862139"/>
                  <a:gd name="connsiteX44" fmla="*/ 683417 w 1293449"/>
                  <a:gd name="connsiteY44" fmla="*/ 195269 h 1862139"/>
                  <a:gd name="connsiteX45" fmla="*/ 654842 w 1293449"/>
                  <a:gd name="connsiteY45" fmla="*/ 164313 h 1862139"/>
                  <a:gd name="connsiteX46" fmla="*/ 595311 w 1293449"/>
                  <a:gd name="connsiteY46" fmla="*/ 183363 h 1862139"/>
                  <a:gd name="connsiteX47" fmla="*/ 550067 w 1293449"/>
                  <a:gd name="connsiteY47" fmla="*/ 180982 h 1862139"/>
                  <a:gd name="connsiteX48" fmla="*/ 533398 w 1293449"/>
                  <a:gd name="connsiteY48" fmla="*/ 219081 h 1862139"/>
                  <a:gd name="connsiteX49" fmla="*/ 492917 w 1293449"/>
                  <a:gd name="connsiteY49" fmla="*/ 209557 h 1862139"/>
                  <a:gd name="connsiteX50" fmla="*/ 445292 w 1293449"/>
                  <a:gd name="connsiteY50" fmla="*/ 209557 h 1862139"/>
                  <a:gd name="connsiteX51" fmla="*/ 388142 w 1293449"/>
                  <a:gd name="connsiteY51" fmla="*/ 190507 h 1862139"/>
                  <a:gd name="connsiteX52" fmla="*/ 335755 w 1293449"/>
                  <a:gd name="connsiteY52" fmla="*/ 195269 h 1862139"/>
                  <a:gd name="connsiteX53" fmla="*/ 295274 w 1293449"/>
                  <a:gd name="connsiteY53" fmla="*/ 171457 h 1862139"/>
                  <a:gd name="connsiteX54" fmla="*/ 247649 w 1293449"/>
                  <a:gd name="connsiteY54" fmla="*/ 209557 h 1862139"/>
                  <a:gd name="connsiteX55" fmla="*/ 188118 w 1293449"/>
                  <a:gd name="connsiteY55" fmla="*/ 207176 h 1862139"/>
                  <a:gd name="connsiteX56" fmla="*/ 133349 w 1293449"/>
                  <a:gd name="connsiteY56" fmla="*/ 173838 h 1862139"/>
                  <a:gd name="connsiteX57" fmla="*/ 104774 w 1293449"/>
                  <a:gd name="connsiteY57" fmla="*/ 176219 h 1862139"/>
                  <a:gd name="connsiteX58" fmla="*/ 9524 w 1293449"/>
                  <a:gd name="connsiteY58" fmla="*/ 145263 h 1862139"/>
                  <a:gd name="connsiteX59" fmla="*/ 0 w 1293449"/>
                  <a:gd name="connsiteY59" fmla="*/ 0 h 1862139"/>
                  <a:gd name="connsiteX0" fmla="*/ 1476371 w 1819705"/>
                  <a:gd name="connsiteY0" fmla="*/ 1724654 h 1724654"/>
                  <a:gd name="connsiteX1" fmla="*/ 1509708 w 1819705"/>
                  <a:gd name="connsiteY1" fmla="*/ 1688936 h 1724654"/>
                  <a:gd name="connsiteX2" fmla="*/ 1566858 w 1819705"/>
                  <a:gd name="connsiteY2" fmla="*/ 1655598 h 1724654"/>
                  <a:gd name="connsiteX3" fmla="*/ 1566858 w 1819705"/>
                  <a:gd name="connsiteY3" fmla="*/ 1636548 h 1724654"/>
                  <a:gd name="connsiteX4" fmla="*/ 1616865 w 1819705"/>
                  <a:gd name="connsiteY4" fmla="*/ 1600829 h 1724654"/>
                  <a:gd name="connsiteX5" fmla="*/ 1690683 w 1819705"/>
                  <a:gd name="connsiteY5" fmla="*/ 1567491 h 1724654"/>
                  <a:gd name="connsiteX6" fmla="*/ 1707352 w 1819705"/>
                  <a:gd name="connsiteY6" fmla="*/ 1462717 h 1724654"/>
                  <a:gd name="connsiteX7" fmla="*/ 1738308 w 1819705"/>
                  <a:gd name="connsiteY7" fmla="*/ 1441286 h 1724654"/>
                  <a:gd name="connsiteX8" fmla="*/ 1788315 w 1819705"/>
                  <a:gd name="connsiteY8" fmla="*/ 1434142 h 1724654"/>
                  <a:gd name="connsiteX9" fmla="*/ 1819271 w 1819705"/>
                  <a:gd name="connsiteY9" fmla="*/ 1412712 h 1724654"/>
                  <a:gd name="connsiteX10" fmla="*/ 1802602 w 1819705"/>
                  <a:gd name="connsiteY10" fmla="*/ 1346038 h 1724654"/>
                  <a:gd name="connsiteX11" fmla="*/ 1809746 w 1819705"/>
                  <a:gd name="connsiteY11" fmla="*/ 1296031 h 1724654"/>
                  <a:gd name="connsiteX12" fmla="*/ 1771646 w 1819705"/>
                  <a:gd name="connsiteY12" fmla="*/ 1198400 h 1724654"/>
                  <a:gd name="connsiteX13" fmla="*/ 1750215 w 1819705"/>
                  <a:gd name="connsiteY13" fmla="*/ 1157919 h 1724654"/>
                  <a:gd name="connsiteX14" fmla="*/ 1700208 w 1819705"/>
                  <a:gd name="connsiteY14" fmla="*/ 1100769 h 1724654"/>
                  <a:gd name="connsiteX15" fmla="*/ 1719258 w 1819705"/>
                  <a:gd name="connsiteY15" fmla="*/ 1048381 h 1724654"/>
                  <a:gd name="connsiteX16" fmla="*/ 1697827 w 1819705"/>
                  <a:gd name="connsiteY16" fmla="*/ 1029331 h 1724654"/>
                  <a:gd name="connsiteX17" fmla="*/ 1664490 w 1819705"/>
                  <a:gd name="connsiteY17" fmla="*/ 962656 h 1724654"/>
                  <a:gd name="connsiteX18" fmla="*/ 1671633 w 1819705"/>
                  <a:gd name="connsiteY18" fmla="*/ 934080 h 1724654"/>
                  <a:gd name="connsiteX19" fmla="*/ 1645440 w 1819705"/>
                  <a:gd name="connsiteY19" fmla="*/ 903125 h 1724654"/>
                  <a:gd name="connsiteX20" fmla="*/ 1559715 w 1819705"/>
                  <a:gd name="connsiteY20" fmla="*/ 931699 h 1724654"/>
                  <a:gd name="connsiteX21" fmla="*/ 1543047 w 1819705"/>
                  <a:gd name="connsiteY21" fmla="*/ 879312 h 1724654"/>
                  <a:gd name="connsiteX22" fmla="*/ 1466846 w 1819705"/>
                  <a:gd name="connsiteY22" fmla="*/ 822162 h 1724654"/>
                  <a:gd name="connsiteX23" fmla="*/ 1483516 w 1819705"/>
                  <a:gd name="connsiteY23" fmla="*/ 722150 h 1724654"/>
                  <a:gd name="connsiteX24" fmla="*/ 1457322 w 1819705"/>
                  <a:gd name="connsiteY24" fmla="*/ 638806 h 1724654"/>
                  <a:gd name="connsiteX25" fmla="*/ 1450178 w 1819705"/>
                  <a:gd name="connsiteY25" fmla="*/ 581656 h 1724654"/>
                  <a:gd name="connsiteX26" fmla="*/ 1478753 w 1819705"/>
                  <a:gd name="connsiteY26" fmla="*/ 538794 h 1724654"/>
                  <a:gd name="connsiteX27" fmla="*/ 1481134 w 1819705"/>
                  <a:gd name="connsiteY27" fmla="*/ 510219 h 1724654"/>
                  <a:gd name="connsiteX28" fmla="*/ 1445416 w 1819705"/>
                  <a:gd name="connsiteY28" fmla="*/ 486406 h 1724654"/>
                  <a:gd name="connsiteX29" fmla="*/ 1400172 w 1819705"/>
                  <a:gd name="connsiteY29" fmla="*/ 403064 h 1724654"/>
                  <a:gd name="connsiteX30" fmla="*/ 1454941 w 1819705"/>
                  <a:gd name="connsiteY30" fmla="*/ 386396 h 1724654"/>
                  <a:gd name="connsiteX31" fmla="*/ 1490659 w 1819705"/>
                  <a:gd name="connsiteY31" fmla="*/ 341152 h 1724654"/>
                  <a:gd name="connsiteX32" fmla="*/ 1512091 w 1819705"/>
                  <a:gd name="connsiteY32" fmla="*/ 300671 h 1724654"/>
                  <a:gd name="connsiteX33" fmla="*/ 1495422 w 1819705"/>
                  <a:gd name="connsiteY33" fmla="*/ 255427 h 1724654"/>
                  <a:gd name="connsiteX34" fmla="*/ 1473992 w 1819705"/>
                  <a:gd name="connsiteY34" fmla="*/ 219708 h 1724654"/>
                  <a:gd name="connsiteX35" fmla="*/ 1426367 w 1819705"/>
                  <a:gd name="connsiteY35" fmla="*/ 205421 h 1724654"/>
                  <a:gd name="connsiteX36" fmla="*/ 1345404 w 1819705"/>
                  <a:gd name="connsiteY36" fmla="*/ 241140 h 1724654"/>
                  <a:gd name="connsiteX37" fmla="*/ 1288254 w 1819705"/>
                  <a:gd name="connsiteY37" fmla="*/ 203040 h 1724654"/>
                  <a:gd name="connsiteX38" fmla="*/ 1273967 w 1819705"/>
                  <a:gd name="connsiteY38" fmla="*/ 153033 h 1724654"/>
                  <a:gd name="connsiteX39" fmla="*/ 1288254 w 1819705"/>
                  <a:gd name="connsiteY39" fmla="*/ 83977 h 1724654"/>
                  <a:gd name="connsiteX40" fmla="*/ 1321592 w 1819705"/>
                  <a:gd name="connsiteY40" fmla="*/ 60165 h 1724654"/>
                  <a:gd name="connsiteX41" fmla="*/ 1347785 w 1819705"/>
                  <a:gd name="connsiteY41" fmla="*/ 31590 h 1724654"/>
                  <a:gd name="connsiteX42" fmla="*/ 1323973 w 1819705"/>
                  <a:gd name="connsiteY42" fmla="*/ 634 h 1724654"/>
                  <a:gd name="connsiteX43" fmla="*/ 1271585 w 1819705"/>
                  <a:gd name="connsiteY43" fmla="*/ 14922 h 1724654"/>
                  <a:gd name="connsiteX44" fmla="*/ 1209673 w 1819705"/>
                  <a:gd name="connsiteY44" fmla="*/ 57784 h 1724654"/>
                  <a:gd name="connsiteX45" fmla="*/ 1181098 w 1819705"/>
                  <a:gd name="connsiteY45" fmla="*/ 26828 h 1724654"/>
                  <a:gd name="connsiteX46" fmla="*/ 1121567 w 1819705"/>
                  <a:gd name="connsiteY46" fmla="*/ 45878 h 1724654"/>
                  <a:gd name="connsiteX47" fmla="*/ 1076323 w 1819705"/>
                  <a:gd name="connsiteY47" fmla="*/ 43497 h 1724654"/>
                  <a:gd name="connsiteX48" fmla="*/ 1059654 w 1819705"/>
                  <a:gd name="connsiteY48" fmla="*/ 81596 h 1724654"/>
                  <a:gd name="connsiteX49" fmla="*/ 1019173 w 1819705"/>
                  <a:gd name="connsiteY49" fmla="*/ 72072 h 1724654"/>
                  <a:gd name="connsiteX50" fmla="*/ 971548 w 1819705"/>
                  <a:gd name="connsiteY50" fmla="*/ 72072 h 1724654"/>
                  <a:gd name="connsiteX51" fmla="*/ 914398 w 1819705"/>
                  <a:gd name="connsiteY51" fmla="*/ 53022 h 1724654"/>
                  <a:gd name="connsiteX52" fmla="*/ 862011 w 1819705"/>
                  <a:gd name="connsiteY52" fmla="*/ 57784 h 1724654"/>
                  <a:gd name="connsiteX53" fmla="*/ 821530 w 1819705"/>
                  <a:gd name="connsiteY53" fmla="*/ 33972 h 1724654"/>
                  <a:gd name="connsiteX54" fmla="*/ 773905 w 1819705"/>
                  <a:gd name="connsiteY54" fmla="*/ 72072 h 1724654"/>
                  <a:gd name="connsiteX55" fmla="*/ 714374 w 1819705"/>
                  <a:gd name="connsiteY55" fmla="*/ 69691 h 1724654"/>
                  <a:gd name="connsiteX56" fmla="*/ 659605 w 1819705"/>
                  <a:gd name="connsiteY56" fmla="*/ 36353 h 1724654"/>
                  <a:gd name="connsiteX57" fmla="*/ 631030 w 1819705"/>
                  <a:gd name="connsiteY57" fmla="*/ 38734 h 1724654"/>
                  <a:gd name="connsiteX58" fmla="*/ 535780 w 1819705"/>
                  <a:gd name="connsiteY58" fmla="*/ 7778 h 1724654"/>
                  <a:gd name="connsiteX59" fmla="*/ 0 w 1819705"/>
                  <a:gd name="connsiteY59" fmla="*/ 10153 h 1724654"/>
                  <a:gd name="connsiteX0" fmla="*/ 1476371 w 1819705"/>
                  <a:gd name="connsiteY0" fmla="*/ 1724654 h 1724654"/>
                  <a:gd name="connsiteX1" fmla="*/ 1509708 w 1819705"/>
                  <a:gd name="connsiteY1" fmla="*/ 1688936 h 1724654"/>
                  <a:gd name="connsiteX2" fmla="*/ 1566858 w 1819705"/>
                  <a:gd name="connsiteY2" fmla="*/ 1655598 h 1724654"/>
                  <a:gd name="connsiteX3" fmla="*/ 1566858 w 1819705"/>
                  <a:gd name="connsiteY3" fmla="*/ 1636548 h 1724654"/>
                  <a:gd name="connsiteX4" fmla="*/ 1616865 w 1819705"/>
                  <a:gd name="connsiteY4" fmla="*/ 1600829 h 1724654"/>
                  <a:gd name="connsiteX5" fmla="*/ 1690683 w 1819705"/>
                  <a:gd name="connsiteY5" fmla="*/ 1567491 h 1724654"/>
                  <a:gd name="connsiteX6" fmla="*/ 1707352 w 1819705"/>
                  <a:gd name="connsiteY6" fmla="*/ 1462717 h 1724654"/>
                  <a:gd name="connsiteX7" fmla="*/ 1738308 w 1819705"/>
                  <a:gd name="connsiteY7" fmla="*/ 1441286 h 1724654"/>
                  <a:gd name="connsiteX8" fmla="*/ 1788315 w 1819705"/>
                  <a:gd name="connsiteY8" fmla="*/ 1434142 h 1724654"/>
                  <a:gd name="connsiteX9" fmla="*/ 1819271 w 1819705"/>
                  <a:gd name="connsiteY9" fmla="*/ 1412712 h 1724654"/>
                  <a:gd name="connsiteX10" fmla="*/ 1802602 w 1819705"/>
                  <a:gd name="connsiteY10" fmla="*/ 1346038 h 1724654"/>
                  <a:gd name="connsiteX11" fmla="*/ 1809746 w 1819705"/>
                  <a:gd name="connsiteY11" fmla="*/ 1296031 h 1724654"/>
                  <a:gd name="connsiteX12" fmla="*/ 1771646 w 1819705"/>
                  <a:gd name="connsiteY12" fmla="*/ 1198400 h 1724654"/>
                  <a:gd name="connsiteX13" fmla="*/ 1750215 w 1819705"/>
                  <a:gd name="connsiteY13" fmla="*/ 1157919 h 1724654"/>
                  <a:gd name="connsiteX14" fmla="*/ 1700208 w 1819705"/>
                  <a:gd name="connsiteY14" fmla="*/ 1100769 h 1724654"/>
                  <a:gd name="connsiteX15" fmla="*/ 1719258 w 1819705"/>
                  <a:gd name="connsiteY15" fmla="*/ 1048381 h 1724654"/>
                  <a:gd name="connsiteX16" fmla="*/ 1697827 w 1819705"/>
                  <a:gd name="connsiteY16" fmla="*/ 1029331 h 1724654"/>
                  <a:gd name="connsiteX17" fmla="*/ 1664490 w 1819705"/>
                  <a:gd name="connsiteY17" fmla="*/ 962656 h 1724654"/>
                  <a:gd name="connsiteX18" fmla="*/ 1671633 w 1819705"/>
                  <a:gd name="connsiteY18" fmla="*/ 934080 h 1724654"/>
                  <a:gd name="connsiteX19" fmla="*/ 1645440 w 1819705"/>
                  <a:gd name="connsiteY19" fmla="*/ 903125 h 1724654"/>
                  <a:gd name="connsiteX20" fmla="*/ 1559715 w 1819705"/>
                  <a:gd name="connsiteY20" fmla="*/ 931699 h 1724654"/>
                  <a:gd name="connsiteX21" fmla="*/ 1543047 w 1819705"/>
                  <a:gd name="connsiteY21" fmla="*/ 879312 h 1724654"/>
                  <a:gd name="connsiteX22" fmla="*/ 1466846 w 1819705"/>
                  <a:gd name="connsiteY22" fmla="*/ 822162 h 1724654"/>
                  <a:gd name="connsiteX23" fmla="*/ 1483516 w 1819705"/>
                  <a:gd name="connsiteY23" fmla="*/ 722150 h 1724654"/>
                  <a:gd name="connsiteX24" fmla="*/ 1457322 w 1819705"/>
                  <a:gd name="connsiteY24" fmla="*/ 638806 h 1724654"/>
                  <a:gd name="connsiteX25" fmla="*/ 1450178 w 1819705"/>
                  <a:gd name="connsiteY25" fmla="*/ 581656 h 1724654"/>
                  <a:gd name="connsiteX26" fmla="*/ 1478753 w 1819705"/>
                  <a:gd name="connsiteY26" fmla="*/ 538794 h 1724654"/>
                  <a:gd name="connsiteX27" fmla="*/ 1481134 w 1819705"/>
                  <a:gd name="connsiteY27" fmla="*/ 510219 h 1724654"/>
                  <a:gd name="connsiteX28" fmla="*/ 1445416 w 1819705"/>
                  <a:gd name="connsiteY28" fmla="*/ 486406 h 1724654"/>
                  <a:gd name="connsiteX29" fmla="*/ 1400172 w 1819705"/>
                  <a:gd name="connsiteY29" fmla="*/ 403064 h 1724654"/>
                  <a:gd name="connsiteX30" fmla="*/ 1454941 w 1819705"/>
                  <a:gd name="connsiteY30" fmla="*/ 386396 h 1724654"/>
                  <a:gd name="connsiteX31" fmla="*/ 1490659 w 1819705"/>
                  <a:gd name="connsiteY31" fmla="*/ 341152 h 1724654"/>
                  <a:gd name="connsiteX32" fmla="*/ 1512091 w 1819705"/>
                  <a:gd name="connsiteY32" fmla="*/ 300671 h 1724654"/>
                  <a:gd name="connsiteX33" fmla="*/ 1495422 w 1819705"/>
                  <a:gd name="connsiteY33" fmla="*/ 255427 h 1724654"/>
                  <a:gd name="connsiteX34" fmla="*/ 1473992 w 1819705"/>
                  <a:gd name="connsiteY34" fmla="*/ 219708 h 1724654"/>
                  <a:gd name="connsiteX35" fmla="*/ 1426367 w 1819705"/>
                  <a:gd name="connsiteY35" fmla="*/ 205421 h 1724654"/>
                  <a:gd name="connsiteX36" fmla="*/ 1345404 w 1819705"/>
                  <a:gd name="connsiteY36" fmla="*/ 241140 h 1724654"/>
                  <a:gd name="connsiteX37" fmla="*/ 1288254 w 1819705"/>
                  <a:gd name="connsiteY37" fmla="*/ 203040 h 1724654"/>
                  <a:gd name="connsiteX38" fmla="*/ 1273967 w 1819705"/>
                  <a:gd name="connsiteY38" fmla="*/ 153033 h 1724654"/>
                  <a:gd name="connsiteX39" fmla="*/ 1288254 w 1819705"/>
                  <a:gd name="connsiteY39" fmla="*/ 83977 h 1724654"/>
                  <a:gd name="connsiteX40" fmla="*/ 1321592 w 1819705"/>
                  <a:gd name="connsiteY40" fmla="*/ 60165 h 1724654"/>
                  <a:gd name="connsiteX41" fmla="*/ 1347785 w 1819705"/>
                  <a:gd name="connsiteY41" fmla="*/ 31590 h 1724654"/>
                  <a:gd name="connsiteX42" fmla="*/ 1323973 w 1819705"/>
                  <a:gd name="connsiteY42" fmla="*/ 634 h 1724654"/>
                  <a:gd name="connsiteX43" fmla="*/ 1271585 w 1819705"/>
                  <a:gd name="connsiteY43" fmla="*/ 14922 h 1724654"/>
                  <a:gd name="connsiteX44" fmla="*/ 1209673 w 1819705"/>
                  <a:gd name="connsiteY44" fmla="*/ 57784 h 1724654"/>
                  <a:gd name="connsiteX45" fmla="*/ 1181098 w 1819705"/>
                  <a:gd name="connsiteY45" fmla="*/ 26828 h 1724654"/>
                  <a:gd name="connsiteX46" fmla="*/ 1121567 w 1819705"/>
                  <a:gd name="connsiteY46" fmla="*/ 45878 h 1724654"/>
                  <a:gd name="connsiteX47" fmla="*/ 1076323 w 1819705"/>
                  <a:gd name="connsiteY47" fmla="*/ 43497 h 1724654"/>
                  <a:gd name="connsiteX48" fmla="*/ 1059654 w 1819705"/>
                  <a:gd name="connsiteY48" fmla="*/ 81596 h 1724654"/>
                  <a:gd name="connsiteX49" fmla="*/ 1019173 w 1819705"/>
                  <a:gd name="connsiteY49" fmla="*/ 72072 h 1724654"/>
                  <a:gd name="connsiteX50" fmla="*/ 971548 w 1819705"/>
                  <a:gd name="connsiteY50" fmla="*/ 72072 h 1724654"/>
                  <a:gd name="connsiteX51" fmla="*/ 914398 w 1819705"/>
                  <a:gd name="connsiteY51" fmla="*/ 53022 h 1724654"/>
                  <a:gd name="connsiteX52" fmla="*/ 862011 w 1819705"/>
                  <a:gd name="connsiteY52" fmla="*/ 57784 h 1724654"/>
                  <a:gd name="connsiteX53" fmla="*/ 821530 w 1819705"/>
                  <a:gd name="connsiteY53" fmla="*/ 33972 h 1724654"/>
                  <a:gd name="connsiteX54" fmla="*/ 773905 w 1819705"/>
                  <a:gd name="connsiteY54" fmla="*/ 72072 h 1724654"/>
                  <a:gd name="connsiteX55" fmla="*/ 714374 w 1819705"/>
                  <a:gd name="connsiteY55" fmla="*/ 69691 h 1724654"/>
                  <a:gd name="connsiteX56" fmla="*/ 659605 w 1819705"/>
                  <a:gd name="connsiteY56" fmla="*/ 36353 h 1724654"/>
                  <a:gd name="connsiteX57" fmla="*/ 631030 w 1819705"/>
                  <a:gd name="connsiteY57" fmla="*/ 38734 h 1724654"/>
                  <a:gd name="connsiteX58" fmla="*/ 535780 w 1819705"/>
                  <a:gd name="connsiteY58" fmla="*/ 7778 h 1724654"/>
                  <a:gd name="connsiteX59" fmla="*/ 533399 w 1819705"/>
                  <a:gd name="connsiteY59" fmla="*/ 57783 h 1724654"/>
                  <a:gd name="connsiteX60" fmla="*/ 0 w 1819705"/>
                  <a:gd name="connsiteY60" fmla="*/ 10153 h 1724654"/>
                  <a:gd name="connsiteX0" fmla="*/ 1290634 w 1633968"/>
                  <a:gd name="connsiteY0" fmla="*/ 1724654 h 1724654"/>
                  <a:gd name="connsiteX1" fmla="*/ 1323971 w 1633968"/>
                  <a:gd name="connsiteY1" fmla="*/ 1688936 h 1724654"/>
                  <a:gd name="connsiteX2" fmla="*/ 1381121 w 1633968"/>
                  <a:gd name="connsiteY2" fmla="*/ 1655598 h 1724654"/>
                  <a:gd name="connsiteX3" fmla="*/ 1381121 w 1633968"/>
                  <a:gd name="connsiteY3" fmla="*/ 1636548 h 1724654"/>
                  <a:gd name="connsiteX4" fmla="*/ 1431128 w 1633968"/>
                  <a:gd name="connsiteY4" fmla="*/ 1600829 h 1724654"/>
                  <a:gd name="connsiteX5" fmla="*/ 1504946 w 1633968"/>
                  <a:gd name="connsiteY5" fmla="*/ 1567491 h 1724654"/>
                  <a:gd name="connsiteX6" fmla="*/ 1521615 w 1633968"/>
                  <a:gd name="connsiteY6" fmla="*/ 1462717 h 1724654"/>
                  <a:gd name="connsiteX7" fmla="*/ 1552571 w 1633968"/>
                  <a:gd name="connsiteY7" fmla="*/ 1441286 h 1724654"/>
                  <a:gd name="connsiteX8" fmla="*/ 1602578 w 1633968"/>
                  <a:gd name="connsiteY8" fmla="*/ 1434142 h 1724654"/>
                  <a:gd name="connsiteX9" fmla="*/ 1633534 w 1633968"/>
                  <a:gd name="connsiteY9" fmla="*/ 1412712 h 1724654"/>
                  <a:gd name="connsiteX10" fmla="*/ 1616865 w 1633968"/>
                  <a:gd name="connsiteY10" fmla="*/ 1346038 h 1724654"/>
                  <a:gd name="connsiteX11" fmla="*/ 1624009 w 1633968"/>
                  <a:gd name="connsiteY11" fmla="*/ 1296031 h 1724654"/>
                  <a:gd name="connsiteX12" fmla="*/ 1585909 w 1633968"/>
                  <a:gd name="connsiteY12" fmla="*/ 1198400 h 1724654"/>
                  <a:gd name="connsiteX13" fmla="*/ 1564478 w 1633968"/>
                  <a:gd name="connsiteY13" fmla="*/ 1157919 h 1724654"/>
                  <a:gd name="connsiteX14" fmla="*/ 1514471 w 1633968"/>
                  <a:gd name="connsiteY14" fmla="*/ 1100769 h 1724654"/>
                  <a:gd name="connsiteX15" fmla="*/ 1533521 w 1633968"/>
                  <a:gd name="connsiteY15" fmla="*/ 1048381 h 1724654"/>
                  <a:gd name="connsiteX16" fmla="*/ 1512090 w 1633968"/>
                  <a:gd name="connsiteY16" fmla="*/ 1029331 h 1724654"/>
                  <a:gd name="connsiteX17" fmla="*/ 1478753 w 1633968"/>
                  <a:gd name="connsiteY17" fmla="*/ 962656 h 1724654"/>
                  <a:gd name="connsiteX18" fmla="*/ 1485896 w 1633968"/>
                  <a:gd name="connsiteY18" fmla="*/ 934080 h 1724654"/>
                  <a:gd name="connsiteX19" fmla="*/ 1459703 w 1633968"/>
                  <a:gd name="connsiteY19" fmla="*/ 903125 h 1724654"/>
                  <a:gd name="connsiteX20" fmla="*/ 1373978 w 1633968"/>
                  <a:gd name="connsiteY20" fmla="*/ 931699 h 1724654"/>
                  <a:gd name="connsiteX21" fmla="*/ 1357310 w 1633968"/>
                  <a:gd name="connsiteY21" fmla="*/ 879312 h 1724654"/>
                  <a:gd name="connsiteX22" fmla="*/ 1281109 w 1633968"/>
                  <a:gd name="connsiteY22" fmla="*/ 822162 h 1724654"/>
                  <a:gd name="connsiteX23" fmla="*/ 1297779 w 1633968"/>
                  <a:gd name="connsiteY23" fmla="*/ 722150 h 1724654"/>
                  <a:gd name="connsiteX24" fmla="*/ 1271585 w 1633968"/>
                  <a:gd name="connsiteY24" fmla="*/ 638806 h 1724654"/>
                  <a:gd name="connsiteX25" fmla="*/ 1264441 w 1633968"/>
                  <a:gd name="connsiteY25" fmla="*/ 581656 h 1724654"/>
                  <a:gd name="connsiteX26" fmla="*/ 1293016 w 1633968"/>
                  <a:gd name="connsiteY26" fmla="*/ 538794 h 1724654"/>
                  <a:gd name="connsiteX27" fmla="*/ 1295397 w 1633968"/>
                  <a:gd name="connsiteY27" fmla="*/ 510219 h 1724654"/>
                  <a:gd name="connsiteX28" fmla="*/ 1259679 w 1633968"/>
                  <a:gd name="connsiteY28" fmla="*/ 486406 h 1724654"/>
                  <a:gd name="connsiteX29" fmla="*/ 1214435 w 1633968"/>
                  <a:gd name="connsiteY29" fmla="*/ 403064 h 1724654"/>
                  <a:gd name="connsiteX30" fmla="*/ 1269204 w 1633968"/>
                  <a:gd name="connsiteY30" fmla="*/ 386396 h 1724654"/>
                  <a:gd name="connsiteX31" fmla="*/ 1304922 w 1633968"/>
                  <a:gd name="connsiteY31" fmla="*/ 341152 h 1724654"/>
                  <a:gd name="connsiteX32" fmla="*/ 1326354 w 1633968"/>
                  <a:gd name="connsiteY32" fmla="*/ 300671 h 1724654"/>
                  <a:gd name="connsiteX33" fmla="*/ 1309685 w 1633968"/>
                  <a:gd name="connsiteY33" fmla="*/ 255427 h 1724654"/>
                  <a:gd name="connsiteX34" fmla="*/ 1288255 w 1633968"/>
                  <a:gd name="connsiteY34" fmla="*/ 219708 h 1724654"/>
                  <a:gd name="connsiteX35" fmla="*/ 1240630 w 1633968"/>
                  <a:gd name="connsiteY35" fmla="*/ 205421 h 1724654"/>
                  <a:gd name="connsiteX36" fmla="*/ 1159667 w 1633968"/>
                  <a:gd name="connsiteY36" fmla="*/ 241140 h 1724654"/>
                  <a:gd name="connsiteX37" fmla="*/ 1102517 w 1633968"/>
                  <a:gd name="connsiteY37" fmla="*/ 203040 h 1724654"/>
                  <a:gd name="connsiteX38" fmla="*/ 1088230 w 1633968"/>
                  <a:gd name="connsiteY38" fmla="*/ 153033 h 1724654"/>
                  <a:gd name="connsiteX39" fmla="*/ 1102517 w 1633968"/>
                  <a:gd name="connsiteY39" fmla="*/ 83977 h 1724654"/>
                  <a:gd name="connsiteX40" fmla="*/ 1135855 w 1633968"/>
                  <a:gd name="connsiteY40" fmla="*/ 60165 h 1724654"/>
                  <a:gd name="connsiteX41" fmla="*/ 1162048 w 1633968"/>
                  <a:gd name="connsiteY41" fmla="*/ 31590 h 1724654"/>
                  <a:gd name="connsiteX42" fmla="*/ 1138236 w 1633968"/>
                  <a:gd name="connsiteY42" fmla="*/ 634 h 1724654"/>
                  <a:gd name="connsiteX43" fmla="*/ 1085848 w 1633968"/>
                  <a:gd name="connsiteY43" fmla="*/ 14922 h 1724654"/>
                  <a:gd name="connsiteX44" fmla="*/ 1023936 w 1633968"/>
                  <a:gd name="connsiteY44" fmla="*/ 57784 h 1724654"/>
                  <a:gd name="connsiteX45" fmla="*/ 995361 w 1633968"/>
                  <a:gd name="connsiteY45" fmla="*/ 26828 h 1724654"/>
                  <a:gd name="connsiteX46" fmla="*/ 935830 w 1633968"/>
                  <a:gd name="connsiteY46" fmla="*/ 45878 h 1724654"/>
                  <a:gd name="connsiteX47" fmla="*/ 890586 w 1633968"/>
                  <a:gd name="connsiteY47" fmla="*/ 43497 h 1724654"/>
                  <a:gd name="connsiteX48" fmla="*/ 873917 w 1633968"/>
                  <a:gd name="connsiteY48" fmla="*/ 81596 h 1724654"/>
                  <a:gd name="connsiteX49" fmla="*/ 833436 w 1633968"/>
                  <a:gd name="connsiteY49" fmla="*/ 72072 h 1724654"/>
                  <a:gd name="connsiteX50" fmla="*/ 785811 w 1633968"/>
                  <a:gd name="connsiteY50" fmla="*/ 72072 h 1724654"/>
                  <a:gd name="connsiteX51" fmla="*/ 728661 w 1633968"/>
                  <a:gd name="connsiteY51" fmla="*/ 53022 h 1724654"/>
                  <a:gd name="connsiteX52" fmla="*/ 676274 w 1633968"/>
                  <a:gd name="connsiteY52" fmla="*/ 57784 h 1724654"/>
                  <a:gd name="connsiteX53" fmla="*/ 635793 w 1633968"/>
                  <a:gd name="connsiteY53" fmla="*/ 33972 h 1724654"/>
                  <a:gd name="connsiteX54" fmla="*/ 588168 w 1633968"/>
                  <a:gd name="connsiteY54" fmla="*/ 72072 h 1724654"/>
                  <a:gd name="connsiteX55" fmla="*/ 528637 w 1633968"/>
                  <a:gd name="connsiteY55" fmla="*/ 69691 h 1724654"/>
                  <a:gd name="connsiteX56" fmla="*/ 473868 w 1633968"/>
                  <a:gd name="connsiteY56" fmla="*/ 36353 h 1724654"/>
                  <a:gd name="connsiteX57" fmla="*/ 445293 w 1633968"/>
                  <a:gd name="connsiteY57" fmla="*/ 38734 h 1724654"/>
                  <a:gd name="connsiteX58" fmla="*/ 350043 w 1633968"/>
                  <a:gd name="connsiteY58" fmla="*/ 7778 h 1724654"/>
                  <a:gd name="connsiteX59" fmla="*/ 347662 w 1633968"/>
                  <a:gd name="connsiteY59" fmla="*/ 57783 h 1724654"/>
                  <a:gd name="connsiteX60" fmla="*/ 0 w 1633968"/>
                  <a:gd name="connsiteY60" fmla="*/ 457828 h 1724654"/>
                  <a:gd name="connsiteX0" fmla="*/ 1290634 w 1633968"/>
                  <a:gd name="connsiteY0" fmla="*/ 1724654 h 1724654"/>
                  <a:gd name="connsiteX1" fmla="*/ 1323971 w 1633968"/>
                  <a:gd name="connsiteY1" fmla="*/ 1688936 h 1724654"/>
                  <a:gd name="connsiteX2" fmla="*/ 1381121 w 1633968"/>
                  <a:gd name="connsiteY2" fmla="*/ 1655598 h 1724654"/>
                  <a:gd name="connsiteX3" fmla="*/ 1381121 w 1633968"/>
                  <a:gd name="connsiteY3" fmla="*/ 1636548 h 1724654"/>
                  <a:gd name="connsiteX4" fmla="*/ 1431128 w 1633968"/>
                  <a:gd name="connsiteY4" fmla="*/ 1600829 h 1724654"/>
                  <a:gd name="connsiteX5" fmla="*/ 1504946 w 1633968"/>
                  <a:gd name="connsiteY5" fmla="*/ 1567491 h 1724654"/>
                  <a:gd name="connsiteX6" fmla="*/ 1521615 w 1633968"/>
                  <a:gd name="connsiteY6" fmla="*/ 1462717 h 1724654"/>
                  <a:gd name="connsiteX7" fmla="*/ 1552571 w 1633968"/>
                  <a:gd name="connsiteY7" fmla="*/ 1441286 h 1724654"/>
                  <a:gd name="connsiteX8" fmla="*/ 1602578 w 1633968"/>
                  <a:gd name="connsiteY8" fmla="*/ 1434142 h 1724654"/>
                  <a:gd name="connsiteX9" fmla="*/ 1633534 w 1633968"/>
                  <a:gd name="connsiteY9" fmla="*/ 1412712 h 1724654"/>
                  <a:gd name="connsiteX10" fmla="*/ 1616865 w 1633968"/>
                  <a:gd name="connsiteY10" fmla="*/ 1346038 h 1724654"/>
                  <a:gd name="connsiteX11" fmla="*/ 1624009 w 1633968"/>
                  <a:gd name="connsiteY11" fmla="*/ 1296031 h 1724654"/>
                  <a:gd name="connsiteX12" fmla="*/ 1585909 w 1633968"/>
                  <a:gd name="connsiteY12" fmla="*/ 1198400 h 1724654"/>
                  <a:gd name="connsiteX13" fmla="*/ 1564478 w 1633968"/>
                  <a:gd name="connsiteY13" fmla="*/ 1157919 h 1724654"/>
                  <a:gd name="connsiteX14" fmla="*/ 1514471 w 1633968"/>
                  <a:gd name="connsiteY14" fmla="*/ 1100769 h 1724654"/>
                  <a:gd name="connsiteX15" fmla="*/ 1533521 w 1633968"/>
                  <a:gd name="connsiteY15" fmla="*/ 1048381 h 1724654"/>
                  <a:gd name="connsiteX16" fmla="*/ 1512090 w 1633968"/>
                  <a:gd name="connsiteY16" fmla="*/ 1029331 h 1724654"/>
                  <a:gd name="connsiteX17" fmla="*/ 1478753 w 1633968"/>
                  <a:gd name="connsiteY17" fmla="*/ 962656 h 1724654"/>
                  <a:gd name="connsiteX18" fmla="*/ 1485896 w 1633968"/>
                  <a:gd name="connsiteY18" fmla="*/ 934080 h 1724654"/>
                  <a:gd name="connsiteX19" fmla="*/ 1459703 w 1633968"/>
                  <a:gd name="connsiteY19" fmla="*/ 903125 h 1724654"/>
                  <a:gd name="connsiteX20" fmla="*/ 1373978 w 1633968"/>
                  <a:gd name="connsiteY20" fmla="*/ 931699 h 1724654"/>
                  <a:gd name="connsiteX21" fmla="*/ 1357310 w 1633968"/>
                  <a:gd name="connsiteY21" fmla="*/ 879312 h 1724654"/>
                  <a:gd name="connsiteX22" fmla="*/ 1281109 w 1633968"/>
                  <a:gd name="connsiteY22" fmla="*/ 822162 h 1724654"/>
                  <a:gd name="connsiteX23" fmla="*/ 1297779 w 1633968"/>
                  <a:gd name="connsiteY23" fmla="*/ 722150 h 1724654"/>
                  <a:gd name="connsiteX24" fmla="*/ 1271585 w 1633968"/>
                  <a:gd name="connsiteY24" fmla="*/ 638806 h 1724654"/>
                  <a:gd name="connsiteX25" fmla="*/ 1264441 w 1633968"/>
                  <a:gd name="connsiteY25" fmla="*/ 581656 h 1724654"/>
                  <a:gd name="connsiteX26" fmla="*/ 1293016 w 1633968"/>
                  <a:gd name="connsiteY26" fmla="*/ 538794 h 1724654"/>
                  <a:gd name="connsiteX27" fmla="*/ 1295397 w 1633968"/>
                  <a:gd name="connsiteY27" fmla="*/ 510219 h 1724654"/>
                  <a:gd name="connsiteX28" fmla="*/ 1259679 w 1633968"/>
                  <a:gd name="connsiteY28" fmla="*/ 486406 h 1724654"/>
                  <a:gd name="connsiteX29" fmla="*/ 1214435 w 1633968"/>
                  <a:gd name="connsiteY29" fmla="*/ 403064 h 1724654"/>
                  <a:gd name="connsiteX30" fmla="*/ 1269204 w 1633968"/>
                  <a:gd name="connsiteY30" fmla="*/ 386396 h 1724654"/>
                  <a:gd name="connsiteX31" fmla="*/ 1304922 w 1633968"/>
                  <a:gd name="connsiteY31" fmla="*/ 341152 h 1724654"/>
                  <a:gd name="connsiteX32" fmla="*/ 1326354 w 1633968"/>
                  <a:gd name="connsiteY32" fmla="*/ 300671 h 1724654"/>
                  <a:gd name="connsiteX33" fmla="*/ 1309685 w 1633968"/>
                  <a:gd name="connsiteY33" fmla="*/ 255427 h 1724654"/>
                  <a:gd name="connsiteX34" fmla="*/ 1288255 w 1633968"/>
                  <a:gd name="connsiteY34" fmla="*/ 219708 h 1724654"/>
                  <a:gd name="connsiteX35" fmla="*/ 1240630 w 1633968"/>
                  <a:gd name="connsiteY35" fmla="*/ 205421 h 1724654"/>
                  <a:gd name="connsiteX36" fmla="*/ 1159667 w 1633968"/>
                  <a:gd name="connsiteY36" fmla="*/ 241140 h 1724654"/>
                  <a:gd name="connsiteX37" fmla="*/ 1102517 w 1633968"/>
                  <a:gd name="connsiteY37" fmla="*/ 203040 h 1724654"/>
                  <a:gd name="connsiteX38" fmla="*/ 1088230 w 1633968"/>
                  <a:gd name="connsiteY38" fmla="*/ 153033 h 1724654"/>
                  <a:gd name="connsiteX39" fmla="*/ 1102517 w 1633968"/>
                  <a:gd name="connsiteY39" fmla="*/ 83977 h 1724654"/>
                  <a:gd name="connsiteX40" fmla="*/ 1135855 w 1633968"/>
                  <a:gd name="connsiteY40" fmla="*/ 60165 h 1724654"/>
                  <a:gd name="connsiteX41" fmla="*/ 1162048 w 1633968"/>
                  <a:gd name="connsiteY41" fmla="*/ 31590 h 1724654"/>
                  <a:gd name="connsiteX42" fmla="*/ 1138236 w 1633968"/>
                  <a:gd name="connsiteY42" fmla="*/ 634 h 1724654"/>
                  <a:gd name="connsiteX43" fmla="*/ 1085848 w 1633968"/>
                  <a:gd name="connsiteY43" fmla="*/ 14922 h 1724654"/>
                  <a:gd name="connsiteX44" fmla="*/ 1023936 w 1633968"/>
                  <a:gd name="connsiteY44" fmla="*/ 57784 h 1724654"/>
                  <a:gd name="connsiteX45" fmla="*/ 995361 w 1633968"/>
                  <a:gd name="connsiteY45" fmla="*/ 26828 h 1724654"/>
                  <a:gd name="connsiteX46" fmla="*/ 935830 w 1633968"/>
                  <a:gd name="connsiteY46" fmla="*/ 45878 h 1724654"/>
                  <a:gd name="connsiteX47" fmla="*/ 890586 w 1633968"/>
                  <a:gd name="connsiteY47" fmla="*/ 43497 h 1724654"/>
                  <a:gd name="connsiteX48" fmla="*/ 873917 w 1633968"/>
                  <a:gd name="connsiteY48" fmla="*/ 81596 h 1724654"/>
                  <a:gd name="connsiteX49" fmla="*/ 833436 w 1633968"/>
                  <a:gd name="connsiteY49" fmla="*/ 72072 h 1724654"/>
                  <a:gd name="connsiteX50" fmla="*/ 785811 w 1633968"/>
                  <a:gd name="connsiteY50" fmla="*/ 72072 h 1724654"/>
                  <a:gd name="connsiteX51" fmla="*/ 728661 w 1633968"/>
                  <a:gd name="connsiteY51" fmla="*/ 53022 h 1724654"/>
                  <a:gd name="connsiteX52" fmla="*/ 676274 w 1633968"/>
                  <a:gd name="connsiteY52" fmla="*/ 57784 h 1724654"/>
                  <a:gd name="connsiteX53" fmla="*/ 635793 w 1633968"/>
                  <a:gd name="connsiteY53" fmla="*/ 33972 h 1724654"/>
                  <a:gd name="connsiteX54" fmla="*/ 588168 w 1633968"/>
                  <a:gd name="connsiteY54" fmla="*/ 72072 h 1724654"/>
                  <a:gd name="connsiteX55" fmla="*/ 528637 w 1633968"/>
                  <a:gd name="connsiteY55" fmla="*/ 69691 h 1724654"/>
                  <a:gd name="connsiteX56" fmla="*/ 473868 w 1633968"/>
                  <a:gd name="connsiteY56" fmla="*/ 36353 h 1724654"/>
                  <a:gd name="connsiteX57" fmla="*/ 445293 w 1633968"/>
                  <a:gd name="connsiteY57" fmla="*/ 38734 h 1724654"/>
                  <a:gd name="connsiteX58" fmla="*/ 350043 w 1633968"/>
                  <a:gd name="connsiteY58" fmla="*/ 7778 h 1724654"/>
                  <a:gd name="connsiteX59" fmla="*/ 347662 w 1633968"/>
                  <a:gd name="connsiteY59" fmla="*/ 57783 h 1724654"/>
                  <a:gd name="connsiteX60" fmla="*/ 197642 w 1633968"/>
                  <a:gd name="connsiteY60" fmla="*/ 293527 h 1724654"/>
                  <a:gd name="connsiteX61" fmla="*/ 0 w 1633968"/>
                  <a:gd name="connsiteY61" fmla="*/ 457828 h 1724654"/>
                  <a:gd name="connsiteX0" fmla="*/ 1371596 w 1714930"/>
                  <a:gd name="connsiteY0" fmla="*/ 1724654 h 1724654"/>
                  <a:gd name="connsiteX1" fmla="*/ 1404933 w 1714930"/>
                  <a:gd name="connsiteY1" fmla="*/ 1688936 h 1724654"/>
                  <a:gd name="connsiteX2" fmla="*/ 1462083 w 1714930"/>
                  <a:gd name="connsiteY2" fmla="*/ 1655598 h 1724654"/>
                  <a:gd name="connsiteX3" fmla="*/ 1462083 w 1714930"/>
                  <a:gd name="connsiteY3" fmla="*/ 1636548 h 1724654"/>
                  <a:gd name="connsiteX4" fmla="*/ 1512090 w 1714930"/>
                  <a:gd name="connsiteY4" fmla="*/ 1600829 h 1724654"/>
                  <a:gd name="connsiteX5" fmla="*/ 1585908 w 1714930"/>
                  <a:gd name="connsiteY5" fmla="*/ 1567491 h 1724654"/>
                  <a:gd name="connsiteX6" fmla="*/ 1602577 w 1714930"/>
                  <a:gd name="connsiteY6" fmla="*/ 1462717 h 1724654"/>
                  <a:gd name="connsiteX7" fmla="*/ 1633533 w 1714930"/>
                  <a:gd name="connsiteY7" fmla="*/ 1441286 h 1724654"/>
                  <a:gd name="connsiteX8" fmla="*/ 1683540 w 1714930"/>
                  <a:gd name="connsiteY8" fmla="*/ 1434142 h 1724654"/>
                  <a:gd name="connsiteX9" fmla="*/ 1714496 w 1714930"/>
                  <a:gd name="connsiteY9" fmla="*/ 1412712 h 1724654"/>
                  <a:gd name="connsiteX10" fmla="*/ 1697827 w 1714930"/>
                  <a:gd name="connsiteY10" fmla="*/ 1346038 h 1724654"/>
                  <a:gd name="connsiteX11" fmla="*/ 1704971 w 1714930"/>
                  <a:gd name="connsiteY11" fmla="*/ 1296031 h 1724654"/>
                  <a:gd name="connsiteX12" fmla="*/ 1666871 w 1714930"/>
                  <a:gd name="connsiteY12" fmla="*/ 1198400 h 1724654"/>
                  <a:gd name="connsiteX13" fmla="*/ 1645440 w 1714930"/>
                  <a:gd name="connsiteY13" fmla="*/ 1157919 h 1724654"/>
                  <a:gd name="connsiteX14" fmla="*/ 1595433 w 1714930"/>
                  <a:gd name="connsiteY14" fmla="*/ 1100769 h 1724654"/>
                  <a:gd name="connsiteX15" fmla="*/ 1614483 w 1714930"/>
                  <a:gd name="connsiteY15" fmla="*/ 1048381 h 1724654"/>
                  <a:gd name="connsiteX16" fmla="*/ 1593052 w 1714930"/>
                  <a:gd name="connsiteY16" fmla="*/ 1029331 h 1724654"/>
                  <a:gd name="connsiteX17" fmla="*/ 1559715 w 1714930"/>
                  <a:gd name="connsiteY17" fmla="*/ 962656 h 1724654"/>
                  <a:gd name="connsiteX18" fmla="*/ 1566858 w 1714930"/>
                  <a:gd name="connsiteY18" fmla="*/ 934080 h 1724654"/>
                  <a:gd name="connsiteX19" fmla="*/ 1540665 w 1714930"/>
                  <a:gd name="connsiteY19" fmla="*/ 903125 h 1724654"/>
                  <a:gd name="connsiteX20" fmla="*/ 1454940 w 1714930"/>
                  <a:gd name="connsiteY20" fmla="*/ 931699 h 1724654"/>
                  <a:gd name="connsiteX21" fmla="*/ 1438272 w 1714930"/>
                  <a:gd name="connsiteY21" fmla="*/ 879312 h 1724654"/>
                  <a:gd name="connsiteX22" fmla="*/ 1362071 w 1714930"/>
                  <a:gd name="connsiteY22" fmla="*/ 822162 h 1724654"/>
                  <a:gd name="connsiteX23" fmla="*/ 1378741 w 1714930"/>
                  <a:gd name="connsiteY23" fmla="*/ 722150 h 1724654"/>
                  <a:gd name="connsiteX24" fmla="*/ 1352547 w 1714930"/>
                  <a:gd name="connsiteY24" fmla="*/ 638806 h 1724654"/>
                  <a:gd name="connsiteX25" fmla="*/ 1345403 w 1714930"/>
                  <a:gd name="connsiteY25" fmla="*/ 581656 h 1724654"/>
                  <a:gd name="connsiteX26" fmla="*/ 1373978 w 1714930"/>
                  <a:gd name="connsiteY26" fmla="*/ 538794 h 1724654"/>
                  <a:gd name="connsiteX27" fmla="*/ 1376359 w 1714930"/>
                  <a:gd name="connsiteY27" fmla="*/ 510219 h 1724654"/>
                  <a:gd name="connsiteX28" fmla="*/ 1340641 w 1714930"/>
                  <a:gd name="connsiteY28" fmla="*/ 486406 h 1724654"/>
                  <a:gd name="connsiteX29" fmla="*/ 1295397 w 1714930"/>
                  <a:gd name="connsiteY29" fmla="*/ 403064 h 1724654"/>
                  <a:gd name="connsiteX30" fmla="*/ 1350166 w 1714930"/>
                  <a:gd name="connsiteY30" fmla="*/ 386396 h 1724654"/>
                  <a:gd name="connsiteX31" fmla="*/ 1385884 w 1714930"/>
                  <a:gd name="connsiteY31" fmla="*/ 341152 h 1724654"/>
                  <a:gd name="connsiteX32" fmla="*/ 1407316 w 1714930"/>
                  <a:gd name="connsiteY32" fmla="*/ 300671 h 1724654"/>
                  <a:gd name="connsiteX33" fmla="*/ 1390647 w 1714930"/>
                  <a:gd name="connsiteY33" fmla="*/ 255427 h 1724654"/>
                  <a:gd name="connsiteX34" fmla="*/ 1369217 w 1714930"/>
                  <a:gd name="connsiteY34" fmla="*/ 219708 h 1724654"/>
                  <a:gd name="connsiteX35" fmla="*/ 1321592 w 1714930"/>
                  <a:gd name="connsiteY35" fmla="*/ 205421 h 1724654"/>
                  <a:gd name="connsiteX36" fmla="*/ 1240629 w 1714930"/>
                  <a:gd name="connsiteY36" fmla="*/ 241140 h 1724654"/>
                  <a:gd name="connsiteX37" fmla="*/ 1183479 w 1714930"/>
                  <a:gd name="connsiteY37" fmla="*/ 203040 h 1724654"/>
                  <a:gd name="connsiteX38" fmla="*/ 1169192 w 1714930"/>
                  <a:gd name="connsiteY38" fmla="*/ 153033 h 1724654"/>
                  <a:gd name="connsiteX39" fmla="*/ 1183479 w 1714930"/>
                  <a:gd name="connsiteY39" fmla="*/ 83977 h 1724654"/>
                  <a:gd name="connsiteX40" fmla="*/ 1216817 w 1714930"/>
                  <a:gd name="connsiteY40" fmla="*/ 60165 h 1724654"/>
                  <a:gd name="connsiteX41" fmla="*/ 1243010 w 1714930"/>
                  <a:gd name="connsiteY41" fmla="*/ 31590 h 1724654"/>
                  <a:gd name="connsiteX42" fmla="*/ 1219198 w 1714930"/>
                  <a:gd name="connsiteY42" fmla="*/ 634 h 1724654"/>
                  <a:gd name="connsiteX43" fmla="*/ 1166810 w 1714930"/>
                  <a:gd name="connsiteY43" fmla="*/ 14922 h 1724654"/>
                  <a:gd name="connsiteX44" fmla="*/ 1104898 w 1714930"/>
                  <a:gd name="connsiteY44" fmla="*/ 57784 h 1724654"/>
                  <a:gd name="connsiteX45" fmla="*/ 1076323 w 1714930"/>
                  <a:gd name="connsiteY45" fmla="*/ 26828 h 1724654"/>
                  <a:gd name="connsiteX46" fmla="*/ 1016792 w 1714930"/>
                  <a:gd name="connsiteY46" fmla="*/ 45878 h 1724654"/>
                  <a:gd name="connsiteX47" fmla="*/ 971548 w 1714930"/>
                  <a:gd name="connsiteY47" fmla="*/ 43497 h 1724654"/>
                  <a:gd name="connsiteX48" fmla="*/ 954879 w 1714930"/>
                  <a:gd name="connsiteY48" fmla="*/ 81596 h 1724654"/>
                  <a:gd name="connsiteX49" fmla="*/ 914398 w 1714930"/>
                  <a:gd name="connsiteY49" fmla="*/ 72072 h 1724654"/>
                  <a:gd name="connsiteX50" fmla="*/ 866773 w 1714930"/>
                  <a:gd name="connsiteY50" fmla="*/ 72072 h 1724654"/>
                  <a:gd name="connsiteX51" fmla="*/ 809623 w 1714930"/>
                  <a:gd name="connsiteY51" fmla="*/ 53022 h 1724654"/>
                  <a:gd name="connsiteX52" fmla="*/ 757236 w 1714930"/>
                  <a:gd name="connsiteY52" fmla="*/ 57784 h 1724654"/>
                  <a:gd name="connsiteX53" fmla="*/ 716755 w 1714930"/>
                  <a:gd name="connsiteY53" fmla="*/ 33972 h 1724654"/>
                  <a:gd name="connsiteX54" fmla="*/ 669130 w 1714930"/>
                  <a:gd name="connsiteY54" fmla="*/ 72072 h 1724654"/>
                  <a:gd name="connsiteX55" fmla="*/ 609599 w 1714930"/>
                  <a:gd name="connsiteY55" fmla="*/ 69691 h 1724654"/>
                  <a:gd name="connsiteX56" fmla="*/ 554830 w 1714930"/>
                  <a:gd name="connsiteY56" fmla="*/ 36353 h 1724654"/>
                  <a:gd name="connsiteX57" fmla="*/ 526255 w 1714930"/>
                  <a:gd name="connsiteY57" fmla="*/ 38734 h 1724654"/>
                  <a:gd name="connsiteX58" fmla="*/ 431005 w 1714930"/>
                  <a:gd name="connsiteY58" fmla="*/ 7778 h 1724654"/>
                  <a:gd name="connsiteX59" fmla="*/ 428624 w 1714930"/>
                  <a:gd name="connsiteY59" fmla="*/ 57783 h 1724654"/>
                  <a:gd name="connsiteX60" fmla="*/ 278604 w 1714930"/>
                  <a:gd name="connsiteY60" fmla="*/ 293527 h 1724654"/>
                  <a:gd name="connsiteX61" fmla="*/ 0 w 1714930"/>
                  <a:gd name="connsiteY61" fmla="*/ 103022 h 1724654"/>
                  <a:gd name="connsiteX0" fmla="*/ 1371596 w 1714930"/>
                  <a:gd name="connsiteY0" fmla="*/ 1724654 h 1724654"/>
                  <a:gd name="connsiteX1" fmla="*/ 1404933 w 1714930"/>
                  <a:gd name="connsiteY1" fmla="*/ 1688936 h 1724654"/>
                  <a:gd name="connsiteX2" fmla="*/ 1462083 w 1714930"/>
                  <a:gd name="connsiteY2" fmla="*/ 1655598 h 1724654"/>
                  <a:gd name="connsiteX3" fmla="*/ 1462083 w 1714930"/>
                  <a:gd name="connsiteY3" fmla="*/ 1636548 h 1724654"/>
                  <a:gd name="connsiteX4" fmla="*/ 1512090 w 1714930"/>
                  <a:gd name="connsiteY4" fmla="*/ 1600829 h 1724654"/>
                  <a:gd name="connsiteX5" fmla="*/ 1585908 w 1714930"/>
                  <a:gd name="connsiteY5" fmla="*/ 1567491 h 1724654"/>
                  <a:gd name="connsiteX6" fmla="*/ 1602577 w 1714930"/>
                  <a:gd name="connsiteY6" fmla="*/ 1462717 h 1724654"/>
                  <a:gd name="connsiteX7" fmla="*/ 1633533 w 1714930"/>
                  <a:gd name="connsiteY7" fmla="*/ 1441286 h 1724654"/>
                  <a:gd name="connsiteX8" fmla="*/ 1683540 w 1714930"/>
                  <a:gd name="connsiteY8" fmla="*/ 1434142 h 1724654"/>
                  <a:gd name="connsiteX9" fmla="*/ 1714496 w 1714930"/>
                  <a:gd name="connsiteY9" fmla="*/ 1412712 h 1724654"/>
                  <a:gd name="connsiteX10" fmla="*/ 1697827 w 1714930"/>
                  <a:gd name="connsiteY10" fmla="*/ 1346038 h 1724654"/>
                  <a:gd name="connsiteX11" fmla="*/ 1704971 w 1714930"/>
                  <a:gd name="connsiteY11" fmla="*/ 1296031 h 1724654"/>
                  <a:gd name="connsiteX12" fmla="*/ 1666871 w 1714930"/>
                  <a:gd name="connsiteY12" fmla="*/ 1198400 h 1724654"/>
                  <a:gd name="connsiteX13" fmla="*/ 1645440 w 1714930"/>
                  <a:gd name="connsiteY13" fmla="*/ 1157919 h 1724654"/>
                  <a:gd name="connsiteX14" fmla="*/ 1595433 w 1714930"/>
                  <a:gd name="connsiteY14" fmla="*/ 1100769 h 1724654"/>
                  <a:gd name="connsiteX15" fmla="*/ 1614483 w 1714930"/>
                  <a:gd name="connsiteY15" fmla="*/ 1048381 h 1724654"/>
                  <a:gd name="connsiteX16" fmla="*/ 1593052 w 1714930"/>
                  <a:gd name="connsiteY16" fmla="*/ 1029331 h 1724654"/>
                  <a:gd name="connsiteX17" fmla="*/ 1559715 w 1714930"/>
                  <a:gd name="connsiteY17" fmla="*/ 962656 h 1724654"/>
                  <a:gd name="connsiteX18" fmla="*/ 1566858 w 1714930"/>
                  <a:gd name="connsiteY18" fmla="*/ 934080 h 1724654"/>
                  <a:gd name="connsiteX19" fmla="*/ 1540665 w 1714930"/>
                  <a:gd name="connsiteY19" fmla="*/ 903125 h 1724654"/>
                  <a:gd name="connsiteX20" fmla="*/ 1454940 w 1714930"/>
                  <a:gd name="connsiteY20" fmla="*/ 931699 h 1724654"/>
                  <a:gd name="connsiteX21" fmla="*/ 1438272 w 1714930"/>
                  <a:gd name="connsiteY21" fmla="*/ 879312 h 1724654"/>
                  <a:gd name="connsiteX22" fmla="*/ 1362071 w 1714930"/>
                  <a:gd name="connsiteY22" fmla="*/ 822162 h 1724654"/>
                  <a:gd name="connsiteX23" fmla="*/ 1378741 w 1714930"/>
                  <a:gd name="connsiteY23" fmla="*/ 722150 h 1724654"/>
                  <a:gd name="connsiteX24" fmla="*/ 1352547 w 1714930"/>
                  <a:gd name="connsiteY24" fmla="*/ 638806 h 1724654"/>
                  <a:gd name="connsiteX25" fmla="*/ 1345403 w 1714930"/>
                  <a:gd name="connsiteY25" fmla="*/ 581656 h 1724654"/>
                  <a:gd name="connsiteX26" fmla="*/ 1373978 w 1714930"/>
                  <a:gd name="connsiteY26" fmla="*/ 538794 h 1724654"/>
                  <a:gd name="connsiteX27" fmla="*/ 1376359 w 1714930"/>
                  <a:gd name="connsiteY27" fmla="*/ 510219 h 1724654"/>
                  <a:gd name="connsiteX28" fmla="*/ 1340641 w 1714930"/>
                  <a:gd name="connsiteY28" fmla="*/ 486406 h 1724654"/>
                  <a:gd name="connsiteX29" fmla="*/ 1295397 w 1714930"/>
                  <a:gd name="connsiteY29" fmla="*/ 403064 h 1724654"/>
                  <a:gd name="connsiteX30" fmla="*/ 1350166 w 1714930"/>
                  <a:gd name="connsiteY30" fmla="*/ 386396 h 1724654"/>
                  <a:gd name="connsiteX31" fmla="*/ 1385884 w 1714930"/>
                  <a:gd name="connsiteY31" fmla="*/ 341152 h 1724654"/>
                  <a:gd name="connsiteX32" fmla="*/ 1407316 w 1714930"/>
                  <a:gd name="connsiteY32" fmla="*/ 300671 h 1724654"/>
                  <a:gd name="connsiteX33" fmla="*/ 1390647 w 1714930"/>
                  <a:gd name="connsiteY33" fmla="*/ 255427 h 1724654"/>
                  <a:gd name="connsiteX34" fmla="*/ 1369217 w 1714930"/>
                  <a:gd name="connsiteY34" fmla="*/ 219708 h 1724654"/>
                  <a:gd name="connsiteX35" fmla="*/ 1321592 w 1714930"/>
                  <a:gd name="connsiteY35" fmla="*/ 205421 h 1724654"/>
                  <a:gd name="connsiteX36" fmla="*/ 1240629 w 1714930"/>
                  <a:gd name="connsiteY36" fmla="*/ 241140 h 1724654"/>
                  <a:gd name="connsiteX37" fmla="*/ 1183479 w 1714930"/>
                  <a:gd name="connsiteY37" fmla="*/ 203040 h 1724654"/>
                  <a:gd name="connsiteX38" fmla="*/ 1169192 w 1714930"/>
                  <a:gd name="connsiteY38" fmla="*/ 153033 h 1724654"/>
                  <a:gd name="connsiteX39" fmla="*/ 1183479 w 1714930"/>
                  <a:gd name="connsiteY39" fmla="*/ 83977 h 1724654"/>
                  <a:gd name="connsiteX40" fmla="*/ 1216817 w 1714930"/>
                  <a:gd name="connsiteY40" fmla="*/ 60165 h 1724654"/>
                  <a:gd name="connsiteX41" fmla="*/ 1243010 w 1714930"/>
                  <a:gd name="connsiteY41" fmla="*/ 31590 h 1724654"/>
                  <a:gd name="connsiteX42" fmla="*/ 1219198 w 1714930"/>
                  <a:gd name="connsiteY42" fmla="*/ 634 h 1724654"/>
                  <a:gd name="connsiteX43" fmla="*/ 1166810 w 1714930"/>
                  <a:gd name="connsiteY43" fmla="*/ 14922 h 1724654"/>
                  <a:gd name="connsiteX44" fmla="*/ 1104898 w 1714930"/>
                  <a:gd name="connsiteY44" fmla="*/ 57784 h 1724654"/>
                  <a:gd name="connsiteX45" fmla="*/ 1076323 w 1714930"/>
                  <a:gd name="connsiteY45" fmla="*/ 26828 h 1724654"/>
                  <a:gd name="connsiteX46" fmla="*/ 1016792 w 1714930"/>
                  <a:gd name="connsiteY46" fmla="*/ 45878 h 1724654"/>
                  <a:gd name="connsiteX47" fmla="*/ 971548 w 1714930"/>
                  <a:gd name="connsiteY47" fmla="*/ 43497 h 1724654"/>
                  <a:gd name="connsiteX48" fmla="*/ 954879 w 1714930"/>
                  <a:gd name="connsiteY48" fmla="*/ 81596 h 1724654"/>
                  <a:gd name="connsiteX49" fmla="*/ 914398 w 1714930"/>
                  <a:gd name="connsiteY49" fmla="*/ 72072 h 1724654"/>
                  <a:gd name="connsiteX50" fmla="*/ 866773 w 1714930"/>
                  <a:gd name="connsiteY50" fmla="*/ 72072 h 1724654"/>
                  <a:gd name="connsiteX51" fmla="*/ 809623 w 1714930"/>
                  <a:gd name="connsiteY51" fmla="*/ 53022 h 1724654"/>
                  <a:gd name="connsiteX52" fmla="*/ 757236 w 1714930"/>
                  <a:gd name="connsiteY52" fmla="*/ 57784 h 1724654"/>
                  <a:gd name="connsiteX53" fmla="*/ 716755 w 1714930"/>
                  <a:gd name="connsiteY53" fmla="*/ 33972 h 1724654"/>
                  <a:gd name="connsiteX54" fmla="*/ 669130 w 1714930"/>
                  <a:gd name="connsiteY54" fmla="*/ 72072 h 1724654"/>
                  <a:gd name="connsiteX55" fmla="*/ 609599 w 1714930"/>
                  <a:gd name="connsiteY55" fmla="*/ 69691 h 1724654"/>
                  <a:gd name="connsiteX56" fmla="*/ 554830 w 1714930"/>
                  <a:gd name="connsiteY56" fmla="*/ 36353 h 1724654"/>
                  <a:gd name="connsiteX57" fmla="*/ 526255 w 1714930"/>
                  <a:gd name="connsiteY57" fmla="*/ 38734 h 1724654"/>
                  <a:gd name="connsiteX58" fmla="*/ 431005 w 1714930"/>
                  <a:gd name="connsiteY58" fmla="*/ 7778 h 1724654"/>
                  <a:gd name="connsiteX59" fmla="*/ 428624 w 1714930"/>
                  <a:gd name="connsiteY59" fmla="*/ 57783 h 1724654"/>
                  <a:gd name="connsiteX60" fmla="*/ 278604 w 1714930"/>
                  <a:gd name="connsiteY60" fmla="*/ 293527 h 1724654"/>
                  <a:gd name="connsiteX61" fmla="*/ 159542 w 1714930"/>
                  <a:gd name="connsiteY61" fmla="*/ 288765 h 1724654"/>
                  <a:gd name="connsiteX62" fmla="*/ 0 w 1714930"/>
                  <a:gd name="connsiteY62" fmla="*/ 103022 h 1724654"/>
                  <a:gd name="connsiteX0" fmla="*/ 1469227 w 1812561"/>
                  <a:gd name="connsiteY0" fmla="*/ 1724654 h 1724654"/>
                  <a:gd name="connsiteX1" fmla="*/ 1502564 w 1812561"/>
                  <a:gd name="connsiteY1" fmla="*/ 1688936 h 1724654"/>
                  <a:gd name="connsiteX2" fmla="*/ 1559714 w 1812561"/>
                  <a:gd name="connsiteY2" fmla="*/ 1655598 h 1724654"/>
                  <a:gd name="connsiteX3" fmla="*/ 1559714 w 1812561"/>
                  <a:gd name="connsiteY3" fmla="*/ 1636548 h 1724654"/>
                  <a:gd name="connsiteX4" fmla="*/ 1609721 w 1812561"/>
                  <a:gd name="connsiteY4" fmla="*/ 1600829 h 1724654"/>
                  <a:gd name="connsiteX5" fmla="*/ 1683539 w 1812561"/>
                  <a:gd name="connsiteY5" fmla="*/ 1567491 h 1724654"/>
                  <a:gd name="connsiteX6" fmla="*/ 1700208 w 1812561"/>
                  <a:gd name="connsiteY6" fmla="*/ 1462717 h 1724654"/>
                  <a:gd name="connsiteX7" fmla="*/ 1731164 w 1812561"/>
                  <a:gd name="connsiteY7" fmla="*/ 1441286 h 1724654"/>
                  <a:gd name="connsiteX8" fmla="*/ 1781171 w 1812561"/>
                  <a:gd name="connsiteY8" fmla="*/ 1434142 h 1724654"/>
                  <a:gd name="connsiteX9" fmla="*/ 1812127 w 1812561"/>
                  <a:gd name="connsiteY9" fmla="*/ 1412712 h 1724654"/>
                  <a:gd name="connsiteX10" fmla="*/ 1795458 w 1812561"/>
                  <a:gd name="connsiteY10" fmla="*/ 1346038 h 1724654"/>
                  <a:gd name="connsiteX11" fmla="*/ 1802602 w 1812561"/>
                  <a:gd name="connsiteY11" fmla="*/ 1296031 h 1724654"/>
                  <a:gd name="connsiteX12" fmla="*/ 1764502 w 1812561"/>
                  <a:gd name="connsiteY12" fmla="*/ 1198400 h 1724654"/>
                  <a:gd name="connsiteX13" fmla="*/ 1743071 w 1812561"/>
                  <a:gd name="connsiteY13" fmla="*/ 1157919 h 1724654"/>
                  <a:gd name="connsiteX14" fmla="*/ 1693064 w 1812561"/>
                  <a:gd name="connsiteY14" fmla="*/ 1100769 h 1724654"/>
                  <a:gd name="connsiteX15" fmla="*/ 1712114 w 1812561"/>
                  <a:gd name="connsiteY15" fmla="*/ 1048381 h 1724654"/>
                  <a:gd name="connsiteX16" fmla="*/ 1690683 w 1812561"/>
                  <a:gd name="connsiteY16" fmla="*/ 1029331 h 1724654"/>
                  <a:gd name="connsiteX17" fmla="*/ 1657346 w 1812561"/>
                  <a:gd name="connsiteY17" fmla="*/ 962656 h 1724654"/>
                  <a:gd name="connsiteX18" fmla="*/ 1664489 w 1812561"/>
                  <a:gd name="connsiteY18" fmla="*/ 934080 h 1724654"/>
                  <a:gd name="connsiteX19" fmla="*/ 1638296 w 1812561"/>
                  <a:gd name="connsiteY19" fmla="*/ 903125 h 1724654"/>
                  <a:gd name="connsiteX20" fmla="*/ 1552571 w 1812561"/>
                  <a:gd name="connsiteY20" fmla="*/ 931699 h 1724654"/>
                  <a:gd name="connsiteX21" fmla="*/ 1535903 w 1812561"/>
                  <a:gd name="connsiteY21" fmla="*/ 879312 h 1724654"/>
                  <a:gd name="connsiteX22" fmla="*/ 1459702 w 1812561"/>
                  <a:gd name="connsiteY22" fmla="*/ 822162 h 1724654"/>
                  <a:gd name="connsiteX23" fmla="*/ 1476372 w 1812561"/>
                  <a:gd name="connsiteY23" fmla="*/ 722150 h 1724654"/>
                  <a:gd name="connsiteX24" fmla="*/ 1450178 w 1812561"/>
                  <a:gd name="connsiteY24" fmla="*/ 638806 h 1724654"/>
                  <a:gd name="connsiteX25" fmla="*/ 1443034 w 1812561"/>
                  <a:gd name="connsiteY25" fmla="*/ 581656 h 1724654"/>
                  <a:gd name="connsiteX26" fmla="*/ 1471609 w 1812561"/>
                  <a:gd name="connsiteY26" fmla="*/ 538794 h 1724654"/>
                  <a:gd name="connsiteX27" fmla="*/ 1473990 w 1812561"/>
                  <a:gd name="connsiteY27" fmla="*/ 510219 h 1724654"/>
                  <a:gd name="connsiteX28" fmla="*/ 1438272 w 1812561"/>
                  <a:gd name="connsiteY28" fmla="*/ 486406 h 1724654"/>
                  <a:gd name="connsiteX29" fmla="*/ 1393028 w 1812561"/>
                  <a:gd name="connsiteY29" fmla="*/ 403064 h 1724654"/>
                  <a:gd name="connsiteX30" fmla="*/ 1447797 w 1812561"/>
                  <a:gd name="connsiteY30" fmla="*/ 386396 h 1724654"/>
                  <a:gd name="connsiteX31" fmla="*/ 1483515 w 1812561"/>
                  <a:gd name="connsiteY31" fmla="*/ 341152 h 1724654"/>
                  <a:gd name="connsiteX32" fmla="*/ 1504947 w 1812561"/>
                  <a:gd name="connsiteY32" fmla="*/ 300671 h 1724654"/>
                  <a:gd name="connsiteX33" fmla="*/ 1488278 w 1812561"/>
                  <a:gd name="connsiteY33" fmla="*/ 255427 h 1724654"/>
                  <a:gd name="connsiteX34" fmla="*/ 1466848 w 1812561"/>
                  <a:gd name="connsiteY34" fmla="*/ 219708 h 1724654"/>
                  <a:gd name="connsiteX35" fmla="*/ 1419223 w 1812561"/>
                  <a:gd name="connsiteY35" fmla="*/ 205421 h 1724654"/>
                  <a:gd name="connsiteX36" fmla="*/ 1338260 w 1812561"/>
                  <a:gd name="connsiteY36" fmla="*/ 241140 h 1724654"/>
                  <a:gd name="connsiteX37" fmla="*/ 1281110 w 1812561"/>
                  <a:gd name="connsiteY37" fmla="*/ 203040 h 1724654"/>
                  <a:gd name="connsiteX38" fmla="*/ 1266823 w 1812561"/>
                  <a:gd name="connsiteY38" fmla="*/ 153033 h 1724654"/>
                  <a:gd name="connsiteX39" fmla="*/ 1281110 w 1812561"/>
                  <a:gd name="connsiteY39" fmla="*/ 83977 h 1724654"/>
                  <a:gd name="connsiteX40" fmla="*/ 1314448 w 1812561"/>
                  <a:gd name="connsiteY40" fmla="*/ 60165 h 1724654"/>
                  <a:gd name="connsiteX41" fmla="*/ 1340641 w 1812561"/>
                  <a:gd name="connsiteY41" fmla="*/ 31590 h 1724654"/>
                  <a:gd name="connsiteX42" fmla="*/ 1316829 w 1812561"/>
                  <a:gd name="connsiteY42" fmla="*/ 634 h 1724654"/>
                  <a:gd name="connsiteX43" fmla="*/ 1264441 w 1812561"/>
                  <a:gd name="connsiteY43" fmla="*/ 14922 h 1724654"/>
                  <a:gd name="connsiteX44" fmla="*/ 1202529 w 1812561"/>
                  <a:gd name="connsiteY44" fmla="*/ 57784 h 1724654"/>
                  <a:gd name="connsiteX45" fmla="*/ 1173954 w 1812561"/>
                  <a:gd name="connsiteY45" fmla="*/ 26828 h 1724654"/>
                  <a:gd name="connsiteX46" fmla="*/ 1114423 w 1812561"/>
                  <a:gd name="connsiteY46" fmla="*/ 45878 h 1724654"/>
                  <a:gd name="connsiteX47" fmla="*/ 1069179 w 1812561"/>
                  <a:gd name="connsiteY47" fmla="*/ 43497 h 1724654"/>
                  <a:gd name="connsiteX48" fmla="*/ 1052510 w 1812561"/>
                  <a:gd name="connsiteY48" fmla="*/ 81596 h 1724654"/>
                  <a:gd name="connsiteX49" fmla="*/ 1012029 w 1812561"/>
                  <a:gd name="connsiteY49" fmla="*/ 72072 h 1724654"/>
                  <a:gd name="connsiteX50" fmla="*/ 964404 w 1812561"/>
                  <a:gd name="connsiteY50" fmla="*/ 72072 h 1724654"/>
                  <a:gd name="connsiteX51" fmla="*/ 907254 w 1812561"/>
                  <a:gd name="connsiteY51" fmla="*/ 53022 h 1724654"/>
                  <a:gd name="connsiteX52" fmla="*/ 854867 w 1812561"/>
                  <a:gd name="connsiteY52" fmla="*/ 57784 h 1724654"/>
                  <a:gd name="connsiteX53" fmla="*/ 814386 w 1812561"/>
                  <a:gd name="connsiteY53" fmla="*/ 33972 h 1724654"/>
                  <a:gd name="connsiteX54" fmla="*/ 766761 w 1812561"/>
                  <a:gd name="connsiteY54" fmla="*/ 72072 h 1724654"/>
                  <a:gd name="connsiteX55" fmla="*/ 707230 w 1812561"/>
                  <a:gd name="connsiteY55" fmla="*/ 69691 h 1724654"/>
                  <a:gd name="connsiteX56" fmla="*/ 652461 w 1812561"/>
                  <a:gd name="connsiteY56" fmla="*/ 36353 h 1724654"/>
                  <a:gd name="connsiteX57" fmla="*/ 623886 w 1812561"/>
                  <a:gd name="connsiteY57" fmla="*/ 38734 h 1724654"/>
                  <a:gd name="connsiteX58" fmla="*/ 528636 w 1812561"/>
                  <a:gd name="connsiteY58" fmla="*/ 7778 h 1724654"/>
                  <a:gd name="connsiteX59" fmla="*/ 526255 w 1812561"/>
                  <a:gd name="connsiteY59" fmla="*/ 57783 h 1724654"/>
                  <a:gd name="connsiteX60" fmla="*/ 376235 w 1812561"/>
                  <a:gd name="connsiteY60" fmla="*/ 293527 h 1724654"/>
                  <a:gd name="connsiteX61" fmla="*/ 257173 w 1812561"/>
                  <a:gd name="connsiteY61" fmla="*/ 288765 h 1724654"/>
                  <a:gd name="connsiteX62" fmla="*/ 0 w 1812561"/>
                  <a:gd name="connsiteY62" fmla="*/ 262566 h 1724654"/>
                  <a:gd name="connsiteX0" fmla="*/ 1469227 w 1812561"/>
                  <a:gd name="connsiteY0" fmla="*/ 1724654 h 1724654"/>
                  <a:gd name="connsiteX1" fmla="*/ 1502564 w 1812561"/>
                  <a:gd name="connsiteY1" fmla="*/ 1688936 h 1724654"/>
                  <a:gd name="connsiteX2" fmla="*/ 1559714 w 1812561"/>
                  <a:gd name="connsiteY2" fmla="*/ 1655598 h 1724654"/>
                  <a:gd name="connsiteX3" fmla="*/ 1559714 w 1812561"/>
                  <a:gd name="connsiteY3" fmla="*/ 1636548 h 1724654"/>
                  <a:gd name="connsiteX4" fmla="*/ 1609721 w 1812561"/>
                  <a:gd name="connsiteY4" fmla="*/ 1600829 h 1724654"/>
                  <a:gd name="connsiteX5" fmla="*/ 1683539 w 1812561"/>
                  <a:gd name="connsiteY5" fmla="*/ 1567491 h 1724654"/>
                  <a:gd name="connsiteX6" fmla="*/ 1700208 w 1812561"/>
                  <a:gd name="connsiteY6" fmla="*/ 1462717 h 1724654"/>
                  <a:gd name="connsiteX7" fmla="*/ 1731164 w 1812561"/>
                  <a:gd name="connsiteY7" fmla="*/ 1441286 h 1724654"/>
                  <a:gd name="connsiteX8" fmla="*/ 1781171 w 1812561"/>
                  <a:gd name="connsiteY8" fmla="*/ 1434142 h 1724654"/>
                  <a:gd name="connsiteX9" fmla="*/ 1812127 w 1812561"/>
                  <a:gd name="connsiteY9" fmla="*/ 1412712 h 1724654"/>
                  <a:gd name="connsiteX10" fmla="*/ 1795458 w 1812561"/>
                  <a:gd name="connsiteY10" fmla="*/ 1346038 h 1724654"/>
                  <a:gd name="connsiteX11" fmla="*/ 1802602 w 1812561"/>
                  <a:gd name="connsiteY11" fmla="*/ 1296031 h 1724654"/>
                  <a:gd name="connsiteX12" fmla="*/ 1764502 w 1812561"/>
                  <a:gd name="connsiteY12" fmla="*/ 1198400 h 1724654"/>
                  <a:gd name="connsiteX13" fmla="*/ 1743071 w 1812561"/>
                  <a:gd name="connsiteY13" fmla="*/ 1157919 h 1724654"/>
                  <a:gd name="connsiteX14" fmla="*/ 1693064 w 1812561"/>
                  <a:gd name="connsiteY14" fmla="*/ 1100769 h 1724654"/>
                  <a:gd name="connsiteX15" fmla="*/ 1712114 w 1812561"/>
                  <a:gd name="connsiteY15" fmla="*/ 1048381 h 1724654"/>
                  <a:gd name="connsiteX16" fmla="*/ 1690683 w 1812561"/>
                  <a:gd name="connsiteY16" fmla="*/ 1029331 h 1724654"/>
                  <a:gd name="connsiteX17" fmla="*/ 1657346 w 1812561"/>
                  <a:gd name="connsiteY17" fmla="*/ 962656 h 1724654"/>
                  <a:gd name="connsiteX18" fmla="*/ 1664489 w 1812561"/>
                  <a:gd name="connsiteY18" fmla="*/ 934080 h 1724654"/>
                  <a:gd name="connsiteX19" fmla="*/ 1638296 w 1812561"/>
                  <a:gd name="connsiteY19" fmla="*/ 903125 h 1724654"/>
                  <a:gd name="connsiteX20" fmla="*/ 1552571 w 1812561"/>
                  <a:gd name="connsiteY20" fmla="*/ 931699 h 1724654"/>
                  <a:gd name="connsiteX21" fmla="*/ 1535903 w 1812561"/>
                  <a:gd name="connsiteY21" fmla="*/ 879312 h 1724654"/>
                  <a:gd name="connsiteX22" fmla="*/ 1459702 w 1812561"/>
                  <a:gd name="connsiteY22" fmla="*/ 822162 h 1724654"/>
                  <a:gd name="connsiteX23" fmla="*/ 1476372 w 1812561"/>
                  <a:gd name="connsiteY23" fmla="*/ 722150 h 1724654"/>
                  <a:gd name="connsiteX24" fmla="*/ 1450178 w 1812561"/>
                  <a:gd name="connsiteY24" fmla="*/ 638806 h 1724654"/>
                  <a:gd name="connsiteX25" fmla="*/ 1443034 w 1812561"/>
                  <a:gd name="connsiteY25" fmla="*/ 581656 h 1724654"/>
                  <a:gd name="connsiteX26" fmla="*/ 1471609 w 1812561"/>
                  <a:gd name="connsiteY26" fmla="*/ 538794 h 1724654"/>
                  <a:gd name="connsiteX27" fmla="*/ 1473990 w 1812561"/>
                  <a:gd name="connsiteY27" fmla="*/ 510219 h 1724654"/>
                  <a:gd name="connsiteX28" fmla="*/ 1438272 w 1812561"/>
                  <a:gd name="connsiteY28" fmla="*/ 486406 h 1724654"/>
                  <a:gd name="connsiteX29" fmla="*/ 1393028 w 1812561"/>
                  <a:gd name="connsiteY29" fmla="*/ 403064 h 1724654"/>
                  <a:gd name="connsiteX30" fmla="*/ 1447797 w 1812561"/>
                  <a:gd name="connsiteY30" fmla="*/ 386396 h 1724654"/>
                  <a:gd name="connsiteX31" fmla="*/ 1483515 w 1812561"/>
                  <a:gd name="connsiteY31" fmla="*/ 341152 h 1724654"/>
                  <a:gd name="connsiteX32" fmla="*/ 1504947 w 1812561"/>
                  <a:gd name="connsiteY32" fmla="*/ 300671 h 1724654"/>
                  <a:gd name="connsiteX33" fmla="*/ 1488278 w 1812561"/>
                  <a:gd name="connsiteY33" fmla="*/ 255427 h 1724654"/>
                  <a:gd name="connsiteX34" fmla="*/ 1466848 w 1812561"/>
                  <a:gd name="connsiteY34" fmla="*/ 219708 h 1724654"/>
                  <a:gd name="connsiteX35" fmla="*/ 1419223 w 1812561"/>
                  <a:gd name="connsiteY35" fmla="*/ 205421 h 1724654"/>
                  <a:gd name="connsiteX36" fmla="*/ 1338260 w 1812561"/>
                  <a:gd name="connsiteY36" fmla="*/ 241140 h 1724654"/>
                  <a:gd name="connsiteX37" fmla="*/ 1281110 w 1812561"/>
                  <a:gd name="connsiteY37" fmla="*/ 203040 h 1724654"/>
                  <a:gd name="connsiteX38" fmla="*/ 1266823 w 1812561"/>
                  <a:gd name="connsiteY38" fmla="*/ 153033 h 1724654"/>
                  <a:gd name="connsiteX39" fmla="*/ 1281110 w 1812561"/>
                  <a:gd name="connsiteY39" fmla="*/ 83977 h 1724654"/>
                  <a:gd name="connsiteX40" fmla="*/ 1314448 w 1812561"/>
                  <a:gd name="connsiteY40" fmla="*/ 60165 h 1724654"/>
                  <a:gd name="connsiteX41" fmla="*/ 1340641 w 1812561"/>
                  <a:gd name="connsiteY41" fmla="*/ 31590 h 1724654"/>
                  <a:gd name="connsiteX42" fmla="*/ 1316829 w 1812561"/>
                  <a:gd name="connsiteY42" fmla="*/ 634 h 1724654"/>
                  <a:gd name="connsiteX43" fmla="*/ 1264441 w 1812561"/>
                  <a:gd name="connsiteY43" fmla="*/ 14922 h 1724654"/>
                  <a:gd name="connsiteX44" fmla="*/ 1202529 w 1812561"/>
                  <a:gd name="connsiteY44" fmla="*/ 57784 h 1724654"/>
                  <a:gd name="connsiteX45" fmla="*/ 1173954 w 1812561"/>
                  <a:gd name="connsiteY45" fmla="*/ 26828 h 1724654"/>
                  <a:gd name="connsiteX46" fmla="*/ 1114423 w 1812561"/>
                  <a:gd name="connsiteY46" fmla="*/ 45878 h 1724654"/>
                  <a:gd name="connsiteX47" fmla="*/ 1069179 w 1812561"/>
                  <a:gd name="connsiteY47" fmla="*/ 43497 h 1724654"/>
                  <a:gd name="connsiteX48" fmla="*/ 1052510 w 1812561"/>
                  <a:gd name="connsiteY48" fmla="*/ 81596 h 1724654"/>
                  <a:gd name="connsiteX49" fmla="*/ 1012029 w 1812561"/>
                  <a:gd name="connsiteY49" fmla="*/ 72072 h 1724654"/>
                  <a:gd name="connsiteX50" fmla="*/ 964404 w 1812561"/>
                  <a:gd name="connsiteY50" fmla="*/ 72072 h 1724654"/>
                  <a:gd name="connsiteX51" fmla="*/ 907254 w 1812561"/>
                  <a:gd name="connsiteY51" fmla="*/ 53022 h 1724654"/>
                  <a:gd name="connsiteX52" fmla="*/ 854867 w 1812561"/>
                  <a:gd name="connsiteY52" fmla="*/ 57784 h 1724654"/>
                  <a:gd name="connsiteX53" fmla="*/ 814386 w 1812561"/>
                  <a:gd name="connsiteY53" fmla="*/ 33972 h 1724654"/>
                  <a:gd name="connsiteX54" fmla="*/ 766761 w 1812561"/>
                  <a:gd name="connsiteY54" fmla="*/ 72072 h 1724654"/>
                  <a:gd name="connsiteX55" fmla="*/ 707230 w 1812561"/>
                  <a:gd name="connsiteY55" fmla="*/ 69691 h 1724654"/>
                  <a:gd name="connsiteX56" fmla="*/ 652461 w 1812561"/>
                  <a:gd name="connsiteY56" fmla="*/ 36353 h 1724654"/>
                  <a:gd name="connsiteX57" fmla="*/ 623886 w 1812561"/>
                  <a:gd name="connsiteY57" fmla="*/ 38734 h 1724654"/>
                  <a:gd name="connsiteX58" fmla="*/ 528636 w 1812561"/>
                  <a:gd name="connsiteY58" fmla="*/ 7778 h 1724654"/>
                  <a:gd name="connsiteX59" fmla="*/ 526255 w 1812561"/>
                  <a:gd name="connsiteY59" fmla="*/ 57783 h 1724654"/>
                  <a:gd name="connsiteX60" fmla="*/ 376235 w 1812561"/>
                  <a:gd name="connsiteY60" fmla="*/ 293527 h 1724654"/>
                  <a:gd name="connsiteX61" fmla="*/ 257173 w 1812561"/>
                  <a:gd name="connsiteY61" fmla="*/ 288765 h 1724654"/>
                  <a:gd name="connsiteX62" fmla="*/ 233361 w 1812561"/>
                  <a:gd name="connsiteY62" fmla="*/ 307815 h 1724654"/>
                  <a:gd name="connsiteX63" fmla="*/ 0 w 1812561"/>
                  <a:gd name="connsiteY63" fmla="*/ 262566 h 1724654"/>
                  <a:gd name="connsiteX0" fmla="*/ 1431127 w 1774461"/>
                  <a:gd name="connsiteY0" fmla="*/ 1724654 h 1724654"/>
                  <a:gd name="connsiteX1" fmla="*/ 1464464 w 1774461"/>
                  <a:gd name="connsiteY1" fmla="*/ 1688936 h 1724654"/>
                  <a:gd name="connsiteX2" fmla="*/ 1521614 w 1774461"/>
                  <a:gd name="connsiteY2" fmla="*/ 1655598 h 1724654"/>
                  <a:gd name="connsiteX3" fmla="*/ 1521614 w 1774461"/>
                  <a:gd name="connsiteY3" fmla="*/ 1636548 h 1724654"/>
                  <a:gd name="connsiteX4" fmla="*/ 1571621 w 1774461"/>
                  <a:gd name="connsiteY4" fmla="*/ 1600829 h 1724654"/>
                  <a:gd name="connsiteX5" fmla="*/ 1645439 w 1774461"/>
                  <a:gd name="connsiteY5" fmla="*/ 1567491 h 1724654"/>
                  <a:gd name="connsiteX6" fmla="*/ 1662108 w 1774461"/>
                  <a:gd name="connsiteY6" fmla="*/ 1462717 h 1724654"/>
                  <a:gd name="connsiteX7" fmla="*/ 1693064 w 1774461"/>
                  <a:gd name="connsiteY7" fmla="*/ 1441286 h 1724654"/>
                  <a:gd name="connsiteX8" fmla="*/ 1743071 w 1774461"/>
                  <a:gd name="connsiteY8" fmla="*/ 1434142 h 1724654"/>
                  <a:gd name="connsiteX9" fmla="*/ 1774027 w 1774461"/>
                  <a:gd name="connsiteY9" fmla="*/ 1412712 h 1724654"/>
                  <a:gd name="connsiteX10" fmla="*/ 1757358 w 1774461"/>
                  <a:gd name="connsiteY10" fmla="*/ 1346038 h 1724654"/>
                  <a:gd name="connsiteX11" fmla="*/ 1764502 w 1774461"/>
                  <a:gd name="connsiteY11" fmla="*/ 1296031 h 1724654"/>
                  <a:gd name="connsiteX12" fmla="*/ 1726402 w 1774461"/>
                  <a:gd name="connsiteY12" fmla="*/ 1198400 h 1724654"/>
                  <a:gd name="connsiteX13" fmla="*/ 1704971 w 1774461"/>
                  <a:gd name="connsiteY13" fmla="*/ 1157919 h 1724654"/>
                  <a:gd name="connsiteX14" fmla="*/ 1654964 w 1774461"/>
                  <a:gd name="connsiteY14" fmla="*/ 1100769 h 1724654"/>
                  <a:gd name="connsiteX15" fmla="*/ 1674014 w 1774461"/>
                  <a:gd name="connsiteY15" fmla="*/ 1048381 h 1724654"/>
                  <a:gd name="connsiteX16" fmla="*/ 1652583 w 1774461"/>
                  <a:gd name="connsiteY16" fmla="*/ 1029331 h 1724654"/>
                  <a:gd name="connsiteX17" fmla="*/ 1619246 w 1774461"/>
                  <a:gd name="connsiteY17" fmla="*/ 962656 h 1724654"/>
                  <a:gd name="connsiteX18" fmla="*/ 1626389 w 1774461"/>
                  <a:gd name="connsiteY18" fmla="*/ 934080 h 1724654"/>
                  <a:gd name="connsiteX19" fmla="*/ 1600196 w 1774461"/>
                  <a:gd name="connsiteY19" fmla="*/ 903125 h 1724654"/>
                  <a:gd name="connsiteX20" fmla="*/ 1514471 w 1774461"/>
                  <a:gd name="connsiteY20" fmla="*/ 931699 h 1724654"/>
                  <a:gd name="connsiteX21" fmla="*/ 1497803 w 1774461"/>
                  <a:gd name="connsiteY21" fmla="*/ 879312 h 1724654"/>
                  <a:gd name="connsiteX22" fmla="*/ 1421602 w 1774461"/>
                  <a:gd name="connsiteY22" fmla="*/ 822162 h 1724654"/>
                  <a:gd name="connsiteX23" fmla="*/ 1438272 w 1774461"/>
                  <a:gd name="connsiteY23" fmla="*/ 722150 h 1724654"/>
                  <a:gd name="connsiteX24" fmla="*/ 1412078 w 1774461"/>
                  <a:gd name="connsiteY24" fmla="*/ 638806 h 1724654"/>
                  <a:gd name="connsiteX25" fmla="*/ 1404934 w 1774461"/>
                  <a:gd name="connsiteY25" fmla="*/ 581656 h 1724654"/>
                  <a:gd name="connsiteX26" fmla="*/ 1433509 w 1774461"/>
                  <a:gd name="connsiteY26" fmla="*/ 538794 h 1724654"/>
                  <a:gd name="connsiteX27" fmla="*/ 1435890 w 1774461"/>
                  <a:gd name="connsiteY27" fmla="*/ 510219 h 1724654"/>
                  <a:gd name="connsiteX28" fmla="*/ 1400172 w 1774461"/>
                  <a:gd name="connsiteY28" fmla="*/ 486406 h 1724654"/>
                  <a:gd name="connsiteX29" fmla="*/ 1354928 w 1774461"/>
                  <a:gd name="connsiteY29" fmla="*/ 403064 h 1724654"/>
                  <a:gd name="connsiteX30" fmla="*/ 1409697 w 1774461"/>
                  <a:gd name="connsiteY30" fmla="*/ 386396 h 1724654"/>
                  <a:gd name="connsiteX31" fmla="*/ 1445415 w 1774461"/>
                  <a:gd name="connsiteY31" fmla="*/ 341152 h 1724654"/>
                  <a:gd name="connsiteX32" fmla="*/ 1466847 w 1774461"/>
                  <a:gd name="connsiteY32" fmla="*/ 300671 h 1724654"/>
                  <a:gd name="connsiteX33" fmla="*/ 1450178 w 1774461"/>
                  <a:gd name="connsiteY33" fmla="*/ 255427 h 1724654"/>
                  <a:gd name="connsiteX34" fmla="*/ 1428748 w 1774461"/>
                  <a:gd name="connsiteY34" fmla="*/ 219708 h 1724654"/>
                  <a:gd name="connsiteX35" fmla="*/ 1381123 w 1774461"/>
                  <a:gd name="connsiteY35" fmla="*/ 205421 h 1724654"/>
                  <a:gd name="connsiteX36" fmla="*/ 1300160 w 1774461"/>
                  <a:gd name="connsiteY36" fmla="*/ 241140 h 1724654"/>
                  <a:gd name="connsiteX37" fmla="*/ 1243010 w 1774461"/>
                  <a:gd name="connsiteY37" fmla="*/ 203040 h 1724654"/>
                  <a:gd name="connsiteX38" fmla="*/ 1228723 w 1774461"/>
                  <a:gd name="connsiteY38" fmla="*/ 153033 h 1724654"/>
                  <a:gd name="connsiteX39" fmla="*/ 1243010 w 1774461"/>
                  <a:gd name="connsiteY39" fmla="*/ 83977 h 1724654"/>
                  <a:gd name="connsiteX40" fmla="*/ 1276348 w 1774461"/>
                  <a:gd name="connsiteY40" fmla="*/ 60165 h 1724654"/>
                  <a:gd name="connsiteX41" fmla="*/ 1302541 w 1774461"/>
                  <a:gd name="connsiteY41" fmla="*/ 31590 h 1724654"/>
                  <a:gd name="connsiteX42" fmla="*/ 1278729 w 1774461"/>
                  <a:gd name="connsiteY42" fmla="*/ 634 h 1724654"/>
                  <a:gd name="connsiteX43" fmla="*/ 1226341 w 1774461"/>
                  <a:gd name="connsiteY43" fmla="*/ 14922 h 1724654"/>
                  <a:gd name="connsiteX44" fmla="*/ 1164429 w 1774461"/>
                  <a:gd name="connsiteY44" fmla="*/ 57784 h 1724654"/>
                  <a:gd name="connsiteX45" fmla="*/ 1135854 w 1774461"/>
                  <a:gd name="connsiteY45" fmla="*/ 26828 h 1724654"/>
                  <a:gd name="connsiteX46" fmla="*/ 1076323 w 1774461"/>
                  <a:gd name="connsiteY46" fmla="*/ 45878 h 1724654"/>
                  <a:gd name="connsiteX47" fmla="*/ 1031079 w 1774461"/>
                  <a:gd name="connsiteY47" fmla="*/ 43497 h 1724654"/>
                  <a:gd name="connsiteX48" fmla="*/ 1014410 w 1774461"/>
                  <a:gd name="connsiteY48" fmla="*/ 81596 h 1724654"/>
                  <a:gd name="connsiteX49" fmla="*/ 973929 w 1774461"/>
                  <a:gd name="connsiteY49" fmla="*/ 72072 h 1724654"/>
                  <a:gd name="connsiteX50" fmla="*/ 926304 w 1774461"/>
                  <a:gd name="connsiteY50" fmla="*/ 72072 h 1724654"/>
                  <a:gd name="connsiteX51" fmla="*/ 869154 w 1774461"/>
                  <a:gd name="connsiteY51" fmla="*/ 53022 h 1724654"/>
                  <a:gd name="connsiteX52" fmla="*/ 816767 w 1774461"/>
                  <a:gd name="connsiteY52" fmla="*/ 57784 h 1724654"/>
                  <a:gd name="connsiteX53" fmla="*/ 776286 w 1774461"/>
                  <a:gd name="connsiteY53" fmla="*/ 33972 h 1724654"/>
                  <a:gd name="connsiteX54" fmla="*/ 728661 w 1774461"/>
                  <a:gd name="connsiteY54" fmla="*/ 72072 h 1724654"/>
                  <a:gd name="connsiteX55" fmla="*/ 669130 w 1774461"/>
                  <a:gd name="connsiteY55" fmla="*/ 69691 h 1724654"/>
                  <a:gd name="connsiteX56" fmla="*/ 614361 w 1774461"/>
                  <a:gd name="connsiteY56" fmla="*/ 36353 h 1724654"/>
                  <a:gd name="connsiteX57" fmla="*/ 585786 w 1774461"/>
                  <a:gd name="connsiteY57" fmla="*/ 38734 h 1724654"/>
                  <a:gd name="connsiteX58" fmla="*/ 490536 w 1774461"/>
                  <a:gd name="connsiteY58" fmla="*/ 7778 h 1724654"/>
                  <a:gd name="connsiteX59" fmla="*/ 488155 w 1774461"/>
                  <a:gd name="connsiteY59" fmla="*/ 57783 h 1724654"/>
                  <a:gd name="connsiteX60" fmla="*/ 338135 w 1774461"/>
                  <a:gd name="connsiteY60" fmla="*/ 293527 h 1724654"/>
                  <a:gd name="connsiteX61" fmla="*/ 219073 w 1774461"/>
                  <a:gd name="connsiteY61" fmla="*/ 288765 h 1724654"/>
                  <a:gd name="connsiteX62" fmla="*/ 195261 w 1774461"/>
                  <a:gd name="connsiteY62" fmla="*/ 307815 h 1724654"/>
                  <a:gd name="connsiteX63" fmla="*/ 0 w 1774461"/>
                  <a:gd name="connsiteY63" fmla="*/ 207797 h 1724654"/>
                  <a:gd name="connsiteX0" fmla="*/ 1431127 w 1774461"/>
                  <a:gd name="connsiteY0" fmla="*/ 1724654 h 1724654"/>
                  <a:gd name="connsiteX1" fmla="*/ 1464464 w 1774461"/>
                  <a:gd name="connsiteY1" fmla="*/ 1688936 h 1724654"/>
                  <a:gd name="connsiteX2" fmla="*/ 1521614 w 1774461"/>
                  <a:gd name="connsiteY2" fmla="*/ 1655598 h 1724654"/>
                  <a:gd name="connsiteX3" fmla="*/ 1521614 w 1774461"/>
                  <a:gd name="connsiteY3" fmla="*/ 1636548 h 1724654"/>
                  <a:gd name="connsiteX4" fmla="*/ 1571621 w 1774461"/>
                  <a:gd name="connsiteY4" fmla="*/ 1600829 h 1724654"/>
                  <a:gd name="connsiteX5" fmla="*/ 1645439 w 1774461"/>
                  <a:gd name="connsiteY5" fmla="*/ 1567491 h 1724654"/>
                  <a:gd name="connsiteX6" fmla="*/ 1662108 w 1774461"/>
                  <a:gd name="connsiteY6" fmla="*/ 1462717 h 1724654"/>
                  <a:gd name="connsiteX7" fmla="*/ 1693064 w 1774461"/>
                  <a:gd name="connsiteY7" fmla="*/ 1441286 h 1724654"/>
                  <a:gd name="connsiteX8" fmla="*/ 1743071 w 1774461"/>
                  <a:gd name="connsiteY8" fmla="*/ 1434142 h 1724654"/>
                  <a:gd name="connsiteX9" fmla="*/ 1774027 w 1774461"/>
                  <a:gd name="connsiteY9" fmla="*/ 1412712 h 1724654"/>
                  <a:gd name="connsiteX10" fmla="*/ 1757358 w 1774461"/>
                  <a:gd name="connsiteY10" fmla="*/ 1346038 h 1724654"/>
                  <a:gd name="connsiteX11" fmla="*/ 1764502 w 1774461"/>
                  <a:gd name="connsiteY11" fmla="*/ 1296031 h 1724654"/>
                  <a:gd name="connsiteX12" fmla="*/ 1726402 w 1774461"/>
                  <a:gd name="connsiteY12" fmla="*/ 1198400 h 1724654"/>
                  <a:gd name="connsiteX13" fmla="*/ 1704971 w 1774461"/>
                  <a:gd name="connsiteY13" fmla="*/ 1157919 h 1724654"/>
                  <a:gd name="connsiteX14" fmla="*/ 1654964 w 1774461"/>
                  <a:gd name="connsiteY14" fmla="*/ 1100769 h 1724654"/>
                  <a:gd name="connsiteX15" fmla="*/ 1674014 w 1774461"/>
                  <a:gd name="connsiteY15" fmla="*/ 1048381 h 1724654"/>
                  <a:gd name="connsiteX16" fmla="*/ 1652583 w 1774461"/>
                  <a:gd name="connsiteY16" fmla="*/ 1029331 h 1724654"/>
                  <a:gd name="connsiteX17" fmla="*/ 1619246 w 1774461"/>
                  <a:gd name="connsiteY17" fmla="*/ 962656 h 1724654"/>
                  <a:gd name="connsiteX18" fmla="*/ 1626389 w 1774461"/>
                  <a:gd name="connsiteY18" fmla="*/ 934080 h 1724654"/>
                  <a:gd name="connsiteX19" fmla="*/ 1600196 w 1774461"/>
                  <a:gd name="connsiteY19" fmla="*/ 903125 h 1724654"/>
                  <a:gd name="connsiteX20" fmla="*/ 1514471 w 1774461"/>
                  <a:gd name="connsiteY20" fmla="*/ 931699 h 1724654"/>
                  <a:gd name="connsiteX21" fmla="*/ 1497803 w 1774461"/>
                  <a:gd name="connsiteY21" fmla="*/ 879312 h 1724654"/>
                  <a:gd name="connsiteX22" fmla="*/ 1421602 w 1774461"/>
                  <a:gd name="connsiteY22" fmla="*/ 822162 h 1724654"/>
                  <a:gd name="connsiteX23" fmla="*/ 1438272 w 1774461"/>
                  <a:gd name="connsiteY23" fmla="*/ 722150 h 1724654"/>
                  <a:gd name="connsiteX24" fmla="*/ 1412078 w 1774461"/>
                  <a:gd name="connsiteY24" fmla="*/ 638806 h 1724654"/>
                  <a:gd name="connsiteX25" fmla="*/ 1404934 w 1774461"/>
                  <a:gd name="connsiteY25" fmla="*/ 581656 h 1724654"/>
                  <a:gd name="connsiteX26" fmla="*/ 1433509 w 1774461"/>
                  <a:gd name="connsiteY26" fmla="*/ 538794 h 1724654"/>
                  <a:gd name="connsiteX27" fmla="*/ 1435890 w 1774461"/>
                  <a:gd name="connsiteY27" fmla="*/ 510219 h 1724654"/>
                  <a:gd name="connsiteX28" fmla="*/ 1400172 w 1774461"/>
                  <a:gd name="connsiteY28" fmla="*/ 486406 h 1724654"/>
                  <a:gd name="connsiteX29" fmla="*/ 1354928 w 1774461"/>
                  <a:gd name="connsiteY29" fmla="*/ 403064 h 1724654"/>
                  <a:gd name="connsiteX30" fmla="*/ 1409697 w 1774461"/>
                  <a:gd name="connsiteY30" fmla="*/ 386396 h 1724654"/>
                  <a:gd name="connsiteX31" fmla="*/ 1445415 w 1774461"/>
                  <a:gd name="connsiteY31" fmla="*/ 341152 h 1724654"/>
                  <a:gd name="connsiteX32" fmla="*/ 1466847 w 1774461"/>
                  <a:gd name="connsiteY32" fmla="*/ 300671 h 1724654"/>
                  <a:gd name="connsiteX33" fmla="*/ 1450178 w 1774461"/>
                  <a:gd name="connsiteY33" fmla="*/ 255427 h 1724654"/>
                  <a:gd name="connsiteX34" fmla="*/ 1428748 w 1774461"/>
                  <a:gd name="connsiteY34" fmla="*/ 219708 h 1724654"/>
                  <a:gd name="connsiteX35" fmla="*/ 1381123 w 1774461"/>
                  <a:gd name="connsiteY35" fmla="*/ 205421 h 1724654"/>
                  <a:gd name="connsiteX36" fmla="*/ 1300160 w 1774461"/>
                  <a:gd name="connsiteY36" fmla="*/ 241140 h 1724654"/>
                  <a:gd name="connsiteX37" fmla="*/ 1243010 w 1774461"/>
                  <a:gd name="connsiteY37" fmla="*/ 203040 h 1724654"/>
                  <a:gd name="connsiteX38" fmla="*/ 1228723 w 1774461"/>
                  <a:gd name="connsiteY38" fmla="*/ 153033 h 1724654"/>
                  <a:gd name="connsiteX39" fmla="*/ 1243010 w 1774461"/>
                  <a:gd name="connsiteY39" fmla="*/ 83977 h 1724654"/>
                  <a:gd name="connsiteX40" fmla="*/ 1276348 w 1774461"/>
                  <a:gd name="connsiteY40" fmla="*/ 60165 h 1724654"/>
                  <a:gd name="connsiteX41" fmla="*/ 1302541 w 1774461"/>
                  <a:gd name="connsiteY41" fmla="*/ 31590 h 1724654"/>
                  <a:gd name="connsiteX42" fmla="*/ 1278729 w 1774461"/>
                  <a:gd name="connsiteY42" fmla="*/ 634 h 1724654"/>
                  <a:gd name="connsiteX43" fmla="*/ 1226341 w 1774461"/>
                  <a:gd name="connsiteY43" fmla="*/ 14922 h 1724654"/>
                  <a:gd name="connsiteX44" fmla="*/ 1164429 w 1774461"/>
                  <a:gd name="connsiteY44" fmla="*/ 57784 h 1724654"/>
                  <a:gd name="connsiteX45" fmla="*/ 1135854 w 1774461"/>
                  <a:gd name="connsiteY45" fmla="*/ 26828 h 1724654"/>
                  <a:gd name="connsiteX46" fmla="*/ 1076323 w 1774461"/>
                  <a:gd name="connsiteY46" fmla="*/ 45878 h 1724654"/>
                  <a:gd name="connsiteX47" fmla="*/ 1031079 w 1774461"/>
                  <a:gd name="connsiteY47" fmla="*/ 43497 h 1724654"/>
                  <a:gd name="connsiteX48" fmla="*/ 1014410 w 1774461"/>
                  <a:gd name="connsiteY48" fmla="*/ 81596 h 1724654"/>
                  <a:gd name="connsiteX49" fmla="*/ 973929 w 1774461"/>
                  <a:gd name="connsiteY49" fmla="*/ 72072 h 1724654"/>
                  <a:gd name="connsiteX50" fmla="*/ 926304 w 1774461"/>
                  <a:gd name="connsiteY50" fmla="*/ 72072 h 1724654"/>
                  <a:gd name="connsiteX51" fmla="*/ 869154 w 1774461"/>
                  <a:gd name="connsiteY51" fmla="*/ 53022 h 1724654"/>
                  <a:gd name="connsiteX52" fmla="*/ 816767 w 1774461"/>
                  <a:gd name="connsiteY52" fmla="*/ 57784 h 1724654"/>
                  <a:gd name="connsiteX53" fmla="*/ 776286 w 1774461"/>
                  <a:gd name="connsiteY53" fmla="*/ 33972 h 1724654"/>
                  <a:gd name="connsiteX54" fmla="*/ 728661 w 1774461"/>
                  <a:gd name="connsiteY54" fmla="*/ 72072 h 1724654"/>
                  <a:gd name="connsiteX55" fmla="*/ 669130 w 1774461"/>
                  <a:gd name="connsiteY55" fmla="*/ 69691 h 1724654"/>
                  <a:gd name="connsiteX56" fmla="*/ 614361 w 1774461"/>
                  <a:gd name="connsiteY56" fmla="*/ 36353 h 1724654"/>
                  <a:gd name="connsiteX57" fmla="*/ 585786 w 1774461"/>
                  <a:gd name="connsiteY57" fmla="*/ 38734 h 1724654"/>
                  <a:gd name="connsiteX58" fmla="*/ 490536 w 1774461"/>
                  <a:gd name="connsiteY58" fmla="*/ 7778 h 1724654"/>
                  <a:gd name="connsiteX59" fmla="*/ 488155 w 1774461"/>
                  <a:gd name="connsiteY59" fmla="*/ 57783 h 1724654"/>
                  <a:gd name="connsiteX60" fmla="*/ 338135 w 1774461"/>
                  <a:gd name="connsiteY60" fmla="*/ 293527 h 1724654"/>
                  <a:gd name="connsiteX61" fmla="*/ 219073 w 1774461"/>
                  <a:gd name="connsiteY61" fmla="*/ 288765 h 1724654"/>
                  <a:gd name="connsiteX62" fmla="*/ 195261 w 1774461"/>
                  <a:gd name="connsiteY62" fmla="*/ 307815 h 1724654"/>
                  <a:gd name="connsiteX63" fmla="*/ 114299 w 1774461"/>
                  <a:gd name="connsiteY63" fmla="*/ 305433 h 1724654"/>
                  <a:gd name="connsiteX64" fmla="*/ 0 w 1774461"/>
                  <a:gd name="connsiteY64" fmla="*/ 207797 h 1724654"/>
                  <a:gd name="connsiteX0" fmla="*/ 1328733 w 1672067"/>
                  <a:gd name="connsiteY0" fmla="*/ 1724654 h 1724654"/>
                  <a:gd name="connsiteX1" fmla="*/ 1362070 w 1672067"/>
                  <a:gd name="connsiteY1" fmla="*/ 1688936 h 1724654"/>
                  <a:gd name="connsiteX2" fmla="*/ 1419220 w 1672067"/>
                  <a:gd name="connsiteY2" fmla="*/ 1655598 h 1724654"/>
                  <a:gd name="connsiteX3" fmla="*/ 1419220 w 1672067"/>
                  <a:gd name="connsiteY3" fmla="*/ 1636548 h 1724654"/>
                  <a:gd name="connsiteX4" fmla="*/ 1469227 w 1672067"/>
                  <a:gd name="connsiteY4" fmla="*/ 1600829 h 1724654"/>
                  <a:gd name="connsiteX5" fmla="*/ 1543045 w 1672067"/>
                  <a:gd name="connsiteY5" fmla="*/ 1567491 h 1724654"/>
                  <a:gd name="connsiteX6" fmla="*/ 1559714 w 1672067"/>
                  <a:gd name="connsiteY6" fmla="*/ 1462717 h 1724654"/>
                  <a:gd name="connsiteX7" fmla="*/ 1590670 w 1672067"/>
                  <a:gd name="connsiteY7" fmla="*/ 1441286 h 1724654"/>
                  <a:gd name="connsiteX8" fmla="*/ 1640677 w 1672067"/>
                  <a:gd name="connsiteY8" fmla="*/ 1434142 h 1724654"/>
                  <a:gd name="connsiteX9" fmla="*/ 1671633 w 1672067"/>
                  <a:gd name="connsiteY9" fmla="*/ 1412712 h 1724654"/>
                  <a:gd name="connsiteX10" fmla="*/ 1654964 w 1672067"/>
                  <a:gd name="connsiteY10" fmla="*/ 1346038 h 1724654"/>
                  <a:gd name="connsiteX11" fmla="*/ 1662108 w 1672067"/>
                  <a:gd name="connsiteY11" fmla="*/ 1296031 h 1724654"/>
                  <a:gd name="connsiteX12" fmla="*/ 1624008 w 1672067"/>
                  <a:gd name="connsiteY12" fmla="*/ 1198400 h 1724654"/>
                  <a:gd name="connsiteX13" fmla="*/ 1602577 w 1672067"/>
                  <a:gd name="connsiteY13" fmla="*/ 1157919 h 1724654"/>
                  <a:gd name="connsiteX14" fmla="*/ 1552570 w 1672067"/>
                  <a:gd name="connsiteY14" fmla="*/ 1100769 h 1724654"/>
                  <a:gd name="connsiteX15" fmla="*/ 1571620 w 1672067"/>
                  <a:gd name="connsiteY15" fmla="*/ 1048381 h 1724654"/>
                  <a:gd name="connsiteX16" fmla="*/ 1550189 w 1672067"/>
                  <a:gd name="connsiteY16" fmla="*/ 1029331 h 1724654"/>
                  <a:gd name="connsiteX17" fmla="*/ 1516852 w 1672067"/>
                  <a:gd name="connsiteY17" fmla="*/ 962656 h 1724654"/>
                  <a:gd name="connsiteX18" fmla="*/ 1523995 w 1672067"/>
                  <a:gd name="connsiteY18" fmla="*/ 934080 h 1724654"/>
                  <a:gd name="connsiteX19" fmla="*/ 1497802 w 1672067"/>
                  <a:gd name="connsiteY19" fmla="*/ 903125 h 1724654"/>
                  <a:gd name="connsiteX20" fmla="*/ 1412077 w 1672067"/>
                  <a:gd name="connsiteY20" fmla="*/ 931699 h 1724654"/>
                  <a:gd name="connsiteX21" fmla="*/ 1395409 w 1672067"/>
                  <a:gd name="connsiteY21" fmla="*/ 879312 h 1724654"/>
                  <a:gd name="connsiteX22" fmla="*/ 1319208 w 1672067"/>
                  <a:gd name="connsiteY22" fmla="*/ 822162 h 1724654"/>
                  <a:gd name="connsiteX23" fmla="*/ 1335878 w 1672067"/>
                  <a:gd name="connsiteY23" fmla="*/ 722150 h 1724654"/>
                  <a:gd name="connsiteX24" fmla="*/ 1309684 w 1672067"/>
                  <a:gd name="connsiteY24" fmla="*/ 638806 h 1724654"/>
                  <a:gd name="connsiteX25" fmla="*/ 1302540 w 1672067"/>
                  <a:gd name="connsiteY25" fmla="*/ 581656 h 1724654"/>
                  <a:gd name="connsiteX26" fmla="*/ 1331115 w 1672067"/>
                  <a:gd name="connsiteY26" fmla="*/ 538794 h 1724654"/>
                  <a:gd name="connsiteX27" fmla="*/ 1333496 w 1672067"/>
                  <a:gd name="connsiteY27" fmla="*/ 510219 h 1724654"/>
                  <a:gd name="connsiteX28" fmla="*/ 1297778 w 1672067"/>
                  <a:gd name="connsiteY28" fmla="*/ 486406 h 1724654"/>
                  <a:gd name="connsiteX29" fmla="*/ 1252534 w 1672067"/>
                  <a:gd name="connsiteY29" fmla="*/ 403064 h 1724654"/>
                  <a:gd name="connsiteX30" fmla="*/ 1307303 w 1672067"/>
                  <a:gd name="connsiteY30" fmla="*/ 386396 h 1724654"/>
                  <a:gd name="connsiteX31" fmla="*/ 1343021 w 1672067"/>
                  <a:gd name="connsiteY31" fmla="*/ 341152 h 1724654"/>
                  <a:gd name="connsiteX32" fmla="*/ 1364453 w 1672067"/>
                  <a:gd name="connsiteY32" fmla="*/ 300671 h 1724654"/>
                  <a:gd name="connsiteX33" fmla="*/ 1347784 w 1672067"/>
                  <a:gd name="connsiteY33" fmla="*/ 255427 h 1724654"/>
                  <a:gd name="connsiteX34" fmla="*/ 1326354 w 1672067"/>
                  <a:gd name="connsiteY34" fmla="*/ 219708 h 1724654"/>
                  <a:gd name="connsiteX35" fmla="*/ 1278729 w 1672067"/>
                  <a:gd name="connsiteY35" fmla="*/ 205421 h 1724654"/>
                  <a:gd name="connsiteX36" fmla="*/ 1197766 w 1672067"/>
                  <a:gd name="connsiteY36" fmla="*/ 241140 h 1724654"/>
                  <a:gd name="connsiteX37" fmla="*/ 1140616 w 1672067"/>
                  <a:gd name="connsiteY37" fmla="*/ 203040 h 1724654"/>
                  <a:gd name="connsiteX38" fmla="*/ 1126329 w 1672067"/>
                  <a:gd name="connsiteY38" fmla="*/ 153033 h 1724654"/>
                  <a:gd name="connsiteX39" fmla="*/ 1140616 w 1672067"/>
                  <a:gd name="connsiteY39" fmla="*/ 83977 h 1724654"/>
                  <a:gd name="connsiteX40" fmla="*/ 1173954 w 1672067"/>
                  <a:gd name="connsiteY40" fmla="*/ 60165 h 1724654"/>
                  <a:gd name="connsiteX41" fmla="*/ 1200147 w 1672067"/>
                  <a:gd name="connsiteY41" fmla="*/ 31590 h 1724654"/>
                  <a:gd name="connsiteX42" fmla="*/ 1176335 w 1672067"/>
                  <a:gd name="connsiteY42" fmla="*/ 634 h 1724654"/>
                  <a:gd name="connsiteX43" fmla="*/ 1123947 w 1672067"/>
                  <a:gd name="connsiteY43" fmla="*/ 14922 h 1724654"/>
                  <a:gd name="connsiteX44" fmla="*/ 1062035 w 1672067"/>
                  <a:gd name="connsiteY44" fmla="*/ 57784 h 1724654"/>
                  <a:gd name="connsiteX45" fmla="*/ 1033460 w 1672067"/>
                  <a:gd name="connsiteY45" fmla="*/ 26828 h 1724654"/>
                  <a:gd name="connsiteX46" fmla="*/ 973929 w 1672067"/>
                  <a:gd name="connsiteY46" fmla="*/ 45878 h 1724654"/>
                  <a:gd name="connsiteX47" fmla="*/ 928685 w 1672067"/>
                  <a:gd name="connsiteY47" fmla="*/ 43497 h 1724654"/>
                  <a:gd name="connsiteX48" fmla="*/ 912016 w 1672067"/>
                  <a:gd name="connsiteY48" fmla="*/ 81596 h 1724654"/>
                  <a:gd name="connsiteX49" fmla="*/ 871535 w 1672067"/>
                  <a:gd name="connsiteY49" fmla="*/ 72072 h 1724654"/>
                  <a:gd name="connsiteX50" fmla="*/ 823910 w 1672067"/>
                  <a:gd name="connsiteY50" fmla="*/ 72072 h 1724654"/>
                  <a:gd name="connsiteX51" fmla="*/ 766760 w 1672067"/>
                  <a:gd name="connsiteY51" fmla="*/ 53022 h 1724654"/>
                  <a:gd name="connsiteX52" fmla="*/ 714373 w 1672067"/>
                  <a:gd name="connsiteY52" fmla="*/ 57784 h 1724654"/>
                  <a:gd name="connsiteX53" fmla="*/ 673892 w 1672067"/>
                  <a:gd name="connsiteY53" fmla="*/ 33972 h 1724654"/>
                  <a:gd name="connsiteX54" fmla="*/ 626267 w 1672067"/>
                  <a:gd name="connsiteY54" fmla="*/ 72072 h 1724654"/>
                  <a:gd name="connsiteX55" fmla="*/ 566736 w 1672067"/>
                  <a:gd name="connsiteY55" fmla="*/ 69691 h 1724654"/>
                  <a:gd name="connsiteX56" fmla="*/ 511967 w 1672067"/>
                  <a:gd name="connsiteY56" fmla="*/ 36353 h 1724654"/>
                  <a:gd name="connsiteX57" fmla="*/ 483392 w 1672067"/>
                  <a:gd name="connsiteY57" fmla="*/ 38734 h 1724654"/>
                  <a:gd name="connsiteX58" fmla="*/ 388142 w 1672067"/>
                  <a:gd name="connsiteY58" fmla="*/ 7778 h 1724654"/>
                  <a:gd name="connsiteX59" fmla="*/ 385761 w 1672067"/>
                  <a:gd name="connsiteY59" fmla="*/ 57783 h 1724654"/>
                  <a:gd name="connsiteX60" fmla="*/ 235741 w 1672067"/>
                  <a:gd name="connsiteY60" fmla="*/ 293527 h 1724654"/>
                  <a:gd name="connsiteX61" fmla="*/ 116679 w 1672067"/>
                  <a:gd name="connsiteY61" fmla="*/ 288765 h 1724654"/>
                  <a:gd name="connsiteX62" fmla="*/ 92867 w 1672067"/>
                  <a:gd name="connsiteY62" fmla="*/ 307815 h 1724654"/>
                  <a:gd name="connsiteX63" fmla="*/ 11905 w 1672067"/>
                  <a:gd name="connsiteY63" fmla="*/ 305433 h 1724654"/>
                  <a:gd name="connsiteX64" fmla="*/ 0 w 1672067"/>
                  <a:gd name="connsiteY64" fmla="*/ 414966 h 1724654"/>
                  <a:gd name="connsiteX0" fmla="*/ 1309683 w 1672067"/>
                  <a:gd name="connsiteY0" fmla="*/ 1700841 h 1700841"/>
                  <a:gd name="connsiteX1" fmla="*/ 1362070 w 1672067"/>
                  <a:gd name="connsiteY1" fmla="*/ 1688936 h 1700841"/>
                  <a:gd name="connsiteX2" fmla="*/ 1419220 w 1672067"/>
                  <a:gd name="connsiteY2" fmla="*/ 1655598 h 1700841"/>
                  <a:gd name="connsiteX3" fmla="*/ 1419220 w 1672067"/>
                  <a:gd name="connsiteY3" fmla="*/ 1636548 h 1700841"/>
                  <a:gd name="connsiteX4" fmla="*/ 1469227 w 1672067"/>
                  <a:gd name="connsiteY4" fmla="*/ 1600829 h 1700841"/>
                  <a:gd name="connsiteX5" fmla="*/ 1543045 w 1672067"/>
                  <a:gd name="connsiteY5" fmla="*/ 1567491 h 1700841"/>
                  <a:gd name="connsiteX6" fmla="*/ 1559714 w 1672067"/>
                  <a:gd name="connsiteY6" fmla="*/ 1462717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19220 w 1672067"/>
                  <a:gd name="connsiteY2" fmla="*/ 1655598 h 1700841"/>
                  <a:gd name="connsiteX3" fmla="*/ 1419220 w 1672067"/>
                  <a:gd name="connsiteY3" fmla="*/ 1636548 h 1700841"/>
                  <a:gd name="connsiteX4" fmla="*/ 1469227 w 1672067"/>
                  <a:gd name="connsiteY4" fmla="*/ 1600829 h 1700841"/>
                  <a:gd name="connsiteX5" fmla="*/ 1543045 w 1672067"/>
                  <a:gd name="connsiteY5" fmla="*/ 1567491 h 1700841"/>
                  <a:gd name="connsiteX6" fmla="*/ 1559714 w 1672067"/>
                  <a:gd name="connsiteY6" fmla="*/ 1462717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19220 w 1672067"/>
                  <a:gd name="connsiteY3" fmla="*/ 1636548 h 1700841"/>
                  <a:gd name="connsiteX4" fmla="*/ 1469227 w 1672067"/>
                  <a:gd name="connsiteY4" fmla="*/ 1600829 h 1700841"/>
                  <a:gd name="connsiteX5" fmla="*/ 1543045 w 1672067"/>
                  <a:gd name="connsiteY5" fmla="*/ 1567491 h 1700841"/>
                  <a:gd name="connsiteX6" fmla="*/ 1559714 w 1672067"/>
                  <a:gd name="connsiteY6" fmla="*/ 1462717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09695 w 1672067"/>
                  <a:gd name="connsiteY3" fmla="*/ 1622260 h 1700841"/>
                  <a:gd name="connsiteX4" fmla="*/ 1469227 w 1672067"/>
                  <a:gd name="connsiteY4" fmla="*/ 1600829 h 1700841"/>
                  <a:gd name="connsiteX5" fmla="*/ 1543045 w 1672067"/>
                  <a:gd name="connsiteY5" fmla="*/ 1567491 h 1700841"/>
                  <a:gd name="connsiteX6" fmla="*/ 1559714 w 1672067"/>
                  <a:gd name="connsiteY6" fmla="*/ 1462717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09695 w 1672067"/>
                  <a:gd name="connsiteY3" fmla="*/ 1622260 h 1700841"/>
                  <a:gd name="connsiteX4" fmla="*/ 1459702 w 1672067"/>
                  <a:gd name="connsiteY4" fmla="*/ 1591304 h 1700841"/>
                  <a:gd name="connsiteX5" fmla="*/ 1543045 w 1672067"/>
                  <a:gd name="connsiteY5" fmla="*/ 1567491 h 1700841"/>
                  <a:gd name="connsiteX6" fmla="*/ 1559714 w 1672067"/>
                  <a:gd name="connsiteY6" fmla="*/ 1462717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09695 w 1672067"/>
                  <a:gd name="connsiteY3" fmla="*/ 1622260 h 1700841"/>
                  <a:gd name="connsiteX4" fmla="*/ 1459702 w 1672067"/>
                  <a:gd name="connsiteY4" fmla="*/ 1591304 h 1700841"/>
                  <a:gd name="connsiteX5" fmla="*/ 1521614 w 1672067"/>
                  <a:gd name="connsiteY5" fmla="*/ 1569872 h 1700841"/>
                  <a:gd name="connsiteX6" fmla="*/ 1559714 w 1672067"/>
                  <a:gd name="connsiteY6" fmla="*/ 1462717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09695 w 1672067"/>
                  <a:gd name="connsiteY3" fmla="*/ 1622260 h 1700841"/>
                  <a:gd name="connsiteX4" fmla="*/ 1459702 w 1672067"/>
                  <a:gd name="connsiteY4" fmla="*/ 1591304 h 1700841"/>
                  <a:gd name="connsiteX5" fmla="*/ 1521614 w 1672067"/>
                  <a:gd name="connsiteY5" fmla="*/ 1569872 h 1700841"/>
                  <a:gd name="connsiteX6" fmla="*/ 1538283 w 1672067"/>
                  <a:gd name="connsiteY6" fmla="*/ 1460335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09695 w 1672067"/>
                  <a:gd name="connsiteY3" fmla="*/ 1622260 h 1700841"/>
                  <a:gd name="connsiteX4" fmla="*/ 1459702 w 1672067"/>
                  <a:gd name="connsiteY4" fmla="*/ 1591304 h 1700841"/>
                  <a:gd name="connsiteX5" fmla="*/ 1521614 w 1672067"/>
                  <a:gd name="connsiteY5" fmla="*/ 1569872 h 1700841"/>
                  <a:gd name="connsiteX6" fmla="*/ 1538283 w 1672067"/>
                  <a:gd name="connsiteY6" fmla="*/ 1460335 h 1700841"/>
                  <a:gd name="connsiteX7" fmla="*/ 1585907 w 1672067"/>
                  <a:gd name="connsiteY7" fmla="*/ 1429380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09695 w 1672067"/>
                  <a:gd name="connsiteY3" fmla="*/ 1622260 h 1700841"/>
                  <a:gd name="connsiteX4" fmla="*/ 1459702 w 1672067"/>
                  <a:gd name="connsiteY4" fmla="*/ 1591304 h 1700841"/>
                  <a:gd name="connsiteX5" fmla="*/ 1521614 w 1672067"/>
                  <a:gd name="connsiteY5" fmla="*/ 1569872 h 1700841"/>
                  <a:gd name="connsiteX6" fmla="*/ 1538283 w 1672067"/>
                  <a:gd name="connsiteY6" fmla="*/ 1460335 h 1700841"/>
                  <a:gd name="connsiteX7" fmla="*/ 1585907 w 1672067"/>
                  <a:gd name="connsiteY7" fmla="*/ 1429380 h 1700841"/>
                  <a:gd name="connsiteX8" fmla="*/ 1626389 w 1672067"/>
                  <a:gd name="connsiteY8" fmla="*/ 1424617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62203"/>
                  <a:gd name="connsiteY0" fmla="*/ 1700841 h 1700841"/>
                  <a:gd name="connsiteX1" fmla="*/ 1357308 w 1662203"/>
                  <a:gd name="connsiteY1" fmla="*/ 1677030 h 1700841"/>
                  <a:gd name="connsiteX2" fmla="*/ 1402552 w 1662203"/>
                  <a:gd name="connsiteY2" fmla="*/ 1646073 h 1700841"/>
                  <a:gd name="connsiteX3" fmla="*/ 1409695 w 1662203"/>
                  <a:gd name="connsiteY3" fmla="*/ 1622260 h 1700841"/>
                  <a:gd name="connsiteX4" fmla="*/ 1459702 w 1662203"/>
                  <a:gd name="connsiteY4" fmla="*/ 1591304 h 1700841"/>
                  <a:gd name="connsiteX5" fmla="*/ 1521614 w 1662203"/>
                  <a:gd name="connsiteY5" fmla="*/ 1569872 h 1700841"/>
                  <a:gd name="connsiteX6" fmla="*/ 1538283 w 1662203"/>
                  <a:gd name="connsiteY6" fmla="*/ 1460335 h 1700841"/>
                  <a:gd name="connsiteX7" fmla="*/ 1585907 w 1662203"/>
                  <a:gd name="connsiteY7" fmla="*/ 1429380 h 1700841"/>
                  <a:gd name="connsiteX8" fmla="*/ 1626389 w 1662203"/>
                  <a:gd name="connsiteY8" fmla="*/ 1424617 h 1700841"/>
                  <a:gd name="connsiteX9" fmla="*/ 1643058 w 1662203"/>
                  <a:gd name="connsiteY9" fmla="*/ 1403187 h 1700841"/>
                  <a:gd name="connsiteX10" fmla="*/ 1654964 w 1662203"/>
                  <a:gd name="connsiteY10" fmla="*/ 1346038 h 1700841"/>
                  <a:gd name="connsiteX11" fmla="*/ 1662108 w 1662203"/>
                  <a:gd name="connsiteY11" fmla="*/ 1296031 h 1700841"/>
                  <a:gd name="connsiteX12" fmla="*/ 1624008 w 1662203"/>
                  <a:gd name="connsiteY12" fmla="*/ 1198400 h 1700841"/>
                  <a:gd name="connsiteX13" fmla="*/ 1602577 w 1662203"/>
                  <a:gd name="connsiteY13" fmla="*/ 1157919 h 1700841"/>
                  <a:gd name="connsiteX14" fmla="*/ 1552570 w 1662203"/>
                  <a:gd name="connsiteY14" fmla="*/ 1100769 h 1700841"/>
                  <a:gd name="connsiteX15" fmla="*/ 1571620 w 1662203"/>
                  <a:gd name="connsiteY15" fmla="*/ 1048381 h 1700841"/>
                  <a:gd name="connsiteX16" fmla="*/ 1550189 w 1662203"/>
                  <a:gd name="connsiteY16" fmla="*/ 1029331 h 1700841"/>
                  <a:gd name="connsiteX17" fmla="*/ 1516852 w 1662203"/>
                  <a:gd name="connsiteY17" fmla="*/ 962656 h 1700841"/>
                  <a:gd name="connsiteX18" fmla="*/ 1523995 w 1662203"/>
                  <a:gd name="connsiteY18" fmla="*/ 934080 h 1700841"/>
                  <a:gd name="connsiteX19" fmla="*/ 1497802 w 1662203"/>
                  <a:gd name="connsiteY19" fmla="*/ 903125 h 1700841"/>
                  <a:gd name="connsiteX20" fmla="*/ 1412077 w 1662203"/>
                  <a:gd name="connsiteY20" fmla="*/ 931699 h 1700841"/>
                  <a:gd name="connsiteX21" fmla="*/ 1395409 w 1662203"/>
                  <a:gd name="connsiteY21" fmla="*/ 879312 h 1700841"/>
                  <a:gd name="connsiteX22" fmla="*/ 1319208 w 1662203"/>
                  <a:gd name="connsiteY22" fmla="*/ 822162 h 1700841"/>
                  <a:gd name="connsiteX23" fmla="*/ 1335878 w 1662203"/>
                  <a:gd name="connsiteY23" fmla="*/ 722150 h 1700841"/>
                  <a:gd name="connsiteX24" fmla="*/ 1309684 w 1662203"/>
                  <a:gd name="connsiteY24" fmla="*/ 638806 h 1700841"/>
                  <a:gd name="connsiteX25" fmla="*/ 1302540 w 1662203"/>
                  <a:gd name="connsiteY25" fmla="*/ 581656 h 1700841"/>
                  <a:gd name="connsiteX26" fmla="*/ 1331115 w 1662203"/>
                  <a:gd name="connsiteY26" fmla="*/ 538794 h 1700841"/>
                  <a:gd name="connsiteX27" fmla="*/ 1333496 w 1662203"/>
                  <a:gd name="connsiteY27" fmla="*/ 510219 h 1700841"/>
                  <a:gd name="connsiteX28" fmla="*/ 1297778 w 1662203"/>
                  <a:gd name="connsiteY28" fmla="*/ 486406 h 1700841"/>
                  <a:gd name="connsiteX29" fmla="*/ 1252534 w 1662203"/>
                  <a:gd name="connsiteY29" fmla="*/ 403064 h 1700841"/>
                  <a:gd name="connsiteX30" fmla="*/ 1307303 w 1662203"/>
                  <a:gd name="connsiteY30" fmla="*/ 386396 h 1700841"/>
                  <a:gd name="connsiteX31" fmla="*/ 1343021 w 1662203"/>
                  <a:gd name="connsiteY31" fmla="*/ 341152 h 1700841"/>
                  <a:gd name="connsiteX32" fmla="*/ 1364453 w 1662203"/>
                  <a:gd name="connsiteY32" fmla="*/ 300671 h 1700841"/>
                  <a:gd name="connsiteX33" fmla="*/ 1347784 w 1662203"/>
                  <a:gd name="connsiteY33" fmla="*/ 255427 h 1700841"/>
                  <a:gd name="connsiteX34" fmla="*/ 1326354 w 1662203"/>
                  <a:gd name="connsiteY34" fmla="*/ 219708 h 1700841"/>
                  <a:gd name="connsiteX35" fmla="*/ 1278729 w 1662203"/>
                  <a:gd name="connsiteY35" fmla="*/ 205421 h 1700841"/>
                  <a:gd name="connsiteX36" fmla="*/ 1197766 w 1662203"/>
                  <a:gd name="connsiteY36" fmla="*/ 241140 h 1700841"/>
                  <a:gd name="connsiteX37" fmla="*/ 1140616 w 1662203"/>
                  <a:gd name="connsiteY37" fmla="*/ 203040 h 1700841"/>
                  <a:gd name="connsiteX38" fmla="*/ 1126329 w 1662203"/>
                  <a:gd name="connsiteY38" fmla="*/ 153033 h 1700841"/>
                  <a:gd name="connsiteX39" fmla="*/ 1140616 w 1662203"/>
                  <a:gd name="connsiteY39" fmla="*/ 83977 h 1700841"/>
                  <a:gd name="connsiteX40" fmla="*/ 1173954 w 1662203"/>
                  <a:gd name="connsiteY40" fmla="*/ 60165 h 1700841"/>
                  <a:gd name="connsiteX41" fmla="*/ 1200147 w 1662203"/>
                  <a:gd name="connsiteY41" fmla="*/ 31590 h 1700841"/>
                  <a:gd name="connsiteX42" fmla="*/ 1176335 w 1662203"/>
                  <a:gd name="connsiteY42" fmla="*/ 634 h 1700841"/>
                  <a:gd name="connsiteX43" fmla="*/ 1123947 w 1662203"/>
                  <a:gd name="connsiteY43" fmla="*/ 14922 h 1700841"/>
                  <a:gd name="connsiteX44" fmla="*/ 1062035 w 1662203"/>
                  <a:gd name="connsiteY44" fmla="*/ 57784 h 1700841"/>
                  <a:gd name="connsiteX45" fmla="*/ 1033460 w 1662203"/>
                  <a:gd name="connsiteY45" fmla="*/ 26828 h 1700841"/>
                  <a:gd name="connsiteX46" fmla="*/ 973929 w 1662203"/>
                  <a:gd name="connsiteY46" fmla="*/ 45878 h 1700841"/>
                  <a:gd name="connsiteX47" fmla="*/ 928685 w 1662203"/>
                  <a:gd name="connsiteY47" fmla="*/ 43497 h 1700841"/>
                  <a:gd name="connsiteX48" fmla="*/ 912016 w 1662203"/>
                  <a:gd name="connsiteY48" fmla="*/ 81596 h 1700841"/>
                  <a:gd name="connsiteX49" fmla="*/ 871535 w 1662203"/>
                  <a:gd name="connsiteY49" fmla="*/ 72072 h 1700841"/>
                  <a:gd name="connsiteX50" fmla="*/ 823910 w 1662203"/>
                  <a:gd name="connsiteY50" fmla="*/ 72072 h 1700841"/>
                  <a:gd name="connsiteX51" fmla="*/ 766760 w 1662203"/>
                  <a:gd name="connsiteY51" fmla="*/ 53022 h 1700841"/>
                  <a:gd name="connsiteX52" fmla="*/ 714373 w 1662203"/>
                  <a:gd name="connsiteY52" fmla="*/ 57784 h 1700841"/>
                  <a:gd name="connsiteX53" fmla="*/ 673892 w 1662203"/>
                  <a:gd name="connsiteY53" fmla="*/ 33972 h 1700841"/>
                  <a:gd name="connsiteX54" fmla="*/ 626267 w 1662203"/>
                  <a:gd name="connsiteY54" fmla="*/ 72072 h 1700841"/>
                  <a:gd name="connsiteX55" fmla="*/ 566736 w 1662203"/>
                  <a:gd name="connsiteY55" fmla="*/ 69691 h 1700841"/>
                  <a:gd name="connsiteX56" fmla="*/ 511967 w 1662203"/>
                  <a:gd name="connsiteY56" fmla="*/ 36353 h 1700841"/>
                  <a:gd name="connsiteX57" fmla="*/ 483392 w 1662203"/>
                  <a:gd name="connsiteY57" fmla="*/ 38734 h 1700841"/>
                  <a:gd name="connsiteX58" fmla="*/ 388142 w 1662203"/>
                  <a:gd name="connsiteY58" fmla="*/ 7778 h 1700841"/>
                  <a:gd name="connsiteX59" fmla="*/ 385761 w 1662203"/>
                  <a:gd name="connsiteY59" fmla="*/ 57783 h 1700841"/>
                  <a:gd name="connsiteX60" fmla="*/ 235741 w 1662203"/>
                  <a:gd name="connsiteY60" fmla="*/ 293527 h 1700841"/>
                  <a:gd name="connsiteX61" fmla="*/ 116679 w 1662203"/>
                  <a:gd name="connsiteY61" fmla="*/ 288765 h 1700841"/>
                  <a:gd name="connsiteX62" fmla="*/ 92867 w 1662203"/>
                  <a:gd name="connsiteY62" fmla="*/ 307815 h 1700841"/>
                  <a:gd name="connsiteX63" fmla="*/ 11905 w 1662203"/>
                  <a:gd name="connsiteY63" fmla="*/ 305433 h 1700841"/>
                  <a:gd name="connsiteX64" fmla="*/ 0 w 1662203"/>
                  <a:gd name="connsiteY64" fmla="*/ 414966 h 1700841"/>
                  <a:gd name="connsiteX0" fmla="*/ 1309683 w 1662203"/>
                  <a:gd name="connsiteY0" fmla="*/ 1700841 h 1700841"/>
                  <a:gd name="connsiteX1" fmla="*/ 1357308 w 1662203"/>
                  <a:gd name="connsiteY1" fmla="*/ 1677030 h 1700841"/>
                  <a:gd name="connsiteX2" fmla="*/ 1402552 w 1662203"/>
                  <a:gd name="connsiteY2" fmla="*/ 1646073 h 1700841"/>
                  <a:gd name="connsiteX3" fmla="*/ 1409695 w 1662203"/>
                  <a:gd name="connsiteY3" fmla="*/ 1622260 h 1700841"/>
                  <a:gd name="connsiteX4" fmla="*/ 1459702 w 1662203"/>
                  <a:gd name="connsiteY4" fmla="*/ 1591304 h 1700841"/>
                  <a:gd name="connsiteX5" fmla="*/ 1521614 w 1662203"/>
                  <a:gd name="connsiteY5" fmla="*/ 1569872 h 1700841"/>
                  <a:gd name="connsiteX6" fmla="*/ 1538283 w 1662203"/>
                  <a:gd name="connsiteY6" fmla="*/ 1460335 h 1700841"/>
                  <a:gd name="connsiteX7" fmla="*/ 1585907 w 1662203"/>
                  <a:gd name="connsiteY7" fmla="*/ 1429380 h 1700841"/>
                  <a:gd name="connsiteX8" fmla="*/ 1626389 w 1662203"/>
                  <a:gd name="connsiteY8" fmla="*/ 1424617 h 1700841"/>
                  <a:gd name="connsiteX9" fmla="*/ 1643058 w 1662203"/>
                  <a:gd name="connsiteY9" fmla="*/ 1403187 h 1700841"/>
                  <a:gd name="connsiteX10" fmla="*/ 1638295 w 1662203"/>
                  <a:gd name="connsiteY10" fmla="*/ 1343657 h 1700841"/>
                  <a:gd name="connsiteX11" fmla="*/ 1662108 w 1662203"/>
                  <a:gd name="connsiteY11" fmla="*/ 1296031 h 1700841"/>
                  <a:gd name="connsiteX12" fmla="*/ 1624008 w 1662203"/>
                  <a:gd name="connsiteY12" fmla="*/ 1198400 h 1700841"/>
                  <a:gd name="connsiteX13" fmla="*/ 1602577 w 1662203"/>
                  <a:gd name="connsiteY13" fmla="*/ 1157919 h 1700841"/>
                  <a:gd name="connsiteX14" fmla="*/ 1552570 w 1662203"/>
                  <a:gd name="connsiteY14" fmla="*/ 1100769 h 1700841"/>
                  <a:gd name="connsiteX15" fmla="*/ 1571620 w 1662203"/>
                  <a:gd name="connsiteY15" fmla="*/ 1048381 h 1700841"/>
                  <a:gd name="connsiteX16" fmla="*/ 1550189 w 1662203"/>
                  <a:gd name="connsiteY16" fmla="*/ 1029331 h 1700841"/>
                  <a:gd name="connsiteX17" fmla="*/ 1516852 w 1662203"/>
                  <a:gd name="connsiteY17" fmla="*/ 962656 h 1700841"/>
                  <a:gd name="connsiteX18" fmla="*/ 1523995 w 1662203"/>
                  <a:gd name="connsiteY18" fmla="*/ 934080 h 1700841"/>
                  <a:gd name="connsiteX19" fmla="*/ 1497802 w 1662203"/>
                  <a:gd name="connsiteY19" fmla="*/ 903125 h 1700841"/>
                  <a:gd name="connsiteX20" fmla="*/ 1412077 w 1662203"/>
                  <a:gd name="connsiteY20" fmla="*/ 931699 h 1700841"/>
                  <a:gd name="connsiteX21" fmla="*/ 1395409 w 1662203"/>
                  <a:gd name="connsiteY21" fmla="*/ 879312 h 1700841"/>
                  <a:gd name="connsiteX22" fmla="*/ 1319208 w 1662203"/>
                  <a:gd name="connsiteY22" fmla="*/ 822162 h 1700841"/>
                  <a:gd name="connsiteX23" fmla="*/ 1335878 w 1662203"/>
                  <a:gd name="connsiteY23" fmla="*/ 722150 h 1700841"/>
                  <a:gd name="connsiteX24" fmla="*/ 1309684 w 1662203"/>
                  <a:gd name="connsiteY24" fmla="*/ 638806 h 1700841"/>
                  <a:gd name="connsiteX25" fmla="*/ 1302540 w 1662203"/>
                  <a:gd name="connsiteY25" fmla="*/ 581656 h 1700841"/>
                  <a:gd name="connsiteX26" fmla="*/ 1331115 w 1662203"/>
                  <a:gd name="connsiteY26" fmla="*/ 538794 h 1700841"/>
                  <a:gd name="connsiteX27" fmla="*/ 1333496 w 1662203"/>
                  <a:gd name="connsiteY27" fmla="*/ 510219 h 1700841"/>
                  <a:gd name="connsiteX28" fmla="*/ 1297778 w 1662203"/>
                  <a:gd name="connsiteY28" fmla="*/ 486406 h 1700841"/>
                  <a:gd name="connsiteX29" fmla="*/ 1252534 w 1662203"/>
                  <a:gd name="connsiteY29" fmla="*/ 403064 h 1700841"/>
                  <a:gd name="connsiteX30" fmla="*/ 1307303 w 1662203"/>
                  <a:gd name="connsiteY30" fmla="*/ 386396 h 1700841"/>
                  <a:gd name="connsiteX31" fmla="*/ 1343021 w 1662203"/>
                  <a:gd name="connsiteY31" fmla="*/ 341152 h 1700841"/>
                  <a:gd name="connsiteX32" fmla="*/ 1364453 w 1662203"/>
                  <a:gd name="connsiteY32" fmla="*/ 300671 h 1700841"/>
                  <a:gd name="connsiteX33" fmla="*/ 1347784 w 1662203"/>
                  <a:gd name="connsiteY33" fmla="*/ 255427 h 1700841"/>
                  <a:gd name="connsiteX34" fmla="*/ 1326354 w 1662203"/>
                  <a:gd name="connsiteY34" fmla="*/ 219708 h 1700841"/>
                  <a:gd name="connsiteX35" fmla="*/ 1278729 w 1662203"/>
                  <a:gd name="connsiteY35" fmla="*/ 205421 h 1700841"/>
                  <a:gd name="connsiteX36" fmla="*/ 1197766 w 1662203"/>
                  <a:gd name="connsiteY36" fmla="*/ 241140 h 1700841"/>
                  <a:gd name="connsiteX37" fmla="*/ 1140616 w 1662203"/>
                  <a:gd name="connsiteY37" fmla="*/ 203040 h 1700841"/>
                  <a:gd name="connsiteX38" fmla="*/ 1126329 w 1662203"/>
                  <a:gd name="connsiteY38" fmla="*/ 153033 h 1700841"/>
                  <a:gd name="connsiteX39" fmla="*/ 1140616 w 1662203"/>
                  <a:gd name="connsiteY39" fmla="*/ 83977 h 1700841"/>
                  <a:gd name="connsiteX40" fmla="*/ 1173954 w 1662203"/>
                  <a:gd name="connsiteY40" fmla="*/ 60165 h 1700841"/>
                  <a:gd name="connsiteX41" fmla="*/ 1200147 w 1662203"/>
                  <a:gd name="connsiteY41" fmla="*/ 31590 h 1700841"/>
                  <a:gd name="connsiteX42" fmla="*/ 1176335 w 1662203"/>
                  <a:gd name="connsiteY42" fmla="*/ 634 h 1700841"/>
                  <a:gd name="connsiteX43" fmla="*/ 1123947 w 1662203"/>
                  <a:gd name="connsiteY43" fmla="*/ 14922 h 1700841"/>
                  <a:gd name="connsiteX44" fmla="*/ 1062035 w 1662203"/>
                  <a:gd name="connsiteY44" fmla="*/ 57784 h 1700841"/>
                  <a:gd name="connsiteX45" fmla="*/ 1033460 w 1662203"/>
                  <a:gd name="connsiteY45" fmla="*/ 26828 h 1700841"/>
                  <a:gd name="connsiteX46" fmla="*/ 973929 w 1662203"/>
                  <a:gd name="connsiteY46" fmla="*/ 45878 h 1700841"/>
                  <a:gd name="connsiteX47" fmla="*/ 928685 w 1662203"/>
                  <a:gd name="connsiteY47" fmla="*/ 43497 h 1700841"/>
                  <a:gd name="connsiteX48" fmla="*/ 912016 w 1662203"/>
                  <a:gd name="connsiteY48" fmla="*/ 81596 h 1700841"/>
                  <a:gd name="connsiteX49" fmla="*/ 871535 w 1662203"/>
                  <a:gd name="connsiteY49" fmla="*/ 72072 h 1700841"/>
                  <a:gd name="connsiteX50" fmla="*/ 823910 w 1662203"/>
                  <a:gd name="connsiteY50" fmla="*/ 72072 h 1700841"/>
                  <a:gd name="connsiteX51" fmla="*/ 766760 w 1662203"/>
                  <a:gd name="connsiteY51" fmla="*/ 53022 h 1700841"/>
                  <a:gd name="connsiteX52" fmla="*/ 714373 w 1662203"/>
                  <a:gd name="connsiteY52" fmla="*/ 57784 h 1700841"/>
                  <a:gd name="connsiteX53" fmla="*/ 673892 w 1662203"/>
                  <a:gd name="connsiteY53" fmla="*/ 33972 h 1700841"/>
                  <a:gd name="connsiteX54" fmla="*/ 626267 w 1662203"/>
                  <a:gd name="connsiteY54" fmla="*/ 72072 h 1700841"/>
                  <a:gd name="connsiteX55" fmla="*/ 566736 w 1662203"/>
                  <a:gd name="connsiteY55" fmla="*/ 69691 h 1700841"/>
                  <a:gd name="connsiteX56" fmla="*/ 511967 w 1662203"/>
                  <a:gd name="connsiteY56" fmla="*/ 36353 h 1700841"/>
                  <a:gd name="connsiteX57" fmla="*/ 483392 w 1662203"/>
                  <a:gd name="connsiteY57" fmla="*/ 38734 h 1700841"/>
                  <a:gd name="connsiteX58" fmla="*/ 388142 w 1662203"/>
                  <a:gd name="connsiteY58" fmla="*/ 7778 h 1700841"/>
                  <a:gd name="connsiteX59" fmla="*/ 385761 w 1662203"/>
                  <a:gd name="connsiteY59" fmla="*/ 57783 h 1700841"/>
                  <a:gd name="connsiteX60" fmla="*/ 235741 w 1662203"/>
                  <a:gd name="connsiteY60" fmla="*/ 293527 h 1700841"/>
                  <a:gd name="connsiteX61" fmla="*/ 116679 w 1662203"/>
                  <a:gd name="connsiteY61" fmla="*/ 288765 h 1700841"/>
                  <a:gd name="connsiteX62" fmla="*/ 92867 w 1662203"/>
                  <a:gd name="connsiteY62" fmla="*/ 307815 h 1700841"/>
                  <a:gd name="connsiteX63" fmla="*/ 11905 w 1662203"/>
                  <a:gd name="connsiteY63" fmla="*/ 305433 h 1700841"/>
                  <a:gd name="connsiteX64" fmla="*/ 0 w 1662203"/>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2570 w 1643836"/>
                  <a:gd name="connsiteY14" fmla="*/ 1100769 h 1700841"/>
                  <a:gd name="connsiteX15" fmla="*/ 1571620 w 1643836"/>
                  <a:gd name="connsiteY15" fmla="*/ 1048381 h 1700841"/>
                  <a:gd name="connsiteX16" fmla="*/ 1550189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12077 w 1643836"/>
                  <a:gd name="connsiteY20" fmla="*/ 931699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309684 w 1643836"/>
                  <a:gd name="connsiteY24" fmla="*/ 638806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52534 w 1643836"/>
                  <a:gd name="connsiteY29" fmla="*/ 403064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71620 w 1643836"/>
                  <a:gd name="connsiteY15" fmla="*/ 1048381 h 1700841"/>
                  <a:gd name="connsiteX16" fmla="*/ 1550189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12077 w 1643836"/>
                  <a:gd name="connsiteY20" fmla="*/ 931699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309684 w 1643836"/>
                  <a:gd name="connsiteY24" fmla="*/ 638806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52534 w 1643836"/>
                  <a:gd name="connsiteY29" fmla="*/ 403064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47808 w 1643836"/>
                  <a:gd name="connsiteY15" fmla="*/ 1050762 h 1700841"/>
                  <a:gd name="connsiteX16" fmla="*/ 1550189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12077 w 1643836"/>
                  <a:gd name="connsiteY20" fmla="*/ 931699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309684 w 1643836"/>
                  <a:gd name="connsiteY24" fmla="*/ 638806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52534 w 1643836"/>
                  <a:gd name="connsiteY29" fmla="*/ 403064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47808 w 1643836"/>
                  <a:gd name="connsiteY15" fmla="*/ 1050762 h 1700841"/>
                  <a:gd name="connsiteX16" fmla="*/ 1535902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12077 w 1643836"/>
                  <a:gd name="connsiteY20" fmla="*/ 931699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309684 w 1643836"/>
                  <a:gd name="connsiteY24" fmla="*/ 638806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52534 w 1643836"/>
                  <a:gd name="connsiteY29" fmla="*/ 403064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47808 w 1643836"/>
                  <a:gd name="connsiteY15" fmla="*/ 1050762 h 1700841"/>
                  <a:gd name="connsiteX16" fmla="*/ 1535902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07314 w 1643836"/>
                  <a:gd name="connsiteY20" fmla="*/ 917412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309684 w 1643836"/>
                  <a:gd name="connsiteY24" fmla="*/ 638806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52534 w 1643836"/>
                  <a:gd name="connsiteY29" fmla="*/ 403064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47808 w 1643836"/>
                  <a:gd name="connsiteY15" fmla="*/ 1050762 h 1700841"/>
                  <a:gd name="connsiteX16" fmla="*/ 1535902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07314 w 1643836"/>
                  <a:gd name="connsiteY20" fmla="*/ 917412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309684 w 1643836"/>
                  <a:gd name="connsiteY24" fmla="*/ 638806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45390 w 1643836"/>
                  <a:gd name="connsiteY29" fmla="*/ 407826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47808 w 1643836"/>
                  <a:gd name="connsiteY15" fmla="*/ 1050762 h 1700841"/>
                  <a:gd name="connsiteX16" fmla="*/ 1535902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07314 w 1643836"/>
                  <a:gd name="connsiteY20" fmla="*/ 917412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295397 w 1643836"/>
                  <a:gd name="connsiteY24" fmla="*/ 626900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45390 w 1643836"/>
                  <a:gd name="connsiteY29" fmla="*/ 407826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47808 w 1643836"/>
                  <a:gd name="connsiteY15" fmla="*/ 1050762 h 1700841"/>
                  <a:gd name="connsiteX16" fmla="*/ 1535902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07314 w 1643836"/>
                  <a:gd name="connsiteY20" fmla="*/ 917412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295397 w 1643836"/>
                  <a:gd name="connsiteY24" fmla="*/ 626900 h 1700841"/>
                  <a:gd name="connsiteX25" fmla="*/ 1288252 w 1643836"/>
                  <a:gd name="connsiteY25" fmla="*/ 576894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45390 w 1643836"/>
                  <a:gd name="connsiteY29" fmla="*/ 407826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43836" h="1700841">
                    <a:moveTo>
                      <a:pt x="1309683" y="1700841"/>
                    </a:moveTo>
                    <a:cubicBezTo>
                      <a:pt x="1321589" y="1697666"/>
                      <a:pt x="1345402" y="1680205"/>
                      <a:pt x="1357308" y="1677030"/>
                    </a:cubicBezTo>
                    <a:cubicBezTo>
                      <a:pt x="1372389" y="1672267"/>
                      <a:pt x="1387471" y="1650836"/>
                      <a:pt x="1402552" y="1646073"/>
                    </a:cubicBezTo>
                    <a:cubicBezTo>
                      <a:pt x="1413665" y="1644486"/>
                      <a:pt x="1398582" y="1623847"/>
                      <a:pt x="1409695" y="1622260"/>
                    </a:cubicBezTo>
                    <a:cubicBezTo>
                      <a:pt x="1424776" y="1619085"/>
                      <a:pt x="1444621" y="1594479"/>
                      <a:pt x="1459702" y="1591304"/>
                    </a:cubicBezTo>
                    <a:cubicBezTo>
                      <a:pt x="1470814" y="1597654"/>
                      <a:pt x="1510502" y="1563522"/>
                      <a:pt x="1521614" y="1569872"/>
                    </a:cubicBezTo>
                    <a:cubicBezTo>
                      <a:pt x="1532727" y="1561935"/>
                      <a:pt x="1527170" y="1468272"/>
                      <a:pt x="1538283" y="1460335"/>
                    </a:cubicBezTo>
                    <a:cubicBezTo>
                      <a:pt x="1548602" y="1457160"/>
                      <a:pt x="1575588" y="1432555"/>
                      <a:pt x="1585907" y="1429380"/>
                    </a:cubicBezTo>
                    <a:cubicBezTo>
                      <a:pt x="1598607" y="1434936"/>
                      <a:pt x="1613689" y="1419061"/>
                      <a:pt x="1626389" y="1424617"/>
                    </a:cubicBezTo>
                    <a:cubicBezTo>
                      <a:pt x="1635120" y="1429380"/>
                      <a:pt x="1634327" y="1398424"/>
                      <a:pt x="1643058" y="1403187"/>
                    </a:cubicBezTo>
                    <a:cubicBezTo>
                      <a:pt x="1647027" y="1388106"/>
                      <a:pt x="1634326" y="1358738"/>
                      <a:pt x="1638295" y="1343657"/>
                    </a:cubicBezTo>
                    <a:lnTo>
                      <a:pt x="1640677" y="1293649"/>
                    </a:lnTo>
                    <a:cubicBezTo>
                      <a:pt x="1643058" y="1264280"/>
                      <a:pt x="1621627" y="1227769"/>
                      <a:pt x="1624008" y="1198400"/>
                    </a:cubicBezTo>
                    <a:cubicBezTo>
                      <a:pt x="1627183" y="1190463"/>
                      <a:pt x="1599402" y="1165856"/>
                      <a:pt x="1602577" y="1157919"/>
                    </a:cubicBezTo>
                    <a:cubicBezTo>
                      <a:pt x="1599402" y="1155537"/>
                      <a:pt x="1553364" y="1134107"/>
                      <a:pt x="1550189" y="1107913"/>
                    </a:cubicBezTo>
                    <a:cubicBezTo>
                      <a:pt x="1562889" y="1101563"/>
                      <a:pt x="1535108" y="1057112"/>
                      <a:pt x="1547808" y="1050762"/>
                    </a:cubicBezTo>
                    <a:cubicBezTo>
                      <a:pt x="1548602" y="1039650"/>
                      <a:pt x="1535108" y="1040443"/>
                      <a:pt x="1535902" y="1029331"/>
                    </a:cubicBezTo>
                    <a:cubicBezTo>
                      <a:pt x="1536696" y="1008694"/>
                      <a:pt x="1516058" y="983293"/>
                      <a:pt x="1516852" y="962656"/>
                    </a:cubicBezTo>
                    <a:cubicBezTo>
                      <a:pt x="1526377" y="957893"/>
                      <a:pt x="1514470" y="938843"/>
                      <a:pt x="1523995" y="934080"/>
                    </a:cubicBezTo>
                    <a:cubicBezTo>
                      <a:pt x="1523995" y="921380"/>
                      <a:pt x="1497802" y="915825"/>
                      <a:pt x="1497802" y="903125"/>
                    </a:cubicBezTo>
                    <a:cubicBezTo>
                      <a:pt x="1489071" y="892012"/>
                      <a:pt x="1416045" y="928525"/>
                      <a:pt x="1407314" y="917412"/>
                    </a:cubicBezTo>
                    <a:cubicBezTo>
                      <a:pt x="1393820" y="917412"/>
                      <a:pt x="1408903" y="879312"/>
                      <a:pt x="1395409" y="879312"/>
                    </a:cubicBezTo>
                    <a:cubicBezTo>
                      <a:pt x="1399377" y="863437"/>
                      <a:pt x="1315240" y="838037"/>
                      <a:pt x="1319208" y="822162"/>
                    </a:cubicBezTo>
                    <a:cubicBezTo>
                      <a:pt x="1327940" y="799143"/>
                      <a:pt x="1327146" y="745169"/>
                      <a:pt x="1335878" y="722150"/>
                    </a:cubicBezTo>
                    <a:cubicBezTo>
                      <a:pt x="1316034" y="707863"/>
                      <a:pt x="1315241" y="641187"/>
                      <a:pt x="1295397" y="626900"/>
                    </a:cubicBezTo>
                    <a:cubicBezTo>
                      <a:pt x="1284284" y="612613"/>
                      <a:pt x="1299365" y="591181"/>
                      <a:pt x="1288252" y="576894"/>
                    </a:cubicBezTo>
                    <a:cubicBezTo>
                      <a:pt x="1279521" y="567369"/>
                      <a:pt x="1339846" y="548319"/>
                      <a:pt x="1331115" y="538794"/>
                    </a:cubicBezTo>
                    <a:cubicBezTo>
                      <a:pt x="1322384" y="530856"/>
                      <a:pt x="1342227" y="518157"/>
                      <a:pt x="1333496" y="510219"/>
                    </a:cubicBezTo>
                    <a:cubicBezTo>
                      <a:pt x="1323177" y="509425"/>
                      <a:pt x="1308097" y="487200"/>
                      <a:pt x="1297778" y="486406"/>
                    </a:cubicBezTo>
                    <a:cubicBezTo>
                      <a:pt x="1275553" y="476088"/>
                      <a:pt x="1267615" y="418144"/>
                      <a:pt x="1245390" y="407826"/>
                    </a:cubicBezTo>
                    <a:cubicBezTo>
                      <a:pt x="1250946" y="393539"/>
                      <a:pt x="1301747" y="400683"/>
                      <a:pt x="1307303" y="386396"/>
                    </a:cubicBezTo>
                    <a:cubicBezTo>
                      <a:pt x="1309684" y="374490"/>
                      <a:pt x="1340640" y="353058"/>
                      <a:pt x="1343021" y="341152"/>
                    </a:cubicBezTo>
                    <a:cubicBezTo>
                      <a:pt x="1343815" y="328452"/>
                      <a:pt x="1363659" y="313371"/>
                      <a:pt x="1364453" y="300671"/>
                    </a:cubicBezTo>
                    <a:cubicBezTo>
                      <a:pt x="1352547" y="299083"/>
                      <a:pt x="1359690" y="257015"/>
                      <a:pt x="1347784" y="255427"/>
                    </a:cubicBezTo>
                    <a:cubicBezTo>
                      <a:pt x="1331909" y="258602"/>
                      <a:pt x="1342229" y="216533"/>
                      <a:pt x="1326354" y="219708"/>
                    </a:cubicBezTo>
                    <a:cubicBezTo>
                      <a:pt x="1308098" y="223677"/>
                      <a:pt x="1296985" y="201452"/>
                      <a:pt x="1278729" y="205421"/>
                    </a:cubicBezTo>
                    <a:cubicBezTo>
                      <a:pt x="1272379" y="187958"/>
                      <a:pt x="1204116" y="258603"/>
                      <a:pt x="1197766" y="241140"/>
                    </a:cubicBezTo>
                    <a:cubicBezTo>
                      <a:pt x="1197766" y="228440"/>
                      <a:pt x="1140616" y="215740"/>
                      <a:pt x="1140616" y="203040"/>
                    </a:cubicBezTo>
                    <a:cubicBezTo>
                      <a:pt x="1142997" y="190340"/>
                      <a:pt x="1123948" y="165733"/>
                      <a:pt x="1126329" y="153033"/>
                    </a:cubicBezTo>
                    <a:cubicBezTo>
                      <a:pt x="1138235" y="144302"/>
                      <a:pt x="1128710" y="92708"/>
                      <a:pt x="1140616" y="83977"/>
                    </a:cubicBezTo>
                    <a:cubicBezTo>
                      <a:pt x="1152522" y="77627"/>
                      <a:pt x="1162048" y="66515"/>
                      <a:pt x="1173954" y="60165"/>
                    </a:cubicBezTo>
                    <a:cubicBezTo>
                      <a:pt x="1186654" y="53815"/>
                      <a:pt x="1187447" y="37940"/>
                      <a:pt x="1200147" y="31590"/>
                    </a:cubicBezTo>
                    <a:cubicBezTo>
                      <a:pt x="1202528" y="20478"/>
                      <a:pt x="1173954" y="11746"/>
                      <a:pt x="1176335" y="634"/>
                    </a:cubicBezTo>
                    <a:cubicBezTo>
                      <a:pt x="1162841" y="-4128"/>
                      <a:pt x="1137441" y="19684"/>
                      <a:pt x="1123947" y="14922"/>
                    </a:cubicBezTo>
                    <a:cubicBezTo>
                      <a:pt x="1110453" y="7778"/>
                      <a:pt x="1075529" y="64928"/>
                      <a:pt x="1062035" y="57784"/>
                    </a:cubicBezTo>
                    <a:cubicBezTo>
                      <a:pt x="1061241" y="46672"/>
                      <a:pt x="1034254" y="37940"/>
                      <a:pt x="1033460" y="26828"/>
                    </a:cubicBezTo>
                    <a:cubicBezTo>
                      <a:pt x="1018379" y="20478"/>
                      <a:pt x="989010" y="52228"/>
                      <a:pt x="973929" y="45878"/>
                    </a:cubicBezTo>
                    <a:cubicBezTo>
                      <a:pt x="962023" y="38734"/>
                      <a:pt x="940591" y="50641"/>
                      <a:pt x="928685" y="43497"/>
                    </a:cubicBezTo>
                    <a:cubicBezTo>
                      <a:pt x="920747" y="48259"/>
                      <a:pt x="919954" y="76834"/>
                      <a:pt x="912016" y="81596"/>
                    </a:cubicBezTo>
                    <a:cubicBezTo>
                      <a:pt x="906460" y="71278"/>
                      <a:pt x="877091" y="82390"/>
                      <a:pt x="871535" y="72072"/>
                    </a:cubicBezTo>
                    <a:cubicBezTo>
                      <a:pt x="868360" y="64134"/>
                      <a:pt x="827085" y="80010"/>
                      <a:pt x="823910" y="72072"/>
                    </a:cubicBezTo>
                    <a:cubicBezTo>
                      <a:pt x="823910" y="61753"/>
                      <a:pt x="766760" y="63341"/>
                      <a:pt x="766760" y="53022"/>
                    </a:cubicBezTo>
                    <a:cubicBezTo>
                      <a:pt x="755648" y="44291"/>
                      <a:pt x="725485" y="66515"/>
                      <a:pt x="714373" y="57784"/>
                    </a:cubicBezTo>
                    <a:cubicBezTo>
                      <a:pt x="705642" y="46672"/>
                      <a:pt x="682623" y="45084"/>
                      <a:pt x="673892" y="33972"/>
                    </a:cubicBezTo>
                    <a:cubicBezTo>
                      <a:pt x="661986" y="20478"/>
                      <a:pt x="638173" y="85566"/>
                      <a:pt x="626267" y="72072"/>
                    </a:cubicBezTo>
                    <a:cubicBezTo>
                      <a:pt x="619123" y="59372"/>
                      <a:pt x="573880" y="82391"/>
                      <a:pt x="566736" y="69691"/>
                    </a:cubicBezTo>
                    <a:cubicBezTo>
                      <a:pt x="563561" y="56197"/>
                      <a:pt x="515142" y="49847"/>
                      <a:pt x="511967" y="36353"/>
                    </a:cubicBezTo>
                    <a:cubicBezTo>
                      <a:pt x="505617" y="29209"/>
                      <a:pt x="489742" y="45878"/>
                      <a:pt x="483392" y="38734"/>
                    </a:cubicBezTo>
                    <a:cubicBezTo>
                      <a:pt x="473867" y="24447"/>
                      <a:pt x="397667" y="22065"/>
                      <a:pt x="388142" y="7778"/>
                    </a:cubicBezTo>
                    <a:cubicBezTo>
                      <a:pt x="373061" y="7778"/>
                      <a:pt x="400842" y="57783"/>
                      <a:pt x="385761" y="57783"/>
                    </a:cubicBezTo>
                    <a:cubicBezTo>
                      <a:pt x="330198" y="120489"/>
                      <a:pt x="291304" y="230821"/>
                      <a:pt x="235741" y="293527"/>
                    </a:cubicBezTo>
                    <a:cubicBezTo>
                      <a:pt x="209547" y="275271"/>
                      <a:pt x="142873" y="307021"/>
                      <a:pt x="116679" y="288765"/>
                    </a:cubicBezTo>
                    <a:cubicBezTo>
                      <a:pt x="107948" y="287971"/>
                      <a:pt x="101598" y="308609"/>
                      <a:pt x="92867" y="307815"/>
                    </a:cubicBezTo>
                    <a:cubicBezTo>
                      <a:pt x="72230" y="297496"/>
                      <a:pt x="32542" y="315752"/>
                      <a:pt x="11905" y="305433"/>
                    </a:cubicBezTo>
                    <a:lnTo>
                      <a:pt x="0" y="414966"/>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4" name="フリーフォーム 33"/>
              <p:cNvSpPr/>
              <p:nvPr/>
            </p:nvSpPr>
            <p:spPr>
              <a:xfrm>
                <a:off x="6420784" y="2041596"/>
                <a:ext cx="621504" cy="1514474"/>
              </a:xfrm>
              <a:custGeom>
                <a:avLst/>
                <a:gdLst>
                  <a:gd name="connsiteX0" fmla="*/ 0 w 16669"/>
                  <a:gd name="connsiteY0" fmla="*/ 252413 h 252413"/>
                  <a:gd name="connsiteX1" fmla="*/ 16669 w 16669"/>
                  <a:gd name="connsiteY1" fmla="*/ 0 h 252413"/>
                  <a:gd name="connsiteX0" fmla="*/ 261937 w 261937"/>
                  <a:gd name="connsiteY0" fmla="*/ 516731 h 516731"/>
                  <a:gd name="connsiteX1" fmla="*/ 0 w 261937"/>
                  <a:gd name="connsiteY1" fmla="*/ 0 h 516731"/>
                  <a:gd name="connsiteX0" fmla="*/ 261937 w 261937"/>
                  <a:gd name="connsiteY0" fmla="*/ 516731 h 516731"/>
                  <a:gd name="connsiteX1" fmla="*/ 97632 w 261937"/>
                  <a:gd name="connsiteY1" fmla="*/ 102393 h 516731"/>
                  <a:gd name="connsiteX2" fmla="*/ 0 w 261937"/>
                  <a:gd name="connsiteY2" fmla="*/ 0 h 516731"/>
                  <a:gd name="connsiteX0" fmla="*/ 335755 w 335755"/>
                  <a:gd name="connsiteY0" fmla="*/ 640556 h 640556"/>
                  <a:gd name="connsiteX1" fmla="*/ 171450 w 335755"/>
                  <a:gd name="connsiteY1" fmla="*/ 226218 h 640556"/>
                  <a:gd name="connsiteX2" fmla="*/ 0 w 335755"/>
                  <a:gd name="connsiteY2" fmla="*/ 0 h 640556"/>
                  <a:gd name="connsiteX0" fmla="*/ 335755 w 335755"/>
                  <a:gd name="connsiteY0" fmla="*/ 640556 h 640556"/>
                  <a:gd name="connsiteX1" fmla="*/ 171450 w 335755"/>
                  <a:gd name="connsiteY1" fmla="*/ 226218 h 640556"/>
                  <a:gd name="connsiteX2" fmla="*/ 166687 w 335755"/>
                  <a:gd name="connsiteY2" fmla="*/ 161924 h 640556"/>
                  <a:gd name="connsiteX3" fmla="*/ 0 w 335755"/>
                  <a:gd name="connsiteY3" fmla="*/ 0 h 640556"/>
                  <a:gd name="connsiteX0" fmla="*/ 192880 w 192880"/>
                  <a:gd name="connsiteY0" fmla="*/ 778669 h 778669"/>
                  <a:gd name="connsiteX1" fmla="*/ 28575 w 192880"/>
                  <a:gd name="connsiteY1" fmla="*/ 364331 h 778669"/>
                  <a:gd name="connsiteX2" fmla="*/ 23812 w 192880"/>
                  <a:gd name="connsiteY2" fmla="*/ 300037 h 778669"/>
                  <a:gd name="connsiteX3" fmla="*/ 0 w 192880"/>
                  <a:gd name="connsiteY3" fmla="*/ 0 h 778669"/>
                  <a:gd name="connsiteX0" fmla="*/ 230981 w 230981"/>
                  <a:gd name="connsiteY0" fmla="*/ 778669 h 778669"/>
                  <a:gd name="connsiteX1" fmla="*/ 66676 w 230981"/>
                  <a:gd name="connsiteY1" fmla="*/ 364331 h 778669"/>
                  <a:gd name="connsiteX2" fmla="*/ 61913 w 230981"/>
                  <a:gd name="connsiteY2" fmla="*/ 300037 h 778669"/>
                  <a:gd name="connsiteX3" fmla="*/ 0 w 230981"/>
                  <a:gd name="connsiteY3" fmla="*/ 138113 h 778669"/>
                  <a:gd name="connsiteX4" fmla="*/ 38101 w 230981"/>
                  <a:gd name="connsiteY4" fmla="*/ 0 h 778669"/>
                  <a:gd name="connsiteX0" fmla="*/ 230981 w 247651"/>
                  <a:gd name="connsiteY0" fmla="*/ 704850 h 704850"/>
                  <a:gd name="connsiteX1" fmla="*/ 66676 w 247651"/>
                  <a:gd name="connsiteY1" fmla="*/ 290512 h 704850"/>
                  <a:gd name="connsiteX2" fmla="*/ 61913 w 247651"/>
                  <a:gd name="connsiteY2" fmla="*/ 226218 h 704850"/>
                  <a:gd name="connsiteX3" fmla="*/ 0 w 247651"/>
                  <a:gd name="connsiteY3" fmla="*/ 64294 h 704850"/>
                  <a:gd name="connsiteX4" fmla="*/ 247651 w 247651"/>
                  <a:gd name="connsiteY4" fmla="*/ 0 h 704850"/>
                  <a:gd name="connsiteX0" fmla="*/ 230981 w 247651"/>
                  <a:gd name="connsiteY0" fmla="*/ 704850 h 704850"/>
                  <a:gd name="connsiteX1" fmla="*/ 66676 w 247651"/>
                  <a:gd name="connsiteY1" fmla="*/ 290512 h 704850"/>
                  <a:gd name="connsiteX2" fmla="*/ 61913 w 247651"/>
                  <a:gd name="connsiteY2" fmla="*/ 226218 h 704850"/>
                  <a:gd name="connsiteX3" fmla="*/ 0 w 247651"/>
                  <a:gd name="connsiteY3" fmla="*/ 64294 h 704850"/>
                  <a:gd name="connsiteX4" fmla="*/ 114301 w 247651"/>
                  <a:gd name="connsiteY4" fmla="*/ 9525 h 704850"/>
                  <a:gd name="connsiteX5" fmla="*/ 247651 w 247651"/>
                  <a:gd name="connsiteY5" fmla="*/ 0 h 704850"/>
                  <a:gd name="connsiteX0" fmla="*/ 230981 w 230981"/>
                  <a:gd name="connsiteY0" fmla="*/ 1000125 h 1000125"/>
                  <a:gd name="connsiteX1" fmla="*/ 66676 w 230981"/>
                  <a:gd name="connsiteY1" fmla="*/ 585787 h 1000125"/>
                  <a:gd name="connsiteX2" fmla="*/ 61913 w 230981"/>
                  <a:gd name="connsiteY2" fmla="*/ 521493 h 1000125"/>
                  <a:gd name="connsiteX3" fmla="*/ 0 w 230981"/>
                  <a:gd name="connsiteY3" fmla="*/ 359569 h 1000125"/>
                  <a:gd name="connsiteX4" fmla="*/ 114301 w 230981"/>
                  <a:gd name="connsiteY4" fmla="*/ 304800 h 1000125"/>
                  <a:gd name="connsiteX5" fmla="*/ 116683 w 230981"/>
                  <a:gd name="connsiteY5" fmla="*/ 0 h 1000125"/>
                  <a:gd name="connsiteX0" fmla="*/ 230981 w 230981"/>
                  <a:gd name="connsiteY0" fmla="*/ 1000125 h 1000125"/>
                  <a:gd name="connsiteX1" fmla="*/ 66676 w 230981"/>
                  <a:gd name="connsiteY1" fmla="*/ 585787 h 1000125"/>
                  <a:gd name="connsiteX2" fmla="*/ 61913 w 230981"/>
                  <a:gd name="connsiteY2" fmla="*/ 521493 h 1000125"/>
                  <a:gd name="connsiteX3" fmla="*/ 0 w 230981"/>
                  <a:gd name="connsiteY3" fmla="*/ 359569 h 1000125"/>
                  <a:gd name="connsiteX4" fmla="*/ 114301 w 230981"/>
                  <a:gd name="connsiteY4" fmla="*/ 304800 h 1000125"/>
                  <a:gd name="connsiteX5" fmla="*/ 66676 w 230981"/>
                  <a:gd name="connsiteY5" fmla="*/ 192882 h 1000125"/>
                  <a:gd name="connsiteX6" fmla="*/ 116683 w 230981"/>
                  <a:gd name="connsiteY6" fmla="*/ 0 h 1000125"/>
                  <a:gd name="connsiteX0" fmla="*/ 597692 w 597692"/>
                  <a:gd name="connsiteY0" fmla="*/ 807243 h 807243"/>
                  <a:gd name="connsiteX1" fmla="*/ 433387 w 597692"/>
                  <a:gd name="connsiteY1" fmla="*/ 392905 h 807243"/>
                  <a:gd name="connsiteX2" fmla="*/ 428624 w 597692"/>
                  <a:gd name="connsiteY2" fmla="*/ 328611 h 807243"/>
                  <a:gd name="connsiteX3" fmla="*/ 366711 w 597692"/>
                  <a:gd name="connsiteY3" fmla="*/ 166687 h 807243"/>
                  <a:gd name="connsiteX4" fmla="*/ 481012 w 597692"/>
                  <a:gd name="connsiteY4" fmla="*/ 111918 h 807243"/>
                  <a:gd name="connsiteX5" fmla="*/ 433387 w 597692"/>
                  <a:gd name="connsiteY5" fmla="*/ 0 h 807243"/>
                  <a:gd name="connsiteX6" fmla="*/ 0 w 597692"/>
                  <a:gd name="connsiteY6" fmla="*/ 11906 h 807243"/>
                  <a:gd name="connsiteX0" fmla="*/ 597692 w 597692"/>
                  <a:gd name="connsiteY0" fmla="*/ 807243 h 807243"/>
                  <a:gd name="connsiteX1" fmla="*/ 433387 w 597692"/>
                  <a:gd name="connsiteY1" fmla="*/ 392905 h 807243"/>
                  <a:gd name="connsiteX2" fmla="*/ 428624 w 597692"/>
                  <a:gd name="connsiteY2" fmla="*/ 328611 h 807243"/>
                  <a:gd name="connsiteX3" fmla="*/ 366711 w 597692"/>
                  <a:gd name="connsiteY3" fmla="*/ 166687 h 807243"/>
                  <a:gd name="connsiteX4" fmla="*/ 481012 w 597692"/>
                  <a:gd name="connsiteY4" fmla="*/ 111918 h 807243"/>
                  <a:gd name="connsiteX5" fmla="*/ 433387 w 597692"/>
                  <a:gd name="connsiteY5" fmla="*/ 0 h 807243"/>
                  <a:gd name="connsiteX6" fmla="*/ 323849 w 597692"/>
                  <a:gd name="connsiteY6" fmla="*/ 40481 h 807243"/>
                  <a:gd name="connsiteX7" fmla="*/ 0 w 597692"/>
                  <a:gd name="connsiteY7" fmla="*/ 11906 h 807243"/>
                  <a:gd name="connsiteX0" fmla="*/ 597692 w 597692"/>
                  <a:gd name="connsiteY0" fmla="*/ 807243 h 807243"/>
                  <a:gd name="connsiteX1" fmla="*/ 433387 w 597692"/>
                  <a:gd name="connsiteY1" fmla="*/ 392905 h 807243"/>
                  <a:gd name="connsiteX2" fmla="*/ 428624 w 597692"/>
                  <a:gd name="connsiteY2" fmla="*/ 328611 h 807243"/>
                  <a:gd name="connsiteX3" fmla="*/ 366711 w 597692"/>
                  <a:gd name="connsiteY3" fmla="*/ 166687 h 807243"/>
                  <a:gd name="connsiteX4" fmla="*/ 481012 w 597692"/>
                  <a:gd name="connsiteY4" fmla="*/ 111918 h 807243"/>
                  <a:gd name="connsiteX5" fmla="*/ 433387 w 597692"/>
                  <a:gd name="connsiteY5" fmla="*/ 0 h 807243"/>
                  <a:gd name="connsiteX6" fmla="*/ 323849 w 597692"/>
                  <a:gd name="connsiteY6" fmla="*/ 40481 h 807243"/>
                  <a:gd name="connsiteX7" fmla="*/ 276224 w 597692"/>
                  <a:gd name="connsiteY7" fmla="*/ 52387 h 807243"/>
                  <a:gd name="connsiteX8" fmla="*/ 0 w 597692"/>
                  <a:gd name="connsiteY8" fmla="*/ 11906 h 807243"/>
                  <a:gd name="connsiteX0" fmla="*/ 321468 w 321468"/>
                  <a:gd name="connsiteY0" fmla="*/ 807243 h 807243"/>
                  <a:gd name="connsiteX1" fmla="*/ 157163 w 321468"/>
                  <a:gd name="connsiteY1" fmla="*/ 392905 h 807243"/>
                  <a:gd name="connsiteX2" fmla="*/ 152400 w 321468"/>
                  <a:gd name="connsiteY2" fmla="*/ 328611 h 807243"/>
                  <a:gd name="connsiteX3" fmla="*/ 90487 w 321468"/>
                  <a:gd name="connsiteY3" fmla="*/ 166687 h 807243"/>
                  <a:gd name="connsiteX4" fmla="*/ 204788 w 321468"/>
                  <a:gd name="connsiteY4" fmla="*/ 111918 h 807243"/>
                  <a:gd name="connsiteX5" fmla="*/ 157163 w 321468"/>
                  <a:gd name="connsiteY5" fmla="*/ 0 h 807243"/>
                  <a:gd name="connsiteX6" fmla="*/ 47625 w 321468"/>
                  <a:gd name="connsiteY6" fmla="*/ 40481 h 807243"/>
                  <a:gd name="connsiteX7" fmla="*/ 0 w 321468"/>
                  <a:gd name="connsiteY7" fmla="*/ 52387 h 807243"/>
                  <a:gd name="connsiteX8" fmla="*/ 23814 w 321468"/>
                  <a:gd name="connsiteY8" fmla="*/ 350044 h 807243"/>
                  <a:gd name="connsiteX0" fmla="*/ 335783 w 335783"/>
                  <a:gd name="connsiteY0" fmla="*/ 807243 h 807243"/>
                  <a:gd name="connsiteX1" fmla="*/ 171478 w 335783"/>
                  <a:gd name="connsiteY1" fmla="*/ 392905 h 807243"/>
                  <a:gd name="connsiteX2" fmla="*/ 166715 w 335783"/>
                  <a:gd name="connsiteY2" fmla="*/ 328611 h 807243"/>
                  <a:gd name="connsiteX3" fmla="*/ 104802 w 335783"/>
                  <a:gd name="connsiteY3" fmla="*/ 166687 h 807243"/>
                  <a:gd name="connsiteX4" fmla="*/ 219103 w 335783"/>
                  <a:gd name="connsiteY4" fmla="*/ 111918 h 807243"/>
                  <a:gd name="connsiteX5" fmla="*/ 171478 w 335783"/>
                  <a:gd name="connsiteY5" fmla="*/ 0 h 807243"/>
                  <a:gd name="connsiteX6" fmla="*/ 61940 w 335783"/>
                  <a:gd name="connsiteY6" fmla="*/ 40481 h 807243"/>
                  <a:gd name="connsiteX7" fmla="*/ 14315 w 335783"/>
                  <a:gd name="connsiteY7" fmla="*/ 52387 h 807243"/>
                  <a:gd name="connsiteX8" fmla="*/ 28 w 335783"/>
                  <a:gd name="connsiteY8" fmla="*/ 76200 h 807243"/>
                  <a:gd name="connsiteX9" fmla="*/ 38129 w 335783"/>
                  <a:gd name="connsiteY9" fmla="*/ 350044 h 807243"/>
                  <a:gd name="connsiteX0" fmla="*/ 557210 w 557210"/>
                  <a:gd name="connsiteY0" fmla="*/ 807243 h 807243"/>
                  <a:gd name="connsiteX1" fmla="*/ 392905 w 557210"/>
                  <a:gd name="connsiteY1" fmla="*/ 392905 h 807243"/>
                  <a:gd name="connsiteX2" fmla="*/ 388142 w 557210"/>
                  <a:gd name="connsiteY2" fmla="*/ 328611 h 807243"/>
                  <a:gd name="connsiteX3" fmla="*/ 326229 w 557210"/>
                  <a:gd name="connsiteY3" fmla="*/ 166687 h 807243"/>
                  <a:gd name="connsiteX4" fmla="*/ 440530 w 557210"/>
                  <a:gd name="connsiteY4" fmla="*/ 111918 h 807243"/>
                  <a:gd name="connsiteX5" fmla="*/ 392905 w 557210"/>
                  <a:gd name="connsiteY5" fmla="*/ 0 h 807243"/>
                  <a:gd name="connsiteX6" fmla="*/ 283367 w 557210"/>
                  <a:gd name="connsiteY6" fmla="*/ 40481 h 807243"/>
                  <a:gd name="connsiteX7" fmla="*/ 235742 w 557210"/>
                  <a:gd name="connsiteY7" fmla="*/ 52387 h 807243"/>
                  <a:gd name="connsiteX8" fmla="*/ 221455 w 557210"/>
                  <a:gd name="connsiteY8" fmla="*/ 76200 h 807243"/>
                  <a:gd name="connsiteX9" fmla="*/ 0 w 557210"/>
                  <a:gd name="connsiteY9" fmla="*/ 204788 h 807243"/>
                  <a:gd name="connsiteX0" fmla="*/ 557210 w 557210"/>
                  <a:gd name="connsiteY0" fmla="*/ 807243 h 807243"/>
                  <a:gd name="connsiteX1" fmla="*/ 392905 w 557210"/>
                  <a:gd name="connsiteY1" fmla="*/ 392905 h 807243"/>
                  <a:gd name="connsiteX2" fmla="*/ 388142 w 557210"/>
                  <a:gd name="connsiteY2" fmla="*/ 328611 h 807243"/>
                  <a:gd name="connsiteX3" fmla="*/ 326229 w 557210"/>
                  <a:gd name="connsiteY3" fmla="*/ 166687 h 807243"/>
                  <a:gd name="connsiteX4" fmla="*/ 440530 w 557210"/>
                  <a:gd name="connsiteY4" fmla="*/ 111918 h 807243"/>
                  <a:gd name="connsiteX5" fmla="*/ 392905 w 557210"/>
                  <a:gd name="connsiteY5" fmla="*/ 0 h 807243"/>
                  <a:gd name="connsiteX6" fmla="*/ 283367 w 557210"/>
                  <a:gd name="connsiteY6" fmla="*/ 40481 h 807243"/>
                  <a:gd name="connsiteX7" fmla="*/ 235742 w 557210"/>
                  <a:gd name="connsiteY7" fmla="*/ 52387 h 807243"/>
                  <a:gd name="connsiteX8" fmla="*/ 221455 w 557210"/>
                  <a:gd name="connsiteY8" fmla="*/ 76200 h 807243"/>
                  <a:gd name="connsiteX9" fmla="*/ 180975 w 557210"/>
                  <a:gd name="connsiteY9" fmla="*/ 83344 h 807243"/>
                  <a:gd name="connsiteX10" fmla="*/ 0 w 557210"/>
                  <a:gd name="connsiteY10" fmla="*/ 204788 h 807243"/>
                  <a:gd name="connsiteX0" fmla="*/ 528635 w 528635"/>
                  <a:gd name="connsiteY0" fmla="*/ 876299 h 876299"/>
                  <a:gd name="connsiteX1" fmla="*/ 364330 w 528635"/>
                  <a:gd name="connsiteY1" fmla="*/ 461961 h 876299"/>
                  <a:gd name="connsiteX2" fmla="*/ 359567 w 528635"/>
                  <a:gd name="connsiteY2" fmla="*/ 397667 h 876299"/>
                  <a:gd name="connsiteX3" fmla="*/ 297654 w 528635"/>
                  <a:gd name="connsiteY3" fmla="*/ 235743 h 876299"/>
                  <a:gd name="connsiteX4" fmla="*/ 411955 w 528635"/>
                  <a:gd name="connsiteY4" fmla="*/ 180974 h 876299"/>
                  <a:gd name="connsiteX5" fmla="*/ 364330 w 528635"/>
                  <a:gd name="connsiteY5" fmla="*/ 69056 h 876299"/>
                  <a:gd name="connsiteX6" fmla="*/ 254792 w 528635"/>
                  <a:gd name="connsiteY6" fmla="*/ 109537 h 876299"/>
                  <a:gd name="connsiteX7" fmla="*/ 207167 w 528635"/>
                  <a:gd name="connsiteY7" fmla="*/ 121443 h 876299"/>
                  <a:gd name="connsiteX8" fmla="*/ 192880 w 528635"/>
                  <a:gd name="connsiteY8" fmla="*/ 145256 h 876299"/>
                  <a:gd name="connsiteX9" fmla="*/ 152400 w 528635"/>
                  <a:gd name="connsiteY9" fmla="*/ 152400 h 876299"/>
                  <a:gd name="connsiteX10" fmla="*/ 0 w 528635"/>
                  <a:gd name="connsiteY10" fmla="*/ 0 h 876299"/>
                  <a:gd name="connsiteX0" fmla="*/ 528635 w 528635"/>
                  <a:gd name="connsiteY0" fmla="*/ 876299 h 876299"/>
                  <a:gd name="connsiteX1" fmla="*/ 364330 w 528635"/>
                  <a:gd name="connsiteY1" fmla="*/ 461961 h 876299"/>
                  <a:gd name="connsiteX2" fmla="*/ 359567 w 528635"/>
                  <a:gd name="connsiteY2" fmla="*/ 397667 h 876299"/>
                  <a:gd name="connsiteX3" fmla="*/ 297654 w 528635"/>
                  <a:gd name="connsiteY3" fmla="*/ 235743 h 876299"/>
                  <a:gd name="connsiteX4" fmla="*/ 411955 w 528635"/>
                  <a:gd name="connsiteY4" fmla="*/ 180974 h 876299"/>
                  <a:gd name="connsiteX5" fmla="*/ 364330 w 528635"/>
                  <a:gd name="connsiteY5" fmla="*/ 69056 h 876299"/>
                  <a:gd name="connsiteX6" fmla="*/ 254792 w 528635"/>
                  <a:gd name="connsiteY6" fmla="*/ 109537 h 876299"/>
                  <a:gd name="connsiteX7" fmla="*/ 207167 w 528635"/>
                  <a:gd name="connsiteY7" fmla="*/ 121443 h 876299"/>
                  <a:gd name="connsiteX8" fmla="*/ 192880 w 528635"/>
                  <a:gd name="connsiteY8" fmla="*/ 145256 h 876299"/>
                  <a:gd name="connsiteX9" fmla="*/ 152400 w 528635"/>
                  <a:gd name="connsiteY9" fmla="*/ 152400 h 876299"/>
                  <a:gd name="connsiteX10" fmla="*/ 116681 w 528635"/>
                  <a:gd name="connsiteY10" fmla="*/ 85725 h 876299"/>
                  <a:gd name="connsiteX11" fmla="*/ 0 w 528635"/>
                  <a:gd name="connsiteY11" fmla="*/ 0 h 876299"/>
                  <a:gd name="connsiteX0" fmla="*/ 411954 w 411954"/>
                  <a:gd name="connsiteY0" fmla="*/ 1057274 h 1057274"/>
                  <a:gd name="connsiteX1" fmla="*/ 247649 w 411954"/>
                  <a:gd name="connsiteY1" fmla="*/ 642936 h 1057274"/>
                  <a:gd name="connsiteX2" fmla="*/ 242886 w 411954"/>
                  <a:gd name="connsiteY2" fmla="*/ 578642 h 1057274"/>
                  <a:gd name="connsiteX3" fmla="*/ 180973 w 411954"/>
                  <a:gd name="connsiteY3" fmla="*/ 416718 h 1057274"/>
                  <a:gd name="connsiteX4" fmla="*/ 295274 w 411954"/>
                  <a:gd name="connsiteY4" fmla="*/ 361949 h 1057274"/>
                  <a:gd name="connsiteX5" fmla="*/ 247649 w 411954"/>
                  <a:gd name="connsiteY5" fmla="*/ 250031 h 1057274"/>
                  <a:gd name="connsiteX6" fmla="*/ 138111 w 411954"/>
                  <a:gd name="connsiteY6" fmla="*/ 290512 h 1057274"/>
                  <a:gd name="connsiteX7" fmla="*/ 90486 w 411954"/>
                  <a:gd name="connsiteY7" fmla="*/ 302418 h 1057274"/>
                  <a:gd name="connsiteX8" fmla="*/ 76199 w 411954"/>
                  <a:gd name="connsiteY8" fmla="*/ 326231 h 1057274"/>
                  <a:gd name="connsiteX9" fmla="*/ 35719 w 411954"/>
                  <a:gd name="connsiteY9" fmla="*/ 333375 h 1057274"/>
                  <a:gd name="connsiteX10" fmla="*/ 0 w 411954"/>
                  <a:gd name="connsiteY10" fmla="*/ 266700 h 1057274"/>
                  <a:gd name="connsiteX11" fmla="*/ 85725 w 411954"/>
                  <a:gd name="connsiteY11" fmla="*/ 0 h 1057274"/>
                  <a:gd name="connsiteX0" fmla="*/ 411954 w 411954"/>
                  <a:gd name="connsiteY0" fmla="*/ 1057274 h 1057274"/>
                  <a:gd name="connsiteX1" fmla="*/ 247649 w 411954"/>
                  <a:gd name="connsiteY1" fmla="*/ 642936 h 1057274"/>
                  <a:gd name="connsiteX2" fmla="*/ 242886 w 411954"/>
                  <a:gd name="connsiteY2" fmla="*/ 578642 h 1057274"/>
                  <a:gd name="connsiteX3" fmla="*/ 180973 w 411954"/>
                  <a:gd name="connsiteY3" fmla="*/ 416718 h 1057274"/>
                  <a:gd name="connsiteX4" fmla="*/ 295274 w 411954"/>
                  <a:gd name="connsiteY4" fmla="*/ 361949 h 1057274"/>
                  <a:gd name="connsiteX5" fmla="*/ 247649 w 411954"/>
                  <a:gd name="connsiteY5" fmla="*/ 250031 h 1057274"/>
                  <a:gd name="connsiteX6" fmla="*/ 138111 w 411954"/>
                  <a:gd name="connsiteY6" fmla="*/ 290512 h 1057274"/>
                  <a:gd name="connsiteX7" fmla="*/ 90486 w 411954"/>
                  <a:gd name="connsiteY7" fmla="*/ 302418 h 1057274"/>
                  <a:gd name="connsiteX8" fmla="*/ 76199 w 411954"/>
                  <a:gd name="connsiteY8" fmla="*/ 326231 h 1057274"/>
                  <a:gd name="connsiteX9" fmla="*/ 35719 w 411954"/>
                  <a:gd name="connsiteY9" fmla="*/ 333375 h 1057274"/>
                  <a:gd name="connsiteX10" fmla="*/ 0 w 411954"/>
                  <a:gd name="connsiteY10" fmla="*/ 266700 h 1057274"/>
                  <a:gd name="connsiteX11" fmla="*/ 4761 w 411954"/>
                  <a:gd name="connsiteY11" fmla="*/ 169068 h 1057274"/>
                  <a:gd name="connsiteX12" fmla="*/ 85725 w 411954"/>
                  <a:gd name="connsiteY12" fmla="*/ 0 h 1057274"/>
                  <a:gd name="connsiteX0" fmla="*/ 531017 w 531017"/>
                  <a:gd name="connsiteY0" fmla="*/ 1012030 h 1012030"/>
                  <a:gd name="connsiteX1" fmla="*/ 366712 w 531017"/>
                  <a:gd name="connsiteY1" fmla="*/ 597692 h 1012030"/>
                  <a:gd name="connsiteX2" fmla="*/ 361949 w 531017"/>
                  <a:gd name="connsiteY2" fmla="*/ 533398 h 1012030"/>
                  <a:gd name="connsiteX3" fmla="*/ 300036 w 531017"/>
                  <a:gd name="connsiteY3" fmla="*/ 371474 h 1012030"/>
                  <a:gd name="connsiteX4" fmla="*/ 414337 w 531017"/>
                  <a:gd name="connsiteY4" fmla="*/ 316705 h 1012030"/>
                  <a:gd name="connsiteX5" fmla="*/ 366712 w 531017"/>
                  <a:gd name="connsiteY5" fmla="*/ 204787 h 1012030"/>
                  <a:gd name="connsiteX6" fmla="*/ 257174 w 531017"/>
                  <a:gd name="connsiteY6" fmla="*/ 245268 h 1012030"/>
                  <a:gd name="connsiteX7" fmla="*/ 209549 w 531017"/>
                  <a:gd name="connsiteY7" fmla="*/ 257174 h 1012030"/>
                  <a:gd name="connsiteX8" fmla="*/ 195262 w 531017"/>
                  <a:gd name="connsiteY8" fmla="*/ 280987 h 1012030"/>
                  <a:gd name="connsiteX9" fmla="*/ 154782 w 531017"/>
                  <a:gd name="connsiteY9" fmla="*/ 288131 h 1012030"/>
                  <a:gd name="connsiteX10" fmla="*/ 119063 w 531017"/>
                  <a:gd name="connsiteY10" fmla="*/ 221456 h 1012030"/>
                  <a:gd name="connsiteX11" fmla="*/ 123824 w 531017"/>
                  <a:gd name="connsiteY11" fmla="*/ 123824 h 1012030"/>
                  <a:gd name="connsiteX12" fmla="*/ 0 w 531017"/>
                  <a:gd name="connsiteY12" fmla="*/ 0 h 1012030"/>
                  <a:gd name="connsiteX0" fmla="*/ 531017 w 531017"/>
                  <a:gd name="connsiteY0" fmla="*/ 1012030 h 1012030"/>
                  <a:gd name="connsiteX1" fmla="*/ 366712 w 531017"/>
                  <a:gd name="connsiteY1" fmla="*/ 597692 h 1012030"/>
                  <a:gd name="connsiteX2" fmla="*/ 361949 w 531017"/>
                  <a:gd name="connsiteY2" fmla="*/ 533398 h 1012030"/>
                  <a:gd name="connsiteX3" fmla="*/ 300036 w 531017"/>
                  <a:gd name="connsiteY3" fmla="*/ 371474 h 1012030"/>
                  <a:gd name="connsiteX4" fmla="*/ 414337 w 531017"/>
                  <a:gd name="connsiteY4" fmla="*/ 316705 h 1012030"/>
                  <a:gd name="connsiteX5" fmla="*/ 366712 w 531017"/>
                  <a:gd name="connsiteY5" fmla="*/ 204787 h 1012030"/>
                  <a:gd name="connsiteX6" fmla="*/ 257174 w 531017"/>
                  <a:gd name="connsiteY6" fmla="*/ 245268 h 1012030"/>
                  <a:gd name="connsiteX7" fmla="*/ 209549 w 531017"/>
                  <a:gd name="connsiteY7" fmla="*/ 257174 h 1012030"/>
                  <a:gd name="connsiteX8" fmla="*/ 195262 w 531017"/>
                  <a:gd name="connsiteY8" fmla="*/ 280987 h 1012030"/>
                  <a:gd name="connsiteX9" fmla="*/ 154782 w 531017"/>
                  <a:gd name="connsiteY9" fmla="*/ 288131 h 1012030"/>
                  <a:gd name="connsiteX10" fmla="*/ 119063 w 531017"/>
                  <a:gd name="connsiteY10" fmla="*/ 221456 h 1012030"/>
                  <a:gd name="connsiteX11" fmla="*/ 123824 w 531017"/>
                  <a:gd name="connsiteY11" fmla="*/ 123824 h 1012030"/>
                  <a:gd name="connsiteX12" fmla="*/ 85725 w 531017"/>
                  <a:gd name="connsiteY12" fmla="*/ 123824 h 1012030"/>
                  <a:gd name="connsiteX13" fmla="*/ 0 w 531017"/>
                  <a:gd name="connsiteY13" fmla="*/ 0 h 1012030"/>
                  <a:gd name="connsiteX0" fmla="*/ 445292 w 445292"/>
                  <a:gd name="connsiteY0" fmla="*/ 1095374 h 1095374"/>
                  <a:gd name="connsiteX1" fmla="*/ 280987 w 445292"/>
                  <a:gd name="connsiteY1" fmla="*/ 681036 h 1095374"/>
                  <a:gd name="connsiteX2" fmla="*/ 276224 w 445292"/>
                  <a:gd name="connsiteY2" fmla="*/ 616742 h 1095374"/>
                  <a:gd name="connsiteX3" fmla="*/ 214311 w 445292"/>
                  <a:gd name="connsiteY3" fmla="*/ 454818 h 1095374"/>
                  <a:gd name="connsiteX4" fmla="*/ 328612 w 445292"/>
                  <a:gd name="connsiteY4" fmla="*/ 400049 h 1095374"/>
                  <a:gd name="connsiteX5" fmla="*/ 280987 w 445292"/>
                  <a:gd name="connsiteY5" fmla="*/ 288131 h 1095374"/>
                  <a:gd name="connsiteX6" fmla="*/ 171449 w 445292"/>
                  <a:gd name="connsiteY6" fmla="*/ 328612 h 1095374"/>
                  <a:gd name="connsiteX7" fmla="*/ 123824 w 445292"/>
                  <a:gd name="connsiteY7" fmla="*/ 340518 h 1095374"/>
                  <a:gd name="connsiteX8" fmla="*/ 109537 w 445292"/>
                  <a:gd name="connsiteY8" fmla="*/ 364331 h 1095374"/>
                  <a:gd name="connsiteX9" fmla="*/ 69057 w 445292"/>
                  <a:gd name="connsiteY9" fmla="*/ 371475 h 1095374"/>
                  <a:gd name="connsiteX10" fmla="*/ 33338 w 445292"/>
                  <a:gd name="connsiteY10" fmla="*/ 304800 h 1095374"/>
                  <a:gd name="connsiteX11" fmla="*/ 38099 w 445292"/>
                  <a:gd name="connsiteY11" fmla="*/ 207168 h 1095374"/>
                  <a:gd name="connsiteX12" fmla="*/ 0 w 445292"/>
                  <a:gd name="connsiteY12" fmla="*/ 207168 h 1095374"/>
                  <a:gd name="connsiteX13" fmla="*/ 126206 w 445292"/>
                  <a:gd name="connsiteY13" fmla="*/ 0 h 1095374"/>
                  <a:gd name="connsiteX0" fmla="*/ 445292 w 445292"/>
                  <a:gd name="connsiteY0" fmla="*/ 1162049 h 1162049"/>
                  <a:gd name="connsiteX1" fmla="*/ 280987 w 445292"/>
                  <a:gd name="connsiteY1" fmla="*/ 747711 h 1162049"/>
                  <a:gd name="connsiteX2" fmla="*/ 276224 w 445292"/>
                  <a:gd name="connsiteY2" fmla="*/ 683417 h 1162049"/>
                  <a:gd name="connsiteX3" fmla="*/ 214311 w 445292"/>
                  <a:gd name="connsiteY3" fmla="*/ 521493 h 1162049"/>
                  <a:gd name="connsiteX4" fmla="*/ 328612 w 445292"/>
                  <a:gd name="connsiteY4" fmla="*/ 466724 h 1162049"/>
                  <a:gd name="connsiteX5" fmla="*/ 280987 w 445292"/>
                  <a:gd name="connsiteY5" fmla="*/ 354806 h 1162049"/>
                  <a:gd name="connsiteX6" fmla="*/ 171449 w 445292"/>
                  <a:gd name="connsiteY6" fmla="*/ 395287 h 1162049"/>
                  <a:gd name="connsiteX7" fmla="*/ 123824 w 445292"/>
                  <a:gd name="connsiteY7" fmla="*/ 407193 h 1162049"/>
                  <a:gd name="connsiteX8" fmla="*/ 109537 w 445292"/>
                  <a:gd name="connsiteY8" fmla="*/ 431006 h 1162049"/>
                  <a:gd name="connsiteX9" fmla="*/ 69057 w 445292"/>
                  <a:gd name="connsiteY9" fmla="*/ 438150 h 1162049"/>
                  <a:gd name="connsiteX10" fmla="*/ 33338 w 445292"/>
                  <a:gd name="connsiteY10" fmla="*/ 371475 h 1162049"/>
                  <a:gd name="connsiteX11" fmla="*/ 38099 w 445292"/>
                  <a:gd name="connsiteY11" fmla="*/ 273843 h 1162049"/>
                  <a:gd name="connsiteX12" fmla="*/ 0 w 445292"/>
                  <a:gd name="connsiteY12" fmla="*/ 273843 h 1162049"/>
                  <a:gd name="connsiteX13" fmla="*/ 30956 w 445292"/>
                  <a:gd name="connsiteY13" fmla="*/ 0 h 1162049"/>
                  <a:gd name="connsiteX0" fmla="*/ 488302 w 488302"/>
                  <a:gd name="connsiteY0" fmla="*/ 1162049 h 1162049"/>
                  <a:gd name="connsiteX1" fmla="*/ 323997 w 488302"/>
                  <a:gd name="connsiteY1" fmla="*/ 747711 h 1162049"/>
                  <a:gd name="connsiteX2" fmla="*/ 319234 w 488302"/>
                  <a:gd name="connsiteY2" fmla="*/ 683417 h 1162049"/>
                  <a:gd name="connsiteX3" fmla="*/ 257321 w 488302"/>
                  <a:gd name="connsiteY3" fmla="*/ 521493 h 1162049"/>
                  <a:gd name="connsiteX4" fmla="*/ 371622 w 488302"/>
                  <a:gd name="connsiteY4" fmla="*/ 466724 h 1162049"/>
                  <a:gd name="connsiteX5" fmla="*/ 323997 w 488302"/>
                  <a:gd name="connsiteY5" fmla="*/ 354806 h 1162049"/>
                  <a:gd name="connsiteX6" fmla="*/ 214459 w 488302"/>
                  <a:gd name="connsiteY6" fmla="*/ 395287 h 1162049"/>
                  <a:gd name="connsiteX7" fmla="*/ 166834 w 488302"/>
                  <a:gd name="connsiteY7" fmla="*/ 407193 h 1162049"/>
                  <a:gd name="connsiteX8" fmla="*/ 152547 w 488302"/>
                  <a:gd name="connsiteY8" fmla="*/ 431006 h 1162049"/>
                  <a:gd name="connsiteX9" fmla="*/ 112067 w 488302"/>
                  <a:gd name="connsiteY9" fmla="*/ 438150 h 1162049"/>
                  <a:gd name="connsiteX10" fmla="*/ 76348 w 488302"/>
                  <a:gd name="connsiteY10" fmla="*/ 371475 h 1162049"/>
                  <a:gd name="connsiteX11" fmla="*/ 81109 w 488302"/>
                  <a:gd name="connsiteY11" fmla="*/ 273843 h 1162049"/>
                  <a:gd name="connsiteX12" fmla="*/ 43010 w 488302"/>
                  <a:gd name="connsiteY12" fmla="*/ 273843 h 1162049"/>
                  <a:gd name="connsiteX13" fmla="*/ 147 w 488302"/>
                  <a:gd name="connsiteY13" fmla="*/ 152401 h 1162049"/>
                  <a:gd name="connsiteX14" fmla="*/ 73966 w 488302"/>
                  <a:gd name="connsiteY14" fmla="*/ 0 h 1162049"/>
                  <a:gd name="connsiteX0" fmla="*/ 616742 w 616742"/>
                  <a:gd name="connsiteY0" fmla="*/ 1269205 h 1269205"/>
                  <a:gd name="connsiteX1" fmla="*/ 452437 w 616742"/>
                  <a:gd name="connsiteY1" fmla="*/ 854867 h 1269205"/>
                  <a:gd name="connsiteX2" fmla="*/ 447674 w 616742"/>
                  <a:gd name="connsiteY2" fmla="*/ 790573 h 1269205"/>
                  <a:gd name="connsiteX3" fmla="*/ 385761 w 616742"/>
                  <a:gd name="connsiteY3" fmla="*/ 628649 h 1269205"/>
                  <a:gd name="connsiteX4" fmla="*/ 500062 w 616742"/>
                  <a:gd name="connsiteY4" fmla="*/ 573880 h 1269205"/>
                  <a:gd name="connsiteX5" fmla="*/ 452437 w 616742"/>
                  <a:gd name="connsiteY5" fmla="*/ 461962 h 1269205"/>
                  <a:gd name="connsiteX6" fmla="*/ 342899 w 616742"/>
                  <a:gd name="connsiteY6" fmla="*/ 502443 h 1269205"/>
                  <a:gd name="connsiteX7" fmla="*/ 295274 w 616742"/>
                  <a:gd name="connsiteY7" fmla="*/ 514349 h 1269205"/>
                  <a:gd name="connsiteX8" fmla="*/ 280987 w 616742"/>
                  <a:gd name="connsiteY8" fmla="*/ 538162 h 1269205"/>
                  <a:gd name="connsiteX9" fmla="*/ 240507 w 616742"/>
                  <a:gd name="connsiteY9" fmla="*/ 545306 h 1269205"/>
                  <a:gd name="connsiteX10" fmla="*/ 204788 w 616742"/>
                  <a:gd name="connsiteY10" fmla="*/ 478631 h 1269205"/>
                  <a:gd name="connsiteX11" fmla="*/ 209549 w 616742"/>
                  <a:gd name="connsiteY11" fmla="*/ 380999 h 1269205"/>
                  <a:gd name="connsiteX12" fmla="*/ 171450 w 616742"/>
                  <a:gd name="connsiteY12" fmla="*/ 380999 h 1269205"/>
                  <a:gd name="connsiteX13" fmla="*/ 128587 w 616742"/>
                  <a:gd name="connsiteY13" fmla="*/ 259557 h 1269205"/>
                  <a:gd name="connsiteX14" fmla="*/ 0 w 616742"/>
                  <a:gd name="connsiteY14" fmla="*/ 0 h 1269205"/>
                  <a:gd name="connsiteX0" fmla="*/ 616742 w 616742"/>
                  <a:gd name="connsiteY0" fmla="*/ 1269205 h 1269205"/>
                  <a:gd name="connsiteX1" fmla="*/ 452437 w 616742"/>
                  <a:gd name="connsiteY1" fmla="*/ 854867 h 1269205"/>
                  <a:gd name="connsiteX2" fmla="*/ 447674 w 616742"/>
                  <a:gd name="connsiteY2" fmla="*/ 790573 h 1269205"/>
                  <a:gd name="connsiteX3" fmla="*/ 385761 w 616742"/>
                  <a:gd name="connsiteY3" fmla="*/ 628649 h 1269205"/>
                  <a:gd name="connsiteX4" fmla="*/ 500062 w 616742"/>
                  <a:gd name="connsiteY4" fmla="*/ 573880 h 1269205"/>
                  <a:gd name="connsiteX5" fmla="*/ 452437 w 616742"/>
                  <a:gd name="connsiteY5" fmla="*/ 461962 h 1269205"/>
                  <a:gd name="connsiteX6" fmla="*/ 342899 w 616742"/>
                  <a:gd name="connsiteY6" fmla="*/ 502443 h 1269205"/>
                  <a:gd name="connsiteX7" fmla="*/ 295274 w 616742"/>
                  <a:gd name="connsiteY7" fmla="*/ 514349 h 1269205"/>
                  <a:gd name="connsiteX8" fmla="*/ 280987 w 616742"/>
                  <a:gd name="connsiteY8" fmla="*/ 538162 h 1269205"/>
                  <a:gd name="connsiteX9" fmla="*/ 240507 w 616742"/>
                  <a:gd name="connsiteY9" fmla="*/ 545306 h 1269205"/>
                  <a:gd name="connsiteX10" fmla="*/ 204788 w 616742"/>
                  <a:gd name="connsiteY10" fmla="*/ 478631 h 1269205"/>
                  <a:gd name="connsiteX11" fmla="*/ 209549 w 616742"/>
                  <a:gd name="connsiteY11" fmla="*/ 380999 h 1269205"/>
                  <a:gd name="connsiteX12" fmla="*/ 171450 w 616742"/>
                  <a:gd name="connsiteY12" fmla="*/ 380999 h 1269205"/>
                  <a:gd name="connsiteX13" fmla="*/ 128587 w 616742"/>
                  <a:gd name="connsiteY13" fmla="*/ 259557 h 1269205"/>
                  <a:gd name="connsiteX14" fmla="*/ 80962 w 616742"/>
                  <a:gd name="connsiteY14" fmla="*/ 107157 h 1269205"/>
                  <a:gd name="connsiteX15" fmla="*/ 0 w 616742"/>
                  <a:gd name="connsiteY15" fmla="*/ 0 h 1269205"/>
                  <a:gd name="connsiteX0" fmla="*/ 566736 w 566736"/>
                  <a:gd name="connsiteY0" fmla="*/ 1300162 h 1300162"/>
                  <a:gd name="connsiteX1" fmla="*/ 402431 w 566736"/>
                  <a:gd name="connsiteY1" fmla="*/ 885824 h 1300162"/>
                  <a:gd name="connsiteX2" fmla="*/ 397668 w 566736"/>
                  <a:gd name="connsiteY2" fmla="*/ 821530 h 1300162"/>
                  <a:gd name="connsiteX3" fmla="*/ 335755 w 566736"/>
                  <a:gd name="connsiteY3" fmla="*/ 659606 h 1300162"/>
                  <a:gd name="connsiteX4" fmla="*/ 450056 w 566736"/>
                  <a:gd name="connsiteY4" fmla="*/ 604837 h 1300162"/>
                  <a:gd name="connsiteX5" fmla="*/ 402431 w 566736"/>
                  <a:gd name="connsiteY5" fmla="*/ 492919 h 1300162"/>
                  <a:gd name="connsiteX6" fmla="*/ 292893 w 566736"/>
                  <a:gd name="connsiteY6" fmla="*/ 533400 h 1300162"/>
                  <a:gd name="connsiteX7" fmla="*/ 245268 w 566736"/>
                  <a:gd name="connsiteY7" fmla="*/ 545306 h 1300162"/>
                  <a:gd name="connsiteX8" fmla="*/ 230981 w 566736"/>
                  <a:gd name="connsiteY8" fmla="*/ 569119 h 1300162"/>
                  <a:gd name="connsiteX9" fmla="*/ 190501 w 566736"/>
                  <a:gd name="connsiteY9" fmla="*/ 576263 h 1300162"/>
                  <a:gd name="connsiteX10" fmla="*/ 154782 w 566736"/>
                  <a:gd name="connsiteY10" fmla="*/ 509588 h 1300162"/>
                  <a:gd name="connsiteX11" fmla="*/ 159543 w 566736"/>
                  <a:gd name="connsiteY11" fmla="*/ 411956 h 1300162"/>
                  <a:gd name="connsiteX12" fmla="*/ 121444 w 566736"/>
                  <a:gd name="connsiteY12" fmla="*/ 411956 h 1300162"/>
                  <a:gd name="connsiteX13" fmla="*/ 78581 w 566736"/>
                  <a:gd name="connsiteY13" fmla="*/ 290514 h 1300162"/>
                  <a:gd name="connsiteX14" fmla="*/ 30956 w 566736"/>
                  <a:gd name="connsiteY14" fmla="*/ 138114 h 1300162"/>
                  <a:gd name="connsiteX15" fmla="*/ 0 w 566736"/>
                  <a:gd name="connsiteY15" fmla="*/ 0 h 1300162"/>
                  <a:gd name="connsiteX0" fmla="*/ 566736 w 566736"/>
                  <a:gd name="connsiteY0" fmla="*/ 1300162 h 1300162"/>
                  <a:gd name="connsiteX1" fmla="*/ 402431 w 566736"/>
                  <a:gd name="connsiteY1" fmla="*/ 885824 h 1300162"/>
                  <a:gd name="connsiteX2" fmla="*/ 397668 w 566736"/>
                  <a:gd name="connsiteY2" fmla="*/ 821530 h 1300162"/>
                  <a:gd name="connsiteX3" fmla="*/ 335755 w 566736"/>
                  <a:gd name="connsiteY3" fmla="*/ 659606 h 1300162"/>
                  <a:gd name="connsiteX4" fmla="*/ 450056 w 566736"/>
                  <a:gd name="connsiteY4" fmla="*/ 604837 h 1300162"/>
                  <a:gd name="connsiteX5" fmla="*/ 402431 w 566736"/>
                  <a:gd name="connsiteY5" fmla="*/ 492919 h 1300162"/>
                  <a:gd name="connsiteX6" fmla="*/ 292893 w 566736"/>
                  <a:gd name="connsiteY6" fmla="*/ 533400 h 1300162"/>
                  <a:gd name="connsiteX7" fmla="*/ 245268 w 566736"/>
                  <a:gd name="connsiteY7" fmla="*/ 545306 h 1300162"/>
                  <a:gd name="connsiteX8" fmla="*/ 230981 w 566736"/>
                  <a:gd name="connsiteY8" fmla="*/ 569119 h 1300162"/>
                  <a:gd name="connsiteX9" fmla="*/ 190501 w 566736"/>
                  <a:gd name="connsiteY9" fmla="*/ 576263 h 1300162"/>
                  <a:gd name="connsiteX10" fmla="*/ 154782 w 566736"/>
                  <a:gd name="connsiteY10" fmla="*/ 509588 h 1300162"/>
                  <a:gd name="connsiteX11" fmla="*/ 159543 w 566736"/>
                  <a:gd name="connsiteY11" fmla="*/ 411956 h 1300162"/>
                  <a:gd name="connsiteX12" fmla="*/ 121444 w 566736"/>
                  <a:gd name="connsiteY12" fmla="*/ 411956 h 1300162"/>
                  <a:gd name="connsiteX13" fmla="*/ 78581 w 566736"/>
                  <a:gd name="connsiteY13" fmla="*/ 290514 h 1300162"/>
                  <a:gd name="connsiteX14" fmla="*/ 30956 w 566736"/>
                  <a:gd name="connsiteY14" fmla="*/ 138114 h 1300162"/>
                  <a:gd name="connsiteX15" fmla="*/ 50006 w 566736"/>
                  <a:gd name="connsiteY15" fmla="*/ 114301 h 1300162"/>
                  <a:gd name="connsiteX16" fmla="*/ 0 w 566736"/>
                  <a:gd name="connsiteY16" fmla="*/ 0 h 1300162"/>
                  <a:gd name="connsiteX0" fmla="*/ 645317 w 645317"/>
                  <a:gd name="connsiteY0" fmla="*/ 1245393 h 1245393"/>
                  <a:gd name="connsiteX1" fmla="*/ 481012 w 645317"/>
                  <a:gd name="connsiteY1" fmla="*/ 831055 h 1245393"/>
                  <a:gd name="connsiteX2" fmla="*/ 476249 w 645317"/>
                  <a:gd name="connsiteY2" fmla="*/ 766761 h 1245393"/>
                  <a:gd name="connsiteX3" fmla="*/ 414336 w 645317"/>
                  <a:gd name="connsiteY3" fmla="*/ 604837 h 1245393"/>
                  <a:gd name="connsiteX4" fmla="*/ 528637 w 645317"/>
                  <a:gd name="connsiteY4" fmla="*/ 550068 h 1245393"/>
                  <a:gd name="connsiteX5" fmla="*/ 481012 w 645317"/>
                  <a:gd name="connsiteY5" fmla="*/ 438150 h 1245393"/>
                  <a:gd name="connsiteX6" fmla="*/ 371474 w 645317"/>
                  <a:gd name="connsiteY6" fmla="*/ 478631 h 1245393"/>
                  <a:gd name="connsiteX7" fmla="*/ 323849 w 645317"/>
                  <a:gd name="connsiteY7" fmla="*/ 490537 h 1245393"/>
                  <a:gd name="connsiteX8" fmla="*/ 309562 w 645317"/>
                  <a:gd name="connsiteY8" fmla="*/ 514350 h 1245393"/>
                  <a:gd name="connsiteX9" fmla="*/ 269082 w 645317"/>
                  <a:gd name="connsiteY9" fmla="*/ 521494 h 1245393"/>
                  <a:gd name="connsiteX10" fmla="*/ 233363 w 645317"/>
                  <a:gd name="connsiteY10" fmla="*/ 454819 h 1245393"/>
                  <a:gd name="connsiteX11" fmla="*/ 238124 w 645317"/>
                  <a:gd name="connsiteY11" fmla="*/ 357187 h 1245393"/>
                  <a:gd name="connsiteX12" fmla="*/ 200025 w 645317"/>
                  <a:gd name="connsiteY12" fmla="*/ 357187 h 1245393"/>
                  <a:gd name="connsiteX13" fmla="*/ 157162 w 645317"/>
                  <a:gd name="connsiteY13" fmla="*/ 235745 h 1245393"/>
                  <a:gd name="connsiteX14" fmla="*/ 109537 w 645317"/>
                  <a:gd name="connsiteY14" fmla="*/ 83345 h 1245393"/>
                  <a:gd name="connsiteX15" fmla="*/ 128587 w 645317"/>
                  <a:gd name="connsiteY15" fmla="*/ 59532 h 1245393"/>
                  <a:gd name="connsiteX16" fmla="*/ 0 w 645317"/>
                  <a:gd name="connsiteY16" fmla="*/ 0 h 1245393"/>
                  <a:gd name="connsiteX0" fmla="*/ 645317 w 645317"/>
                  <a:gd name="connsiteY0" fmla="*/ 1245393 h 1245393"/>
                  <a:gd name="connsiteX1" fmla="*/ 481012 w 645317"/>
                  <a:gd name="connsiteY1" fmla="*/ 831055 h 1245393"/>
                  <a:gd name="connsiteX2" fmla="*/ 476249 w 645317"/>
                  <a:gd name="connsiteY2" fmla="*/ 766761 h 1245393"/>
                  <a:gd name="connsiteX3" fmla="*/ 414336 w 645317"/>
                  <a:gd name="connsiteY3" fmla="*/ 604837 h 1245393"/>
                  <a:gd name="connsiteX4" fmla="*/ 528637 w 645317"/>
                  <a:gd name="connsiteY4" fmla="*/ 550068 h 1245393"/>
                  <a:gd name="connsiteX5" fmla="*/ 481012 w 645317"/>
                  <a:gd name="connsiteY5" fmla="*/ 438150 h 1245393"/>
                  <a:gd name="connsiteX6" fmla="*/ 371474 w 645317"/>
                  <a:gd name="connsiteY6" fmla="*/ 478631 h 1245393"/>
                  <a:gd name="connsiteX7" fmla="*/ 323849 w 645317"/>
                  <a:gd name="connsiteY7" fmla="*/ 490537 h 1245393"/>
                  <a:gd name="connsiteX8" fmla="*/ 309562 w 645317"/>
                  <a:gd name="connsiteY8" fmla="*/ 514350 h 1245393"/>
                  <a:gd name="connsiteX9" fmla="*/ 269082 w 645317"/>
                  <a:gd name="connsiteY9" fmla="*/ 521494 h 1245393"/>
                  <a:gd name="connsiteX10" fmla="*/ 233363 w 645317"/>
                  <a:gd name="connsiteY10" fmla="*/ 454819 h 1245393"/>
                  <a:gd name="connsiteX11" fmla="*/ 238124 w 645317"/>
                  <a:gd name="connsiteY11" fmla="*/ 357187 h 1245393"/>
                  <a:gd name="connsiteX12" fmla="*/ 200025 w 645317"/>
                  <a:gd name="connsiteY12" fmla="*/ 357187 h 1245393"/>
                  <a:gd name="connsiteX13" fmla="*/ 157162 w 645317"/>
                  <a:gd name="connsiteY13" fmla="*/ 235745 h 1245393"/>
                  <a:gd name="connsiteX14" fmla="*/ 109537 w 645317"/>
                  <a:gd name="connsiteY14" fmla="*/ 83345 h 1245393"/>
                  <a:gd name="connsiteX15" fmla="*/ 128587 w 645317"/>
                  <a:gd name="connsiteY15" fmla="*/ 59532 h 1245393"/>
                  <a:gd name="connsiteX16" fmla="*/ 121444 w 645317"/>
                  <a:gd name="connsiteY16" fmla="*/ 45245 h 1245393"/>
                  <a:gd name="connsiteX17" fmla="*/ 0 w 645317"/>
                  <a:gd name="connsiteY17" fmla="*/ 0 h 1245393"/>
                  <a:gd name="connsiteX0" fmla="*/ 535948 w 535948"/>
                  <a:gd name="connsiteY0" fmla="*/ 1316831 h 1316831"/>
                  <a:gd name="connsiteX1" fmla="*/ 371643 w 535948"/>
                  <a:gd name="connsiteY1" fmla="*/ 902493 h 1316831"/>
                  <a:gd name="connsiteX2" fmla="*/ 366880 w 535948"/>
                  <a:gd name="connsiteY2" fmla="*/ 838199 h 1316831"/>
                  <a:gd name="connsiteX3" fmla="*/ 304967 w 535948"/>
                  <a:gd name="connsiteY3" fmla="*/ 676275 h 1316831"/>
                  <a:gd name="connsiteX4" fmla="*/ 419268 w 535948"/>
                  <a:gd name="connsiteY4" fmla="*/ 621506 h 1316831"/>
                  <a:gd name="connsiteX5" fmla="*/ 371643 w 535948"/>
                  <a:gd name="connsiteY5" fmla="*/ 509588 h 1316831"/>
                  <a:gd name="connsiteX6" fmla="*/ 262105 w 535948"/>
                  <a:gd name="connsiteY6" fmla="*/ 550069 h 1316831"/>
                  <a:gd name="connsiteX7" fmla="*/ 214480 w 535948"/>
                  <a:gd name="connsiteY7" fmla="*/ 561975 h 1316831"/>
                  <a:gd name="connsiteX8" fmla="*/ 200193 w 535948"/>
                  <a:gd name="connsiteY8" fmla="*/ 585788 h 1316831"/>
                  <a:gd name="connsiteX9" fmla="*/ 159713 w 535948"/>
                  <a:gd name="connsiteY9" fmla="*/ 592932 h 1316831"/>
                  <a:gd name="connsiteX10" fmla="*/ 123994 w 535948"/>
                  <a:gd name="connsiteY10" fmla="*/ 526257 h 1316831"/>
                  <a:gd name="connsiteX11" fmla="*/ 128755 w 535948"/>
                  <a:gd name="connsiteY11" fmla="*/ 428625 h 1316831"/>
                  <a:gd name="connsiteX12" fmla="*/ 90656 w 535948"/>
                  <a:gd name="connsiteY12" fmla="*/ 428625 h 1316831"/>
                  <a:gd name="connsiteX13" fmla="*/ 47793 w 535948"/>
                  <a:gd name="connsiteY13" fmla="*/ 307183 h 1316831"/>
                  <a:gd name="connsiteX14" fmla="*/ 168 w 535948"/>
                  <a:gd name="connsiteY14" fmla="*/ 154783 h 1316831"/>
                  <a:gd name="connsiteX15" fmla="*/ 19218 w 535948"/>
                  <a:gd name="connsiteY15" fmla="*/ 130970 h 1316831"/>
                  <a:gd name="connsiteX16" fmla="*/ 12075 w 535948"/>
                  <a:gd name="connsiteY16" fmla="*/ 116683 h 1316831"/>
                  <a:gd name="connsiteX17" fmla="*/ 138281 w 535948"/>
                  <a:gd name="connsiteY17" fmla="*/ 0 h 1316831"/>
                  <a:gd name="connsiteX0" fmla="*/ 535948 w 535948"/>
                  <a:gd name="connsiteY0" fmla="*/ 1316831 h 1316831"/>
                  <a:gd name="connsiteX1" fmla="*/ 371643 w 535948"/>
                  <a:gd name="connsiteY1" fmla="*/ 902493 h 1316831"/>
                  <a:gd name="connsiteX2" fmla="*/ 366880 w 535948"/>
                  <a:gd name="connsiteY2" fmla="*/ 838199 h 1316831"/>
                  <a:gd name="connsiteX3" fmla="*/ 304967 w 535948"/>
                  <a:gd name="connsiteY3" fmla="*/ 676275 h 1316831"/>
                  <a:gd name="connsiteX4" fmla="*/ 419268 w 535948"/>
                  <a:gd name="connsiteY4" fmla="*/ 621506 h 1316831"/>
                  <a:gd name="connsiteX5" fmla="*/ 371643 w 535948"/>
                  <a:gd name="connsiteY5" fmla="*/ 509588 h 1316831"/>
                  <a:gd name="connsiteX6" fmla="*/ 262105 w 535948"/>
                  <a:gd name="connsiteY6" fmla="*/ 550069 h 1316831"/>
                  <a:gd name="connsiteX7" fmla="*/ 214480 w 535948"/>
                  <a:gd name="connsiteY7" fmla="*/ 561975 h 1316831"/>
                  <a:gd name="connsiteX8" fmla="*/ 200193 w 535948"/>
                  <a:gd name="connsiteY8" fmla="*/ 585788 h 1316831"/>
                  <a:gd name="connsiteX9" fmla="*/ 159713 w 535948"/>
                  <a:gd name="connsiteY9" fmla="*/ 592932 h 1316831"/>
                  <a:gd name="connsiteX10" fmla="*/ 123994 w 535948"/>
                  <a:gd name="connsiteY10" fmla="*/ 526257 h 1316831"/>
                  <a:gd name="connsiteX11" fmla="*/ 128755 w 535948"/>
                  <a:gd name="connsiteY11" fmla="*/ 428625 h 1316831"/>
                  <a:gd name="connsiteX12" fmla="*/ 90656 w 535948"/>
                  <a:gd name="connsiteY12" fmla="*/ 428625 h 1316831"/>
                  <a:gd name="connsiteX13" fmla="*/ 47793 w 535948"/>
                  <a:gd name="connsiteY13" fmla="*/ 307183 h 1316831"/>
                  <a:gd name="connsiteX14" fmla="*/ 168 w 535948"/>
                  <a:gd name="connsiteY14" fmla="*/ 154783 h 1316831"/>
                  <a:gd name="connsiteX15" fmla="*/ 19218 w 535948"/>
                  <a:gd name="connsiteY15" fmla="*/ 130970 h 1316831"/>
                  <a:gd name="connsiteX16" fmla="*/ 12075 w 535948"/>
                  <a:gd name="connsiteY16" fmla="*/ 116683 h 1316831"/>
                  <a:gd name="connsiteX17" fmla="*/ 88274 w 535948"/>
                  <a:gd name="connsiteY17" fmla="*/ 88108 h 1316831"/>
                  <a:gd name="connsiteX18" fmla="*/ 138281 w 535948"/>
                  <a:gd name="connsiteY18" fmla="*/ 0 h 1316831"/>
                  <a:gd name="connsiteX0" fmla="*/ 545305 w 545305"/>
                  <a:gd name="connsiteY0" fmla="*/ 1385887 h 1385887"/>
                  <a:gd name="connsiteX1" fmla="*/ 381000 w 545305"/>
                  <a:gd name="connsiteY1" fmla="*/ 971549 h 1385887"/>
                  <a:gd name="connsiteX2" fmla="*/ 376237 w 545305"/>
                  <a:gd name="connsiteY2" fmla="*/ 907255 h 1385887"/>
                  <a:gd name="connsiteX3" fmla="*/ 314324 w 545305"/>
                  <a:gd name="connsiteY3" fmla="*/ 745331 h 1385887"/>
                  <a:gd name="connsiteX4" fmla="*/ 428625 w 545305"/>
                  <a:gd name="connsiteY4" fmla="*/ 690562 h 1385887"/>
                  <a:gd name="connsiteX5" fmla="*/ 381000 w 545305"/>
                  <a:gd name="connsiteY5" fmla="*/ 578644 h 1385887"/>
                  <a:gd name="connsiteX6" fmla="*/ 271462 w 545305"/>
                  <a:gd name="connsiteY6" fmla="*/ 619125 h 1385887"/>
                  <a:gd name="connsiteX7" fmla="*/ 223837 w 545305"/>
                  <a:gd name="connsiteY7" fmla="*/ 631031 h 1385887"/>
                  <a:gd name="connsiteX8" fmla="*/ 209550 w 545305"/>
                  <a:gd name="connsiteY8" fmla="*/ 654844 h 1385887"/>
                  <a:gd name="connsiteX9" fmla="*/ 169070 w 545305"/>
                  <a:gd name="connsiteY9" fmla="*/ 661988 h 1385887"/>
                  <a:gd name="connsiteX10" fmla="*/ 133351 w 545305"/>
                  <a:gd name="connsiteY10" fmla="*/ 595313 h 1385887"/>
                  <a:gd name="connsiteX11" fmla="*/ 138112 w 545305"/>
                  <a:gd name="connsiteY11" fmla="*/ 497681 h 1385887"/>
                  <a:gd name="connsiteX12" fmla="*/ 100013 w 545305"/>
                  <a:gd name="connsiteY12" fmla="*/ 497681 h 1385887"/>
                  <a:gd name="connsiteX13" fmla="*/ 57150 w 545305"/>
                  <a:gd name="connsiteY13" fmla="*/ 376239 h 1385887"/>
                  <a:gd name="connsiteX14" fmla="*/ 9525 w 545305"/>
                  <a:gd name="connsiteY14" fmla="*/ 223839 h 1385887"/>
                  <a:gd name="connsiteX15" fmla="*/ 28575 w 545305"/>
                  <a:gd name="connsiteY15" fmla="*/ 200026 h 1385887"/>
                  <a:gd name="connsiteX16" fmla="*/ 21432 w 545305"/>
                  <a:gd name="connsiteY16" fmla="*/ 185739 h 1385887"/>
                  <a:gd name="connsiteX17" fmla="*/ 97631 w 545305"/>
                  <a:gd name="connsiteY17" fmla="*/ 157164 h 1385887"/>
                  <a:gd name="connsiteX18" fmla="*/ 0 w 545305"/>
                  <a:gd name="connsiteY18" fmla="*/ 0 h 1385887"/>
                  <a:gd name="connsiteX0" fmla="*/ 545305 w 545305"/>
                  <a:gd name="connsiteY0" fmla="*/ 1385887 h 1385887"/>
                  <a:gd name="connsiteX1" fmla="*/ 381000 w 545305"/>
                  <a:gd name="connsiteY1" fmla="*/ 971549 h 1385887"/>
                  <a:gd name="connsiteX2" fmla="*/ 376237 w 545305"/>
                  <a:gd name="connsiteY2" fmla="*/ 907255 h 1385887"/>
                  <a:gd name="connsiteX3" fmla="*/ 314324 w 545305"/>
                  <a:gd name="connsiteY3" fmla="*/ 745331 h 1385887"/>
                  <a:gd name="connsiteX4" fmla="*/ 428625 w 545305"/>
                  <a:gd name="connsiteY4" fmla="*/ 690562 h 1385887"/>
                  <a:gd name="connsiteX5" fmla="*/ 381000 w 545305"/>
                  <a:gd name="connsiteY5" fmla="*/ 578644 h 1385887"/>
                  <a:gd name="connsiteX6" fmla="*/ 271462 w 545305"/>
                  <a:gd name="connsiteY6" fmla="*/ 619125 h 1385887"/>
                  <a:gd name="connsiteX7" fmla="*/ 223837 w 545305"/>
                  <a:gd name="connsiteY7" fmla="*/ 631031 h 1385887"/>
                  <a:gd name="connsiteX8" fmla="*/ 209550 w 545305"/>
                  <a:gd name="connsiteY8" fmla="*/ 654844 h 1385887"/>
                  <a:gd name="connsiteX9" fmla="*/ 169070 w 545305"/>
                  <a:gd name="connsiteY9" fmla="*/ 661988 h 1385887"/>
                  <a:gd name="connsiteX10" fmla="*/ 133351 w 545305"/>
                  <a:gd name="connsiteY10" fmla="*/ 595313 h 1385887"/>
                  <a:gd name="connsiteX11" fmla="*/ 138112 w 545305"/>
                  <a:gd name="connsiteY11" fmla="*/ 497681 h 1385887"/>
                  <a:gd name="connsiteX12" fmla="*/ 100013 w 545305"/>
                  <a:gd name="connsiteY12" fmla="*/ 497681 h 1385887"/>
                  <a:gd name="connsiteX13" fmla="*/ 57150 w 545305"/>
                  <a:gd name="connsiteY13" fmla="*/ 376239 h 1385887"/>
                  <a:gd name="connsiteX14" fmla="*/ 9525 w 545305"/>
                  <a:gd name="connsiteY14" fmla="*/ 223839 h 1385887"/>
                  <a:gd name="connsiteX15" fmla="*/ 28575 w 545305"/>
                  <a:gd name="connsiteY15" fmla="*/ 200026 h 1385887"/>
                  <a:gd name="connsiteX16" fmla="*/ 21432 w 545305"/>
                  <a:gd name="connsiteY16" fmla="*/ 185739 h 1385887"/>
                  <a:gd name="connsiteX17" fmla="*/ 97631 w 545305"/>
                  <a:gd name="connsiteY17" fmla="*/ 157164 h 1385887"/>
                  <a:gd name="connsiteX18" fmla="*/ 88107 w 545305"/>
                  <a:gd name="connsiteY18" fmla="*/ 57151 h 1385887"/>
                  <a:gd name="connsiteX19" fmla="*/ 0 w 545305"/>
                  <a:gd name="connsiteY19" fmla="*/ 0 h 1385887"/>
                  <a:gd name="connsiteX0" fmla="*/ 716755 w 716755"/>
                  <a:gd name="connsiteY0" fmla="*/ 1462087 h 1462087"/>
                  <a:gd name="connsiteX1" fmla="*/ 552450 w 716755"/>
                  <a:gd name="connsiteY1" fmla="*/ 1047749 h 1462087"/>
                  <a:gd name="connsiteX2" fmla="*/ 547687 w 716755"/>
                  <a:gd name="connsiteY2" fmla="*/ 983455 h 1462087"/>
                  <a:gd name="connsiteX3" fmla="*/ 485774 w 716755"/>
                  <a:gd name="connsiteY3" fmla="*/ 821531 h 1462087"/>
                  <a:gd name="connsiteX4" fmla="*/ 600075 w 716755"/>
                  <a:gd name="connsiteY4" fmla="*/ 766762 h 1462087"/>
                  <a:gd name="connsiteX5" fmla="*/ 552450 w 716755"/>
                  <a:gd name="connsiteY5" fmla="*/ 654844 h 1462087"/>
                  <a:gd name="connsiteX6" fmla="*/ 442912 w 716755"/>
                  <a:gd name="connsiteY6" fmla="*/ 695325 h 1462087"/>
                  <a:gd name="connsiteX7" fmla="*/ 395287 w 716755"/>
                  <a:gd name="connsiteY7" fmla="*/ 707231 h 1462087"/>
                  <a:gd name="connsiteX8" fmla="*/ 381000 w 716755"/>
                  <a:gd name="connsiteY8" fmla="*/ 731044 h 1462087"/>
                  <a:gd name="connsiteX9" fmla="*/ 340520 w 716755"/>
                  <a:gd name="connsiteY9" fmla="*/ 738188 h 1462087"/>
                  <a:gd name="connsiteX10" fmla="*/ 304801 w 716755"/>
                  <a:gd name="connsiteY10" fmla="*/ 671513 h 1462087"/>
                  <a:gd name="connsiteX11" fmla="*/ 309562 w 716755"/>
                  <a:gd name="connsiteY11" fmla="*/ 573881 h 1462087"/>
                  <a:gd name="connsiteX12" fmla="*/ 271463 w 716755"/>
                  <a:gd name="connsiteY12" fmla="*/ 573881 h 1462087"/>
                  <a:gd name="connsiteX13" fmla="*/ 228600 w 716755"/>
                  <a:gd name="connsiteY13" fmla="*/ 452439 h 1462087"/>
                  <a:gd name="connsiteX14" fmla="*/ 180975 w 716755"/>
                  <a:gd name="connsiteY14" fmla="*/ 300039 h 1462087"/>
                  <a:gd name="connsiteX15" fmla="*/ 200025 w 716755"/>
                  <a:gd name="connsiteY15" fmla="*/ 276226 h 1462087"/>
                  <a:gd name="connsiteX16" fmla="*/ 192882 w 716755"/>
                  <a:gd name="connsiteY16" fmla="*/ 261939 h 1462087"/>
                  <a:gd name="connsiteX17" fmla="*/ 269081 w 716755"/>
                  <a:gd name="connsiteY17" fmla="*/ 233364 h 1462087"/>
                  <a:gd name="connsiteX18" fmla="*/ 259557 w 716755"/>
                  <a:gd name="connsiteY18" fmla="*/ 133351 h 1462087"/>
                  <a:gd name="connsiteX19" fmla="*/ 0 w 716755"/>
                  <a:gd name="connsiteY19" fmla="*/ 0 h 1462087"/>
                  <a:gd name="connsiteX0" fmla="*/ 716755 w 716755"/>
                  <a:gd name="connsiteY0" fmla="*/ 1462087 h 1462087"/>
                  <a:gd name="connsiteX1" fmla="*/ 552450 w 716755"/>
                  <a:gd name="connsiteY1" fmla="*/ 1047749 h 1462087"/>
                  <a:gd name="connsiteX2" fmla="*/ 547687 w 716755"/>
                  <a:gd name="connsiteY2" fmla="*/ 983455 h 1462087"/>
                  <a:gd name="connsiteX3" fmla="*/ 485774 w 716755"/>
                  <a:gd name="connsiteY3" fmla="*/ 821531 h 1462087"/>
                  <a:gd name="connsiteX4" fmla="*/ 600075 w 716755"/>
                  <a:gd name="connsiteY4" fmla="*/ 766762 h 1462087"/>
                  <a:gd name="connsiteX5" fmla="*/ 552450 w 716755"/>
                  <a:gd name="connsiteY5" fmla="*/ 654844 h 1462087"/>
                  <a:gd name="connsiteX6" fmla="*/ 442912 w 716755"/>
                  <a:gd name="connsiteY6" fmla="*/ 695325 h 1462087"/>
                  <a:gd name="connsiteX7" fmla="*/ 395287 w 716755"/>
                  <a:gd name="connsiteY7" fmla="*/ 707231 h 1462087"/>
                  <a:gd name="connsiteX8" fmla="*/ 381000 w 716755"/>
                  <a:gd name="connsiteY8" fmla="*/ 731044 h 1462087"/>
                  <a:gd name="connsiteX9" fmla="*/ 340520 w 716755"/>
                  <a:gd name="connsiteY9" fmla="*/ 738188 h 1462087"/>
                  <a:gd name="connsiteX10" fmla="*/ 304801 w 716755"/>
                  <a:gd name="connsiteY10" fmla="*/ 671513 h 1462087"/>
                  <a:gd name="connsiteX11" fmla="*/ 309562 w 716755"/>
                  <a:gd name="connsiteY11" fmla="*/ 573881 h 1462087"/>
                  <a:gd name="connsiteX12" fmla="*/ 271463 w 716755"/>
                  <a:gd name="connsiteY12" fmla="*/ 573881 h 1462087"/>
                  <a:gd name="connsiteX13" fmla="*/ 228600 w 716755"/>
                  <a:gd name="connsiteY13" fmla="*/ 452439 h 1462087"/>
                  <a:gd name="connsiteX14" fmla="*/ 180975 w 716755"/>
                  <a:gd name="connsiteY14" fmla="*/ 300039 h 1462087"/>
                  <a:gd name="connsiteX15" fmla="*/ 200025 w 716755"/>
                  <a:gd name="connsiteY15" fmla="*/ 276226 h 1462087"/>
                  <a:gd name="connsiteX16" fmla="*/ 192882 w 716755"/>
                  <a:gd name="connsiteY16" fmla="*/ 261939 h 1462087"/>
                  <a:gd name="connsiteX17" fmla="*/ 269081 w 716755"/>
                  <a:gd name="connsiteY17" fmla="*/ 233364 h 1462087"/>
                  <a:gd name="connsiteX18" fmla="*/ 259557 w 716755"/>
                  <a:gd name="connsiteY18" fmla="*/ 133351 h 1462087"/>
                  <a:gd name="connsiteX19" fmla="*/ 223838 w 716755"/>
                  <a:gd name="connsiteY19" fmla="*/ 54770 h 1462087"/>
                  <a:gd name="connsiteX20" fmla="*/ 0 w 716755"/>
                  <a:gd name="connsiteY20" fmla="*/ 0 h 1462087"/>
                  <a:gd name="connsiteX0" fmla="*/ 716755 w 716755"/>
                  <a:gd name="connsiteY0" fmla="*/ 1407317 h 1407317"/>
                  <a:gd name="connsiteX1" fmla="*/ 552450 w 716755"/>
                  <a:gd name="connsiteY1" fmla="*/ 992979 h 1407317"/>
                  <a:gd name="connsiteX2" fmla="*/ 547687 w 716755"/>
                  <a:gd name="connsiteY2" fmla="*/ 928685 h 1407317"/>
                  <a:gd name="connsiteX3" fmla="*/ 485774 w 716755"/>
                  <a:gd name="connsiteY3" fmla="*/ 766761 h 1407317"/>
                  <a:gd name="connsiteX4" fmla="*/ 600075 w 716755"/>
                  <a:gd name="connsiteY4" fmla="*/ 711992 h 1407317"/>
                  <a:gd name="connsiteX5" fmla="*/ 552450 w 716755"/>
                  <a:gd name="connsiteY5" fmla="*/ 600074 h 1407317"/>
                  <a:gd name="connsiteX6" fmla="*/ 442912 w 716755"/>
                  <a:gd name="connsiteY6" fmla="*/ 640555 h 1407317"/>
                  <a:gd name="connsiteX7" fmla="*/ 395287 w 716755"/>
                  <a:gd name="connsiteY7" fmla="*/ 652461 h 1407317"/>
                  <a:gd name="connsiteX8" fmla="*/ 381000 w 716755"/>
                  <a:gd name="connsiteY8" fmla="*/ 676274 h 1407317"/>
                  <a:gd name="connsiteX9" fmla="*/ 340520 w 716755"/>
                  <a:gd name="connsiteY9" fmla="*/ 683418 h 1407317"/>
                  <a:gd name="connsiteX10" fmla="*/ 304801 w 716755"/>
                  <a:gd name="connsiteY10" fmla="*/ 616743 h 1407317"/>
                  <a:gd name="connsiteX11" fmla="*/ 309562 w 716755"/>
                  <a:gd name="connsiteY11" fmla="*/ 519111 h 1407317"/>
                  <a:gd name="connsiteX12" fmla="*/ 271463 w 716755"/>
                  <a:gd name="connsiteY12" fmla="*/ 519111 h 1407317"/>
                  <a:gd name="connsiteX13" fmla="*/ 228600 w 716755"/>
                  <a:gd name="connsiteY13" fmla="*/ 397669 h 1407317"/>
                  <a:gd name="connsiteX14" fmla="*/ 180975 w 716755"/>
                  <a:gd name="connsiteY14" fmla="*/ 245269 h 1407317"/>
                  <a:gd name="connsiteX15" fmla="*/ 200025 w 716755"/>
                  <a:gd name="connsiteY15" fmla="*/ 221456 h 1407317"/>
                  <a:gd name="connsiteX16" fmla="*/ 192882 w 716755"/>
                  <a:gd name="connsiteY16" fmla="*/ 207169 h 1407317"/>
                  <a:gd name="connsiteX17" fmla="*/ 269081 w 716755"/>
                  <a:gd name="connsiteY17" fmla="*/ 178594 h 1407317"/>
                  <a:gd name="connsiteX18" fmla="*/ 259557 w 716755"/>
                  <a:gd name="connsiteY18" fmla="*/ 78581 h 1407317"/>
                  <a:gd name="connsiteX19" fmla="*/ 223838 w 716755"/>
                  <a:gd name="connsiteY19" fmla="*/ 0 h 1407317"/>
                  <a:gd name="connsiteX20" fmla="*/ 0 w 716755"/>
                  <a:gd name="connsiteY20" fmla="*/ 61911 h 1407317"/>
                  <a:gd name="connsiteX0" fmla="*/ 716755 w 716755"/>
                  <a:gd name="connsiteY0" fmla="*/ 1407540 h 1407540"/>
                  <a:gd name="connsiteX1" fmla="*/ 552450 w 716755"/>
                  <a:gd name="connsiteY1" fmla="*/ 993202 h 1407540"/>
                  <a:gd name="connsiteX2" fmla="*/ 547687 w 716755"/>
                  <a:gd name="connsiteY2" fmla="*/ 928908 h 1407540"/>
                  <a:gd name="connsiteX3" fmla="*/ 485774 w 716755"/>
                  <a:gd name="connsiteY3" fmla="*/ 766984 h 1407540"/>
                  <a:gd name="connsiteX4" fmla="*/ 600075 w 716755"/>
                  <a:gd name="connsiteY4" fmla="*/ 712215 h 1407540"/>
                  <a:gd name="connsiteX5" fmla="*/ 552450 w 716755"/>
                  <a:gd name="connsiteY5" fmla="*/ 600297 h 1407540"/>
                  <a:gd name="connsiteX6" fmla="*/ 442912 w 716755"/>
                  <a:gd name="connsiteY6" fmla="*/ 640778 h 1407540"/>
                  <a:gd name="connsiteX7" fmla="*/ 395287 w 716755"/>
                  <a:gd name="connsiteY7" fmla="*/ 652684 h 1407540"/>
                  <a:gd name="connsiteX8" fmla="*/ 381000 w 716755"/>
                  <a:gd name="connsiteY8" fmla="*/ 676497 h 1407540"/>
                  <a:gd name="connsiteX9" fmla="*/ 340520 w 716755"/>
                  <a:gd name="connsiteY9" fmla="*/ 683641 h 1407540"/>
                  <a:gd name="connsiteX10" fmla="*/ 304801 w 716755"/>
                  <a:gd name="connsiteY10" fmla="*/ 616966 h 1407540"/>
                  <a:gd name="connsiteX11" fmla="*/ 309562 w 716755"/>
                  <a:gd name="connsiteY11" fmla="*/ 519334 h 1407540"/>
                  <a:gd name="connsiteX12" fmla="*/ 271463 w 716755"/>
                  <a:gd name="connsiteY12" fmla="*/ 519334 h 1407540"/>
                  <a:gd name="connsiteX13" fmla="*/ 228600 w 716755"/>
                  <a:gd name="connsiteY13" fmla="*/ 397892 h 1407540"/>
                  <a:gd name="connsiteX14" fmla="*/ 180975 w 716755"/>
                  <a:gd name="connsiteY14" fmla="*/ 245492 h 1407540"/>
                  <a:gd name="connsiteX15" fmla="*/ 200025 w 716755"/>
                  <a:gd name="connsiteY15" fmla="*/ 221679 h 1407540"/>
                  <a:gd name="connsiteX16" fmla="*/ 192882 w 716755"/>
                  <a:gd name="connsiteY16" fmla="*/ 207392 h 1407540"/>
                  <a:gd name="connsiteX17" fmla="*/ 269081 w 716755"/>
                  <a:gd name="connsiteY17" fmla="*/ 178817 h 1407540"/>
                  <a:gd name="connsiteX18" fmla="*/ 259557 w 716755"/>
                  <a:gd name="connsiteY18" fmla="*/ 78804 h 1407540"/>
                  <a:gd name="connsiteX19" fmla="*/ 223838 w 716755"/>
                  <a:gd name="connsiteY19" fmla="*/ 223 h 1407540"/>
                  <a:gd name="connsiteX20" fmla="*/ 145257 w 716755"/>
                  <a:gd name="connsiteY20" fmla="*/ 2604 h 1407540"/>
                  <a:gd name="connsiteX21" fmla="*/ 0 w 716755"/>
                  <a:gd name="connsiteY21" fmla="*/ 62134 h 1407540"/>
                  <a:gd name="connsiteX0" fmla="*/ 683417 w 683417"/>
                  <a:gd name="connsiteY0" fmla="*/ 1452562 h 1452562"/>
                  <a:gd name="connsiteX1" fmla="*/ 519112 w 683417"/>
                  <a:gd name="connsiteY1" fmla="*/ 1038224 h 1452562"/>
                  <a:gd name="connsiteX2" fmla="*/ 514349 w 683417"/>
                  <a:gd name="connsiteY2" fmla="*/ 973930 h 1452562"/>
                  <a:gd name="connsiteX3" fmla="*/ 452436 w 683417"/>
                  <a:gd name="connsiteY3" fmla="*/ 812006 h 1452562"/>
                  <a:gd name="connsiteX4" fmla="*/ 566737 w 683417"/>
                  <a:gd name="connsiteY4" fmla="*/ 757237 h 1452562"/>
                  <a:gd name="connsiteX5" fmla="*/ 519112 w 683417"/>
                  <a:gd name="connsiteY5" fmla="*/ 645319 h 1452562"/>
                  <a:gd name="connsiteX6" fmla="*/ 409574 w 683417"/>
                  <a:gd name="connsiteY6" fmla="*/ 685800 h 1452562"/>
                  <a:gd name="connsiteX7" fmla="*/ 361949 w 683417"/>
                  <a:gd name="connsiteY7" fmla="*/ 697706 h 1452562"/>
                  <a:gd name="connsiteX8" fmla="*/ 347662 w 683417"/>
                  <a:gd name="connsiteY8" fmla="*/ 721519 h 1452562"/>
                  <a:gd name="connsiteX9" fmla="*/ 307182 w 683417"/>
                  <a:gd name="connsiteY9" fmla="*/ 728663 h 1452562"/>
                  <a:gd name="connsiteX10" fmla="*/ 271463 w 683417"/>
                  <a:gd name="connsiteY10" fmla="*/ 661988 h 1452562"/>
                  <a:gd name="connsiteX11" fmla="*/ 276224 w 683417"/>
                  <a:gd name="connsiteY11" fmla="*/ 564356 h 1452562"/>
                  <a:gd name="connsiteX12" fmla="*/ 238125 w 683417"/>
                  <a:gd name="connsiteY12" fmla="*/ 564356 h 1452562"/>
                  <a:gd name="connsiteX13" fmla="*/ 195262 w 683417"/>
                  <a:gd name="connsiteY13" fmla="*/ 442914 h 1452562"/>
                  <a:gd name="connsiteX14" fmla="*/ 147637 w 683417"/>
                  <a:gd name="connsiteY14" fmla="*/ 290514 h 1452562"/>
                  <a:gd name="connsiteX15" fmla="*/ 166687 w 683417"/>
                  <a:gd name="connsiteY15" fmla="*/ 266701 h 1452562"/>
                  <a:gd name="connsiteX16" fmla="*/ 159544 w 683417"/>
                  <a:gd name="connsiteY16" fmla="*/ 252414 h 1452562"/>
                  <a:gd name="connsiteX17" fmla="*/ 235743 w 683417"/>
                  <a:gd name="connsiteY17" fmla="*/ 223839 h 1452562"/>
                  <a:gd name="connsiteX18" fmla="*/ 226219 w 683417"/>
                  <a:gd name="connsiteY18" fmla="*/ 123826 h 1452562"/>
                  <a:gd name="connsiteX19" fmla="*/ 190500 w 683417"/>
                  <a:gd name="connsiteY19" fmla="*/ 45245 h 1452562"/>
                  <a:gd name="connsiteX20" fmla="*/ 111919 w 683417"/>
                  <a:gd name="connsiteY20" fmla="*/ 47626 h 1452562"/>
                  <a:gd name="connsiteX21" fmla="*/ 0 w 683417"/>
                  <a:gd name="connsiteY21" fmla="*/ 0 h 1452562"/>
                  <a:gd name="connsiteX0" fmla="*/ 826292 w 826292"/>
                  <a:gd name="connsiteY0" fmla="*/ 1521618 h 1521618"/>
                  <a:gd name="connsiteX1" fmla="*/ 661987 w 826292"/>
                  <a:gd name="connsiteY1" fmla="*/ 1107280 h 1521618"/>
                  <a:gd name="connsiteX2" fmla="*/ 657224 w 826292"/>
                  <a:gd name="connsiteY2" fmla="*/ 1042986 h 1521618"/>
                  <a:gd name="connsiteX3" fmla="*/ 595311 w 826292"/>
                  <a:gd name="connsiteY3" fmla="*/ 881062 h 1521618"/>
                  <a:gd name="connsiteX4" fmla="*/ 709612 w 826292"/>
                  <a:gd name="connsiteY4" fmla="*/ 826293 h 1521618"/>
                  <a:gd name="connsiteX5" fmla="*/ 661987 w 826292"/>
                  <a:gd name="connsiteY5" fmla="*/ 714375 h 1521618"/>
                  <a:gd name="connsiteX6" fmla="*/ 552449 w 826292"/>
                  <a:gd name="connsiteY6" fmla="*/ 754856 h 1521618"/>
                  <a:gd name="connsiteX7" fmla="*/ 504824 w 826292"/>
                  <a:gd name="connsiteY7" fmla="*/ 766762 h 1521618"/>
                  <a:gd name="connsiteX8" fmla="*/ 490537 w 826292"/>
                  <a:gd name="connsiteY8" fmla="*/ 790575 h 1521618"/>
                  <a:gd name="connsiteX9" fmla="*/ 450057 w 826292"/>
                  <a:gd name="connsiteY9" fmla="*/ 797719 h 1521618"/>
                  <a:gd name="connsiteX10" fmla="*/ 414338 w 826292"/>
                  <a:gd name="connsiteY10" fmla="*/ 731044 h 1521618"/>
                  <a:gd name="connsiteX11" fmla="*/ 419099 w 826292"/>
                  <a:gd name="connsiteY11" fmla="*/ 633412 h 1521618"/>
                  <a:gd name="connsiteX12" fmla="*/ 381000 w 826292"/>
                  <a:gd name="connsiteY12" fmla="*/ 633412 h 1521618"/>
                  <a:gd name="connsiteX13" fmla="*/ 338137 w 826292"/>
                  <a:gd name="connsiteY13" fmla="*/ 511970 h 1521618"/>
                  <a:gd name="connsiteX14" fmla="*/ 290512 w 826292"/>
                  <a:gd name="connsiteY14" fmla="*/ 359570 h 1521618"/>
                  <a:gd name="connsiteX15" fmla="*/ 309562 w 826292"/>
                  <a:gd name="connsiteY15" fmla="*/ 335757 h 1521618"/>
                  <a:gd name="connsiteX16" fmla="*/ 302419 w 826292"/>
                  <a:gd name="connsiteY16" fmla="*/ 321470 h 1521618"/>
                  <a:gd name="connsiteX17" fmla="*/ 378618 w 826292"/>
                  <a:gd name="connsiteY17" fmla="*/ 292895 h 1521618"/>
                  <a:gd name="connsiteX18" fmla="*/ 369094 w 826292"/>
                  <a:gd name="connsiteY18" fmla="*/ 192882 h 1521618"/>
                  <a:gd name="connsiteX19" fmla="*/ 333375 w 826292"/>
                  <a:gd name="connsiteY19" fmla="*/ 114301 h 1521618"/>
                  <a:gd name="connsiteX20" fmla="*/ 254794 w 826292"/>
                  <a:gd name="connsiteY20" fmla="*/ 116682 h 1521618"/>
                  <a:gd name="connsiteX21" fmla="*/ 0 w 826292"/>
                  <a:gd name="connsiteY21" fmla="*/ 0 h 1521618"/>
                  <a:gd name="connsiteX0" fmla="*/ 826292 w 826292"/>
                  <a:gd name="connsiteY0" fmla="*/ 1521618 h 1521618"/>
                  <a:gd name="connsiteX1" fmla="*/ 661987 w 826292"/>
                  <a:gd name="connsiteY1" fmla="*/ 1107280 h 1521618"/>
                  <a:gd name="connsiteX2" fmla="*/ 657224 w 826292"/>
                  <a:gd name="connsiteY2" fmla="*/ 1042986 h 1521618"/>
                  <a:gd name="connsiteX3" fmla="*/ 595311 w 826292"/>
                  <a:gd name="connsiteY3" fmla="*/ 881062 h 1521618"/>
                  <a:gd name="connsiteX4" fmla="*/ 709612 w 826292"/>
                  <a:gd name="connsiteY4" fmla="*/ 826293 h 1521618"/>
                  <a:gd name="connsiteX5" fmla="*/ 661987 w 826292"/>
                  <a:gd name="connsiteY5" fmla="*/ 714375 h 1521618"/>
                  <a:gd name="connsiteX6" fmla="*/ 552449 w 826292"/>
                  <a:gd name="connsiteY6" fmla="*/ 754856 h 1521618"/>
                  <a:gd name="connsiteX7" fmla="*/ 504824 w 826292"/>
                  <a:gd name="connsiteY7" fmla="*/ 766762 h 1521618"/>
                  <a:gd name="connsiteX8" fmla="*/ 490537 w 826292"/>
                  <a:gd name="connsiteY8" fmla="*/ 790575 h 1521618"/>
                  <a:gd name="connsiteX9" fmla="*/ 450057 w 826292"/>
                  <a:gd name="connsiteY9" fmla="*/ 797719 h 1521618"/>
                  <a:gd name="connsiteX10" fmla="*/ 414338 w 826292"/>
                  <a:gd name="connsiteY10" fmla="*/ 731044 h 1521618"/>
                  <a:gd name="connsiteX11" fmla="*/ 419099 w 826292"/>
                  <a:gd name="connsiteY11" fmla="*/ 633412 h 1521618"/>
                  <a:gd name="connsiteX12" fmla="*/ 381000 w 826292"/>
                  <a:gd name="connsiteY12" fmla="*/ 633412 h 1521618"/>
                  <a:gd name="connsiteX13" fmla="*/ 338137 w 826292"/>
                  <a:gd name="connsiteY13" fmla="*/ 511970 h 1521618"/>
                  <a:gd name="connsiteX14" fmla="*/ 290512 w 826292"/>
                  <a:gd name="connsiteY14" fmla="*/ 359570 h 1521618"/>
                  <a:gd name="connsiteX15" fmla="*/ 309562 w 826292"/>
                  <a:gd name="connsiteY15" fmla="*/ 335757 h 1521618"/>
                  <a:gd name="connsiteX16" fmla="*/ 302419 w 826292"/>
                  <a:gd name="connsiteY16" fmla="*/ 321470 h 1521618"/>
                  <a:gd name="connsiteX17" fmla="*/ 378618 w 826292"/>
                  <a:gd name="connsiteY17" fmla="*/ 292895 h 1521618"/>
                  <a:gd name="connsiteX18" fmla="*/ 369094 w 826292"/>
                  <a:gd name="connsiteY18" fmla="*/ 192882 h 1521618"/>
                  <a:gd name="connsiteX19" fmla="*/ 333375 w 826292"/>
                  <a:gd name="connsiteY19" fmla="*/ 114301 h 1521618"/>
                  <a:gd name="connsiteX20" fmla="*/ 254794 w 826292"/>
                  <a:gd name="connsiteY20" fmla="*/ 116682 h 1521618"/>
                  <a:gd name="connsiteX21" fmla="*/ 221457 w 826292"/>
                  <a:gd name="connsiteY21" fmla="*/ 66676 h 1521618"/>
                  <a:gd name="connsiteX22" fmla="*/ 0 w 826292"/>
                  <a:gd name="connsiteY22" fmla="*/ 0 h 1521618"/>
                  <a:gd name="connsiteX0" fmla="*/ 621504 w 621504"/>
                  <a:gd name="connsiteY0" fmla="*/ 1514474 h 1514474"/>
                  <a:gd name="connsiteX1" fmla="*/ 457199 w 621504"/>
                  <a:gd name="connsiteY1" fmla="*/ 1100136 h 1514474"/>
                  <a:gd name="connsiteX2" fmla="*/ 452436 w 621504"/>
                  <a:gd name="connsiteY2" fmla="*/ 1035842 h 1514474"/>
                  <a:gd name="connsiteX3" fmla="*/ 390523 w 621504"/>
                  <a:gd name="connsiteY3" fmla="*/ 873918 h 1514474"/>
                  <a:gd name="connsiteX4" fmla="*/ 504824 w 621504"/>
                  <a:gd name="connsiteY4" fmla="*/ 819149 h 1514474"/>
                  <a:gd name="connsiteX5" fmla="*/ 457199 w 621504"/>
                  <a:gd name="connsiteY5" fmla="*/ 707231 h 1514474"/>
                  <a:gd name="connsiteX6" fmla="*/ 347661 w 621504"/>
                  <a:gd name="connsiteY6" fmla="*/ 747712 h 1514474"/>
                  <a:gd name="connsiteX7" fmla="*/ 300036 w 621504"/>
                  <a:gd name="connsiteY7" fmla="*/ 759618 h 1514474"/>
                  <a:gd name="connsiteX8" fmla="*/ 285749 w 621504"/>
                  <a:gd name="connsiteY8" fmla="*/ 783431 h 1514474"/>
                  <a:gd name="connsiteX9" fmla="*/ 245269 w 621504"/>
                  <a:gd name="connsiteY9" fmla="*/ 790575 h 1514474"/>
                  <a:gd name="connsiteX10" fmla="*/ 209550 w 621504"/>
                  <a:gd name="connsiteY10" fmla="*/ 723900 h 1514474"/>
                  <a:gd name="connsiteX11" fmla="*/ 214311 w 621504"/>
                  <a:gd name="connsiteY11" fmla="*/ 626268 h 1514474"/>
                  <a:gd name="connsiteX12" fmla="*/ 176212 w 621504"/>
                  <a:gd name="connsiteY12" fmla="*/ 626268 h 1514474"/>
                  <a:gd name="connsiteX13" fmla="*/ 133349 w 621504"/>
                  <a:gd name="connsiteY13" fmla="*/ 504826 h 1514474"/>
                  <a:gd name="connsiteX14" fmla="*/ 85724 w 621504"/>
                  <a:gd name="connsiteY14" fmla="*/ 352426 h 1514474"/>
                  <a:gd name="connsiteX15" fmla="*/ 104774 w 621504"/>
                  <a:gd name="connsiteY15" fmla="*/ 328613 h 1514474"/>
                  <a:gd name="connsiteX16" fmla="*/ 97631 w 621504"/>
                  <a:gd name="connsiteY16" fmla="*/ 314326 h 1514474"/>
                  <a:gd name="connsiteX17" fmla="*/ 173830 w 621504"/>
                  <a:gd name="connsiteY17" fmla="*/ 285751 h 1514474"/>
                  <a:gd name="connsiteX18" fmla="*/ 164306 w 621504"/>
                  <a:gd name="connsiteY18" fmla="*/ 185738 h 1514474"/>
                  <a:gd name="connsiteX19" fmla="*/ 128587 w 621504"/>
                  <a:gd name="connsiteY19" fmla="*/ 107157 h 1514474"/>
                  <a:gd name="connsiteX20" fmla="*/ 50006 w 621504"/>
                  <a:gd name="connsiteY20" fmla="*/ 109538 h 1514474"/>
                  <a:gd name="connsiteX21" fmla="*/ 16669 w 621504"/>
                  <a:gd name="connsiteY21" fmla="*/ 59532 h 1514474"/>
                  <a:gd name="connsiteX22" fmla="*/ 0 w 621504"/>
                  <a:gd name="connsiteY22" fmla="*/ 0 h 151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1504" h="1514474">
                    <a:moveTo>
                      <a:pt x="621504" y="1514474"/>
                    </a:moveTo>
                    <a:cubicBezTo>
                      <a:pt x="555623" y="1387474"/>
                      <a:pt x="523080" y="1227136"/>
                      <a:pt x="457199" y="1100136"/>
                    </a:cubicBezTo>
                    <a:cubicBezTo>
                      <a:pt x="445293" y="1086642"/>
                      <a:pt x="464342" y="1049336"/>
                      <a:pt x="452436" y="1035842"/>
                    </a:cubicBezTo>
                    <a:cubicBezTo>
                      <a:pt x="449261" y="986630"/>
                      <a:pt x="393698" y="923130"/>
                      <a:pt x="390523" y="873918"/>
                    </a:cubicBezTo>
                    <a:cubicBezTo>
                      <a:pt x="427830" y="863599"/>
                      <a:pt x="467517" y="829468"/>
                      <a:pt x="504824" y="819149"/>
                    </a:cubicBezTo>
                    <a:cubicBezTo>
                      <a:pt x="504824" y="778668"/>
                      <a:pt x="457199" y="747712"/>
                      <a:pt x="457199" y="707231"/>
                    </a:cubicBezTo>
                    <a:cubicBezTo>
                      <a:pt x="423861" y="708818"/>
                      <a:pt x="380999" y="746125"/>
                      <a:pt x="347661" y="747712"/>
                    </a:cubicBezTo>
                    <a:cubicBezTo>
                      <a:pt x="330199" y="746918"/>
                      <a:pt x="317498" y="760412"/>
                      <a:pt x="300036" y="759618"/>
                    </a:cubicBezTo>
                    <a:cubicBezTo>
                      <a:pt x="300830" y="769143"/>
                      <a:pt x="284955" y="773906"/>
                      <a:pt x="285749" y="783431"/>
                    </a:cubicBezTo>
                    <a:cubicBezTo>
                      <a:pt x="272256" y="791368"/>
                      <a:pt x="258762" y="782638"/>
                      <a:pt x="245269" y="790575"/>
                    </a:cubicBezTo>
                    <a:cubicBezTo>
                      <a:pt x="228600" y="773112"/>
                      <a:pt x="226219" y="741363"/>
                      <a:pt x="209550" y="723900"/>
                    </a:cubicBezTo>
                    <a:cubicBezTo>
                      <a:pt x="218281" y="696119"/>
                      <a:pt x="205580" y="654049"/>
                      <a:pt x="214311" y="626268"/>
                    </a:cubicBezTo>
                    <a:cubicBezTo>
                      <a:pt x="207961" y="619124"/>
                      <a:pt x="182562" y="633412"/>
                      <a:pt x="176212" y="626268"/>
                    </a:cubicBezTo>
                    <a:cubicBezTo>
                      <a:pt x="179387" y="600075"/>
                      <a:pt x="130174" y="531019"/>
                      <a:pt x="133349" y="504826"/>
                    </a:cubicBezTo>
                    <a:cubicBezTo>
                      <a:pt x="110330" y="461170"/>
                      <a:pt x="108743" y="396082"/>
                      <a:pt x="85724" y="352426"/>
                    </a:cubicBezTo>
                    <a:cubicBezTo>
                      <a:pt x="83343" y="341313"/>
                      <a:pt x="107155" y="339726"/>
                      <a:pt x="104774" y="328613"/>
                    </a:cubicBezTo>
                    <a:cubicBezTo>
                      <a:pt x="96837" y="325438"/>
                      <a:pt x="105568" y="317501"/>
                      <a:pt x="97631" y="314326"/>
                    </a:cubicBezTo>
                    <a:cubicBezTo>
                      <a:pt x="114299" y="299245"/>
                      <a:pt x="157162" y="300832"/>
                      <a:pt x="173830" y="285751"/>
                    </a:cubicBezTo>
                    <a:cubicBezTo>
                      <a:pt x="165099" y="269082"/>
                      <a:pt x="173037" y="202407"/>
                      <a:pt x="164306" y="185738"/>
                    </a:cubicBezTo>
                    <a:cubicBezTo>
                      <a:pt x="149225" y="177007"/>
                      <a:pt x="143668" y="115888"/>
                      <a:pt x="128587" y="107157"/>
                    </a:cubicBezTo>
                    <a:cubicBezTo>
                      <a:pt x="103981" y="115094"/>
                      <a:pt x="74612" y="101601"/>
                      <a:pt x="50006" y="109538"/>
                    </a:cubicBezTo>
                    <a:cubicBezTo>
                      <a:pt x="34925" y="103982"/>
                      <a:pt x="31750" y="65088"/>
                      <a:pt x="16669" y="59532"/>
                    </a:cubicBezTo>
                    <a:lnTo>
                      <a:pt x="0" y="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5" name="テキスト ボックス 34"/>
              <p:cNvSpPr txBox="1"/>
              <p:nvPr/>
            </p:nvSpPr>
            <p:spPr>
              <a:xfrm>
                <a:off x="1975815" y="3307512"/>
                <a:ext cx="877163" cy="369332"/>
              </a:xfrm>
              <a:prstGeom prst="rect">
                <a:avLst/>
              </a:prstGeom>
              <a:noFill/>
            </p:spPr>
            <p:txBody>
              <a:bodyPr wrap="none" rtlCol="0">
                <a:spAutoFit/>
              </a:bodyPr>
              <a:lstStyle/>
              <a:p>
                <a:pPr algn="ctr"/>
                <a:r>
                  <a:rPr kumimoji="1" lang="ja-JP" altLang="en-US" b="1" dirty="0" smtClean="0">
                    <a:latin typeface="ＭＳ ゴシック" panose="020B0609070205080204" pitchFamily="49" charset="-128"/>
                    <a:ea typeface="ＭＳ ゴシック" panose="020B0609070205080204" pitchFamily="49" charset="-128"/>
                  </a:rPr>
                  <a:t>祖父江</a:t>
                </a:r>
                <a:endParaRPr kumimoji="1" lang="ja-JP" altLang="en-US" b="1" dirty="0">
                  <a:latin typeface="ＭＳ ゴシック" panose="020B0609070205080204" pitchFamily="49" charset="-128"/>
                  <a:ea typeface="ＭＳ ゴシック" panose="020B0609070205080204" pitchFamily="49" charset="-128"/>
                </a:endParaRPr>
              </a:p>
            </p:txBody>
          </p:sp>
          <p:sp>
            <p:nvSpPr>
              <p:cNvPr id="36" name="テキスト ボックス 35"/>
              <p:cNvSpPr txBox="1"/>
              <p:nvPr/>
            </p:nvSpPr>
            <p:spPr>
              <a:xfrm>
                <a:off x="3430328" y="4481412"/>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平和</a:t>
                </a:r>
              </a:p>
            </p:txBody>
          </p:sp>
          <p:sp>
            <p:nvSpPr>
              <p:cNvPr id="37" name="テキスト ボックス 36"/>
              <p:cNvSpPr txBox="1"/>
              <p:nvPr/>
            </p:nvSpPr>
            <p:spPr>
              <a:xfrm>
                <a:off x="4127217" y="3128416"/>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明治</a:t>
                </a:r>
              </a:p>
            </p:txBody>
          </p:sp>
          <p:sp>
            <p:nvSpPr>
              <p:cNvPr id="38" name="テキスト ボックス 37"/>
              <p:cNvSpPr txBox="1"/>
              <p:nvPr/>
            </p:nvSpPr>
            <p:spPr>
              <a:xfrm>
                <a:off x="4577642" y="4850744"/>
                <a:ext cx="877163"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千代田</a:t>
                </a:r>
              </a:p>
            </p:txBody>
          </p:sp>
          <p:sp>
            <p:nvSpPr>
              <p:cNvPr id="39" name="テキスト ボックス 38"/>
              <p:cNvSpPr txBox="1"/>
              <p:nvPr/>
            </p:nvSpPr>
            <p:spPr>
              <a:xfrm>
                <a:off x="5950608" y="4568662"/>
                <a:ext cx="877163" cy="369332"/>
              </a:xfrm>
              <a:prstGeom prst="rect">
                <a:avLst/>
              </a:prstGeom>
              <a:noFill/>
            </p:spPr>
            <p:txBody>
              <a:bodyPr wrap="none" rtlCol="0">
                <a:spAutoFit/>
              </a:bodyPr>
              <a:lstStyle/>
              <a:p>
                <a:pPr algn="ctr"/>
                <a:r>
                  <a:rPr kumimoji="1" lang="ja-JP" altLang="en-US" b="1" dirty="0" smtClean="0">
                    <a:latin typeface="ＭＳ ゴシック" panose="020B0609070205080204" pitchFamily="49" charset="-128"/>
                    <a:ea typeface="ＭＳ ゴシック" panose="020B0609070205080204" pitchFamily="49" charset="-128"/>
                  </a:rPr>
                  <a:t>大里</a:t>
                </a:r>
                <a:r>
                  <a:rPr kumimoji="1" lang="ja-JP" altLang="en-US" b="1" dirty="0">
                    <a:latin typeface="ＭＳ ゴシック" panose="020B0609070205080204" pitchFamily="49" charset="-128"/>
                    <a:ea typeface="ＭＳ ゴシック" panose="020B0609070205080204" pitchFamily="49" charset="-128"/>
                  </a:rPr>
                  <a:t>西</a:t>
                </a:r>
              </a:p>
            </p:txBody>
          </p:sp>
          <p:sp>
            <p:nvSpPr>
              <p:cNvPr id="40" name="テキスト ボックス 39"/>
              <p:cNvSpPr txBox="1"/>
              <p:nvPr/>
            </p:nvSpPr>
            <p:spPr>
              <a:xfrm>
                <a:off x="6729629" y="4328104"/>
                <a:ext cx="877163" cy="369332"/>
              </a:xfrm>
              <a:prstGeom prst="rect">
                <a:avLst/>
              </a:prstGeom>
              <a:noFill/>
            </p:spPr>
            <p:txBody>
              <a:bodyPr wrap="none" rtlCol="0">
                <a:spAutoFit/>
              </a:bodyPr>
              <a:lstStyle/>
              <a:p>
                <a:pPr algn="ctr"/>
                <a:r>
                  <a:rPr kumimoji="1" lang="ja-JP" altLang="en-US" b="1" dirty="0" smtClean="0">
                    <a:latin typeface="ＭＳ ゴシック" panose="020B0609070205080204" pitchFamily="49" charset="-128"/>
                    <a:ea typeface="ＭＳ ゴシック" panose="020B0609070205080204" pitchFamily="49" charset="-128"/>
                  </a:rPr>
                  <a:t>大里東</a:t>
                </a:r>
                <a:endParaRPr kumimoji="1" lang="ja-JP" altLang="en-US" b="1" dirty="0">
                  <a:latin typeface="ＭＳ ゴシック" panose="020B0609070205080204" pitchFamily="49" charset="-128"/>
                  <a:ea typeface="ＭＳ ゴシック" panose="020B0609070205080204" pitchFamily="49" charset="-128"/>
                </a:endParaRPr>
              </a:p>
            </p:txBody>
          </p:sp>
          <p:sp>
            <p:nvSpPr>
              <p:cNvPr id="41" name="テキスト ボックス 40"/>
              <p:cNvSpPr txBox="1"/>
              <p:nvPr/>
            </p:nvSpPr>
            <p:spPr>
              <a:xfrm>
                <a:off x="5345945" y="2743928"/>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稲沢</a:t>
                </a:r>
              </a:p>
            </p:txBody>
          </p:sp>
          <p:sp>
            <p:nvSpPr>
              <p:cNvPr id="42" name="テキスト ボックス 41"/>
              <p:cNvSpPr txBox="1"/>
              <p:nvPr/>
            </p:nvSpPr>
            <p:spPr>
              <a:xfrm>
                <a:off x="5950608" y="2239872"/>
                <a:ext cx="646331" cy="369332"/>
              </a:xfrm>
              <a:prstGeom prst="rect">
                <a:avLst/>
              </a:prstGeom>
              <a:noFill/>
            </p:spPr>
            <p:txBody>
              <a:bodyPr wrap="none" rtlCol="0">
                <a:spAutoFit/>
              </a:bodyPr>
              <a:lstStyle/>
              <a:p>
                <a:pPr algn="ctr"/>
                <a:r>
                  <a:rPr kumimoji="1" lang="ja-JP" altLang="en-US" b="1" dirty="0" smtClean="0">
                    <a:latin typeface="ＭＳ ゴシック" panose="020B0609070205080204" pitchFamily="49" charset="-128"/>
                    <a:ea typeface="ＭＳ ゴシック" panose="020B0609070205080204" pitchFamily="49" charset="-128"/>
                  </a:rPr>
                  <a:t>小正</a:t>
                </a:r>
                <a:endParaRPr kumimoji="1" lang="ja-JP" altLang="en-US" b="1" dirty="0">
                  <a:latin typeface="ＭＳ ゴシック" panose="020B0609070205080204" pitchFamily="49" charset="-128"/>
                  <a:ea typeface="ＭＳ ゴシック" panose="020B0609070205080204" pitchFamily="49" charset="-128"/>
                </a:endParaRPr>
              </a:p>
            </p:txBody>
          </p:sp>
          <p:sp>
            <p:nvSpPr>
              <p:cNvPr id="43" name="テキスト ボックス 42"/>
              <p:cNvSpPr txBox="1"/>
              <p:nvPr/>
            </p:nvSpPr>
            <p:spPr>
              <a:xfrm>
                <a:off x="6572852" y="2140212"/>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下津</a:t>
                </a:r>
              </a:p>
            </p:txBody>
          </p:sp>
        </p:grpSp>
        <p:pic>
          <p:nvPicPr>
            <p:cNvPr id="44" name="Picture 2" descr="\\Comp-13\anzen\防災グループ\AD　公安\５　消防・防災\２　災害対策\名古屋大学減災連携研究センター受託研究員\H28\福和研キックオフゼミ\H28.4.1自己紹介pp\map2.png"/>
            <p:cNvPicPr>
              <a:picLocks noChangeAspect="1" noChangeArrowheads="1"/>
            </p:cNvPicPr>
            <p:nvPr/>
          </p:nvPicPr>
          <p:blipFill>
            <a:blip r:embed="rId3" cstate="print"/>
            <a:srcRect/>
            <a:stretch>
              <a:fillRect/>
            </a:stretch>
          </p:blipFill>
          <p:spPr bwMode="auto">
            <a:xfrm>
              <a:off x="413445" y="1655093"/>
              <a:ext cx="8302963" cy="5040560"/>
            </a:xfrm>
            <a:prstGeom prst="rect">
              <a:avLst/>
            </a:prstGeom>
            <a:noFill/>
          </p:spPr>
        </p:pic>
        <p:sp>
          <p:nvSpPr>
            <p:cNvPr id="5" name="フリーフォーム 4"/>
            <p:cNvSpPr/>
            <p:nvPr/>
          </p:nvSpPr>
          <p:spPr>
            <a:xfrm>
              <a:off x="3555226" y="2802732"/>
              <a:ext cx="419516" cy="2217180"/>
            </a:xfrm>
            <a:custGeom>
              <a:avLst/>
              <a:gdLst>
                <a:gd name="connsiteX0" fmla="*/ 0 w 688181"/>
                <a:gd name="connsiteY0" fmla="*/ 7143 h 7143"/>
                <a:gd name="connsiteX1" fmla="*/ 688181 w 688181"/>
                <a:gd name="connsiteY1" fmla="*/ 0 h 7143"/>
                <a:gd name="connsiteX0" fmla="*/ 0 w 10000"/>
                <a:gd name="connsiteY0" fmla="*/ 10000 h 40004"/>
                <a:gd name="connsiteX1" fmla="*/ 519 w 10000"/>
                <a:gd name="connsiteY1" fmla="*/ 40004 h 40004"/>
                <a:gd name="connsiteX2" fmla="*/ 10000 w 10000"/>
                <a:gd name="connsiteY2" fmla="*/ 0 h 40004"/>
                <a:gd name="connsiteX0" fmla="*/ 0 w 3564"/>
                <a:gd name="connsiteY0" fmla="*/ 0 h 886757"/>
                <a:gd name="connsiteX1" fmla="*/ 519 w 3564"/>
                <a:gd name="connsiteY1" fmla="*/ 30004 h 886757"/>
                <a:gd name="connsiteX2" fmla="*/ 3564 w 3564"/>
                <a:gd name="connsiteY2" fmla="*/ 886757 h 886757"/>
                <a:gd name="connsiteX0" fmla="*/ 0 w 5049"/>
                <a:gd name="connsiteY0" fmla="*/ 0 h 12782"/>
                <a:gd name="connsiteX1" fmla="*/ 1456 w 5049"/>
                <a:gd name="connsiteY1" fmla="*/ 338 h 12782"/>
                <a:gd name="connsiteX2" fmla="*/ 5049 w 5049"/>
                <a:gd name="connsiteY2" fmla="*/ 12782 h 12782"/>
                <a:gd name="connsiteX0" fmla="*/ 0 w 10000"/>
                <a:gd name="connsiteY0" fmla="*/ 0 h 10000"/>
                <a:gd name="connsiteX1" fmla="*/ 2884 w 10000"/>
                <a:gd name="connsiteY1" fmla="*/ 264 h 10000"/>
                <a:gd name="connsiteX2" fmla="*/ 3077 w 10000"/>
                <a:gd name="connsiteY2" fmla="*/ 6000 h 10000"/>
                <a:gd name="connsiteX3" fmla="*/ 10000 w 10000"/>
                <a:gd name="connsiteY3" fmla="*/ 10000 h 10000"/>
                <a:gd name="connsiteX0" fmla="*/ 0 w 19999"/>
                <a:gd name="connsiteY0" fmla="*/ 0 h 9118"/>
                <a:gd name="connsiteX1" fmla="*/ 2884 w 19999"/>
                <a:gd name="connsiteY1" fmla="*/ 264 h 9118"/>
                <a:gd name="connsiteX2" fmla="*/ 3077 w 19999"/>
                <a:gd name="connsiteY2" fmla="*/ 6000 h 9118"/>
                <a:gd name="connsiteX3" fmla="*/ 19999 w 19999"/>
                <a:gd name="connsiteY3" fmla="*/ 9118 h 9118"/>
                <a:gd name="connsiteX0" fmla="*/ 0 w 10000"/>
                <a:gd name="connsiteY0" fmla="*/ 0 h 10000"/>
                <a:gd name="connsiteX1" fmla="*/ 1442 w 10000"/>
                <a:gd name="connsiteY1" fmla="*/ 290 h 10000"/>
                <a:gd name="connsiteX2" fmla="*/ 1539 w 10000"/>
                <a:gd name="connsiteY2" fmla="*/ 6580 h 10000"/>
                <a:gd name="connsiteX3" fmla="*/ 1923 w 10000"/>
                <a:gd name="connsiteY3" fmla="*/ 7064 h 10000"/>
                <a:gd name="connsiteX4" fmla="*/ 10000 w 10000"/>
                <a:gd name="connsiteY4" fmla="*/ 10000 h 10000"/>
                <a:gd name="connsiteX0" fmla="*/ 0 w 7885"/>
                <a:gd name="connsiteY0" fmla="*/ 0 h 13839"/>
                <a:gd name="connsiteX1" fmla="*/ 1442 w 7885"/>
                <a:gd name="connsiteY1" fmla="*/ 290 h 13839"/>
                <a:gd name="connsiteX2" fmla="*/ 1539 w 7885"/>
                <a:gd name="connsiteY2" fmla="*/ 6580 h 13839"/>
                <a:gd name="connsiteX3" fmla="*/ 1923 w 7885"/>
                <a:gd name="connsiteY3" fmla="*/ 7064 h 13839"/>
                <a:gd name="connsiteX4" fmla="*/ 7885 w 7885"/>
                <a:gd name="connsiteY4" fmla="*/ 13839 h 13839"/>
                <a:gd name="connsiteX0" fmla="*/ 0 w 10000"/>
                <a:gd name="connsiteY0" fmla="*/ 0 h 10000"/>
                <a:gd name="connsiteX1" fmla="*/ 1829 w 10000"/>
                <a:gd name="connsiteY1" fmla="*/ 210 h 10000"/>
                <a:gd name="connsiteX2" fmla="*/ 1952 w 10000"/>
                <a:gd name="connsiteY2" fmla="*/ 4755 h 10000"/>
                <a:gd name="connsiteX3" fmla="*/ 2439 w 10000"/>
                <a:gd name="connsiteY3" fmla="*/ 5104 h 10000"/>
                <a:gd name="connsiteX4" fmla="*/ 2439 w 10000"/>
                <a:gd name="connsiteY4" fmla="*/ 5757 h 10000"/>
                <a:gd name="connsiteX5" fmla="*/ 10000 w 10000"/>
                <a:gd name="connsiteY5" fmla="*/ 10000 h 10000"/>
                <a:gd name="connsiteX0" fmla="*/ 0 w 10000"/>
                <a:gd name="connsiteY0" fmla="*/ 0 h 10000"/>
                <a:gd name="connsiteX1" fmla="*/ 1829 w 10000"/>
                <a:gd name="connsiteY1" fmla="*/ 210 h 10000"/>
                <a:gd name="connsiteX2" fmla="*/ 1952 w 10000"/>
                <a:gd name="connsiteY2" fmla="*/ 4755 h 10000"/>
                <a:gd name="connsiteX3" fmla="*/ 2439 w 10000"/>
                <a:gd name="connsiteY3" fmla="*/ 5104 h 10000"/>
                <a:gd name="connsiteX4" fmla="*/ 2439 w 10000"/>
                <a:gd name="connsiteY4" fmla="*/ 5757 h 10000"/>
                <a:gd name="connsiteX5" fmla="*/ 2561 w 10000"/>
                <a:gd name="connsiteY5" fmla="*/ 6526 h 10000"/>
                <a:gd name="connsiteX6" fmla="*/ 10000 w 10000"/>
                <a:gd name="connsiteY6" fmla="*/ 10000 h 10000"/>
                <a:gd name="connsiteX0" fmla="*/ 0 w 14634"/>
                <a:gd name="connsiteY0" fmla="*/ 0 h 9068"/>
                <a:gd name="connsiteX1" fmla="*/ 1829 w 14634"/>
                <a:gd name="connsiteY1" fmla="*/ 210 h 9068"/>
                <a:gd name="connsiteX2" fmla="*/ 1952 w 14634"/>
                <a:gd name="connsiteY2" fmla="*/ 4755 h 9068"/>
                <a:gd name="connsiteX3" fmla="*/ 2439 w 14634"/>
                <a:gd name="connsiteY3" fmla="*/ 5104 h 9068"/>
                <a:gd name="connsiteX4" fmla="*/ 2439 w 14634"/>
                <a:gd name="connsiteY4" fmla="*/ 5757 h 9068"/>
                <a:gd name="connsiteX5" fmla="*/ 2561 w 14634"/>
                <a:gd name="connsiteY5" fmla="*/ 6526 h 9068"/>
                <a:gd name="connsiteX6" fmla="*/ 14634 w 14634"/>
                <a:gd name="connsiteY6" fmla="*/ 9068 h 9068"/>
                <a:gd name="connsiteX0" fmla="*/ 0 w 10000"/>
                <a:gd name="connsiteY0" fmla="*/ 0 h 10000"/>
                <a:gd name="connsiteX1" fmla="*/ 1250 w 10000"/>
                <a:gd name="connsiteY1" fmla="*/ 232 h 10000"/>
                <a:gd name="connsiteX2" fmla="*/ 1334 w 10000"/>
                <a:gd name="connsiteY2" fmla="*/ 5244 h 10000"/>
                <a:gd name="connsiteX3" fmla="*/ 1667 w 10000"/>
                <a:gd name="connsiteY3" fmla="*/ 5629 h 10000"/>
                <a:gd name="connsiteX4" fmla="*/ 1667 w 10000"/>
                <a:gd name="connsiteY4" fmla="*/ 6349 h 10000"/>
                <a:gd name="connsiteX5" fmla="*/ 1750 w 10000"/>
                <a:gd name="connsiteY5" fmla="*/ 7197 h 10000"/>
                <a:gd name="connsiteX6" fmla="*/ 1833 w 10000"/>
                <a:gd name="connsiteY6" fmla="*/ 7634 h 10000"/>
                <a:gd name="connsiteX7" fmla="*/ 10000 w 10000"/>
                <a:gd name="connsiteY7" fmla="*/ 10000 h 10000"/>
                <a:gd name="connsiteX0" fmla="*/ 0 w 3084"/>
                <a:gd name="connsiteY0" fmla="*/ 0 h 18996"/>
                <a:gd name="connsiteX1" fmla="*/ 1250 w 3084"/>
                <a:gd name="connsiteY1" fmla="*/ 232 h 18996"/>
                <a:gd name="connsiteX2" fmla="*/ 1334 w 3084"/>
                <a:gd name="connsiteY2" fmla="*/ 5244 h 18996"/>
                <a:gd name="connsiteX3" fmla="*/ 1667 w 3084"/>
                <a:gd name="connsiteY3" fmla="*/ 5629 h 18996"/>
                <a:gd name="connsiteX4" fmla="*/ 1667 w 3084"/>
                <a:gd name="connsiteY4" fmla="*/ 6349 h 18996"/>
                <a:gd name="connsiteX5" fmla="*/ 1750 w 3084"/>
                <a:gd name="connsiteY5" fmla="*/ 7197 h 18996"/>
                <a:gd name="connsiteX6" fmla="*/ 1833 w 3084"/>
                <a:gd name="connsiteY6" fmla="*/ 7634 h 18996"/>
                <a:gd name="connsiteX7" fmla="*/ 3084 w 3084"/>
                <a:gd name="connsiteY7" fmla="*/ 18996 h 18996"/>
                <a:gd name="connsiteX0" fmla="*/ 0 w 10000"/>
                <a:gd name="connsiteY0" fmla="*/ 0 h 10000"/>
                <a:gd name="connsiteX1" fmla="*/ 4053 w 10000"/>
                <a:gd name="connsiteY1" fmla="*/ 122 h 10000"/>
                <a:gd name="connsiteX2" fmla="*/ 4326 w 10000"/>
                <a:gd name="connsiteY2" fmla="*/ 2761 h 10000"/>
                <a:gd name="connsiteX3" fmla="*/ 5405 w 10000"/>
                <a:gd name="connsiteY3" fmla="*/ 2963 h 10000"/>
                <a:gd name="connsiteX4" fmla="*/ 5405 w 10000"/>
                <a:gd name="connsiteY4" fmla="*/ 3342 h 10000"/>
                <a:gd name="connsiteX5" fmla="*/ 5674 w 10000"/>
                <a:gd name="connsiteY5" fmla="*/ 3789 h 10000"/>
                <a:gd name="connsiteX6" fmla="*/ 5944 w 10000"/>
                <a:gd name="connsiteY6" fmla="*/ 4019 h 10000"/>
                <a:gd name="connsiteX7" fmla="*/ 3512 w 10000"/>
                <a:gd name="connsiteY7" fmla="*/ 4912 h 10000"/>
                <a:gd name="connsiteX8" fmla="*/ 10000 w 10000"/>
                <a:gd name="connsiteY8" fmla="*/ 10000 h 10000"/>
                <a:gd name="connsiteX0" fmla="*/ 0 w 10000"/>
                <a:gd name="connsiteY0" fmla="*/ 0 h 10000"/>
                <a:gd name="connsiteX1" fmla="*/ 4053 w 10000"/>
                <a:gd name="connsiteY1" fmla="*/ 122 h 10000"/>
                <a:gd name="connsiteX2" fmla="*/ 4326 w 10000"/>
                <a:gd name="connsiteY2" fmla="*/ 2761 h 10000"/>
                <a:gd name="connsiteX3" fmla="*/ 5405 w 10000"/>
                <a:gd name="connsiteY3" fmla="*/ 2963 h 10000"/>
                <a:gd name="connsiteX4" fmla="*/ 5405 w 10000"/>
                <a:gd name="connsiteY4" fmla="*/ 3342 h 10000"/>
                <a:gd name="connsiteX5" fmla="*/ 5674 w 10000"/>
                <a:gd name="connsiteY5" fmla="*/ 3789 h 10000"/>
                <a:gd name="connsiteX6" fmla="*/ 5944 w 10000"/>
                <a:gd name="connsiteY6" fmla="*/ 4019 h 10000"/>
                <a:gd name="connsiteX7" fmla="*/ 3512 w 10000"/>
                <a:gd name="connsiteY7" fmla="*/ 4912 h 10000"/>
                <a:gd name="connsiteX8" fmla="*/ 1081 w 10000"/>
                <a:gd name="connsiteY8" fmla="*/ 5331 h 10000"/>
                <a:gd name="connsiteX9" fmla="*/ 10000 w 10000"/>
                <a:gd name="connsiteY9" fmla="*/ 10000 h 10000"/>
                <a:gd name="connsiteX0" fmla="*/ 13777 w 19771"/>
                <a:gd name="connsiteY0" fmla="*/ 0 h 10217"/>
                <a:gd name="connsiteX1" fmla="*/ 17830 w 19771"/>
                <a:gd name="connsiteY1" fmla="*/ 122 h 10217"/>
                <a:gd name="connsiteX2" fmla="*/ 18103 w 19771"/>
                <a:gd name="connsiteY2" fmla="*/ 2761 h 10217"/>
                <a:gd name="connsiteX3" fmla="*/ 19182 w 19771"/>
                <a:gd name="connsiteY3" fmla="*/ 2963 h 10217"/>
                <a:gd name="connsiteX4" fmla="*/ 19182 w 19771"/>
                <a:gd name="connsiteY4" fmla="*/ 3342 h 10217"/>
                <a:gd name="connsiteX5" fmla="*/ 19451 w 19771"/>
                <a:gd name="connsiteY5" fmla="*/ 3789 h 10217"/>
                <a:gd name="connsiteX6" fmla="*/ 19721 w 19771"/>
                <a:gd name="connsiteY6" fmla="*/ 4019 h 10217"/>
                <a:gd name="connsiteX7" fmla="*/ 17289 w 19771"/>
                <a:gd name="connsiteY7" fmla="*/ 4912 h 10217"/>
                <a:gd name="connsiteX8" fmla="*/ 14858 w 19771"/>
                <a:gd name="connsiteY8" fmla="*/ 5331 h 10217"/>
                <a:gd name="connsiteX9" fmla="*/ 0 w 19771"/>
                <a:gd name="connsiteY9" fmla="*/ 10217 h 10217"/>
                <a:gd name="connsiteX0" fmla="*/ 13777 w 19771"/>
                <a:gd name="connsiteY0" fmla="*/ 0 h 10217"/>
                <a:gd name="connsiteX1" fmla="*/ 17830 w 19771"/>
                <a:gd name="connsiteY1" fmla="*/ 122 h 10217"/>
                <a:gd name="connsiteX2" fmla="*/ 18103 w 19771"/>
                <a:gd name="connsiteY2" fmla="*/ 2761 h 10217"/>
                <a:gd name="connsiteX3" fmla="*/ 19182 w 19771"/>
                <a:gd name="connsiteY3" fmla="*/ 2963 h 10217"/>
                <a:gd name="connsiteX4" fmla="*/ 19182 w 19771"/>
                <a:gd name="connsiteY4" fmla="*/ 3342 h 10217"/>
                <a:gd name="connsiteX5" fmla="*/ 19451 w 19771"/>
                <a:gd name="connsiteY5" fmla="*/ 3789 h 10217"/>
                <a:gd name="connsiteX6" fmla="*/ 19721 w 19771"/>
                <a:gd name="connsiteY6" fmla="*/ 4019 h 10217"/>
                <a:gd name="connsiteX7" fmla="*/ 17289 w 19771"/>
                <a:gd name="connsiteY7" fmla="*/ 4912 h 10217"/>
                <a:gd name="connsiteX8" fmla="*/ 14858 w 19771"/>
                <a:gd name="connsiteY8" fmla="*/ 5331 h 10217"/>
                <a:gd name="connsiteX9" fmla="*/ 7563 w 19771"/>
                <a:gd name="connsiteY9" fmla="*/ 6008 h 10217"/>
                <a:gd name="connsiteX10" fmla="*/ 0 w 19771"/>
                <a:gd name="connsiteY10" fmla="*/ 10217 h 10217"/>
                <a:gd name="connsiteX0" fmla="*/ 14317 w 20311"/>
                <a:gd name="connsiteY0" fmla="*/ 0 h 10745"/>
                <a:gd name="connsiteX1" fmla="*/ 18370 w 20311"/>
                <a:gd name="connsiteY1" fmla="*/ 122 h 10745"/>
                <a:gd name="connsiteX2" fmla="*/ 18643 w 20311"/>
                <a:gd name="connsiteY2" fmla="*/ 2761 h 10745"/>
                <a:gd name="connsiteX3" fmla="*/ 19722 w 20311"/>
                <a:gd name="connsiteY3" fmla="*/ 2963 h 10745"/>
                <a:gd name="connsiteX4" fmla="*/ 19722 w 20311"/>
                <a:gd name="connsiteY4" fmla="*/ 3342 h 10745"/>
                <a:gd name="connsiteX5" fmla="*/ 19991 w 20311"/>
                <a:gd name="connsiteY5" fmla="*/ 3789 h 10745"/>
                <a:gd name="connsiteX6" fmla="*/ 20261 w 20311"/>
                <a:gd name="connsiteY6" fmla="*/ 4019 h 10745"/>
                <a:gd name="connsiteX7" fmla="*/ 17829 w 20311"/>
                <a:gd name="connsiteY7" fmla="*/ 4912 h 10745"/>
                <a:gd name="connsiteX8" fmla="*/ 15398 w 20311"/>
                <a:gd name="connsiteY8" fmla="*/ 5331 h 10745"/>
                <a:gd name="connsiteX9" fmla="*/ 8103 w 20311"/>
                <a:gd name="connsiteY9" fmla="*/ 6008 h 10745"/>
                <a:gd name="connsiteX10" fmla="*/ 0 w 20311"/>
                <a:gd name="connsiteY10" fmla="*/ 10745 h 10745"/>
                <a:gd name="connsiteX0" fmla="*/ 14317 w 20311"/>
                <a:gd name="connsiteY0" fmla="*/ 0 h 10745"/>
                <a:gd name="connsiteX1" fmla="*/ 18370 w 20311"/>
                <a:gd name="connsiteY1" fmla="*/ 122 h 10745"/>
                <a:gd name="connsiteX2" fmla="*/ 18643 w 20311"/>
                <a:gd name="connsiteY2" fmla="*/ 2761 h 10745"/>
                <a:gd name="connsiteX3" fmla="*/ 19722 w 20311"/>
                <a:gd name="connsiteY3" fmla="*/ 2963 h 10745"/>
                <a:gd name="connsiteX4" fmla="*/ 19722 w 20311"/>
                <a:gd name="connsiteY4" fmla="*/ 3342 h 10745"/>
                <a:gd name="connsiteX5" fmla="*/ 19991 w 20311"/>
                <a:gd name="connsiteY5" fmla="*/ 3789 h 10745"/>
                <a:gd name="connsiteX6" fmla="*/ 20261 w 20311"/>
                <a:gd name="connsiteY6" fmla="*/ 4019 h 10745"/>
                <a:gd name="connsiteX7" fmla="*/ 17829 w 20311"/>
                <a:gd name="connsiteY7" fmla="*/ 4912 h 10745"/>
                <a:gd name="connsiteX8" fmla="*/ 15398 w 20311"/>
                <a:gd name="connsiteY8" fmla="*/ 5331 h 10745"/>
                <a:gd name="connsiteX9" fmla="*/ 8103 w 20311"/>
                <a:gd name="connsiteY9" fmla="*/ 6008 h 10745"/>
                <a:gd name="connsiteX10" fmla="*/ 267 w 20311"/>
                <a:gd name="connsiteY10" fmla="*/ 7781 h 10745"/>
                <a:gd name="connsiteX11" fmla="*/ 0 w 20311"/>
                <a:gd name="connsiteY11" fmla="*/ 10745 h 10745"/>
                <a:gd name="connsiteX0" fmla="*/ 14050 w 20044"/>
                <a:gd name="connsiteY0" fmla="*/ 0 h 10840"/>
                <a:gd name="connsiteX1" fmla="*/ 18103 w 20044"/>
                <a:gd name="connsiteY1" fmla="*/ 122 h 10840"/>
                <a:gd name="connsiteX2" fmla="*/ 18376 w 20044"/>
                <a:gd name="connsiteY2" fmla="*/ 2761 h 10840"/>
                <a:gd name="connsiteX3" fmla="*/ 19455 w 20044"/>
                <a:gd name="connsiteY3" fmla="*/ 2963 h 10840"/>
                <a:gd name="connsiteX4" fmla="*/ 19455 w 20044"/>
                <a:gd name="connsiteY4" fmla="*/ 3342 h 10840"/>
                <a:gd name="connsiteX5" fmla="*/ 19724 w 20044"/>
                <a:gd name="connsiteY5" fmla="*/ 3789 h 10840"/>
                <a:gd name="connsiteX6" fmla="*/ 19994 w 20044"/>
                <a:gd name="connsiteY6" fmla="*/ 4019 h 10840"/>
                <a:gd name="connsiteX7" fmla="*/ 17562 w 20044"/>
                <a:gd name="connsiteY7" fmla="*/ 4912 h 10840"/>
                <a:gd name="connsiteX8" fmla="*/ 15131 w 20044"/>
                <a:gd name="connsiteY8" fmla="*/ 5331 h 10840"/>
                <a:gd name="connsiteX9" fmla="*/ 7836 w 20044"/>
                <a:gd name="connsiteY9" fmla="*/ 6008 h 10840"/>
                <a:gd name="connsiteX10" fmla="*/ 0 w 20044"/>
                <a:gd name="connsiteY10" fmla="*/ 7781 h 10840"/>
                <a:gd name="connsiteX11" fmla="*/ 7298 w 20044"/>
                <a:gd name="connsiteY11" fmla="*/ 10840 h 10840"/>
                <a:gd name="connsiteX0" fmla="*/ 15802 w 21796"/>
                <a:gd name="connsiteY0" fmla="*/ 0 h 10840"/>
                <a:gd name="connsiteX1" fmla="*/ 19855 w 21796"/>
                <a:gd name="connsiteY1" fmla="*/ 122 h 10840"/>
                <a:gd name="connsiteX2" fmla="*/ 20128 w 21796"/>
                <a:gd name="connsiteY2" fmla="*/ 2761 h 10840"/>
                <a:gd name="connsiteX3" fmla="*/ 21207 w 21796"/>
                <a:gd name="connsiteY3" fmla="*/ 2963 h 10840"/>
                <a:gd name="connsiteX4" fmla="*/ 21207 w 21796"/>
                <a:gd name="connsiteY4" fmla="*/ 3342 h 10840"/>
                <a:gd name="connsiteX5" fmla="*/ 21476 w 21796"/>
                <a:gd name="connsiteY5" fmla="*/ 3789 h 10840"/>
                <a:gd name="connsiteX6" fmla="*/ 21746 w 21796"/>
                <a:gd name="connsiteY6" fmla="*/ 4019 h 10840"/>
                <a:gd name="connsiteX7" fmla="*/ 19314 w 21796"/>
                <a:gd name="connsiteY7" fmla="*/ 4912 h 10840"/>
                <a:gd name="connsiteX8" fmla="*/ 16883 w 21796"/>
                <a:gd name="connsiteY8" fmla="*/ 5331 h 10840"/>
                <a:gd name="connsiteX9" fmla="*/ 9588 w 21796"/>
                <a:gd name="connsiteY9" fmla="*/ 6008 h 10840"/>
                <a:gd name="connsiteX10" fmla="*/ 1752 w 21796"/>
                <a:gd name="connsiteY10" fmla="*/ 7781 h 10840"/>
                <a:gd name="connsiteX11" fmla="*/ 131 w 21796"/>
                <a:gd name="connsiteY11" fmla="*/ 9012 h 10840"/>
                <a:gd name="connsiteX12" fmla="*/ 9050 w 21796"/>
                <a:gd name="connsiteY12" fmla="*/ 10840 h 10840"/>
                <a:gd name="connsiteX0" fmla="*/ 20262 w 26256"/>
                <a:gd name="connsiteY0" fmla="*/ 0 h 11449"/>
                <a:gd name="connsiteX1" fmla="*/ 24315 w 26256"/>
                <a:gd name="connsiteY1" fmla="*/ 122 h 11449"/>
                <a:gd name="connsiteX2" fmla="*/ 24588 w 26256"/>
                <a:gd name="connsiteY2" fmla="*/ 2761 h 11449"/>
                <a:gd name="connsiteX3" fmla="*/ 25667 w 26256"/>
                <a:gd name="connsiteY3" fmla="*/ 2963 h 11449"/>
                <a:gd name="connsiteX4" fmla="*/ 25667 w 26256"/>
                <a:gd name="connsiteY4" fmla="*/ 3342 h 11449"/>
                <a:gd name="connsiteX5" fmla="*/ 25936 w 26256"/>
                <a:gd name="connsiteY5" fmla="*/ 3789 h 11449"/>
                <a:gd name="connsiteX6" fmla="*/ 26206 w 26256"/>
                <a:gd name="connsiteY6" fmla="*/ 4019 h 11449"/>
                <a:gd name="connsiteX7" fmla="*/ 23774 w 26256"/>
                <a:gd name="connsiteY7" fmla="*/ 4912 h 11449"/>
                <a:gd name="connsiteX8" fmla="*/ 21343 w 26256"/>
                <a:gd name="connsiteY8" fmla="*/ 5331 h 11449"/>
                <a:gd name="connsiteX9" fmla="*/ 14048 w 26256"/>
                <a:gd name="connsiteY9" fmla="*/ 6008 h 11449"/>
                <a:gd name="connsiteX10" fmla="*/ 6212 w 26256"/>
                <a:gd name="connsiteY10" fmla="*/ 7781 h 11449"/>
                <a:gd name="connsiteX11" fmla="*/ 4591 w 26256"/>
                <a:gd name="connsiteY11" fmla="*/ 9012 h 11449"/>
                <a:gd name="connsiteX12" fmla="*/ 0 w 26256"/>
                <a:gd name="connsiteY12" fmla="*/ 11449 h 11449"/>
                <a:gd name="connsiteX0" fmla="*/ 21075 w 27069"/>
                <a:gd name="connsiteY0" fmla="*/ 0 h 11449"/>
                <a:gd name="connsiteX1" fmla="*/ 25128 w 27069"/>
                <a:gd name="connsiteY1" fmla="*/ 122 h 11449"/>
                <a:gd name="connsiteX2" fmla="*/ 25401 w 27069"/>
                <a:gd name="connsiteY2" fmla="*/ 2761 h 11449"/>
                <a:gd name="connsiteX3" fmla="*/ 26480 w 27069"/>
                <a:gd name="connsiteY3" fmla="*/ 2963 h 11449"/>
                <a:gd name="connsiteX4" fmla="*/ 26480 w 27069"/>
                <a:gd name="connsiteY4" fmla="*/ 3342 h 11449"/>
                <a:gd name="connsiteX5" fmla="*/ 26749 w 27069"/>
                <a:gd name="connsiteY5" fmla="*/ 3789 h 11449"/>
                <a:gd name="connsiteX6" fmla="*/ 27019 w 27069"/>
                <a:gd name="connsiteY6" fmla="*/ 4019 h 11449"/>
                <a:gd name="connsiteX7" fmla="*/ 24587 w 27069"/>
                <a:gd name="connsiteY7" fmla="*/ 4912 h 11449"/>
                <a:gd name="connsiteX8" fmla="*/ 22156 w 27069"/>
                <a:gd name="connsiteY8" fmla="*/ 5331 h 11449"/>
                <a:gd name="connsiteX9" fmla="*/ 14861 w 27069"/>
                <a:gd name="connsiteY9" fmla="*/ 6008 h 11449"/>
                <a:gd name="connsiteX10" fmla="*/ 7025 w 27069"/>
                <a:gd name="connsiteY10" fmla="*/ 7781 h 11449"/>
                <a:gd name="connsiteX11" fmla="*/ 5404 w 27069"/>
                <a:gd name="connsiteY11" fmla="*/ 9012 h 11449"/>
                <a:gd name="connsiteX12" fmla="*/ 0 w 27069"/>
                <a:gd name="connsiteY12" fmla="*/ 10230 h 11449"/>
                <a:gd name="connsiteX13" fmla="*/ 813 w 27069"/>
                <a:gd name="connsiteY13" fmla="*/ 11449 h 11449"/>
                <a:gd name="connsiteX0" fmla="*/ 32421 w 38415"/>
                <a:gd name="connsiteY0" fmla="*/ 0 h 12532"/>
                <a:gd name="connsiteX1" fmla="*/ 36474 w 38415"/>
                <a:gd name="connsiteY1" fmla="*/ 122 h 12532"/>
                <a:gd name="connsiteX2" fmla="*/ 36747 w 38415"/>
                <a:gd name="connsiteY2" fmla="*/ 2761 h 12532"/>
                <a:gd name="connsiteX3" fmla="*/ 37826 w 38415"/>
                <a:gd name="connsiteY3" fmla="*/ 2963 h 12532"/>
                <a:gd name="connsiteX4" fmla="*/ 37826 w 38415"/>
                <a:gd name="connsiteY4" fmla="*/ 3342 h 12532"/>
                <a:gd name="connsiteX5" fmla="*/ 38095 w 38415"/>
                <a:gd name="connsiteY5" fmla="*/ 3789 h 12532"/>
                <a:gd name="connsiteX6" fmla="*/ 38365 w 38415"/>
                <a:gd name="connsiteY6" fmla="*/ 4019 h 12532"/>
                <a:gd name="connsiteX7" fmla="*/ 35933 w 38415"/>
                <a:gd name="connsiteY7" fmla="*/ 4912 h 12532"/>
                <a:gd name="connsiteX8" fmla="*/ 33502 w 38415"/>
                <a:gd name="connsiteY8" fmla="*/ 5331 h 12532"/>
                <a:gd name="connsiteX9" fmla="*/ 26207 w 38415"/>
                <a:gd name="connsiteY9" fmla="*/ 6008 h 12532"/>
                <a:gd name="connsiteX10" fmla="*/ 18371 w 38415"/>
                <a:gd name="connsiteY10" fmla="*/ 7781 h 12532"/>
                <a:gd name="connsiteX11" fmla="*/ 16750 w 38415"/>
                <a:gd name="connsiteY11" fmla="*/ 9012 h 12532"/>
                <a:gd name="connsiteX12" fmla="*/ 11346 w 38415"/>
                <a:gd name="connsiteY12" fmla="*/ 10230 h 12532"/>
                <a:gd name="connsiteX13" fmla="*/ 0 w 38415"/>
                <a:gd name="connsiteY13" fmla="*/ 12532 h 12532"/>
                <a:gd name="connsiteX0" fmla="*/ 32421 w 38415"/>
                <a:gd name="connsiteY0" fmla="*/ 0 h 12532"/>
                <a:gd name="connsiteX1" fmla="*/ 36474 w 38415"/>
                <a:gd name="connsiteY1" fmla="*/ 122 h 12532"/>
                <a:gd name="connsiteX2" fmla="*/ 36747 w 38415"/>
                <a:gd name="connsiteY2" fmla="*/ 2761 h 12532"/>
                <a:gd name="connsiteX3" fmla="*/ 37826 w 38415"/>
                <a:gd name="connsiteY3" fmla="*/ 2963 h 12532"/>
                <a:gd name="connsiteX4" fmla="*/ 37826 w 38415"/>
                <a:gd name="connsiteY4" fmla="*/ 3342 h 12532"/>
                <a:gd name="connsiteX5" fmla="*/ 38095 w 38415"/>
                <a:gd name="connsiteY5" fmla="*/ 3789 h 12532"/>
                <a:gd name="connsiteX6" fmla="*/ 38365 w 38415"/>
                <a:gd name="connsiteY6" fmla="*/ 4019 h 12532"/>
                <a:gd name="connsiteX7" fmla="*/ 35933 w 38415"/>
                <a:gd name="connsiteY7" fmla="*/ 4912 h 12532"/>
                <a:gd name="connsiteX8" fmla="*/ 33502 w 38415"/>
                <a:gd name="connsiteY8" fmla="*/ 5331 h 12532"/>
                <a:gd name="connsiteX9" fmla="*/ 26207 w 38415"/>
                <a:gd name="connsiteY9" fmla="*/ 6008 h 12532"/>
                <a:gd name="connsiteX10" fmla="*/ 18371 w 38415"/>
                <a:gd name="connsiteY10" fmla="*/ 7781 h 12532"/>
                <a:gd name="connsiteX11" fmla="*/ 16750 w 38415"/>
                <a:gd name="connsiteY11" fmla="*/ 9012 h 12532"/>
                <a:gd name="connsiteX12" fmla="*/ 11346 w 38415"/>
                <a:gd name="connsiteY12" fmla="*/ 10230 h 12532"/>
                <a:gd name="connsiteX13" fmla="*/ 2700 w 38415"/>
                <a:gd name="connsiteY13" fmla="*/ 11366 h 12532"/>
                <a:gd name="connsiteX14" fmla="*/ 0 w 38415"/>
                <a:gd name="connsiteY14" fmla="*/ 12532 h 12532"/>
                <a:gd name="connsiteX0" fmla="*/ 33772 w 39766"/>
                <a:gd name="connsiteY0" fmla="*/ 0 h 12992"/>
                <a:gd name="connsiteX1" fmla="*/ 37825 w 39766"/>
                <a:gd name="connsiteY1" fmla="*/ 122 h 12992"/>
                <a:gd name="connsiteX2" fmla="*/ 38098 w 39766"/>
                <a:gd name="connsiteY2" fmla="*/ 2761 h 12992"/>
                <a:gd name="connsiteX3" fmla="*/ 39177 w 39766"/>
                <a:gd name="connsiteY3" fmla="*/ 2963 h 12992"/>
                <a:gd name="connsiteX4" fmla="*/ 39177 w 39766"/>
                <a:gd name="connsiteY4" fmla="*/ 3342 h 12992"/>
                <a:gd name="connsiteX5" fmla="*/ 39446 w 39766"/>
                <a:gd name="connsiteY5" fmla="*/ 3789 h 12992"/>
                <a:gd name="connsiteX6" fmla="*/ 39716 w 39766"/>
                <a:gd name="connsiteY6" fmla="*/ 4019 h 12992"/>
                <a:gd name="connsiteX7" fmla="*/ 37284 w 39766"/>
                <a:gd name="connsiteY7" fmla="*/ 4912 h 12992"/>
                <a:gd name="connsiteX8" fmla="*/ 34853 w 39766"/>
                <a:gd name="connsiteY8" fmla="*/ 5331 h 12992"/>
                <a:gd name="connsiteX9" fmla="*/ 27558 w 39766"/>
                <a:gd name="connsiteY9" fmla="*/ 6008 h 12992"/>
                <a:gd name="connsiteX10" fmla="*/ 19722 w 39766"/>
                <a:gd name="connsiteY10" fmla="*/ 7781 h 12992"/>
                <a:gd name="connsiteX11" fmla="*/ 18101 w 39766"/>
                <a:gd name="connsiteY11" fmla="*/ 9012 h 12992"/>
                <a:gd name="connsiteX12" fmla="*/ 12697 w 39766"/>
                <a:gd name="connsiteY12" fmla="*/ 10230 h 12992"/>
                <a:gd name="connsiteX13" fmla="*/ 4051 w 39766"/>
                <a:gd name="connsiteY13" fmla="*/ 11366 h 12992"/>
                <a:gd name="connsiteX14" fmla="*/ 0 w 39766"/>
                <a:gd name="connsiteY14" fmla="*/ 12992 h 12992"/>
                <a:gd name="connsiteX0" fmla="*/ 33772 w 39766"/>
                <a:gd name="connsiteY0" fmla="*/ 0 h 12992"/>
                <a:gd name="connsiteX1" fmla="*/ 37825 w 39766"/>
                <a:gd name="connsiteY1" fmla="*/ 122 h 12992"/>
                <a:gd name="connsiteX2" fmla="*/ 38098 w 39766"/>
                <a:gd name="connsiteY2" fmla="*/ 2761 h 12992"/>
                <a:gd name="connsiteX3" fmla="*/ 39177 w 39766"/>
                <a:gd name="connsiteY3" fmla="*/ 2963 h 12992"/>
                <a:gd name="connsiteX4" fmla="*/ 39177 w 39766"/>
                <a:gd name="connsiteY4" fmla="*/ 3342 h 12992"/>
                <a:gd name="connsiteX5" fmla="*/ 39446 w 39766"/>
                <a:gd name="connsiteY5" fmla="*/ 3789 h 12992"/>
                <a:gd name="connsiteX6" fmla="*/ 39716 w 39766"/>
                <a:gd name="connsiteY6" fmla="*/ 4019 h 12992"/>
                <a:gd name="connsiteX7" fmla="*/ 37284 w 39766"/>
                <a:gd name="connsiteY7" fmla="*/ 4912 h 12992"/>
                <a:gd name="connsiteX8" fmla="*/ 34853 w 39766"/>
                <a:gd name="connsiteY8" fmla="*/ 5331 h 12992"/>
                <a:gd name="connsiteX9" fmla="*/ 27558 w 39766"/>
                <a:gd name="connsiteY9" fmla="*/ 6008 h 12992"/>
                <a:gd name="connsiteX10" fmla="*/ 19722 w 39766"/>
                <a:gd name="connsiteY10" fmla="*/ 7781 h 12992"/>
                <a:gd name="connsiteX11" fmla="*/ 18101 w 39766"/>
                <a:gd name="connsiteY11" fmla="*/ 9012 h 12992"/>
                <a:gd name="connsiteX12" fmla="*/ 12697 w 39766"/>
                <a:gd name="connsiteY12" fmla="*/ 10230 h 12992"/>
                <a:gd name="connsiteX13" fmla="*/ 4051 w 39766"/>
                <a:gd name="connsiteY13" fmla="*/ 11366 h 12992"/>
                <a:gd name="connsiteX14" fmla="*/ 1890 w 39766"/>
                <a:gd name="connsiteY14" fmla="*/ 11826 h 12992"/>
                <a:gd name="connsiteX15" fmla="*/ 0 w 39766"/>
                <a:gd name="connsiteY15" fmla="*/ 12992 h 12992"/>
                <a:gd name="connsiteX0" fmla="*/ 37014 w 43008"/>
                <a:gd name="connsiteY0" fmla="*/ 0 h 13384"/>
                <a:gd name="connsiteX1" fmla="*/ 41067 w 43008"/>
                <a:gd name="connsiteY1" fmla="*/ 122 h 13384"/>
                <a:gd name="connsiteX2" fmla="*/ 41340 w 43008"/>
                <a:gd name="connsiteY2" fmla="*/ 2761 h 13384"/>
                <a:gd name="connsiteX3" fmla="*/ 42419 w 43008"/>
                <a:gd name="connsiteY3" fmla="*/ 2963 h 13384"/>
                <a:gd name="connsiteX4" fmla="*/ 42419 w 43008"/>
                <a:gd name="connsiteY4" fmla="*/ 3342 h 13384"/>
                <a:gd name="connsiteX5" fmla="*/ 42688 w 43008"/>
                <a:gd name="connsiteY5" fmla="*/ 3789 h 13384"/>
                <a:gd name="connsiteX6" fmla="*/ 42958 w 43008"/>
                <a:gd name="connsiteY6" fmla="*/ 4019 h 13384"/>
                <a:gd name="connsiteX7" fmla="*/ 40526 w 43008"/>
                <a:gd name="connsiteY7" fmla="*/ 4912 h 13384"/>
                <a:gd name="connsiteX8" fmla="*/ 38095 w 43008"/>
                <a:gd name="connsiteY8" fmla="*/ 5331 h 13384"/>
                <a:gd name="connsiteX9" fmla="*/ 30800 w 43008"/>
                <a:gd name="connsiteY9" fmla="*/ 6008 h 13384"/>
                <a:gd name="connsiteX10" fmla="*/ 22964 w 43008"/>
                <a:gd name="connsiteY10" fmla="*/ 7781 h 13384"/>
                <a:gd name="connsiteX11" fmla="*/ 21343 w 43008"/>
                <a:gd name="connsiteY11" fmla="*/ 9012 h 13384"/>
                <a:gd name="connsiteX12" fmla="*/ 15939 w 43008"/>
                <a:gd name="connsiteY12" fmla="*/ 10230 h 13384"/>
                <a:gd name="connsiteX13" fmla="*/ 7293 w 43008"/>
                <a:gd name="connsiteY13" fmla="*/ 11366 h 13384"/>
                <a:gd name="connsiteX14" fmla="*/ 5132 w 43008"/>
                <a:gd name="connsiteY14" fmla="*/ 11826 h 13384"/>
                <a:gd name="connsiteX15" fmla="*/ 0 w 43008"/>
                <a:gd name="connsiteY15" fmla="*/ 13384 h 13384"/>
                <a:gd name="connsiteX0" fmla="*/ 37014 w 43008"/>
                <a:gd name="connsiteY0" fmla="*/ 0 h 13384"/>
                <a:gd name="connsiteX1" fmla="*/ 41067 w 43008"/>
                <a:gd name="connsiteY1" fmla="*/ 122 h 13384"/>
                <a:gd name="connsiteX2" fmla="*/ 41340 w 43008"/>
                <a:gd name="connsiteY2" fmla="*/ 2761 h 13384"/>
                <a:gd name="connsiteX3" fmla="*/ 42419 w 43008"/>
                <a:gd name="connsiteY3" fmla="*/ 2963 h 13384"/>
                <a:gd name="connsiteX4" fmla="*/ 42419 w 43008"/>
                <a:gd name="connsiteY4" fmla="*/ 3342 h 13384"/>
                <a:gd name="connsiteX5" fmla="*/ 42688 w 43008"/>
                <a:gd name="connsiteY5" fmla="*/ 3789 h 13384"/>
                <a:gd name="connsiteX6" fmla="*/ 42958 w 43008"/>
                <a:gd name="connsiteY6" fmla="*/ 4019 h 13384"/>
                <a:gd name="connsiteX7" fmla="*/ 40526 w 43008"/>
                <a:gd name="connsiteY7" fmla="*/ 4912 h 13384"/>
                <a:gd name="connsiteX8" fmla="*/ 38095 w 43008"/>
                <a:gd name="connsiteY8" fmla="*/ 5331 h 13384"/>
                <a:gd name="connsiteX9" fmla="*/ 30800 w 43008"/>
                <a:gd name="connsiteY9" fmla="*/ 6008 h 13384"/>
                <a:gd name="connsiteX10" fmla="*/ 22964 w 43008"/>
                <a:gd name="connsiteY10" fmla="*/ 7781 h 13384"/>
                <a:gd name="connsiteX11" fmla="*/ 21343 w 43008"/>
                <a:gd name="connsiteY11" fmla="*/ 9012 h 13384"/>
                <a:gd name="connsiteX12" fmla="*/ 15939 w 43008"/>
                <a:gd name="connsiteY12" fmla="*/ 10230 h 13384"/>
                <a:gd name="connsiteX13" fmla="*/ 7293 w 43008"/>
                <a:gd name="connsiteY13" fmla="*/ 11366 h 13384"/>
                <a:gd name="connsiteX14" fmla="*/ 5132 w 43008"/>
                <a:gd name="connsiteY14" fmla="*/ 11826 h 13384"/>
                <a:gd name="connsiteX15" fmla="*/ 1079 w 43008"/>
                <a:gd name="connsiteY15" fmla="*/ 12327 h 13384"/>
                <a:gd name="connsiteX16" fmla="*/ 0 w 43008"/>
                <a:gd name="connsiteY16" fmla="*/ 13384 h 13384"/>
                <a:gd name="connsiteX0" fmla="*/ 41607 w 47601"/>
                <a:gd name="connsiteY0" fmla="*/ 0 h 12599"/>
                <a:gd name="connsiteX1" fmla="*/ 45660 w 47601"/>
                <a:gd name="connsiteY1" fmla="*/ 122 h 12599"/>
                <a:gd name="connsiteX2" fmla="*/ 45933 w 47601"/>
                <a:gd name="connsiteY2" fmla="*/ 2761 h 12599"/>
                <a:gd name="connsiteX3" fmla="*/ 47012 w 47601"/>
                <a:gd name="connsiteY3" fmla="*/ 2963 h 12599"/>
                <a:gd name="connsiteX4" fmla="*/ 47012 w 47601"/>
                <a:gd name="connsiteY4" fmla="*/ 3342 h 12599"/>
                <a:gd name="connsiteX5" fmla="*/ 47281 w 47601"/>
                <a:gd name="connsiteY5" fmla="*/ 3789 h 12599"/>
                <a:gd name="connsiteX6" fmla="*/ 47551 w 47601"/>
                <a:gd name="connsiteY6" fmla="*/ 4019 h 12599"/>
                <a:gd name="connsiteX7" fmla="*/ 45119 w 47601"/>
                <a:gd name="connsiteY7" fmla="*/ 4912 h 12599"/>
                <a:gd name="connsiteX8" fmla="*/ 42688 w 47601"/>
                <a:gd name="connsiteY8" fmla="*/ 5331 h 12599"/>
                <a:gd name="connsiteX9" fmla="*/ 35393 w 47601"/>
                <a:gd name="connsiteY9" fmla="*/ 6008 h 12599"/>
                <a:gd name="connsiteX10" fmla="*/ 27557 w 47601"/>
                <a:gd name="connsiteY10" fmla="*/ 7781 h 12599"/>
                <a:gd name="connsiteX11" fmla="*/ 25936 w 47601"/>
                <a:gd name="connsiteY11" fmla="*/ 9012 h 12599"/>
                <a:gd name="connsiteX12" fmla="*/ 20532 w 47601"/>
                <a:gd name="connsiteY12" fmla="*/ 10230 h 12599"/>
                <a:gd name="connsiteX13" fmla="*/ 11886 w 47601"/>
                <a:gd name="connsiteY13" fmla="*/ 11366 h 12599"/>
                <a:gd name="connsiteX14" fmla="*/ 9725 w 47601"/>
                <a:gd name="connsiteY14" fmla="*/ 11826 h 12599"/>
                <a:gd name="connsiteX15" fmla="*/ 5672 w 47601"/>
                <a:gd name="connsiteY15" fmla="*/ 12327 h 12599"/>
                <a:gd name="connsiteX16" fmla="*/ 0 w 47601"/>
                <a:gd name="connsiteY16" fmla="*/ 12599 h 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01" h="12599">
                  <a:moveTo>
                    <a:pt x="41607" y="0"/>
                  </a:moveTo>
                  <a:cubicBezTo>
                    <a:pt x="43137" y="0"/>
                    <a:pt x="44130" y="122"/>
                    <a:pt x="45660" y="122"/>
                  </a:cubicBezTo>
                  <a:cubicBezTo>
                    <a:pt x="47460" y="979"/>
                    <a:pt x="44130" y="1903"/>
                    <a:pt x="45933" y="2761"/>
                  </a:cubicBezTo>
                  <a:cubicBezTo>
                    <a:pt x="46649" y="2814"/>
                    <a:pt x="46292" y="2909"/>
                    <a:pt x="47012" y="2963"/>
                  </a:cubicBezTo>
                  <a:cubicBezTo>
                    <a:pt x="47823" y="3090"/>
                    <a:pt x="46202" y="3215"/>
                    <a:pt x="47012" y="3342"/>
                  </a:cubicBezTo>
                  <a:cubicBezTo>
                    <a:pt x="47641" y="3464"/>
                    <a:pt x="46652" y="3667"/>
                    <a:pt x="47281" y="3789"/>
                  </a:cubicBezTo>
                  <a:cubicBezTo>
                    <a:pt x="48270" y="3829"/>
                    <a:pt x="46562" y="3978"/>
                    <a:pt x="47551" y="4019"/>
                  </a:cubicBezTo>
                  <a:cubicBezTo>
                    <a:pt x="47641" y="4312"/>
                    <a:pt x="45029" y="4619"/>
                    <a:pt x="45119" y="4912"/>
                  </a:cubicBezTo>
                  <a:cubicBezTo>
                    <a:pt x="45389" y="5052"/>
                    <a:pt x="42418" y="5191"/>
                    <a:pt x="42688" y="5331"/>
                  </a:cubicBezTo>
                  <a:cubicBezTo>
                    <a:pt x="41967" y="5579"/>
                    <a:pt x="36114" y="5760"/>
                    <a:pt x="35393" y="6008"/>
                  </a:cubicBezTo>
                  <a:cubicBezTo>
                    <a:pt x="34402" y="6608"/>
                    <a:pt x="28548" y="7181"/>
                    <a:pt x="27557" y="7781"/>
                  </a:cubicBezTo>
                  <a:cubicBezTo>
                    <a:pt x="28368" y="8164"/>
                    <a:pt x="25125" y="8629"/>
                    <a:pt x="25936" y="9012"/>
                  </a:cubicBezTo>
                  <a:cubicBezTo>
                    <a:pt x="25125" y="9418"/>
                    <a:pt x="21343" y="9824"/>
                    <a:pt x="20532" y="10230"/>
                  </a:cubicBezTo>
                  <a:cubicBezTo>
                    <a:pt x="18641" y="10609"/>
                    <a:pt x="13777" y="10987"/>
                    <a:pt x="11886" y="11366"/>
                  </a:cubicBezTo>
                  <a:cubicBezTo>
                    <a:pt x="11526" y="11519"/>
                    <a:pt x="10085" y="11673"/>
                    <a:pt x="9725" y="11826"/>
                  </a:cubicBezTo>
                  <a:cubicBezTo>
                    <a:pt x="9094" y="11993"/>
                    <a:pt x="6303" y="12160"/>
                    <a:pt x="5672" y="12327"/>
                  </a:cubicBezTo>
                  <a:lnTo>
                    <a:pt x="0" y="12599"/>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5" name="テキスト ボックス 44"/>
            <p:cNvSpPr txBox="1"/>
            <p:nvPr/>
          </p:nvSpPr>
          <p:spPr>
            <a:xfrm>
              <a:off x="2075567" y="2369531"/>
              <a:ext cx="877163" cy="369332"/>
            </a:xfrm>
            <a:prstGeom prst="rect">
              <a:avLst/>
            </a:prstGeom>
            <a:noFill/>
          </p:spPr>
          <p:txBody>
            <a:bodyPr wrap="none" rtlCol="0">
              <a:spAutoFit/>
            </a:bodyPr>
            <a:lstStyle/>
            <a:p>
              <a:pPr algn="ctr"/>
              <a:r>
                <a:rPr kumimoji="1" lang="ja-JP" altLang="en-US" b="1" dirty="0" smtClean="0">
                  <a:latin typeface="ＭＳ ゴシック" panose="020B0609070205080204" pitchFamily="49" charset="-128"/>
                  <a:ea typeface="ＭＳ ゴシック" panose="020B0609070205080204" pitchFamily="49" charset="-128"/>
                </a:rPr>
                <a:t>祖父江</a:t>
              </a:r>
              <a:endParaRPr kumimoji="1" lang="ja-JP" altLang="en-US" b="1" dirty="0">
                <a:latin typeface="ＭＳ ゴシック" panose="020B0609070205080204" pitchFamily="49" charset="-128"/>
                <a:ea typeface="ＭＳ ゴシック" panose="020B0609070205080204" pitchFamily="49" charset="-128"/>
              </a:endParaRPr>
            </a:p>
          </p:txBody>
        </p:sp>
        <p:sp>
          <p:nvSpPr>
            <p:cNvPr id="7" name="フリーフォーム 6"/>
            <p:cNvSpPr/>
            <p:nvPr/>
          </p:nvSpPr>
          <p:spPr>
            <a:xfrm>
              <a:off x="3821907" y="4050390"/>
              <a:ext cx="1016793" cy="1824162"/>
            </a:xfrm>
            <a:custGeom>
              <a:avLst/>
              <a:gdLst>
                <a:gd name="connsiteX0" fmla="*/ 0 w 769144"/>
                <a:gd name="connsiteY0" fmla="*/ 0 h 50006"/>
                <a:gd name="connsiteX1" fmla="*/ 769144 w 769144"/>
                <a:gd name="connsiteY1" fmla="*/ 50006 h 50006"/>
                <a:gd name="connsiteX0" fmla="*/ 0 w 769144"/>
                <a:gd name="connsiteY0" fmla="*/ 0 h 57150"/>
                <a:gd name="connsiteX1" fmla="*/ 185738 w 769144"/>
                <a:gd name="connsiteY1" fmla="*/ 57150 h 57150"/>
                <a:gd name="connsiteX2" fmla="*/ 769144 w 769144"/>
                <a:gd name="connsiteY2" fmla="*/ 50006 h 57150"/>
                <a:gd name="connsiteX0" fmla="*/ 0 w 771525"/>
                <a:gd name="connsiteY0" fmla="*/ 0 h 159544"/>
                <a:gd name="connsiteX1" fmla="*/ 185738 w 771525"/>
                <a:gd name="connsiteY1" fmla="*/ 57150 h 159544"/>
                <a:gd name="connsiteX2" fmla="*/ 771525 w 771525"/>
                <a:gd name="connsiteY2" fmla="*/ 159544 h 159544"/>
                <a:gd name="connsiteX0" fmla="*/ 0 w 771525"/>
                <a:gd name="connsiteY0" fmla="*/ 0 h 159544"/>
                <a:gd name="connsiteX1" fmla="*/ 185738 w 771525"/>
                <a:gd name="connsiteY1" fmla="*/ 57150 h 159544"/>
                <a:gd name="connsiteX2" fmla="*/ 316707 w 771525"/>
                <a:gd name="connsiteY2" fmla="*/ 104775 h 159544"/>
                <a:gd name="connsiteX3" fmla="*/ 771525 w 771525"/>
                <a:gd name="connsiteY3" fmla="*/ 159544 h 159544"/>
                <a:gd name="connsiteX0" fmla="*/ 0 w 762000"/>
                <a:gd name="connsiteY0" fmla="*/ 0 h 104775"/>
                <a:gd name="connsiteX1" fmla="*/ 185738 w 762000"/>
                <a:gd name="connsiteY1" fmla="*/ 57150 h 104775"/>
                <a:gd name="connsiteX2" fmla="*/ 316707 w 762000"/>
                <a:gd name="connsiteY2" fmla="*/ 104775 h 104775"/>
                <a:gd name="connsiteX3" fmla="*/ 762000 w 762000"/>
                <a:gd name="connsiteY3" fmla="*/ 64294 h 104775"/>
                <a:gd name="connsiteX0" fmla="*/ 0 w 762000"/>
                <a:gd name="connsiteY0" fmla="*/ 0 h 131819"/>
                <a:gd name="connsiteX1" fmla="*/ 185738 w 762000"/>
                <a:gd name="connsiteY1" fmla="*/ 57150 h 131819"/>
                <a:gd name="connsiteX2" fmla="*/ 316707 w 762000"/>
                <a:gd name="connsiteY2" fmla="*/ 104775 h 131819"/>
                <a:gd name="connsiteX3" fmla="*/ 554832 w 762000"/>
                <a:gd name="connsiteY3" fmla="*/ 130970 h 131819"/>
                <a:gd name="connsiteX4" fmla="*/ 762000 w 762000"/>
                <a:gd name="connsiteY4" fmla="*/ 64294 h 131819"/>
                <a:gd name="connsiteX0" fmla="*/ 0 w 661988"/>
                <a:gd name="connsiteY0" fmla="*/ 16668 h 148487"/>
                <a:gd name="connsiteX1" fmla="*/ 185738 w 661988"/>
                <a:gd name="connsiteY1" fmla="*/ 73818 h 148487"/>
                <a:gd name="connsiteX2" fmla="*/ 316707 w 661988"/>
                <a:gd name="connsiteY2" fmla="*/ 121443 h 148487"/>
                <a:gd name="connsiteX3" fmla="*/ 554832 w 661988"/>
                <a:gd name="connsiteY3" fmla="*/ 147638 h 148487"/>
                <a:gd name="connsiteX4" fmla="*/ 661988 w 661988"/>
                <a:gd name="connsiteY4" fmla="*/ 0 h 148487"/>
                <a:gd name="connsiteX0" fmla="*/ 0 w 776288"/>
                <a:gd name="connsiteY0" fmla="*/ 188118 h 319937"/>
                <a:gd name="connsiteX1" fmla="*/ 185738 w 776288"/>
                <a:gd name="connsiteY1" fmla="*/ 245268 h 319937"/>
                <a:gd name="connsiteX2" fmla="*/ 316707 w 776288"/>
                <a:gd name="connsiteY2" fmla="*/ 292893 h 319937"/>
                <a:gd name="connsiteX3" fmla="*/ 554832 w 776288"/>
                <a:gd name="connsiteY3" fmla="*/ 319088 h 319937"/>
                <a:gd name="connsiteX4" fmla="*/ 776288 w 776288"/>
                <a:gd name="connsiteY4" fmla="*/ 0 h 319937"/>
                <a:gd name="connsiteX0" fmla="*/ 0 w 890588"/>
                <a:gd name="connsiteY0" fmla="*/ 57149 h 188968"/>
                <a:gd name="connsiteX1" fmla="*/ 185738 w 890588"/>
                <a:gd name="connsiteY1" fmla="*/ 114299 h 188968"/>
                <a:gd name="connsiteX2" fmla="*/ 316707 w 890588"/>
                <a:gd name="connsiteY2" fmla="*/ 161924 h 188968"/>
                <a:gd name="connsiteX3" fmla="*/ 554832 w 890588"/>
                <a:gd name="connsiteY3" fmla="*/ 188119 h 188968"/>
                <a:gd name="connsiteX4" fmla="*/ 890588 w 890588"/>
                <a:gd name="connsiteY4" fmla="*/ 0 h 188968"/>
                <a:gd name="connsiteX0" fmla="*/ 0 w 890588"/>
                <a:gd name="connsiteY0" fmla="*/ 57149 h 188968"/>
                <a:gd name="connsiteX1" fmla="*/ 185738 w 890588"/>
                <a:gd name="connsiteY1" fmla="*/ 114299 h 188968"/>
                <a:gd name="connsiteX2" fmla="*/ 316707 w 890588"/>
                <a:gd name="connsiteY2" fmla="*/ 161924 h 188968"/>
                <a:gd name="connsiteX3" fmla="*/ 554832 w 890588"/>
                <a:gd name="connsiteY3" fmla="*/ 188119 h 188968"/>
                <a:gd name="connsiteX4" fmla="*/ 640557 w 890588"/>
                <a:gd name="connsiteY4" fmla="*/ 166686 h 188968"/>
                <a:gd name="connsiteX5" fmla="*/ 890588 w 890588"/>
                <a:gd name="connsiteY5" fmla="*/ 0 h 188968"/>
                <a:gd name="connsiteX0" fmla="*/ 0 w 792956"/>
                <a:gd name="connsiteY0" fmla="*/ 90487 h 222306"/>
                <a:gd name="connsiteX1" fmla="*/ 185738 w 792956"/>
                <a:gd name="connsiteY1" fmla="*/ 147637 h 222306"/>
                <a:gd name="connsiteX2" fmla="*/ 316707 w 792956"/>
                <a:gd name="connsiteY2" fmla="*/ 195262 h 222306"/>
                <a:gd name="connsiteX3" fmla="*/ 554832 w 792956"/>
                <a:gd name="connsiteY3" fmla="*/ 221457 h 222306"/>
                <a:gd name="connsiteX4" fmla="*/ 640557 w 792956"/>
                <a:gd name="connsiteY4" fmla="*/ 200024 h 222306"/>
                <a:gd name="connsiteX5" fmla="*/ 792956 w 792956"/>
                <a:gd name="connsiteY5" fmla="*/ 0 h 222306"/>
                <a:gd name="connsiteX0" fmla="*/ 0 w 792956"/>
                <a:gd name="connsiteY0" fmla="*/ 90487 h 222306"/>
                <a:gd name="connsiteX1" fmla="*/ 185738 w 792956"/>
                <a:gd name="connsiteY1" fmla="*/ 147637 h 222306"/>
                <a:gd name="connsiteX2" fmla="*/ 316707 w 792956"/>
                <a:gd name="connsiteY2" fmla="*/ 195262 h 222306"/>
                <a:gd name="connsiteX3" fmla="*/ 554832 w 792956"/>
                <a:gd name="connsiteY3" fmla="*/ 221457 h 222306"/>
                <a:gd name="connsiteX4" fmla="*/ 640557 w 792956"/>
                <a:gd name="connsiteY4" fmla="*/ 200024 h 222306"/>
                <a:gd name="connsiteX5" fmla="*/ 690563 w 792956"/>
                <a:gd name="connsiteY5" fmla="*/ 164306 h 222306"/>
                <a:gd name="connsiteX6" fmla="*/ 792956 w 792956"/>
                <a:gd name="connsiteY6" fmla="*/ 0 h 222306"/>
                <a:gd name="connsiteX0" fmla="*/ 0 w 740568"/>
                <a:gd name="connsiteY0" fmla="*/ 121443 h 253262"/>
                <a:gd name="connsiteX1" fmla="*/ 185738 w 740568"/>
                <a:gd name="connsiteY1" fmla="*/ 178593 h 253262"/>
                <a:gd name="connsiteX2" fmla="*/ 316707 w 740568"/>
                <a:gd name="connsiteY2" fmla="*/ 226218 h 253262"/>
                <a:gd name="connsiteX3" fmla="*/ 554832 w 740568"/>
                <a:gd name="connsiteY3" fmla="*/ 252413 h 253262"/>
                <a:gd name="connsiteX4" fmla="*/ 640557 w 740568"/>
                <a:gd name="connsiteY4" fmla="*/ 230980 h 253262"/>
                <a:gd name="connsiteX5" fmla="*/ 690563 w 740568"/>
                <a:gd name="connsiteY5" fmla="*/ 195262 h 253262"/>
                <a:gd name="connsiteX6" fmla="*/ 740568 w 740568"/>
                <a:gd name="connsiteY6" fmla="*/ 0 h 253262"/>
                <a:gd name="connsiteX0" fmla="*/ 0 w 740568"/>
                <a:gd name="connsiteY0" fmla="*/ 121443 h 253262"/>
                <a:gd name="connsiteX1" fmla="*/ 185738 w 740568"/>
                <a:gd name="connsiteY1" fmla="*/ 178593 h 253262"/>
                <a:gd name="connsiteX2" fmla="*/ 316707 w 740568"/>
                <a:gd name="connsiteY2" fmla="*/ 226218 h 253262"/>
                <a:gd name="connsiteX3" fmla="*/ 554832 w 740568"/>
                <a:gd name="connsiteY3" fmla="*/ 252413 h 253262"/>
                <a:gd name="connsiteX4" fmla="*/ 640557 w 740568"/>
                <a:gd name="connsiteY4" fmla="*/ 230980 h 253262"/>
                <a:gd name="connsiteX5" fmla="*/ 690563 w 740568"/>
                <a:gd name="connsiteY5" fmla="*/ 195262 h 253262"/>
                <a:gd name="connsiteX6" fmla="*/ 728663 w 740568"/>
                <a:gd name="connsiteY6" fmla="*/ 119062 h 253262"/>
                <a:gd name="connsiteX7" fmla="*/ 740568 w 740568"/>
                <a:gd name="connsiteY7" fmla="*/ 0 h 253262"/>
                <a:gd name="connsiteX0" fmla="*/ 0 w 1150143"/>
                <a:gd name="connsiteY0" fmla="*/ 235743 h 367562"/>
                <a:gd name="connsiteX1" fmla="*/ 185738 w 1150143"/>
                <a:gd name="connsiteY1" fmla="*/ 292893 h 367562"/>
                <a:gd name="connsiteX2" fmla="*/ 316707 w 1150143"/>
                <a:gd name="connsiteY2" fmla="*/ 340518 h 367562"/>
                <a:gd name="connsiteX3" fmla="*/ 554832 w 1150143"/>
                <a:gd name="connsiteY3" fmla="*/ 366713 h 367562"/>
                <a:gd name="connsiteX4" fmla="*/ 640557 w 1150143"/>
                <a:gd name="connsiteY4" fmla="*/ 345280 h 367562"/>
                <a:gd name="connsiteX5" fmla="*/ 690563 w 1150143"/>
                <a:gd name="connsiteY5" fmla="*/ 309562 h 367562"/>
                <a:gd name="connsiteX6" fmla="*/ 728663 w 1150143"/>
                <a:gd name="connsiteY6" fmla="*/ 233362 h 367562"/>
                <a:gd name="connsiteX7" fmla="*/ 1150143 w 1150143"/>
                <a:gd name="connsiteY7" fmla="*/ 0 h 367562"/>
                <a:gd name="connsiteX0" fmla="*/ 0 w 1150143"/>
                <a:gd name="connsiteY0" fmla="*/ 235743 h 367562"/>
                <a:gd name="connsiteX1" fmla="*/ 185738 w 1150143"/>
                <a:gd name="connsiteY1" fmla="*/ 292893 h 367562"/>
                <a:gd name="connsiteX2" fmla="*/ 316707 w 1150143"/>
                <a:gd name="connsiteY2" fmla="*/ 340518 h 367562"/>
                <a:gd name="connsiteX3" fmla="*/ 554832 w 1150143"/>
                <a:gd name="connsiteY3" fmla="*/ 366713 h 367562"/>
                <a:gd name="connsiteX4" fmla="*/ 640557 w 1150143"/>
                <a:gd name="connsiteY4" fmla="*/ 345280 h 367562"/>
                <a:gd name="connsiteX5" fmla="*/ 690563 w 1150143"/>
                <a:gd name="connsiteY5" fmla="*/ 309562 h 367562"/>
                <a:gd name="connsiteX6" fmla="*/ 728663 w 1150143"/>
                <a:gd name="connsiteY6" fmla="*/ 233362 h 367562"/>
                <a:gd name="connsiteX7" fmla="*/ 781050 w 1150143"/>
                <a:gd name="connsiteY7" fmla="*/ 235743 h 367562"/>
                <a:gd name="connsiteX8" fmla="*/ 1150143 w 1150143"/>
                <a:gd name="connsiteY8" fmla="*/ 0 h 367562"/>
                <a:gd name="connsiteX0" fmla="*/ 0 w 1171574"/>
                <a:gd name="connsiteY0" fmla="*/ 4883 h 136702"/>
                <a:gd name="connsiteX1" fmla="*/ 185738 w 1171574"/>
                <a:gd name="connsiteY1" fmla="*/ 62033 h 136702"/>
                <a:gd name="connsiteX2" fmla="*/ 316707 w 1171574"/>
                <a:gd name="connsiteY2" fmla="*/ 109658 h 136702"/>
                <a:gd name="connsiteX3" fmla="*/ 554832 w 1171574"/>
                <a:gd name="connsiteY3" fmla="*/ 135853 h 136702"/>
                <a:gd name="connsiteX4" fmla="*/ 640557 w 1171574"/>
                <a:gd name="connsiteY4" fmla="*/ 114420 h 136702"/>
                <a:gd name="connsiteX5" fmla="*/ 690563 w 1171574"/>
                <a:gd name="connsiteY5" fmla="*/ 78702 h 136702"/>
                <a:gd name="connsiteX6" fmla="*/ 728663 w 1171574"/>
                <a:gd name="connsiteY6" fmla="*/ 2502 h 136702"/>
                <a:gd name="connsiteX7" fmla="*/ 781050 w 1171574"/>
                <a:gd name="connsiteY7" fmla="*/ 4883 h 136702"/>
                <a:gd name="connsiteX8" fmla="*/ 1171574 w 1171574"/>
                <a:gd name="connsiteY8" fmla="*/ 133471 h 136702"/>
                <a:gd name="connsiteX0" fmla="*/ 0 w 1171574"/>
                <a:gd name="connsiteY0" fmla="*/ 4883 h 136702"/>
                <a:gd name="connsiteX1" fmla="*/ 185738 w 1171574"/>
                <a:gd name="connsiteY1" fmla="*/ 62033 h 136702"/>
                <a:gd name="connsiteX2" fmla="*/ 316707 w 1171574"/>
                <a:gd name="connsiteY2" fmla="*/ 109658 h 136702"/>
                <a:gd name="connsiteX3" fmla="*/ 554832 w 1171574"/>
                <a:gd name="connsiteY3" fmla="*/ 135853 h 136702"/>
                <a:gd name="connsiteX4" fmla="*/ 640557 w 1171574"/>
                <a:gd name="connsiteY4" fmla="*/ 114420 h 136702"/>
                <a:gd name="connsiteX5" fmla="*/ 690563 w 1171574"/>
                <a:gd name="connsiteY5" fmla="*/ 78702 h 136702"/>
                <a:gd name="connsiteX6" fmla="*/ 728663 w 1171574"/>
                <a:gd name="connsiteY6" fmla="*/ 2502 h 136702"/>
                <a:gd name="connsiteX7" fmla="*/ 781050 w 1171574"/>
                <a:gd name="connsiteY7" fmla="*/ 4883 h 136702"/>
                <a:gd name="connsiteX8" fmla="*/ 812006 w 1171574"/>
                <a:gd name="connsiteY8" fmla="*/ 38220 h 136702"/>
                <a:gd name="connsiteX9" fmla="*/ 1171574 w 1171574"/>
                <a:gd name="connsiteY9" fmla="*/ 133471 h 136702"/>
                <a:gd name="connsiteX0" fmla="*/ 0 w 1107280"/>
                <a:gd name="connsiteY0" fmla="*/ 4883 h 293015"/>
                <a:gd name="connsiteX1" fmla="*/ 185738 w 1107280"/>
                <a:gd name="connsiteY1" fmla="*/ 62033 h 293015"/>
                <a:gd name="connsiteX2" fmla="*/ 316707 w 1107280"/>
                <a:gd name="connsiteY2" fmla="*/ 109658 h 293015"/>
                <a:gd name="connsiteX3" fmla="*/ 554832 w 1107280"/>
                <a:gd name="connsiteY3" fmla="*/ 135853 h 293015"/>
                <a:gd name="connsiteX4" fmla="*/ 640557 w 1107280"/>
                <a:gd name="connsiteY4" fmla="*/ 114420 h 293015"/>
                <a:gd name="connsiteX5" fmla="*/ 690563 w 1107280"/>
                <a:gd name="connsiteY5" fmla="*/ 78702 h 293015"/>
                <a:gd name="connsiteX6" fmla="*/ 728663 w 1107280"/>
                <a:gd name="connsiteY6" fmla="*/ 2502 h 293015"/>
                <a:gd name="connsiteX7" fmla="*/ 781050 w 1107280"/>
                <a:gd name="connsiteY7" fmla="*/ 4883 h 293015"/>
                <a:gd name="connsiteX8" fmla="*/ 812006 w 1107280"/>
                <a:gd name="connsiteY8" fmla="*/ 38220 h 293015"/>
                <a:gd name="connsiteX9" fmla="*/ 1107280 w 1107280"/>
                <a:gd name="connsiteY9" fmla="*/ 293015 h 293015"/>
                <a:gd name="connsiteX0" fmla="*/ 0 w 1107280"/>
                <a:gd name="connsiteY0" fmla="*/ 4883 h 293015"/>
                <a:gd name="connsiteX1" fmla="*/ 185738 w 1107280"/>
                <a:gd name="connsiteY1" fmla="*/ 62033 h 293015"/>
                <a:gd name="connsiteX2" fmla="*/ 316707 w 1107280"/>
                <a:gd name="connsiteY2" fmla="*/ 109658 h 293015"/>
                <a:gd name="connsiteX3" fmla="*/ 554832 w 1107280"/>
                <a:gd name="connsiteY3" fmla="*/ 135853 h 293015"/>
                <a:gd name="connsiteX4" fmla="*/ 640557 w 1107280"/>
                <a:gd name="connsiteY4" fmla="*/ 114420 h 293015"/>
                <a:gd name="connsiteX5" fmla="*/ 690563 w 1107280"/>
                <a:gd name="connsiteY5" fmla="*/ 78702 h 293015"/>
                <a:gd name="connsiteX6" fmla="*/ 728663 w 1107280"/>
                <a:gd name="connsiteY6" fmla="*/ 2502 h 293015"/>
                <a:gd name="connsiteX7" fmla="*/ 781050 w 1107280"/>
                <a:gd name="connsiteY7" fmla="*/ 4883 h 293015"/>
                <a:gd name="connsiteX8" fmla="*/ 812006 w 1107280"/>
                <a:gd name="connsiteY8" fmla="*/ 38220 h 293015"/>
                <a:gd name="connsiteX9" fmla="*/ 873918 w 1107280"/>
                <a:gd name="connsiteY9" fmla="*/ 62033 h 293015"/>
                <a:gd name="connsiteX10" fmla="*/ 1107280 w 1107280"/>
                <a:gd name="connsiteY10" fmla="*/ 293015 h 293015"/>
                <a:gd name="connsiteX0" fmla="*/ 0 w 873918"/>
                <a:gd name="connsiteY0" fmla="*/ 4883 h 726402"/>
                <a:gd name="connsiteX1" fmla="*/ 185738 w 873918"/>
                <a:gd name="connsiteY1" fmla="*/ 62033 h 726402"/>
                <a:gd name="connsiteX2" fmla="*/ 316707 w 873918"/>
                <a:gd name="connsiteY2" fmla="*/ 109658 h 726402"/>
                <a:gd name="connsiteX3" fmla="*/ 554832 w 873918"/>
                <a:gd name="connsiteY3" fmla="*/ 135853 h 726402"/>
                <a:gd name="connsiteX4" fmla="*/ 640557 w 873918"/>
                <a:gd name="connsiteY4" fmla="*/ 114420 h 726402"/>
                <a:gd name="connsiteX5" fmla="*/ 690563 w 873918"/>
                <a:gd name="connsiteY5" fmla="*/ 78702 h 726402"/>
                <a:gd name="connsiteX6" fmla="*/ 728663 w 873918"/>
                <a:gd name="connsiteY6" fmla="*/ 2502 h 726402"/>
                <a:gd name="connsiteX7" fmla="*/ 781050 w 873918"/>
                <a:gd name="connsiteY7" fmla="*/ 4883 h 726402"/>
                <a:gd name="connsiteX8" fmla="*/ 812006 w 873918"/>
                <a:gd name="connsiteY8" fmla="*/ 38220 h 726402"/>
                <a:gd name="connsiteX9" fmla="*/ 873918 w 873918"/>
                <a:gd name="connsiteY9" fmla="*/ 62033 h 726402"/>
                <a:gd name="connsiteX10" fmla="*/ 873918 w 873918"/>
                <a:gd name="connsiteY10" fmla="*/ 726402 h 726402"/>
                <a:gd name="connsiteX0" fmla="*/ 0 w 873918"/>
                <a:gd name="connsiteY0" fmla="*/ 4883 h 726402"/>
                <a:gd name="connsiteX1" fmla="*/ 185738 w 873918"/>
                <a:gd name="connsiteY1" fmla="*/ 62033 h 726402"/>
                <a:gd name="connsiteX2" fmla="*/ 316707 w 873918"/>
                <a:gd name="connsiteY2" fmla="*/ 109658 h 726402"/>
                <a:gd name="connsiteX3" fmla="*/ 554832 w 873918"/>
                <a:gd name="connsiteY3" fmla="*/ 135853 h 726402"/>
                <a:gd name="connsiteX4" fmla="*/ 640557 w 873918"/>
                <a:gd name="connsiteY4" fmla="*/ 114420 h 726402"/>
                <a:gd name="connsiteX5" fmla="*/ 690563 w 873918"/>
                <a:gd name="connsiteY5" fmla="*/ 78702 h 726402"/>
                <a:gd name="connsiteX6" fmla="*/ 728663 w 873918"/>
                <a:gd name="connsiteY6" fmla="*/ 2502 h 726402"/>
                <a:gd name="connsiteX7" fmla="*/ 781050 w 873918"/>
                <a:gd name="connsiteY7" fmla="*/ 4883 h 726402"/>
                <a:gd name="connsiteX8" fmla="*/ 812006 w 873918"/>
                <a:gd name="connsiteY8" fmla="*/ 38220 h 726402"/>
                <a:gd name="connsiteX9" fmla="*/ 873918 w 873918"/>
                <a:gd name="connsiteY9" fmla="*/ 62033 h 726402"/>
                <a:gd name="connsiteX10" fmla="*/ 852487 w 873918"/>
                <a:gd name="connsiteY10" fmla="*/ 121563 h 726402"/>
                <a:gd name="connsiteX11" fmla="*/ 873918 w 873918"/>
                <a:gd name="connsiteY11" fmla="*/ 726402 h 726402"/>
                <a:gd name="connsiteX0" fmla="*/ 0 w 873918"/>
                <a:gd name="connsiteY0" fmla="*/ 4883 h 726402"/>
                <a:gd name="connsiteX1" fmla="*/ 185738 w 873918"/>
                <a:gd name="connsiteY1" fmla="*/ 62033 h 726402"/>
                <a:gd name="connsiteX2" fmla="*/ 316707 w 873918"/>
                <a:gd name="connsiteY2" fmla="*/ 109658 h 726402"/>
                <a:gd name="connsiteX3" fmla="*/ 554832 w 873918"/>
                <a:gd name="connsiteY3" fmla="*/ 135853 h 726402"/>
                <a:gd name="connsiteX4" fmla="*/ 640557 w 873918"/>
                <a:gd name="connsiteY4" fmla="*/ 114420 h 726402"/>
                <a:gd name="connsiteX5" fmla="*/ 690563 w 873918"/>
                <a:gd name="connsiteY5" fmla="*/ 78702 h 726402"/>
                <a:gd name="connsiteX6" fmla="*/ 728663 w 873918"/>
                <a:gd name="connsiteY6" fmla="*/ 2502 h 726402"/>
                <a:gd name="connsiteX7" fmla="*/ 781050 w 873918"/>
                <a:gd name="connsiteY7" fmla="*/ 4883 h 726402"/>
                <a:gd name="connsiteX8" fmla="*/ 812006 w 873918"/>
                <a:gd name="connsiteY8" fmla="*/ 38220 h 726402"/>
                <a:gd name="connsiteX9" fmla="*/ 873918 w 873918"/>
                <a:gd name="connsiteY9" fmla="*/ 62033 h 726402"/>
                <a:gd name="connsiteX10" fmla="*/ 852487 w 873918"/>
                <a:gd name="connsiteY10" fmla="*/ 121563 h 726402"/>
                <a:gd name="connsiteX11" fmla="*/ 812006 w 873918"/>
                <a:gd name="connsiteY11" fmla="*/ 197763 h 726402"/>
                <a:gd name="connsiteX12" fmla="*/ 873918 w 873918"/>
                <a:gd name="connsiteY12" fmla="*/ 726402 h 726402"/>
                <a:gd name="connsiteX0" fmla="*/ 0 w 873918"/>
                <a:gd name="connsiteY0" fmla="*/ 4883 h 814509"/>
                <a:gd name="connsiteX1" fmla="*/ 185738 w 873918"/>
                <a:gd name="connsiteY1" fmla="*/ 62033 h 814509"/>
                <a:gd name="connsiteX2" fmla="*/ 316707 w 873918"/>
                <a:gd name="connsiteY2" fmla="*/ 109658 h 814509"/>
                <a:gd name="connsiteX3" fmla="*/ 554832 w 873918"/>
                <a:gd name="connsiteY3" fmla="*/ 135853 h 814509"/>
                <a:gd name="connsiteX4" fmla="*/ 640557 w 873918"/>
                <a:gd name="connsiteY4" fmla="*/ 114420 h 814509"/>
                <a:gd name="connsiteX5" fmla="*/ 690563 w 873918"/>
                <a:gd name="connsiteY5" fmla="*/ 78702 h 814509"/>
                <a:gd name="connsiteX6" fmla="*/ 728663 w 873918"/>
                <a:gd name="connsiteY6" fmla="*/ 2502 h 814509"/>
                <a:gd name="connsiteX7" fmla="*/ 781050 w 873918"/>
                <a:gd name="connsiteY7" fmla="*/ 4883 h 814509"/>
                <a:gd name="connsiteX8" fmla="*/ 812006 w 873918"/>
                <a:gd name="connsiteY8" fmla="*/ 38220 h 814509"/>
                <a:gd name="connsiteX9" fmla="*/ 873918 w 873918"/>
                <a:gd name="connsiteY9" fmla="*/ 62033 h 814509"/>
                <a:gd name="connsiteX10" fmla="*/ 852487 w 873918"/>
                <a:gd name="connsiteY10" fmla="*/ 121563 h 814509"/>
                <a:gd name="connsiteX11" fmla="*/ 812006 w 873918"/>
                <a:gd name="connsiteY11" fmla="*/ 197763 h 814509"/>
                <a:gd name="connsiteX12" fmla="*/ 769143 w 873918"/>
                <a:gd name="connsiteY12" fmla="*/ 814509 h 814509"/>
                <a:gd name="connsiteX0" fmla="*/ 0 w 873918"/>
                <a:gd name="connsiteY0" fmla="*/ 4883 h 814509"/>
                <a:gd name="connsiteX1" fmla="*/ 185738 w 873918"/>
                <a:gd name="connsiteY1" fmla="*/ 62033 h 814509"/>
                <a:gd name="connsiteX2" fmla="*/ 316707 w 873918"/>
                <a:gd name="connsiteY2" fmla="*/ 109658 h 814509"/>
                <a:gd name="connsiteX3" fmla="*/ 554832 w 873918"/>
                <a:gd name="connsiteY3" fmla="*/ 135853 h 814509"/>
                <a:gd name="connsiteX4" fmla="*/ 640557 w 873918"/>
                <a:gd name="connsiteY4" fmla="*/ 114420 h 814509"/>
                <a:gd name="connsiteX5" fmla="*/ 690563 w 873918"/>
                <a:gd name="connsiteY5" fmla="*/ 78702 h 814509"/>
                <a:gd name="connsiteX6" fmla="*/ 728663 w 873918"/>
                <a:gd name="connsiteY6" fmla="*/ 2502 h 814509"/>
                <a:gd name="connsiteX7" fmla="*/ 781050 w 873918"/>
                <a:gd name="connsiteY7" fmla="*/ 4883 h 814509"/>
                <a:gd name="connsiteX8" fmla="*/ 812006 w 873918"/>
                <a:gd name="connsiteY8" fmla="*/ 38220 h 814509"/>
                <a:gd name="connsiteX9" fmla="*/ 873918 w 873918"/>
                <a:gd name="connsiteY9" fmla="*/ 62033 h 814509"/>
                <a:gd name="connsiteX10" fmla="*/ 852487 w 873918"/>
                <a:gd name="connsiteY10" fmla="*/ 121563 h 814509"/>
                <a:gd name="connsiteX11" fmla="*/ 812006 w 873918"/>
                <a:gd name="connsiteY11" fmla="*/ 197763 h 814509"/>
                <a:gd name="connsiteX12" fmla="*/ 750093 w 873918"/>
                <a:gd name="connsiteY12" fmla="*/ 443032 h 814509"/>
                <a:gd name="connsiteX13" fmla="*/ 769143 w 873918"/>
                <a:gd name="connsiteY13" fmla="*/ 814509 h 814509"/>
                <a:gd name="connsiteX0" fmla="*/ 0 w 983456"/>
                <a:gd name="connsiteY0" fmla="*/ 4883 h 850228"/>
                <a:gd name="connsiteX1" fmla="*/ 185738 w 983456"/>
                <a:gd name="connsiteY1" fmla="*/ 62033 h 850228"/>
                <a:gd name="connsiteX2" fmla="*/ 316707 w 983456"/>
                <a:gd name="connsiteY2" fmla="*/ 109658 h 850228"/>
                <a:gd name="connsiteX3" fmla="*/ 554832 w 983456"/>
                <a:gd name="connsiteY3" fmla="*/ 135853 h 850228"/>
                <a:gd name="connsiteX4" fmla="*/ 640557 w 983456"/>
                <a:gd name="connsiteY4" fmla="*/ 114420 h 850228"/>
                <a:gd name="connsiteX5" fmla="*/ 690563 w 983456"/>
                <a:gd name="connsiteY5" fmla="*/ 78702 h 850228"/>
                <a:gd name="connsiteX6" fmla="*/ 728663 w 983456"/>
                <a:gd name="connsiteY6" fmla="*/ 2502 h 850228"/>
                <a:gd name="connsiteX7" fmla="*/ 781050 w 983456"/>
                <a:gd name="connsiteY7" fmla="*/ 4883 h 850228"/>
                <a:gd name="connsiteX8" fmla="*/ 812006 w 983456"/>
                <a:gd name="connsiteY8" fmla="*/ 38220 h 850228"/>
                <a:gd name="connsiteX9" fmla="*/ 873918 w 983456"/>
                <a:gd name="connsiteY9" fmla="*/ 62033 h 850228"/>
                <a:gd name="connsiteX10" fmla="*/ 852487 w 983456"/>
                <a:gd name="connsiteY10" fmla="*/ 121563 h 850228"/>
                <a:gd name="connsiteX11" fmla="*/ 812006 w 983456"/>
                <a:gd name="connsiteY11" fmla="*/ 197763 h 850228"/>
                <a:gd name="connsiteX12" fmla="*/ 750093 w 983456"/>
                <a:gd name="connsiteY12" fmla="*/ 443032 h 850228"/>
                <a:gd name="connsiteX13" fmla="*/ 983456 w 983456"/>
                <a:gd name="connsiteY13" fmla="*/ 850228 h 850228"/>
                <a:gd name="connsiteX0" fmla="*/ 0 w 983456"/>
                <a:gd name="connsiteY0" fmla="*/ 4883 h 850228"/>
                <a:gd name="connsiteX1" fmla="*/ 185738 w 983456"/>
                <a:gd name="connsiteY1" fmla="*/ 62033 h 850228"/>
                <a:gd name="connsiteX2" fmla="*/ 316707 w 983456"/>
                <a:gd name="connsiteY2" fmla="*/ 109658 h 850228"/>
                <a:gd name="connsiteX3" fmla="*/ 554832 w 983456"/>
                <a:gd name="connsiteY3" fmla="*/ 135853 h 850228"/>
                <a:gd name="connsiteX4" fmla="*/ 640557 w 983456"/>
                <a:gd name="connsiteY4" fmla="*/ 114420 h 850228"/>
                <a:gd name="connsiteX5" fmla="*/ 690563 w 983456"/>
                <a:gd name="connsiteY5" fmla="*/ 78702 h 850228"/>
                <a:gd name="connsiteX6" fmla="*/ 728663 w 983456"/>
                <a:gd name="connsiteY6" fmla="*/ 2502 h 850228"/>
                <a:gd name="connsiteX7" fmla="*/ 781050 w 983456"/>
                <a:gd name="connsiteY7" fmla="*/ 4883 h 850228"/>
                <a:gd name="connsiteX8" fmla="*/ 812006 w 983456"/>
                <a:gd name="connsiteY8" fmla="*/ 38220 h 850228"/>
                <a:gd name="connsiteX9" fmla="*/ 873918 w 983456"/>
                <a:gd name="connsiteY9" fmla="*/ 62033 h 850228"/>
                <a:gd name="connsiteX10" fmla="*/ 852487 w 983456"/>
                <a:gd name="connsiteY10" fmla="*/ 121563 h 850228"/>
                <a:gd name="connsiteX11" fmla="*/ 812006 w 983456"/>
                <a:gd name="connsiteY11" fmla="*/ 197763 h 850228"/>
                <a:gd name="connsiteX12" fmla="*/ 750093 w 983456"/>
                <a:gd name="connsiteY12" fmla="*/ 443032 h 850228"/>
                <a:gd name="connsiteX13" fmla="*/ 897731 w 983456"/>
                <a:gd name="connsiteY13" fmla="*/ 583525 h 850228"/>
                <a:gd name="connsiteX14" fmla="*/ 983456 w 983456"/>
                <a:gd name="connsiteY14" fmla="*/ 850228 h 850228"/>
                <a:gd name="connsiteX0" fmla="*/ 0 w 1169193"/>
                <a:gd name="connsiteY0" fmla="*/ 4883 h 1002628"/>
                <a:gd name="connsiteX1" fmla="*/ 185738 w 1169193"/>
                <a:gd name="connsiteY1" fmla="*/ 62033 h 1002628"/>
                <a:gd name="connsiteX2" fmla="*/ 316707 w 1169193"/>
                <a:gd name="connsiteY2" fmla="*/ 109658 h 1002628"/>
                <a:gd name="connsiteX3" fmla="*/ 554832 w 1169193"/>
                <a:gd name="connsiteY3" fmla="*/ 135853 h 1002628"/>
                <a:gd name="connsiteX4" fmla="*/ 640557 w 1169193"/>
                <a:gd name="connsiteY4" fmla="*/ 114420 h 1002628"/>
                <a:gd name="connsiteX5" fmla="*/ 690563 w 1169193"/>
                <a:gd name="connsiteY5" fmla="*/ 78702 h 1002628"/>
                <a:gd name="connsiteX6" fmla="*/ 728663 w 1169193"/>
                <a:gd name="connsiteY6" fmla="*/ 2502 h 1002628"/>
                <a:gd name="connsiteX7" fmla="*/ 781050 w 1169193"/>
                <a:gd name="connsiteY7" fmla="*/ 4883 h 1002628"/>
                <a:gd name="connsiteX8" fmla="*/ 812006 w 1169193"/>
                <a:gd name="connsiteY8" fmla="*/ 38220 h 1002628"/>
                <a:gd name="connsiteX9" fmla="*/ 873918 w 1169193"/>
                <a:gd name="connsiteY9" fmla="*/ 62033 h 1002628"/>
                <a:gd name="connsiteX10" fmla="*/ 852487 w 1169193"/>
                <a:gd name="connsiteY10" fmla="*/ 121563 h 1002628"/>
                <a:gd name="connsiteX11" fmla="*/ 812006 w 1169193"/>
                <a:gd name="connsiteY11" fmla="*/ 197763 h 1002628"/>
                <a:gd name="connsiteX12" fmla="*/ 750093 w 1169193"/>
                <a:gd name="connsiteY12" fmla="*/ 443032 h 1002628"/>
                <a:gd name="connsiteX13" fmla="*/ 897731 w 1169193"/>
                <a:gd name="connsiteY13" fmla="*/ 583525 h 1002628"/>
                <a:gd name="connsiteX14" fmla="*/ 1169193 w 1169193"/>
                <a:gd name="connsiteY14" fmla="*/ 1002628 h 1002628"/>
                <a:gd name="connsiteX0" fmla="*/ 0 w 1169193"/>
                <a:gd name="connsiteY0" fmla="*/ 4883 h 1002628"/>
                <a:gd name="connsiteX1" fmla="*/ 185738 w 1169193"/>
                <a:gd name="connsiteY1" fmla="*/ 62033 h 1002628"/>
                <a:gd name="connsiteX2" fmla="*/ 316707 w 1169193"/>
                <a:gd name="connsiteY2" fmla="*/ 109658 h 1002628"/>
                <a:gd name="connsiteX3" fmla="*/ 554832 w 1169193"/>
                <a:gd name="connsiteY3" fmla="*/ 135853 h 1002628"/>
                <a:gd name="connsiteX4" fmla="*/ 640557 w 1169193"/>
                <a:gd name="connsiteY4" fmla="*/ 114420 h 1002628"/>
                <a:gd name="connsiteX5" fmla="*/ 690563 w 1169193"/>
                <a:gd name="connsiteY5" fmla="*/ 78702 h 1002628"/>
                <a:gd name="connsiteX6" fmla="*/ 728663 w 1169193"/>
                <a:gd name="connsiteY6" fmla="*/ 2502 h 1002628"/>
                <a:gd name="connsiteX7" fmla="*/ 781050 w 1169193"/>
                <a:gd name="connsiteY7" fmla="*/ 4883 h 1002628"/>
                <a:gd name="connsiteX8" fmla="*/ 812006 w 1169193"/>
                <a:gd name="connsiteY8" fmla="*/ 38220 h 1002628"/>
                <a:gd name="connsiteX9" fmla="*/ 873918 w 1169193"/>
                <a:gd name="connsiteY9" fmla="*/ 62033 h 1002628"/>
                <a:gd name="connsiteX10" fmla="*/ 852487 w 1169193"/>
                <a:gd name="connsiteY10" fmla="*/ 121563 h 1002628"/>
                <a:gd name="connsiteX11" fmla="*/ 812006 w 1169193"/>
                <a:gd name="connsiteY11" fmla="*/ 197763 h 1002628"/>
                <a:gd name="connsiteX12" fmla="*/ 750093 w 1169193"/>
                <a:gd name="connsiteY12" fmla="*/ 443032 h 1002628"/>
                <a:gd name="connsiteX13" fmla="*/ 897731 w 1169193"/>
                <a:gd name="connsiteY13" fmla="*/ 583525 h 1002628"/>
                <a:gd name="connsiteX14" fmla="*/ 1016793 w 1169193"/>
                <a:gd name="connsiteY14" fmla="*/ 700206 h 1002628"/>
                <a:gd name="connsiteX15" fmla="*/ 1169193 w 1169193"/>
                <a:gd name="connsiteY15" fmla="*/ 1002628 h 1002628"/>
                <a:gd name="connsiteX0" fmla="*/ 0 w 1016793"/>
                <a:gd name="connsiteY0" fmla="*/ 4883 h 1226466"/>
                <a:gd name="connsiteX1" fmla="*/ 185738 w 1016793"/>
                <a:gd name="connsiteY1" fmla="*/ 62033 h 1226466"/>
                <a:gd name="connsiteX2" fmla="*/ 316707 w 1016793"/>
                <a:gd name="connsiteY2" fmla="*/ 109658 h 1226466"/>
                <a:gd name="connsiteX3" fmla="*/ 554832 w 1016793"/>
                <a:gd name="connsiteY3" fmla="*/ 135853 h 1226466"/>
                <a:gd name="connsiteX4" fmla="*/ 640557 w 1016793"/>
                <a:gd name="connsiteY4" fmla="*/ 114420 h 1226466"/>
                <a:gd name="connsiteX5" fmla="*/ 690563 w 1016793"/>
                <a:gd name="connsiteY5" fmla="*/ 78702 h 1226466"/>
                <a:gd name="connsiteX6" fmla="*/ 728663 w 1016793"/>
                <a:gd name="connsiteY6" fmla="*/ 2502 h 1226466"/>
                <a:gd name="connsiteX7" fmla="*/ 781050 w 1016793"/>
                <a:gd name="connsiteY7" fmla="*/ 4883 h 1226466"/>
                <a:gd name="connsiteX8" fmla="*/ 812006 w 1016793"/>
                <a:gd name="connsiteY8" fmla="*/ 38220 h 1226466"/>
                <a:gd name="connsiteX9" fmla="*/ 873918 w 1016793"/>
                <a:gd name="connsiteY9" fmla="*/ 62033 h 1226466"/>
                <a:gd name="connsiteX10" fmla="*/ 852487 w 1016793"/>
                <a:gd name="connsiteY10" fmla="*/ 121563 h 1226466"/>
                <a:gd name="connsiteX11" fmla="*/ 812006 w 1016793"/>
                <a:gd name="connsiteY11" fmla="*/ 197763 h 1226466"/>
                <a:gd name="connsiteX12" fmla="*/ 750093 w 1016793"/>
                <a:gd name="connsiteY12" fmla="*/ 443032 h 1226466"/>
                <a:gd name="connsiteX13" fmla="*/ 897731 w 1016793"/>
                <a:gd name="connsiteY13" fmla="*/ 583525 h 1226466"/>
                <a:gd name="connsiteX14" fmla="*/ 1016793 w 1016793"/>
                <a:gd name="connsiteY14" fmla="*/ 700206 h 1226466"/>
                <a:gd name="connsiteX15" fmla="*/ 828675 w 1016793"/>
                <a:gd name="connsiteY15" fmla="*/ 1226466 h 1226466"/>
                <a:gd name="connsiteX0" fmla="*/ 0 w 1016793"/>
                <a:gd name="connsiteY0" fmla="*/ 4883 h 1226466"/>
                <a:gd name="connsiteX1" fmla="*/ 185738 w 1016793"/>
                <a:gd name="connsiteY1" fmla="*/ 62033 h 1226466"/>
                <a:gd name="connsiteX2" fmla="*/ 316707 w 1016793"/>
                <a:gd name="connsiteY2" fmla="*/ 109658 h 1226466"/>
                <a:gd name="connsiteX3" fmla="*/ 554832 w 1016793"/>
                <a:gd name="connsiteY3" fmla="*/ 135853 h 1226466"/>
                <a:gd name="connsiteX4" fmla="*/ 640557 w 1016793"/>
                <a:gd name="connsiteY4" fmla="*/ 114420 h 1226466"/>
                <a:gd name="connsiteX5" fmla="*/ 690563 w 1016793"/>
                <a:gd name="connsiteY5" fmla="*/ 78702 h 1226466"/>
                <a:gd name="connsiteX6" fmla="*/ 728663 w 1016793"/>
                <a:gd name="connsiteY6" fmla="*/ 2502 h 1226466"/>
                <a:gd name="connsiteX7" fmla="*/ 781050 w 1016793"/>
                <a:gd name="connsiteY7" fmla="*/ 4883 h 1226466"/>
                <a:gd name="connsiteX8" fmla="*/ 812006 w 1016793"/>
                <a:gd name="connsiteY8" fmla="*/ 38220 h 1226466"/>
                <a:gd name="connsiteX9" fmla="*/ 873918 w 1016793"/>
                <a:gd name="connsiteY9" fmla="*/ 62033 h 1226466"/>
                <a:gd name="connsiteX10" fmla="*/ 852487 w 1016793"/>
                <a:gd name="connsiteY10" fmla="*/ 121563 h 1226466"/>
                <a:gd name="connsiteX11" fmla="*/ 812006 w 1016793"/>
                <a:gd name="connsiteY11" fmla="*/ 197763 h 1226466"/>
                <a:gd name="connsiteX12" fmla="*/ 750093 w 1016793"/>
                <a:gd name="connsiteY12" fmla="*/ 443032 h 1226466"/>
                <a:gd name="connsiteX13" fmla="*/ 897731 w 1016793"/>
                <a:gd name="connsiteY13" fmla="*/ 583525 h 1226466"/>
                <a:gd name="connsiteX14" fmla="*/ 1016793 w 1016793"/>
                <a:gd name="connsiteY14" fmla="*/ 700206 h 1226466"/>
                <a:gd name="connsiteX15" fmla="*/ 940593 w 1016793"/>
                <a:gd name="connsiteY15" fmla="*/ 838318 h 1226466"/>
                <a:gd name="connsiteX16" fmla="*/ 828675 w 1016793"/>
                <a:gd name="connsiteY16" fmla="*/ 1226466 h 1226466"/>
                <a:gd name="connsiteX0" fmla="*/ 0 w 1016793"/>
                <a:gd name="connsiteY0" fmla="*/ 4883 h 1500310"/>
                <a:gd name="connsiteX1" fmla="*/ 185738 w 1016793"/>
                <a:gd name="connsiteY1" fmla="*/ 62033 h 1500310"/>
                <a:gd name="connsiteX2" fmla="*/ 316707 w 1016793"/>
                <a:gd name="connsiteY2" fmla="*/ 109658 h 1500310"/>
                <a:gd name="connsiteX3" fmla="*/ 554832 w 1016793"/>
                <a:gd name="connsiteY3" fmla="*/ 135853 h 1500310"/>
                <a:gd name="connsiteX4" fmla="*/ 640557 w 1016793"/>
                <a:gd name="connsiteY4" fmla="*/ 114420 h 1500310"/>
                <a:gd name="connsiteX5" fmla="*/ 690563 w 1016793"/>
                <a:gd name="connsiteY5" fmla="*/ 78702 h 1500310"/>
                <a:gd name="connsiteX6" fmla="*/ 728663 w 1016793"/>
                <a:gd name="connsiteY6" fmla="*/ 2502 h 1500310"/>
                <a:gd name="connsiteX7" fmla="*/ 781050 w 1016793"/>
                <a:gd name="connsiteY7" fmla="*/ 4883 h 1500310"/>
                <a:gd name="connsiteX8" fmla="*/ 812006 w 1016793"/>
                <a:gd name="connsiteY8" fmla="*/ 38220 h 1500310"/>
                <a:gd name="connsiteX9" fmla="*/ 873918 w 1016793"/>
                <a:gd name="connsiteY9" fmla="*/ 62033 h 1500310"/>
                <a:gd name="connsiteX10" fmla="*/ 852487 w 1016793"/>
                <a:gd name="connsiteY10" fmla="*/ 121563 h 1500310"/>
                <a:gd name="connsiteX11" fmla="*/ 812006 w 1016793"/>
                <a:gd name="connsiteY11" fmla="*/ 197763 h 1500310"/>
                <a:gd name="connsiteX12" fmla="*/ 750093 w 1016793"/>
                <a:gd name="connsiteY12" fmla="*/ 443032 h 1500310"/>
                <a:gd name="connsiteX13" fmla="*/ 897731 w 1016793"/>
                <a:gd name="connsiteY13" fmla="*/ 583525 h 1500310"/>
                <a:gd name="connsiteX14" fmla="*/ 1016793 w 1016793"/>
                <a:gd name="connsiteY14" fmla="*/ 700206 h 1500310"/>
                <a:gd name="connsiteX15" fmla="*/ 940593 w 1016793"/>
                <a:gd name="connsiteY15" fmla="*/ 838318 h 1500310"/>
                <a:gd name="connsiteX16" fmla="*/ 740568 w 1016793"/>
                <a:gd name="connsiteY16" fmla="*/ 1500310 h 1500310"/>
                <a:gd name="connsiteX0" fmla="*/ 0 w 1016793"/>
                <a:gd name="connsiteY0" fmla="*/ 4883 h 1500310"/>
                <a:gd name="connsiteX1" fmla="*/ 185738 w 1016793"/>
                <a:gd name="connsiteY1" fmla="*/ 62033 h 1500310"/>
                <a:gd name="connsiteX2" fmla="*/ 316707 w 1016793"/>
                <a:gd name="connsiteY2" fmla="*/ 109658 h 1500310"/>
                <a:gd name="connsiteX3" fmla="*/ 554832 w 1016793"/>
                <a:gd name="connsiteY3" fmla="*/ 135853 h 1500310"/>
                <a:gd name="connsiteX4" fmla="*/ 640557 w 1016793"/>
                <a:gd name="connsiteY4" fmla="*/ 114420 h 1500310"/>
                <a:gd name="connsiteX5" fmla="*/ 690563 w 1016793"/>
                <a:gd name="connsiteY5" fmla="*/ 78702 h 1500310"/>
                <a:gd name="connsiteX6" fmla="*/ 728663 w 1016793"/>
                <a:gd name="connsiteY6" fmla="*/ 2502 h 1500310"/>
                <a:gd name="connsiteX7" fmla="*/ 781050 w 1016793"/>
                <a:gd name="connsiteY7" fmla="*/ 4883 h 1500310"/>
                <a:gd name="connsiteX8" fmla="*/ 812006 w 1016793"/>
                <a:gd name="connsiteY8" fmla="*/ 38220 h 1500310"/>
                <a:gd name="connsiteX9" fmla="*/ 873918 w 1016793"/>
                <a:gd name="connsiteY9" fmla="*/ 62033 h 1500310"/>
                <a:gd name="connsiteX10" fmla="*/ 852487 w 1016793"/>
                <a:gd name="connsiteY10" fmla="*/ 121563 h 1500310"/>
                <a:gd name="connsiteX11" fmla="*/ 812006 w 1016793"/>
                <a:gd name="connsiteY11" fmla="*/ 197763 h 1500310"/>
                <a:gd name="connsiteX12" fmla="*/ 750093 w 1016793"/>
                <a:gd name="connsiteY12" fmla="*/ 443032 h 1500310"/>
                <a:gd name="connsiteX13" fmla="*/ 897731 w 1016793"/>
                <a:gd name="connsiteY13" fmla="*/ 583525 h 1500310"/>
                <a:gd name="connsiteX14" fmla="*/ 1016793 w 1016793"/>
                <a:gd name="connsiteY14" fmla="*/ 700206 h 1500310"/>
                <a:gd name="connsiteX15" fmla="*/ 940593 w 1016793"/>
                <a:gd name="connsiteY15" fmla="*/ 838318 h 1500310"/>
                <a:gd name="connsiteX16" fmla="*/ 862012 w 1016793"/>
                <a:gd name="connsiteY16" fmla="*/ 978812 h 1500310"/>
                <a:gd name="connsiteX17" fmla="*/ 740568 w 1016793"/>
                <a:gd name="connsiteY17" fmla="*/ 1500310 h 1500310"/>
                <a:gd name="connsiteX0" fmla="*/ 0 w 1016793"/>
                <a:gd name="connsiteY0" fmla="*/ 4883 h 1502691"/>
                <a:gd name="connsiteX1" fmla="*/ 185738 w 1016793"/>
                <a:gd name="connsiteY1" fmla="*/ 62033 h 1502691"/>
                <a:gd name="connsiteX2" fmla="*/ 316707 w 1016793"/>
                <a:gd name="connsiteY2" fmla="*/ 109658 h 1502691"/>
                <a:gd name="connsiteX3" fmla="*/ 554832 w 1016793"/>
                <a:gd name="connsiteY3" fmla="*/ 135853 h 1502691"/>
                <a:gd name="connsiteX4" fmla="*/ 640557 w 1016793"/>
                <a:gd name="connsiteY4" fmla="*/ 114420 h 1502691"/>
                <a:gd name="connsiteX5" fmla="*/ 690563 w 1016793"/>
                <a:gd name="connsiteY5" fmla="*/ 78702 h 1502691"/>
                <a:gd name="connsiteX6" fmla="*/ 728663 w 1016793"/>
                <a:gd name="connsiteY6" fmla="*/ 2502 h 1502691"/>
                <a:gd name="connsiteX7" fmla="*/ 781050 w 1016793"/>
                <a:gd name="connsiteY7" fmla="*/ 4883 h 1502691"/>
                <a:gd name="connsiteX8" fmla="*/ 812006 w 1016793"/>
                <a:gd name="connsiteY8" fmla="*/ 38220 h 1502691"/>
                <a:gd name="connsiteX9" fmla="*/ 873918 w 1016793"/>
                <a:gd name="connsiteY9" fmla="*/ 62033 h 1502691"/>
                <a:gd name="connsiteX10" fmla="*/ 852487 w 1016793"/>
                <a:gd name="connsiteY10" fmla="*/ 121563 h 1502691"/>
                <a:gd name="connsiteX11" fmla="*/ 812006 w 1016793"/>
                <a:gd name="connsiteY11" fmla="*/ 197763 h 1502691"/>
                <a:gd name="connsiteX12" fmla="*/ 750093 w 1016793"/>
                <a:gd name="connsiteY12" fmla="*/ 443032 h 1502691"/>
                <a:gd name="connsiteX13" fmla="*/ 897731 w 1016793"/>
                <a:gd name="connsiteY13" fmla="*/ 583525 h 1502691"/>
                <a:gd name="connsiteX14" fmla="*/ 1016793 w 1016793"/>
                <a:gd name="connsiteY14" fmla="*/ 700206 h 1502691"/>
                <a:gd name="connsiteX15" fmla="*/ 940593 w 1016793"/>
                <a:gd name="connsiteY15" fmla="*/ 838318 h 1502691"/>
                <a:gd name="connsiteX16" fmla="*/ 862012 w 1016793"/>
                <a:gd name="connsiteY16" fmla="*/ 978812 h 1502691"/>
                <a:gd name="connsiteX17" fmla="*/ 831056 w 1016793"/>
                <a:gd name="connsiteY17" fmla="*/ 1502691 h 1502691"/>
                <a:gd name="connsiteX0" fmla="*/ 0 w 1016793"/>
                <a:gd name="connsiteY0" fmla="*/ 4883 h 1502691"/>
                <a:gd name="connsiteX1" fmla="*/ 185738 w 1016793"/>
                <a:gd name="connsiteY1" fmla="*/ 62033 h 1502691"/>
                <a:gd name="connsiteX2" fmla="*/ 316707 w 1016793"/>
                <a:gd name="connsiteY2" fmla="*/ 109658 h 1502691"/>
                <a:gd name="connsiteX3" fmla="*/ 554832 w 1016793"/>
                <a:gd name="connsiteY3" fmla="*/ 135853 h 1502691"/>
                <a:gd name="connsiteX4" fmla="*/ 640557 w 1016793"/>
                <a:gd name="connsiteY4" fmla="*/ 114420 h 1502691"/>
                <a:gd name="connsiteX5" fmla="*/ 690563 w 1016793"/>
                <a:gd name="connsiteY5" fmla="*/ 78702 h 1502691"/>
                <a:gd name="connsiteX6" fmla="*/ 728663 w 1016793"/>
                <a:gd name="connsiteY6" fmla="*/ 2502 h 1502691"/>
                <a:gd name="connsiteX7" fmla="*/ 781050 w 1016793"/>
                <a:gd name="connsiteY7" fmla="*/ 4883 h 1502691"/>
                <a:gd name="connsiteX8" fmla="*/ 812006 w 1016793"/>
                <a:gd name="connsiteY8" fmla="*/ 38220 h 1502691"/>
                <a:gd name="connsiteX9" fmla="*/ 873918 w 1016793"/>
                <a:gd name="connsiteY9" fmla="*/ 62033 h 1502691"/>
                <a:gd name="connsiteX10" fmla="*/ 852487 w 1016793"/>
                <a:gd name="connsiteY10" fmla="*/ 121563 h 1502691"/>
                <a:gd name="connsiteX11" fmla="*/ 812006 w 1016793"/>
                <a:gd name="connsiteY11" fmla="*/ 197763 h 1502691"/>
                <a:gd name="connsiteX12" fmla="*/ 750093 w 1016793"/>
                <a:gd name="connsiteY12" fmla="*/ 443032 h 1502691"/>
                <a:gd name="connsiteX13" fmla="*/ 897731 w 1016793"/>
                <a:gd name="connsiteY13" fmla="*/ 583525 h 1502691"/>
                <a:gd name="connsiteX14" fmla="*/ 1016793 w 1016793"/>
                <a:gd name="connsiteY14" fmla="*/ 700206 h 1502691"/>
                <a:gd name="connsiteX15" fmla="*/ 940593 w 1016793"/>
                <a:gd name="connsiteY15" fmla="*/ 838318 h 1502691"/>
                <a:gd name="connsiteX16" fmla="*/ 862012 w 1016793"/>
                <a:gd name="connsiteY16" fmla="*/ 978812 h 1502691"/>
                <a:gd name="connsiteX17" fmla="*/ 828674 w 1016793"/>
                <a:gd name="connsiteY17" fmla="*/ 1059775 h 1502691"/>
                <a:gd name="connsiteX18" fmla="*/ 831056 w 1016793"/>
                <a:gd name="connsiteY18" fmla="*/ 1502691 h 1502691"/>
                <a:gd name="connsiteX0" fmla="*/ 0 w 1016793"/>
                <a:gd name="connsiteY0" fmla="*/ 4883 h 1557460"/>
                <a:gd name="connsiteX1" fmla="*/ 185738 w 1016793"/>
                <a:gd name="connsiteY1" fmla="*/ 62033 h 1557460"/>
                <a:gd name="connsiteX2" fmla="*/ 316707 w 1016793"/>
                <a:gd name="connsiteY2" fmla="*/ 109658 h 1557460"/>
                <a:gd name="connsiteX3" fmla="*/ 554832 w 1016793"/>
                <a:gd name="connsiteY3" fmla="*/ 135853 h 1557460"/>
                <a:gd name="connsiteX4" fmla="*/ 640557 w 1016793"/>
                <a:gd name="connsiteY4" fmla="*/ 114420 h 1557460"/>
                <a:gd name="connsiteX5" fmla="*/ 690563 w 1016793"/>
                <a:gd name="connsiteY5" fmla="*/ 78702 h 1557460"/>
                <a:gd name="connsiteX6" fmla="*/ 728663 w 1016793"/>
                <a:gd name="connsiteY6" fmla="*/ 2502 h 1557460"/>
                <a:gd name="connsiteX7" fmla="*/ 781050 w 1016793"/>
                <a:gd name="connsiteY7" fmla="*/ 4883 h 1557460"/>
                <a:gd name="connsiteX8" fmla="*/ 812006 w 1016793"/>
                <a:gd name="connsiteY8" fmla="*/ 38220 h 1557460"/>
                <a:gd name="connsiteX9" fmla="*/ 873918 w 1016793"/>
                <a:gd name="connsiteY9" fmla="*/ 62033 h 1557460"/>
                <a:gd name="connsiteX10" fmla="*/ 852487 w 1016793"/>
                <a:gd name="connsiteY10" fmla="*/ 121563 h 1557460"/>
                <a:gd name="connsiteX11" fmla="*/ 812006 w 1016793"/>
                <a:gd name="connsiteY11" fmla="*/ 197763 h 1557460"/>
                <a:gd name="connsiteX12" fmla="*/ 750093 w 1016793"/>
                <a:gd name="connsiteY12" fmla="*/ 443032 h 1557460"/>
                <a:gd name="connsiteX13" fmla="*/ 897731 w 1016793"/>
                <a:gd name="connsiteY13" fmla="*/ 583525 h 1557460"/>
                <a:gd name="connsiteX14" fmla="*/ 1016793 w 1016793"/>
                <a:gd name="connsiteY14" fmla="*/ 700206 h 1557460"/>
                <a:gd name="connsiteX15" fmla="*/ 940593 w 1016793"/>
                <a:gd name="connsiteY15" fmla="*/ 838318 h 1557460"/>
                <a:gd name="connsiteX16" fmla="*/ 862012 w 1016793"/>
                <a:gd name="connsiteY16" fmla="*/ 978812 h 1557460"/>
                <a:gd name="connsiteX17" fmla="*/ 828674 w 1016793"/>
                <a:gd name="connsiteY17" fmla="*/ 1059775 h 1557460"/>
                <a:gd name="connsiteX18" fmla="*/ 757238 w 1016793"/>
                <a:gd name="connsiteY18" fmla="*/ 1557460 h 1557460"/>
                <a:gd name="connsiteX0" fmla="*/ 0 w 1016793"/>
                <a:gd name="connsiteY0" fmla="*/ 4883 h 1557460"/>
                <a:gd name="connsiteX1" fmla="*/ 185738 w 1016793"/>
                <a:gd name="connsiteY1" fmla="*/ 62033 h 1557460"/>
                <a:gd name="connsiteX2" fmla="*/ 316707 w 1016793"/>
                <a:gd name="connsiteY2" fmla="*/ 109658 h 1557460"/>
                <a:gd name="connsiteX3" fmla="*/ 554832 w 1016793"/>
                <a:gd name="connsiteY3" fmla="*/ 135853 h 1557460"/>
                <a:gd name="connsiteX4" fmla="*/ 640557 w 1016793"/>
                <a:gd name="connsiteY4" fmla="*/ 114420 h 1557460"/>
                <a:gd name="connsiteX5" fmla="*/ 690563 w 1016793"/>
                <a:gd name="connsiteY5" fmla="*/ 78702 h 1557460"/>
                <a:gd name="connsiteX6" fmla="*/ 728663 w 1016793"/>
                <a:gd name="connsiteY6" fmla="*/ 2502 h 1557460"/>
                <a:gd name="connsiteX7" fmla="*/ 781050 w 1016793"/>
                <a:gd name="connsiteY7" fmla="*/ 4883 h 1557460"/>
                <a:gd name="connsiteX8" fmla="*/ 812006 w 1016793"/>
                <a:gd name="connsiteY8" fmla="*/ 38220 h 1557460"/>
                <a:gd name="connsiteX9" fmla="*/ 873918 w 1016793"/>
                <a:gd name="connsiteY9" fmla="*/ 62033 h 1557460"/>
                <a:gd name="connsiteX10" fmla="*/ 852487 w 1016793"/>
                <a:gd name="connsiteY10" fmla="*/ 121563 h 1557460"/>
                <a:gd name="connsiteX11" fmla="*/ 812006 w 1016793"/>
                <a:gd name="connsiteY11" fmla="*/ 197763 h 1557460"/>
                <a:gd name="connsiteX12" fmla="*/ 750093 w 1016793"/>
                <a:gd name="connsiteY12" fmla="*/ 443032 h 1557460"/>
                <a:gd name="connsiteX13" fmla="*/ 897731 w 1016793"/>
                <a:gd name="connsiteY13" fmla="*/ 583525 h 1557460"/>
                <a:gd name="connsiteX14" fmla="*/ 1016793 w 1016793"/>
                <a:gd name="connsiteY14" fmla="*/ 700206 h 1557460"/>
                <a:gd name="connsiteX15" fmla="*/ 940593 w 1016793"/>
                <a:gd name="connsiteY15" fmla="*/ 838318 h 1557460"/>
                <a:gd name="connsiteX16" fmla="*/ 862012 w 1016793"/>
                <a:gd name="connsiteY16" fmla="*/ 978812 h 1557460"/>
                <a:gd name="connsiteX17" fmla="*/ 828674 w 1016793"/>
                <a:gd name="connsiteY17" fmla="*/ 1059775 h 1557460"/>
                <a:gd name="connsiteX18" fmla="*/ 847724 w 1016793"/>
                <a:gd name="connsiteY18" fmla="*/ 1088349 h 1557460"/>
                <a:gd name="connsiteX19" fmla="*/ 757238 w 1016793"/>
                <a:gd name="connsiteY19" fmla="*/ 1557460 h 1557460"/>
                <a:gd name="connsiteX0" fmla="*/ 0 w 1016793"/>
                <a:gd name="connsiteY0" fmla="*/ 4883 h 1557460"/>
                <a:gd name="connsiteX1" fmla="*/ 185738 w 1016793"/>
                <a:gd name="connsiteY1" fmla="*/ 62033 h 1557460"/>
                <a:gd name="connsiteX2" fmla="*/ 316707 w 1016793"/>
                <a:gd name="connsiteY2" fmla="*/ 109658 h 1557460"/>
                <a:gd name="connsiteX3" fmla="*/ 554832 w 1016793"/>
                <a:gd name="connsiteY3" fmla="*/ 135853 h 1557460"/>
                <a:gd name="connsiteX4" fmla="*/ 640557 w 1016793"/>
                <a:gd name="connsiteY4" fmla="*/ 114420 h 1557460"/>
                <a:gd name="connsiteX5" fmla="*/ 690563 w 1016793"/>
                <a:gd name="connsiteY5" fmla="*/ 78702 h 1557460"/>
                <a:gd name="connsiteX6" fmla="*/ 728663 w 1016793"/>
                <a:gd name="connsiteY6" fmla="*/ 2502 h 1557460"/>
                <a:gd name="connsiteX7" fmla="*/ 781050 w 1016793"/>
                <a:gd name="connsiteY7" fmla="*/ 4883 h 1557460"/>
                <a:gd name="connsiteX8" fmla="*/ 812006 w 1016793"/>
                <a:gd name="connsiteY8" fmla="*/ 38220 h 1557460"/>
                <a:gd name="connsiteX9" fmla="*/ 873918 w 1016793"/>
                <a:gd name="connsiteY9" fmla="*/ 62033 h 1557460"/>
                <a:gd name="connsiteX10" fmla="*/ 852487 w 1016793"/>
                <a:gd name="connsiteY10" fmla="*/ 121563 h 1557460"/>
                <a:gd name="connsiteX11" fmla="*/ 812006 w 1016793"/>
                <a:gd name="connsiteY11" fmla="*/ 197763 h 1557460"/>
                <a:gd name="connsiteX12" fmla="*/ 750093 w 1016793"/>
                <a:gd name="connsiteY12" fmla="*/ 443032 h 1557460"/>
                <a:gd name="connsiteX13" fmla="*/ 897731 w 1016793"/>
                <a:gd name="connsiteY13" fmla="*/ 583525 h 1557460"/>
                <a:gd name="connsiteX14" fmla="*/ 1016793 w 1016793"/>
                <a:gd name="connsiteY14" fmla="*/ 700206 h 1557460"/>
                <a:gd name="connsiteX15" fmla="*/ 940593 w 1016793"/>
                <a:gd name="connsiteY15" fmla="*/ 838318 h 1557460"/>
                <a:gd name="connsiteX16" fmla="*/ 862012 w 1016793"/>
                <a:gd name="connsiteY16" fmla="*/ 978812 h 1557460"/>
                <a:gd name="connsiteX17" fmla="*/ 828674 w 1016793"/>
                <a:gd name="connsiteY17" fmla="*/ 1059775 h 1557460"/>
                <a:gd name="connsiteX18" fmla="*/ 847724 w 1016793"/>
                <a:gd name="connsiteY18" fmla="*/ 1088349 h 1557460"/>
                <a:gd name="connsiteX19" fmla="*/ 814387 w 1016793"/>
                <a:gd name="connsiteY19" fmla="*/ 1138355 h 1557460"/>
                <a:gd name="connsiteX20" fmla="*/ 757238 w 1016793"/>
                <a:gd name="connsiteY20" fmla="*/ 1557460 h 1557460"/>
                <a:gd name="connsiteX0" fmla="*/ 0 w 1016793"/>
                <a:gd name="connsiteY0" fmla="*/ 4883 h 1395535"/>
                <a:gd name="connsiteX1" fmla="*/ 185738 w 1016793"/>
                <a:gd name="connsiteY1" fmla="*/ 62033 h 1395535"/>
                <a:gd name="connsiteX2" fmla="*/ 316707 w 1016793"/>
                <a:gd name="connsiteY2" fmla="*/ 109658 h 1395535"/>
                <a:gd name="connsiteX3" fmla="*/ 554832 w 1016793"/>
                <a:gd name="connsiteY3" fmla="*/ 135853 h 1395535"/>
                <a:gd name="connsiteX4" fmla="*/ 640557 w 1016793"/>
                <a:gd name="connsiteY4" fmla="*/ 114420 h 1395535"/>
                <a:gd name="connsiteX5" fmla="*/ 690563 w 1016793"/>
                <a:gd name="connsiteY5" fmla="*/ 78702 h 1395535"/>
                <a:gd name="connsiteX6" fmla="*/ 728663 w 1016793"/>
                <a:gd name="connsiteY6" fmla="*/ 2502 h 1395535"/>
                <a:gd name="connsiteX7" fmla="*/ 781050 w 1016793"/>
                <a:gd name="connsiteY7" fmla="*/ 4883 h 1395535"/>
                <a:gd name="connsiteX8" fmla="*/ 812006 w 1016793"/>
                <a:gd name="connsiteY8" fmla="*/ 38220 h 1395535"/>
                <a:gd name="connsiteX9" fmla="*/ 873918 w 1016793"/>
                <a:gd name="connsiteY9" fmla="*/ 62033 h 1395535"/>
                <a:gd name="connsiteX10" fmla="*/ 852487 w 1016793"/>
                <a:gd name="connsiteY10" fmla="*/ 121563 h 1395535"/>
                <a:gd name="connsiteX11" fmla="*/ 812006 w 1016793"/>
                <a:gd name="connsiteY11" fmla="*/ 197763 h 1395535"/>
                <a:gd name="connsiteX12" fmla="*/ 750093 w 1016793"/>
                <a:gd name="connsiteY12" fmla="*/ 443032 h 1395535"/>
                <a:gd name="connsiteX13" fmla="*/ 897731 w 1016793"/>
                <a:gd name="connsiteY13" fmla="*/ 583525 h 1395535"/>
                <a:gd name="connsiteX14" fmla="*/ 1016793 w 1016793"/>
                <a:gd name="connsiteY14" fmla="*/ 700206 h 1395535"/>
                <a:gd name="connsiteX15" fmla="*/ 940593 w 1016793"/>
                <a:gd name="connsiteY15" fmla="*/ 838318 h 1395535"/>
                <a:gd name="connsiteX16" fmla="*/ 862012 w 1016793"/>
                <a:gd name="connsiteY16" fmla="*/ 978812 h 1395535"/>
                <a:gd name="connsiteX17" fmla="*/ 828674 w 1016793"/>
                <a:gd name="connsiteY17" fmla="*/ 1059775 h 1395535"/>
                <a:gd name="connsiteX18" fmla="*/ 847724 w 1016793"/>
                <a:gd name="connsiteY18" fmla="*/ 1088349 h 1395535"/>
                <a:gd name="connsiteX19" fmla="*/ 814387 w 1016793"/>
                <a:gd name="connsiteY19" fmla="*/ 1138355 h 1395535"/>
                <a:gd name="connsiteX20" fmla="*/ 519113 w 1016793"/>
                <a:gd name="connsiteY20" fmla="*/ 1395535 h 1395535"/>
                <a:gd name="connsiteX0" fmla="*/ 0 w 1016793"/>
                <a:gd name="connsiteY0" fmla="*/ 4883 h 1395535"/>
                <a:gd name="connsiteX1" fmla="*/ 185738 w 1016793"/>
                <a:gd name="connsiteY1" fmla="*/ 62033 h 1395535"/>
                <a:gd name="connsiteX2" fmla="*/ 316707 w 1016793"/>
                <a:gd name="connsiteY2" fmla="*/ 109658 h 1395535"/>
                <a:gd name="connsiteX3" fmla="*/ 554832 w 1016793"/>
                <a:gd name="connsiteY3" fmla="*/ 135853 h 1395535"/>
                <a:gd name="connsiteX4" fmla="*/ 640557 w 1016793"/>
                <a:gd name="connsiteY4" fmla="*/ 114420 h 1395535"/>
                <a:gd name="connsiteX5" fmla="*/ 690563 w 1016793"/>
                <a:gd name="connsiteY5" fmla="*/ 78702 h 1395535"/>
                <a:gd name="connsiteX6" fmla="*/ 728663 w 1016793"/>
                <a:gd name="connsiteY6" fmla="*/ 2502 h 1395535"/>
                <a:gd name="connsiteX7" fmla="*/ 781050 w 1016793"/>
                <a:gd name="connsiteY7" fmla="*/ 4883 h 1395535"/>
                <a:gd name="connsiteX8" fmla="*/ 812006 w 1016793"/>
                <a:gd name="connsiteY8" fmla="*/ 38220 h 1395535"/>
                <a:gd name="connsiteX9" fmla="*/ 873918 w 1016793"/>
                <a:gd name="connsiteY9" fmla="*/ 62033 h 1395535"/>
                <a:gd name="connsiteX10" fmla="*/ 852487 w 1016793"/>
                <a:gd name="connsiteY10" fmla="*/ 121563 h 1395535"/>
                <a:gd name="connsiteX11" fmla="*/ 812006 w 1016793"/>
                <a:gd name="connsiteY11" fmla="*/ 197763 h 1395535"/>
                <a:gd name="connsiteX12" fmla="*/ 750093 w 1016793"/>
                <a:gd name="connsiteY12" fmla="*/ 443032 h 1395535"/>
                <a:gd name="connsiteX13" fmla="*/ 897731 w 1016793"/>
                <a:gd name="connsiteY13" fmla="*/ 583525 h 1395535"/>
                <a:gd name="connsiteX14" fmla="*/ 1016793 w 1016793"/>
                <a:gd name="connsiteY14" fmla="*/ 700206 h 1395535"/>
                <a:gd name="connsiteX15" fmla="*/ 940593 w 1016793"/>
                <a:gd name="connsiteY15" fmla="*/ 838318 h 1395535"/>
                <a:gd name="connsiteX16" fmla="*/ 862012 w 1016793"/>
                <a:gd name="connsiteY16" fmla="*/ 978812 h 1395535"/>
                <a:gd name="connsiteX17" fmla="*/ 828674 w 1016793"/>
                <a:gd name="connsiteY17" fmla="*/ 1059775 h 1395535"/>
                <a:gd name="connsiteX18" fmla="*/ 847724 w 1016793"/>
                <a:gd name="connsiteY18" fmla="*/ 1088349 h 1395535"/>
                <a:gd name="connsiteX19" fmla="*/ 814387 w 1016793"/>
                <a:gd name="connsiteY19" fmla="*/ 1138355 h 1395535"/>
                <a:gd name="connsiteX20" fmla="*/ 783431 w 1016793"/>
                <a:gd name="connsiteY20" fmla="*/ 1140737 h 1395535"/>
                <a:gd name="connsiteX21" fmla="*/ 519113 w 1016793"/>
                <a:gd name="connsiteY21" fmla="*/ 1395535 h 1395535"/>
                <a:gd name="connsiteX0" fmla="*/ 0 w 1016793"/>
                <a:gd name="connsiteY0" fmla="*/ 4883 h 1624135"/>
                <a:gd name="connsiteX1" fmla="*/ 185738 w 1016793"/>
                <a:gd name="connsiteY1" fmla="*/ 62033 h 1624135"/>
                <a:gd name="connsiteX2" fmla="*/ 316707 w 1016793"/>
                <a:gd name="connsiteY2" fmla="*/ 109658 h 1624135"/>
                <a:gd name="connsiteX3" fmla="*/ 554832 w 1016793"/>
                <a:gd name="connsiteY3" fmla="*/ 135853 h 1624135"/>
                <a:gd name="connsiteX4" fmla="*/ 640557 w 1016793"/>
                <a:gd name="connsiteY4" fmla="*/ 114420 h 1624135"/>
                <a:gd name="connsiteX5" fmla="*/ 690563 w 1016793"/>
                <a:gd name="connsiteY5" fmla="*/ 78702 h 1624135"/>
                <a:gd name="connsiteX6" fmla="*/ 728663 w 1016793"/>
                <a:gd name="connsiteY6" fmla="*/ 2502 h 1624135"/>
                <a:gd name="connsiteX7" fmla="*/ 781050 w 1016793"/>
                <a:gd name="connsiteY7" fmla="*/ 4883 h 1624135"/>
                <a:gd name="connsiteX8" fmla="*/ 812006 w 1016793"/>
                <a:gd name="connsiteY8" fmla="*/ 38220 h 1624135"/>
                <a:gd name="connsiteX9" fmla="*/ 873918 w 1016793"/>
                <a:gd name="connsiteY9" fmla="*/ 62033 h 1624135"/>
                <a:gd name="connsiteX10" fmla="*/ 852487 w 1016793"/>
                <a:gd name="connsiteY10" fmla="*/ 121563 h 1624135"/>
                <a:gd name="connsiteX11" fmla="*/ 812006 w 1016793"/>
                <a:gd name="connsiteY11" fmla="*/ 197763 h 1624135"/>
                <a:gd name="connsiteX12" fmla="*/ 750093 w 1016793"/>
                <a:gd name="connsiteY12" fmla="*/ 443032 h 1624135"/>
                <a:gd name="connsiteX13" fmla="*/ 897731 w 1016793"/>
                <a:gd name="connsiteY13" fmla="*/ 583525 h 1624135"/>
                <a:gd name="connsiteX14" fmla="*/ 1016793 w 1016793"/>
                <a:gd name="connsiteY14" fmla="*/ 700206 h 1624135"/>
                <a:gd name="connsiteX15" fmla="*/ 940593 w 1016793"/>
                <a:gd name="connsiteY15" fmla="*/ 838318 h 1624135"/>
                <a:gd name="connsiteX16" fmla="*/ 862012 w 1016793"/>
                <a:gd name="connsiteY16" fmla="*/ 978812 h 1624135"/>
                <a:gd name="connsiteX17" fmla="*/ 828674 w 1016793"/>
                <a:gd name="connsiteY17" fmla="*/ 1059775 h 1624135"/>
                <a:gd name="connsiteX18" fmla="*/ 847724 w 1016793"/>
                <a:gd name="connsiteY18" fmla="*/ 1088349 h 1624135"/>
                <a:gd name="connsiteX19" fmla="*/ 814387 w 1016793"/>
                <a:gd name="connsiteY19" fmla="*/ 1138355 h 1624135"/>
                <a:gd name="connsiteX20" fmla="*/ 783431 w 1016793"/>
                <a:gd name="connsiteY20" fmla="*/ 1140737 h 1624135"/>
                <a:gd name="connsiteX21" fmla="*/ 357188 w 1016793"/>
                <a:gd name="connsiteY21" fmla="*/ 1624135 h 1624135"/>
                <a:gd name="connsiteX0" fmla="*/ 0 w 1016793"/>
                <a:gd name="connsiteY0" fmla="*/ 4883 h 1624135"/>
                <a:gd name="connsiteX1" fmla="*/ 185738 w 1016793"/>
                <a:gd name="connsiteY1" fmla="*/ 62033 h 1624135"/>
                <a:gd name="connsiteX2" fmla="*/ 316707 w 1016793"/>
                <a:gd name="connsiteY2" fmla="*/ 109658 h 1624135"/>
                <a:gd name="connsiteX3" fmla="*/ 554832 w 1016793"/>
                <a:gd name="connsiteY3" fmla="*/ 135853 h 1624135"/>
                <a:gd name="connsiteX4" fmla="*/ 640557 w 1016793"/>
                <a:gd name="connsiteY4" fmla="*/ 114420 h 1624135"/>
                <a:gd name="connsiteX5" fmla="*/ 690563 w 1016793"/>
                <a:gd name="connsiteY5" fmla="*/ 78702 h 1624135"/>
                <a:gd name="connsiteX6" fmla="*/ 728663 w 1016793"/>
                <a:gd name="connsiteY6" fmla="*/ 2502 h 1624135"/>
                <a:gd name="connsiteX7" fmla="*/ 781050 w 1016793"/>
                <a:gd name="connsiteY7" fmla="*/ 4883 h 1624135"/>
                <a:gd name="connsiteX8" fmla="*/ 812006 w 1016793"/>
                <a:gd name="connsiteY8" fmla="*/ 38220 h 1624135"/>
                <a:gd name="connsiteX9" fmla="*/ 873918 w 1016793"/>
                <a:gd name="connsiteY9" fmla="*/ 62033 h 1624135"/>
                <a:gd name="connsiteX10" fmla="*/ 852487 w 1016793"/>
                <a:gd name="connsiteY10" fmla="*/ 121563 h 1624135"/>
                <a:gd name="connsiteX11" fmla="*/ 812006 w 1016793"/>
                <a:gd name="connsiteY11" fmla="*/ 197763 h 1624135"/>
                <a:gd name="connsiteX12" fmla="*/ 750093 w 1016793"/>
                <a:gd name="connsiteY12" fmla="*/ 443032 h 1624135"/>
                <a:gd name="connsiteX13" fmla="*/ 897731 w 1016793"/>
                <a:gd name="connsiteY13" fmla="*/ 583525 h 1624135"/>
                <a:gd name="connsiteX14" fmla="*/ 1016793 w 1016793"/>
                <a:gd name="connsiteY14" fmla="*/ 700206 h 1624135"/>
                <a:gd name="connsiteX15" fmla="*/ 940593 w 1016793"/>
                <a:gd name="connsiteY15" fmla="*/ 838318 h 1624135"/>
                <a:gd name="connsiteX16" fmla="*/ 862012 w 1016793"/>
                <a:gd name="connsiteY16" fmla="*/ 978812 h 1624135"/>
                <a:gd name="connsiteX17" fmla="*/ 828674 w 1016793"/>
                <a:gd name="connsiteY17" fmla="*/ 1059775 h 1624135"/>
                <a:gd name="connsiteX18" fmla="*/ 847724 w 1016793"/>
                <a:gd name="connsiteY18" fmla="*/ 1088349 h 1624135"/>
                <a:gd name="connsiteX19" fmla="*/ 814387 w 1016793"/>
                <a:gd name="connsiteY19" fmla="*/ 1138355 h 1624135"/>
                <a:gd name="connsiteX20" fmla="*/ 783431 w 1016793"/>
                <a:gd name="connsiteY20" fmla="*/ 1140737 h 1624135"/>
                <a:gd name="connsiteX21" fmla="*/ 721518 w 1016793"/>
                <a:gd name="connsiteY21" fmla="*/ 1278850 h 1624135"/>
                <a:gd name="connsiteX22" fmla="*/ 357188 w 1016793"/>
                <a:gd name="connsiteY22" fmla="*/ 1624135 h 1624135"/>
                <a:gd name="connsiteX0" fmla="*/ 0 w 1016793"/>
                <a:gd name="connsiteY0" fmla="*/ 4883 h 1702717"/>
                <a:gd name="connsiteX1" fmla="*/ 185738 w 1016793"/>
                <a:gd name="connsiteY1" fmla="*/ 62033 h 1702717"/>
                <a:gd name="connsiteX2" fmla="*/ 316707 w 1016793"/>
                <a:gd name="connsiteY2" fmla="*/ 109658 h 1702717"/>
                <a:gd name="connsiteX3" fmla="*/ 554832 w 1016793"/>
                <a:gd name="connsiteY3" fmla="*/ 135853 h 1702717"/>
                <a:gd name="connsiteX4" fmla="*/ 640557 w 1016793"/>
                <a:gd name="connsiteY4" fmla="*/ 114420 h 1702717"/>
                <a:gd name="connsiteX5" fmla="*/ 690563 w 1016793"/>
                <a:gd name="connsiteY5" fmla="*/ 78702 h 1702717"/>
                <a:gd name="connsiteX6" fmla="*/ 728663 w 1016793"/>
                <a:gd name="connsiteY6" fmla="*/ 2502 h 1702717"/>
                <a:gd name="connsiteX7" fmla="*/ 781050 w 1016793"/>
                <a:gd name="connsiteY7" fmla="*/ 4883 h 1702717"/>
                <a:gd name="connsiteX8" fmla="*/ 812006 w 1016793"/>
                <a:gd name="connsiteY8" fmla="*/ 38220 h 1702717"/>
                <a:gd name="connsiteX9" fmla="*/ 873918 w 1016793"/>
                <a:gd name="connsiteY9" fmla="*/ 62033 h 1702717"/>
                <a:gd name="connsiteX10" fmla="*/ 852487 w 1016793"/>
                <a:gd name="connsiteY10" fmla="*/ 121563 h 1702717"/>
                <a:gd name="connsiteX11" fmla="*/ 812006 w 1016793"/>
                <a:gd name="connsiteY11" fmla="*/ 197763 h 1702717"/>
                <a:gd name="connsiteX12" fmla="*/ 750093 w 1016793"/>
                <a:gd name="connsiteY12" fmla="*/ 443032 h 1702717"/>
                <a:gd name="connsiteX13" fmla="*/ 897731 w 1016793"/>
                <a:gd name="connsiteY13" fmla="*/ 583525 h 1702717"/>
                <a:gd name="connsiteX14" fmla="*/ 1016793 w 1016793"/>
                <a:gd name="connsiteY14" fmla="*/ 700206 h 1702717"/>
                <a:gd name="connsiteX15" fmla="*/ 940593 w 1016793"/>
                <a:gd name="connsiteY15" fmla="*/ 838318 h 1702717"/>
                <a:gd name="connsiteX16" fmla="*/ 862012 w 1016793"/>
                <a:gd name="connsiteY16" fmla="*/ 978812 h 1702717"/>
                <a:gd name="connsiteX17" fmla="*/ 828674 w 1016793"/>
                <a:gd name="connsiteY17" fmla="*/ 1059775 h 1702717"/>
                <a:gd name="connsiteX18" fmla="*/ 847724 w 1016793"/>
                <a:gd name="connsiteY18" fmla="*/ 1088349 h 1702717"/>
                <a:gd name="connsiteX19" fmla="*/ 814387 w 1016793"/>
                <a:gd name="connsiteY19" fmla="*/ 1138355 h 1702717"/>
                <a:gd name="connsiteX20" fmla="*/ 783431 w 1016793"/>
                <a:gd name="connsiteY20" fmla="*/ 1140737 h 1702717"/>
                <a:gd name="connsiteX21" fmla="*/ 721518 w 1016793"/>
                <a:gd name="connsiteY21" fmla="*/ 1278850 h 1702717"/>
                <a:gd name="connsiteX22" fmla="*/ 502444 w 1016793"/>
                <a:gd name="connsiteY22" fmla="*/ 1702717 h 1702717"/>
                <a:gd name="connsiteX0" fmla="*/ 0 w 1016793"/>
                <a:gd name="connsiteY0" fmla="*/ 4883 h 1702717"/>
                <a:gd name="connsiteX1" fmla="*/ 185738 w 1016793"/>
                <a:gd name="connsiteY1" fmla="*/ 62033 h 1702717"/>
                <a:gd name="connsiteX2" fmla="*/ 316707 w 1016793"/>
                <a:gd name="connsiteY2" fmla="*/ 109658 h 1702717"/>
                <a:gd name="connsiteX3" fmla="*/ 554832 w 1016793"/>
                <a:gd name="connsiteY3" fmla="*/ 135853 h 1702717"/>
                <a:gd name="connsiteX4" fmla="*/ 640557 w 1016793"/>
                <a:gd name="connsiteY4" fmla="*/ 114420 h 1702717"/>
                <a:gd name="connsiteX5" fmla="*/ 690563 w 1016793"/>
                <a:gd name="connsiteY5" fmla="*/ 78702 h 1702717"/>
                <a:gd name="connsiteX6" fmla="*/ 728663 w 1016793"/>
                <a:gd name="connsiteY6" fmla="*/ 2502 h 1702717"/>
                <a:gd name="connsiteX7" fmla="*/ 781050 w 1016793"/>
                <a:gd name="connsiteY7" fmla="*/ 4883 h 1702717"/>
                <a:gd name="connsiteX8" fmla="*/ 812006 w 1016793"/>
                <a:gd name="connsiteY8" fmla="*/ 38220 h 1702717"/>
                <a:gd name="connsiteX9" fmla="*/ 873918 w 1016793"/>
                <a:gd name="connsiteY9" fmla="*/ 62033 h 1702717"/>
                <a:gd name="connsiteX10" fmla="*/ 852487 w 1016793"/>
                <a:gd name="connsiteY10" fmla="*/ 121563 h 1702717"/>
                <a:gd name="connsiteX11" fmla="*/ 812006 w 1016793"/>
                <a:gd name="connsiteY11" fmla="*/ 197763 h 1702717"/>
                <a:gd name="connsiteX12" fmla="*/ 750093 w 1016793"/>
                <a:gd name="connsiteY12" fmla="*/ 443032 h 1702717"/>
                <a:gd name="connsiteX13" fmla="*/ 897731 w 1016793"/>
                <a:gd name="connsiteY13" fmla="*/ 583525 h 1702717"/>
                <a:gd name="connsiteX14" fmla="*/ 1016793 w 1016793"/>
                <a:gd name="connsiteY14" fmla="*/ 700206 h 1702717"/>
                <a:gd name="connsiteX15" fmla="*/ 940593 w 1016793"/>
                <a:gd name="connsiteY15" fmla="*/ 838318 h 1702717"/>
                <a:gd name="connsiteX16" fmla="*/ 862012 w 1016793"/>
                <a:gd name="connsiteY16" fmla="*/ 978812 h 1702717"/>
                <a:gd name="connsiteX17" fmla="*/ 828674 w 1016793"/>
                <a:gd name="connsiteY17" fmla="*/ 1059775 h 1702717"/>
                <a:gd name="connsiteX18" fmla="*/ 847724 w 1016793"/>
                <a:gd name="connsiteY18" fmla="*/ 1088349 h 1702717"/>
                <a:gd name="connsiteX19" fmla="*/ 814387 w 1016793"/>
                <a:gd name="connsiteY19" fmla="*/ 1138355 h 1702717"/>
                <a:gd name="connsiteX20" fmla="*/ 783431 w 1016793"/>
                <a:gd name="connsiteY20" fmla="*/ 1140737 h 1702717"/>
                <a:gd name="connsiteX21" fmla="*/ 721518 w 1016793"/>
                <a:gd name="connsiteY21" fmla="*/ 1278850 h 1702717"/>
                <a:gd name="connsiteX22" fmla="*/ 695324 w 1016793"/>
                <a:gd name="connsiteY22" fmla="*/ 1285993 h 1702717"/>
                <a:gd name="connsiteX23" fmla="*/ 502444 w 1016793"/>
                <a:gd name="connsiteY23" fmla="*/ 1702717 h 1702717"/>
                <a:gd name="connsiteX0" fmla="*/ 0 w 1016793"/>
                <a:gd name="connsiteY0" fmla="*/ 4883 h 1597942"/>
                <a:gd name="connsiteX1" fmla="*/ 185738 w 1016793"/>
                <a:gd name="connsiteY1" fmla="*/ 62033 h 1597942"/>
                <a:gd name="connsiteX2" fmla="*/ 316707 w 1016793"/>
                <a:gd name="connsiteY2" fmla="*/ 109658 h 1597942"/>
                <a:gd name="connsiteX3" fmla="*/ 554832 w 1016793"/>
                <a:gd name="connsiteY3" fmla="*/ 135853 h 1597942"/>
                <a:gd name="connsiteX4" fmla="*/ 640557 w 1016793"/>
                <a:gd name="connsiteY4" fmla="*/ 114420 h 1597942"/>
                <a:gd name="connsiteX5" fmla="*/ 690563 w 1016793"/>
                <a:gd name="connsiteY5" fmla="*/ 78702 h 1597942"/>
                <a:gd name="connsiteX6" fmla="*/ 728663 w 1016793"/>
                <a:gd name="connsiteY6" fmla="*/ 2502 h 1597942"/>
                <a:gd name="connsiteX7" fmla="*/ 781050 w 1016793"/>
                <a:gd name="connsiteY7" fmla="*/ 4883 h 1597942"/>
                <a:gd name="connsiteX8" fmla="*/ 812006 w 1016793"/>
                <a:gd name="connsiteY8" fmla="*/ 38220 h 1597942"/>
                <a:gd name="connsiteX9" fmla="*/ 873918 w 1016793"/>
                <a:gd name="connsiteY9" fmla="*/ 62033 h 1597942"/>
                <a:gd name="connsiteX10" fmla="*/ 852487 w 1016793"/>
                <a:gd name="connsiteY10" fmla="*/ 121563 h 1597942"/>
                <a:gd name="connsiteX11" fmla="*/ 812006 w 1016793"/>
                <a:gd name="connsiteY11" fmla="*/ 197763 h 1597942"/>
                <a:gd name="connsiteX12" fmla="*/ 750093 w 1016793"/>
                <a:gd name="connsiteY12" fmla="*/ 443032 h 1597942"/>
                <a:gd name="connsiteX13" fmla="*/ 897731 w 1016793"/>
                <a:gd name="connsiteY13" fmla="*/ 583525 h 1597942"/>
                <a:gd name="connsiteX14" fmla="*/ 1016793 w 1016793"/>
                <a:gd name="connsiteY14" fmla="*/ 700206 h 1597942"/>
                <a:gd name="connsiteX15" fmla="*/ 940593 w 1016793"/>
                <a:gd name="connsiteY15" fmla="*/ 838318 h 1597942"/>
                <a:gd name="connsiteX16" fmla="*/ 862012 w 1016793"/>
                <a:gd name="connsiteY16" fmla="*/ 978812 h 1597942"/>
                <a:gd name="connsiteX17" fmla="*/ 828674 w 1016793"/>
                <a:gd name="connsiteY17" fmla="*/ 1059775 h 1597942"/>
                <a:gd name="connsiteX18" fmla="*/ 847724 w 1016793"/>
                <a:gd name="connsiteY18" fmla="*/ 1088349 h 1597942"/>
                <a:gd name="connsiteX19" fmla="*/ 814387 w 1016793"/>
                <a:gd name="connsiteY19" fmla="*/ 1138355 h 1597942"/>
                <a:gd name="connsiteX20" fmla="*/ 783431 w 1016793"/>
                <a:gd name="connsiteY20" fmla="*/ 1140737 h 1597942"/>
                <a:gd name="connsiteX21" fmla="*/ 721518 w 1016793"/>
                <a:gd name="connsiteY21" fmla="*/ 1278850 h 1597942"/>
                <a:gd name="connsiteX22" fmla="*/ 695324 w 1016793"/>
                <a:gd name="connsiteY22" fmla="*/ 1285993 h 1597942"/>
                <a:gd name="connsiteX23" fmla="*/ 764381 w 1016793"/>
                <a:gd name="connsiteY23" fmla="*/ 1597942 h 1597942"/>
                <a:gd name="connsiteX0" fmla="*/ 0 w 1016793"/>
                <a:gd name="connsiteY0" fmla="*/ 4883 h 1597942"/>
                <a:gd name="connsiteX1" fmla="*/ 185738 w 1016793"/>
                <a:gd name="connsiteY1" fmla="*/ 62033 h 1597942"/>
                <a:gd name="connsiteX2" fmla="*/ 316707 w 1016793"/>
                <a:gd name="connsiteY2" fmla="*/ 109658 h 1597942"/>
                <a:gd name="connsiteX3" fmla="*/ 554832 w 1016793"/>
                <a:gd name="connsiteY3" fmla="*/ 135853 h 1597942"/>
                <a:gd name="connsiteX4" fmla="*/ 640557 w 1016793"/>
                <a:gd name="connsiteY4" fmla="*/ 114420 h 1597942"/>
                <a:gd name="connsiteX5" fmla="*/ 690563 w 1016793"/>
                <a:gd name="connsiteY5" fmla="*/ 78702 h 1597942"/>
                <a:gd name="connsiteX6" fmla="*/ 728663 w 1016793"/>
                <a:gd name="connsiteY6" fmla="*/ 2502 h 1597942"/>
                <a:gd name="connsiteX7" fmla="*/ 781050 w 1016793"/>
                <a:gd name="connsiteY7" fmla="*/ 4883 h 1597942"/>
                <a:gd name="connsiteX8" fmla="*/ 812006 w 1016793"/>
                <a:gd name="connsiteY8" fmla="*/ 38220 h 1597942"/>
                <a:gd name="connsiteX9" fmla="*/ 873918 w 1016793"/>
                <a:gd name="connsiteY9" fmla="*/ 62033 h 1597942"/>
                <a:gd name="connsiteX10" fmla="*/ 852487 w 1016793"/>
                <a:gd name="connsiteY10" fmla="*/ 121563 h 1597942"/>
                <a:gd name="connsiteX11" fmla="*/ 812006 w 1016793"/>
                <a:gd name="connsiteY11" fmla="*/ 197763 h 1597942"/>
                <a:gd name="connsiteX12" fmla="*/ 750093 w 1016793"/>
                <a:gd name="connsiteY12" fmla="*/ 443032 h 1597942"/>
                <a:gd name="connsiteX13" fmla="*/ 897731 w 1016793"/>
                <a:gd name="connsiteY13" fmla="*/ 583525 h 1597942"/>
                <a:gd name="connsiteX14" fmla="*/ 1016793 w 1016793"/>
                <a:gd name="connsiteY14" fmla="*/ 700206 h 1597942"/>
                <a:gd name="connsiteX15" fmla="*/ 940593 w 1016793"/>
                <a:gd name="connsiteY15" fmla="*/ 838318 h 1597942"/>
                <a:gd name="connsiteX16" fmla="*/ 862012 w 1016793"/>
                <a:gd name="connsiteY16" fmla="*/ 978812 h 1597942"/>
                <a:gd name="connsiteX17" fmla="*/ 828674 w 1016793"/>
                <a:gd name="connsiteY17" fmla="*/ 1059775 h 1597942"/>
                <a:gd name="connsiteX18" fmla="*/ 847724 w 1016793"/>
                <a:gd name="connsiteY18" fmla="*/ 1088349 h 1597942"/>
                <a:gd name="connsiteX19" fmla="*/ 814387 w 1016793"/>
                <a:gd name="connsiteY19" fmla="*/ 1138355 h 1597942"/>
                <a:gd name="connsiteX20" fmla="*/ 783431 w 1016793"/>
                <a:gd name="connsiteY20" fmla="*/ 1140737 h 1597942"/>
                <a:gd name="connsiteX21" fmla="*/ 721518 w 1016793"/>
                <a:gd name="connsiteY21" fmla="*/ 1278850 h 1597942"/>
                <a:gd name="connsiteX22" fmla="*/ 695324 w 1016793"/>
                <a:gd name="connsiteY22" fmla="*/ 1285993 h 1597942"/>
                <a:gd name="connsiteX23" fmla="*/ 673893 w 1016793"/>
                <a:gd name="connsiteY23" fmla="*/ 1338381 h 1597942"/>
                <a:gd name="connsiteX24" fmla="*/ 764381 w 1016793"/>
                <a:gd name="connsiteY24" fmla="*/ 1597942 h 1597942"/>
                <a:gd name="connsiteX0" fmla="*/ 0 w 1016793"/>
                <a:gd name="connsiteY0" fmla="*/ 4883 h 1597942"/>
                <a:gd name="connsiteX1" fmla="*/ 185738 w 1016793"/>
                <a:gd name="connsiteY1" fmla="*/ 62033 h 1597942"/>
                <a:gd name="connsiteX2" fmla="*/ 316707 w 1016793"/>
                <a:gd name="connsiteY2" fmla="*/ 109658 h 1597942"/>
                <a:gd name="connsiteX3" fmla="*/ 554832 w 1016793"/>
                <a:gd name="connsiteY3" fmla="*/ 135853 h 1597942"/>
                <a:gd name="connsiteX4" fmla="*/ 640557 w 1016793"/>
                <a:gd name="connsiteY4" fmla="*/ 114420 h 1597942"/>
                <a:gd name="connsiteX5" fmla="*/ 690563 w 1016793"/>
                <a:gd name="connsiteY5" fmla="*/ 78702 h 1597942"/>
                <a:gd name="connsiteX6" fmla="*/ 728663 w 1016793"/>
                <a:gd name="connsiteY6" fmla="*/ 2502 h 1597942"/>
                <a:gd name="connsiteX7" fmla="*/ 781050 w 1016793"/>
                <a:gd name="connsiteY7" fmla="*/ 4883 h 1597942"/>
                <a:gd name="connsiteX8" fmla="*/ 812006 w 1016793"/>
                <a:gd name="connsiteY8" fmla="*/ 38220 h 1597942"/>
                <a:gd name="connsiteX9" fmla="*/ 873918 w 1016793"/>
                <a:gd name="connsiteY9" fmla="*/ 62033 h 1597942"/>
                <a:gd name="connsiteX10" fmla="*/ 852487 w 1016793"/>
                <a:gd name="connsiteY10" fmla="*/ 121563 h 1597942"/>
                <a:gd name="connsiteX11" fmla="*/ 812006 w 1016793"/>
                <a:gd name="connsiteY11" fmla="*/ 197763 h 1597942"/>
                <a:gd name="connsiteX12" fmla="*/ 750093 w 1016793"/>
                <a:gd name="connsiteY12" fmla="*/ 443032 h 1597942"/>
                <a:gd name="connsiteX13" fmla="*/ 897731 w 1016793"/>
                <a:gd name="connsiteY13" fmla="*/ 583525 h 1597942"/>
                <a:gd name="connsiteX14" fmla="*/ 1016793 w 1016793"/>
                <a:gd name="connsiteY14" fmla="*/ 700206 h 1597942"/>
                <a:gd name="connsiteX15" fmla="*/ 940593 w 1016793"/>
                <a:gd name="connsiteY15" fmla="*/ 838318 h 1597942"/>
                <a:gd name="connsiteX16" fmla="*/ 862012 w 1016793"/>
                <a:gd name="connsiteY16" fmla="*/ 978812 h 1597942"/>
                <a:gd name="connsiteX17" fmla="*/ 828674 w 1016793"/>
                <a:gd name="connsiteY17" fmla="*/ 1059775 h 1597942"/>
                <a:gd name="connsiteX18" fmla="*/ 847724 w 1016793"/>
                <a:gd name="connsiteY18" fmla="*/ 1088349 h 1597942"/>
                <a:gd name="connsiteX19" fmla="*/ 814387 w 1016793"/>
                <a:gd name="connsiteY19" fmla="*/ 1138355 h 1597942"/>
                <a:gd name="connsiteX20" fmla="*/ 783431 w 1016793"/>
                <a:gd name="connsiteY20" fmla="*/ 1140737 h 1597942"/>
                <a:gd name="connsiteX21" fmla="*/ 721518 w 1016793"/>
                <a:gd name="connsiteY21" fmla="*/ 1278850 h 1597942"/>
                <a:gd name="connsiteX22" fmla="*/ 695324 w 1016793"/>
                <a:gd name="connsiteY22" fmla="*/ 1285993 h 1597942"/>
                <a:gd name="connsiteX23" fmla="*/ 673893 w 1016793"/>
                <a:gd name="connsiteY23" fmla="*/ 1338381 h 1597942"/>
                <a:gd name="connsiteX24" fmla="*/ 654843 w 1016793"/>
                <a:gd name="connsiteY24" fmla="*/ 1390768 h 1597942"/>
                <a:gd name="connsiteX25" fmla="*/ 764381 w 1016793"/>
                <a:gd name="connsiteY25" fmla="*/ 1597942 h 1597942"/>
                <a:gd name="connsiteX0" fmla="*/ 0 w 1016793"/>
                <a:gd name="connsiteY0" fmla="*/ 4883 h 1607467"/>
                <a:gd name="connsiteX1" fmla="*/ 185738 w 1016793"/>
                <a:gd name="connsiteY1" fmla="*/ 62033 h 1607467"/>
                <a:gd name="connsiteX2" fmla="*/ 316707 w 1016793"/>
                <a:gd name="connsiteY2" fmla="*/ 109658 h 1607467"/>
                <a:gd name="connsiteX3" fmla="*/ 554832 w 1016793"/>
                <a:gd name="connsiteY3" fmla="*/ 135853 h 1607467"/>
                <a:gd name="connsiteX4" fmla="*/ 640557 w 1016793"/>
                <a:gd name="connsiteY4" fmla="*/ 114420 h 1607467"/>
                <a:gd name="connsiteX5" fmla="*/ 690563 w 1016793"/>
                <a:gd name="connsiteY5" fmla="*/ 78702 h 1607467"/>
                <a:gd name="connsiteX6" fmla="*/ 728663 w 1016793"/>
                <a:gd name="connsiteY6" fmla="*/ 2502 h 1607467"/>
                <a:gd name="connsiteX7" fmla="*/ 781050 w 1016793"/>
                <a:gd name="connsiteY7" fmla="*/ 4883 h 1607467"/>
                <a:gd name="connsiteX8" fmla="*/ 812006 w 1016793"/>
                <a:gd name="connsiteY8" fmla="*/ 38220 h 1607467"/>
                <a:gd name="connsiteX9" fmla="*/ 873918 w 1016793"/>
                <a:gd name="connsiteY9" fmla="*/ 62033 h 1607467"/>
                <a:gd name="connsiteX10" fmla="*/ 852487 w 1016793"/>
                <a:gd name="connsiteY10" fmla="*/ 121563 h 1607467"/>
                <a:gd name="connsiteX11" fmla="*/ 812006 w 1016793"/>
                <a:gd name="connsiteY11" fmla="*/ 197763 h 1607467"/>
                <a:gd name="connsiteX12" fmla="*/ 750093 w 1016793"/>
                <a:gd name="connsiteY12" fmla="*/ 443032 h 1607467"/>
                <a:gd name="connsiteX13" fmla="*/ 897731 w 1016793"/>
                <a:gd name="connsiteY13" fmla="*/ 583525 h 1607467"/>
                <a:gd name="connsiteX14" fmla="*/ 1016793 w 1016793"/>
                <a:gd name="connsiteY14" fmla="*/ 700206 h 1607467"/>
                <a:gd name="connsiteX15" fmla="*/ 940593 w 1016793"/>
                <a:gd name="connsiteY15" fmla="*/ 838318 h 1607467"/>
                <a:gd name="connsiteX16" fmla="*/ 862012 w 1016793"/>
                <a:gd name="connsiteY16" fmla="*/ 978812 h 1607467"/>
                <a:gd name="connsiteX17" fmla="*/ 828674 w 1016793"/>
                <a:gd name="connsiteY17" fmla="*/ 1059775 h 1607467"/>
                <a:gd name="connsiteX18" fmla="*/ 847724 w 1016793"/>
                <a:gd name="connsiteY18" fmla="*/ 1088349 h 1607467"/>
                <a:gd name="connsiteX19" fmla="*/ 814387 w 1016793"/>
                <a:gd name="connsiteY19" fmla="*/ 1138355 h 1607467"/>
                <a:gd name="connsiteX20" fmla="*/ 783431 w 1016793"/>
                <a:gd name="connsiteY20" fmla="*/ 1140737 h 1607467"/>
                <a:gd name="connsiteX21" fmla="*/ 721518 w 1016793"/>
                <a:gd name="connsiteY21" fmla="*/ 1278850 h 1607467"/>
                <a:gd name="connsiteX22" fmla="*/ 695324 w 1016793"/>
                <a:gd name="connsiteY22" fmla="*/ 1285993 h 1607467"/>
                <a:gd name="connsiteX23" fmla="*/ 673893 w 1016793"/>
                <a:gd name="connsiteY23" fmla="*/ 1338381 h 1607467"/>
                <a:gd name="connsiteX24" fmla="*/ 654843 w 1016793"/>
                <a:gd name="connsiteY24" fmla="*/ 1390768 h 1607467"/>
                <a:gd name="connsiteX25" fmla="*/ 473869 w 1016793"/>
                <a:gd name="connsiteY25" fmla="*/ 1607467 h 1607467"/>
                <a:gd name="connsiteX0" fmla="*/ 0 w 1016793"/>
                <a:gd name="connsiteY0" fmla="*/ 4883 h 1607467"/>
                <a:gd name="connsiteX1" fmla="*/ 185738 w 1016793"/>
                <a:gd name="connsiteY1" fmla="*/ 62033 h 1607467"/>
                <a:gd name="connsiteX2" fmla="*/ 316707 w 1016793"/>
                <a:gd name="connsiteY2" fmla="*/ 109658 h 1607467"/>
                <a:gd name="connsiteX3" fmla="*/ 554832 w 1016793"/>
                <a:gd name="connsiteY3" fmla="*/ 135853 h 1607467"/>
                <a:gd name="connsiteX4" fmla="*/ 640557 w 1016793"/>
                <a:gd name="connsiteY4" fmla="*/ 114420 h 1607467"/>
                <a:gd name="connsiteX5" fmla="*/ 690563 w 1016793"/>
                <a:gd name="connsiteY5" fmla="*/ 78702 h 1607467"/>
                <a:gd name="connsiteX6" fmla="*/ 728663 w 1016793"/>
                <a:gd name="connsiteY6" fmla="*/ 2502 h 1607467"/>
                <a:gd name="connsiteX7" fmla="*/ 781050 w 1016793"/>
                <a:gd name="connsiteY7" fmla="*/ 4883 h 1607467"/>
                <a:gd name="connsiteX8" fmla="*/ 812006 w 1016793"/>
                <a:gd name="connsiteY8" fmla="*/ 38220 h 1607467"/>
                <a:gd name="connsiteX9" fmla="*/ 873918 w 1016793"/>
                <a:gd name="connsiteY9" fmla="*/ 62033 h 1607467"/>
                <a:gd name="connsiteX10" fmla="*/ 852487 w 1016793"/>
                <a:gd name="connsiteY10" fmla="*/ 121563 h 1607467"/>
                <a:gd name="connsiteX11" fmla="*/ 812006 w 1016793"/>
                <a:gd name="connsiteY11" fmla="*/ 197763 h 1607467"/>
                <a:gd name="connsiteX12" fmla="*/ 750093 w 1016793"/>
                <a:gd name="connsiteY12" fmla="*/ 443032 h 1607467"/>
                <a:gd name="connsiteX13" fmla="*/ 897731 w 1016793"/>
                <a:gd name="connsiteY13" fmla="*/ 583525 h 1607467"/>
                <a:gd name="connsiteX14" fmla="*/ 1016793 w 1016793"/>
                <a:gd name="connsiteY14" fmla="*/ 700206 h 1607467"/>
                <a:gd name="connsiteX15" fmla="*/ 940593 w 1016793"/>
                <a:gd name="connsiteY15" fmla="*/ 838318 h 1607467"/>
                <a:gd name="connsiteX16" fmla="*/ 862012 w 1016793"/>
                <a:gd name="connsiteY16" fmla="*/ 978812 h 1607467"/>
                <a:gd name="connsiteX17" fmla="*/ 828674 w 1016793"/>
                <a:gd name="connsiteY17" fmla="*/ 1059775 h 1607467"/>
                <a:gd name="connsiteX18" fmla="*/ 847724 w 1016793"/>
                <a:gd name="connsiteY18" fmla="*/ 1088349 h 1607467"/>
                <a:gd name="connsiteX19" fmla="*/ 814387 w 1016793"/>
                <a:gd name="connsiteY19" fmla="*/ 1138355 h 1607467"/>
                <a:gd name="connsiteX20" fmla="*/ 783431 w 1016793"/>
                <a:gd name="connsiteY20" fmla="*/ 1140737 h 1607467"/>
                <a:gd name="connsiteX21" fmla="*/ 721518 w 1016793"/>
                <a:gd name="connsiteY21" fmla="*/ 1278850 h 1607467"/>
                <a:gd name="connsiteX22" fmla="*/ 695324 w 1016793"/>
                <a:gd name="connsiteY22" fmla="*/ 1285993 h 1607467"/>
                <a:gd name="connsiteX23" fmla="*/ 673893 w 1016793"/>
                <a:gd name="connsiteY23" fmla="*/ 1338381 h 1607467"/>
                <a:gd name="connsiteX24" fmla="*/ 654843 w 1016793"/>
                <a:gd name="connsiteY24" fmla="*/ 1390768 h 1607467"/>
                <a:gd name="connsiteX25" fmla="*/ 659606 w 1016793"/>
                <a:gd name="connsiteY25" fmla="*/ 1436012 h 1607467"/>
                <a:gd name="connsiteX26" fmla="*/ 473869 w 1016793"/>
                <a:gd name="connsiteY26" fmla="*/ 1607467 h 1607467"/>
                <a:gd name="connsiteX0" fmla="*/ 0 w 1016793"/>
                <a:gd name="connsiteY0" fmla="*/ 4883 h 1605085"/>
                <a:gd name="connsiteX1" fmla="*/ 185738 w 1016793"/>
                <a:gd name="connsiteY1" fmla="*/ 62033 h 1605085"/>
                <a:gd name="connsiteX2" fmla="*/ 316707 w 1016793"/>
                <a:gd name="connsiteY2" fmla="*/ 109658 h 1605085"/>
                <a:gd name="connsiteX3" fmla="*/ 554832 w 1016793"/>
                <a:gd name="connsiteY3" fmla="*/ 135853 h 1605085"/>
                <a:gd name="connsiteX4" fmla="*/ 640557 w 1016793"/>
                <a:gd name="connsiteY4" fmla="*/ 114420 h 1605085"/>
                <a:gd name="connsiteX5" fmla="*/ 690563 w 1016793"/>
                <a:gd name="connsiteY5" fmla="*/ 78702 h 1605085"/>
                <a:gd name="connsiteX6" fmla="*/ 728663 w 1016793"/>
                <a:gd name="connsiteY6" fmla="*/ 2502 h 1605085"/>
                <a:gd name="connsiteX7" fmla="*/ 781050 w 1016793"/>
                <a:gd name="connsiteY7" fmla="*/ 4883 h 1605085"/>
                <a:gd name="connsiteX8" fmla="*/ 812006 w 1016793"/>
                <a:gd name="connsiteY8" fmla="*/ 38220 h 1605085"/>
                <a:gd name="connsiteX9" fmla="*/ 873918 w 1016793"/>
                <a:gd name="connsiteY9" fmla="*/ 62033 h 1605085"/>
                <a:gd name="connsiteX10" fmla="*/ 852487 w 1016793"/>
                <a:gd name="connsiteY10" fmla="*/ 121563 h 1605085"/>
                <a:gd name="connsiteX11" fmla="*/ 812006 w 1016793"/>
                <a:gd name="connsiteY11" fmla="*/ 197763 h 1605085"/>
                <a:gd name="connsiteX12" fmla="*/ 750093 w 1016793"/>
                <a:gd name="connsiteY12" fmla="*/ 443032 h 1605085"/>
                <a:gd name="connsiteX13" fmla="*/ 897731 w 1016793"/>
                <a:gd name="connsiteY13" fmla="*/ 583525 h 1605085"/>
                <a:gd name="connsiteX14" fmla="*/ 1016793 w 1016793"/>
                <a:gd name="connsiteY14" fmla="*/ 700206 h 1605085"/>
                <a:gd name="connsiteX15" fmla="*/ 940593 w 1016793"/>
                <a:gd name="connsiteY15" fmla="*/ 838318 h 1605085"/>
                <a:gd name="connsiteX16" fmla="*/ 862012 w 1016793"/>
                <a:gd name="connsiteY16" fmla="*/ 978812 h 1605085"/>
                <a:gd name="connsiteX17" fmla="*/ 828674 w 1016793"/>
                <a:gd name="connsiteY17" fmla="*/ 1059775 h 1605085"/>
                <a:gd name="connsiteX18" fmla="*/ 847724 w 1016793"/>
                <a:gd name="connsiteY18" fmla="*/ 1088349 h 1605085"/>
                <a:gd name="connsiteX19" fmla="*/ 814387 w 1016793"/>
                <a:gd name="connsiteY19" fmla="*/ 1138355 h 1605085"/>
                <a:gd name="connsiteX20" fmla="*/ 783431 w 1016793"/>
                <a:gd name="connsiteY20" fmla="*/ 1140737 h 1605085"/>
                <a:gd name="connsiteX21" fmla="*/ 721518 w 1016793"/>
                <a:gd name="connsiteY21" fmla="*/ 1278850 h 1605085"/>
                <a:gd name="connsiteX22" fmla="*/ 695324 w 1016793"/>
                <a:gd name="connsiteY22" fmla="*/ 1285993 h 1605085"/>
                <a:gd name="connsiteX23" fmla="*/ 673893 w 1016793"/>
                <a:gd name="connsiteY23" fmla="*/ 1338381 h 1605085"/>
                <a:gd name="connsiteX24" fmla="*/ 654843 w 1016793"/>
                <a:gd name="connsiteY24" fmla="*/ 1390768 h 1605085"/>
                <a:gd name="connsiteX25" fmla="*/ 659606 w 1016793"/>
                <a:gd name="connsiteY25" fmla="*/ 1436012 h 1605085"/>
                <a:gd name="connsiteX26" fmla="*/ 692944 w 1016793"/>
                <a:gd name="connsiteY26" fmla="*/ 1605085 h 1605085"/>
                <a:gd name="connsiteX0" fmla="*/ 0 w 1016793"/>
                <a:gd name="connsiteY0" fmla="*/ 4883 h 1605085"/>
                <a:gd name="connsiteX1" fmla="*/ 185738 w 1016793"/>
                <a:gd name="connsiteY1" fmla="*/ 62033 h 1605085"/>
                <a:gd name="connsiteX2" fmla="*/ 316707 w 1016793"/>
                <a:gd name="connsiteY2" fmla="*/ 109658 h 1605085"/>
                <a:gd name="connsiteX3" fmla="*/ 554832 w 1016793"/>
                <a:gd name="connsiteY3" fmla="*/ 135853 h 1605085"/>
                <a:gd name="connsiteX4" fmla="*/ 640557 w 1016793"/>
                <a:gd name="connsiteY4" fmla="*/ 114420 h 1605085"/>
                <a:gd name="connsiteX5" fmla="*/ 690563 w 1016793"/>
                <a:gd name="connsiteY5" fmla="*/ 78702 h 1605085"/>
                <a:gd name="connsiteX6" fmla="*/ 728663 w 1016793"/>
                <a:gd name="connsiteY6" fmla="*/ 2502 h 1605085"/>
                <a:gd name="connsiteX7" fmla="*/ 781050 w 1016793"/>
                <a:gd name="connsiteY7" fmla="*/ 4883 h 1605085"/>
                <a:gd name="connsiteX8" fmla="*/ 812006 w 1016793"/>
                <a:gd name="connsiteY8" fmla="*/ 38220 h 1605085"/>
                <a:gd name="connsiteX9" fmla="*/ 873918 w 1016793"/>
                <a:gd name="connsiteY9" fmla="*/ 62033 h 1605085"/>
                <a:gd name="connsiteX10" fmla="*/ 852487 w 1016793"/>
                <a:gd name="connsiteY10" fmla="*/ 121563 h 1605085"/>
                <a:gd name="connsiteX11" fmla="*/ 812006 w 1016793"/>
                <a:gd name="connsiteY11" fmla="*/ 197763 h 1605085"/>
                <a:gd name="connsiteX12" fmla="*/ 750093 w 1016793"/>
                <a:gd name="connsiteY12" fmla="*/ 443032 h 1605085"/>
                <a:gd name="connsiteX13" fmla="*/ 897731 w 1016793"/>
                <a:gd name="connsiteY13" fmla="*/ 583525 h 1605085"/>
                <a:gd name="connsiteX14" fmla="*/ 1016793 w 1016793"/>
                <a:gd name="connsiteY14" fmla="*/ 700206 h 1605085"/>
                <a:gd name="connsiteX15" fmla="*/ 940593 w 1016793"/>
                <a:gd name="connsiteY15" fmla="*/ 838318 h 1605085"/>
                <a:gd name="connsiteX16" fmla="*/ 862012 w 1016793"/>
                <a:gd name="connsiteY16" fmla="*/ 978812 h 1605085"/>
                <a:gd name="connsiteX17" fmla="*/ 828674 w 1016793"/>
                <a:gd name="connsiteY17" fmla="*/ 1059775 h 1605085"/>
                <a:gd name="connsiteX18" fmla="*/ 847724 w 1016793"/>
                <a:gd name="connsiteY18" fmla="*/ 1088349 h 1605085"/>
                <a:gd name="connsiteX19" fmla="*/ 814387 w 1016793"/>
                <a:gd name="connsiteY19" fmla="*/ 1138355 h 1605085"/>
                <a:gd name="connsiteX20" fmla="*/ 783431 w 1016793"/>
                <a:gd name="connsiteY20" fmla="*/ 1140737 h 1605085"/>
                <a:gd name="connsiteX21" fmla="*/ 721518 w 1016793"/>
                <a:gd name="connsiteY21" fmla="*/ 1278850 h 1605085"/>
                <a:gd name="connsiteX22" fmla="*/ 695324 w 1016793"/>
                <a:gd name="connsiteY22" fmla="*/ 1285993 h 1605085"/>
                <a:gd name="connsiteX23" fmla="*/ 673893 w 1016793"/>
                <a:gd name="connsiteY23" fmla="*/ 1338381 h 1605085"/>
                <a:gd name="connsiteX24" fmla="*/ 654843 w 1016793"/>
                <a:gd name="connsiteY24" fmla="*/ 1390768 h 1605085"/>
                <a:gd name="connsiteX25" fmla="*/ 659606 w 1016793"/>
                <a:gd name="connsiteY25" fmla="*/ 1436012 h 1605085"/>
                <a:gd name="connsiteX26" fmla="*/ 640556 w 1016793"/>
                <a:gd name="connsiteY26" fmla="*/ 1455062 h 1605085"/>
                <a:gd name="connsiteX27" fmla="*/ 692944 w 1016793"/>
                <a:gd name="connsiteY27" fmla="*/ 1605085 h 1605085"/>
                <a:gd name="connsiteX0" fmla="*/ 0 w 1016793"/>
                <a:gd name="connsiteY0" fmla="*/ 4883 h 1566985"/>
                <a:gd name="connsiteX1" fmla="*/ 185738 w 1016793"/>
                <a:gd name="connsiteY1" fmla="*/ 62033 h 1566985"/>
                <a:gd name="connsiteX2" fmla="*/ 316707 w 1016793"/>
                <a:gd name="connsiteY2" fmla="*/ 109658 h 1566985"/>
                <a:gd name="connsiteX3" fmla="*/ 554832 w 1016793"/>
                <a:gd name="connsiteY3" fmla="*/ 135853 h 1566985"/>
                <a:gd name="connsiteX4" fmla="*/ 640557 w 1016793"/>
                <a:gd name="connsiteY4" fmla="*/ 114420 h 1566985"/>
                <a:gd name="connsiteX5" fmla="*/ 690563 w 1016793"/>
                <a:gd name="connsiteY5" fmla="*/ 78702 h 1566985"/>
                <a:gd name="connsiteX6" fmla="*/ 728663 w 1016793"/>
                <a:gd name="connsiteY6" fmla="*/ 2502 h 1566985"/>
                <a:gd name="connsiteX7" fmla="*/ 781050 w 1016793"/>
                <a:gd name="connsiteY7" fmla="*/ 4883 h 1566985"/>
                <a:gd name="connsiteX8" fmla="*/ 812006 w 1016793"/>
                <a:gd name="connsiteY8" fmla="*/ 38220 h 1566985"/>
                <a:gd name="connsiteX9" fmla="*/ 873918 w 1016793"/>
                <a:gd name="connsiteY9" fmla="*/ 62033 h 1566985"/>
                <a:gd name="connsiteX10" fmla="*/ 852487 w 1016793"/>
                <a:gd name="connsiteY10" fmla="*/ 121563 h 1566985"/>
                <a:gd name="connsiteX11" fmla="*/ 812006 w 1016793"/>
                <a:gd name="connsiteY11" fmla="*/ 197763 h 1566985"/>
                <a:gd name="connsiteX12" fmla="*/ 750093 w 1016793"/>
                <a:gd name="connsiteY12" fmla="*/ 443032 h 1566985"/>
                <a:gd name="connsiteX13" fmla="*/ 897731 w 1016793"/>
                <a:gd name="connsiteY13" fmla="*/ 583525 h 1566985"/>
                <a:gd name="connsiteX14" fmla="*/ 1016793 w 1016793"/>
                <a:gd name="connsiteY14" fmla="*/ 700206 h 1566985"/>
                <a:gd name="connsiteX15" fmla="*/ 940593 w 1016793"/>
                <a:gd name="connsiteY15" fmla="*/ 838318 h 1566985"/>
                <a:gd name="connsiteX16" fmla="*/ 862012 w 1016793"/>
                <a:gd name="connsiteY16" fmla="*/ 978812 h 1566985"/>
                <a:gd name="connsiteX17" fmla="*/ 828674 w 1016793"/>
                <a:gd name="connsiteY17" fmla="*/ 1059775 h 1566985"/>
                <a:gd name="connsiteX18" fmla="*/ 847724 w 1016793"/>
                <a:gd name="connsiteY18" fmla="*/ 1088349 h 1566985"/>
                <a:gd name="connsiteX19" fmla="*/ 814387 w 1016793"/>
                <a:gd name="connsiteY19" fmla="*/ 1138355 h 1566985"/>
                <a:gd name="connsiteX20" fmla="*/ 783431 w 1016793"/>
                <a:gd name="connsiteY20" fmla="*/ 1140737 h 1566985"/>
                <a:gd name="connsiteX21" fmla="*/ 721518 w 1016793"/>
                <a:gd name="connsiteY21" fmla="*/ 1278850 h 1566985"/>
                <a:gd name="connsiteX22" fmla="*/ 695324 w 1016793"/>
                <a:gd name="connsiteY22" fmla="*/ 1285993 h 1566985"/>
                <a:gd name="connsiteX23" fmla="*/ 673893 w 1016793"/>
                <a:gd name="connsiteY23" fmla="*/ 1338381 h 1566985"/>
                <a:gd name="connsiteX24" fmla="*/ 654843 w 1016793"/>
                <a:gd name="connsiteY24" fmla="*/ 1390768 h 1566985"/>
                <a:gd name="connsiteX25" fmla="*/ 659606 w 1016793"/>
                <a:gd name="connsiteY25" fmla="*/ 1436012 h 1566985"/>
                <a:gd name="connsiteX26" fmla="*/ 640556 w 1016793"/>
                <a:gd name="connsiteY26" fmla="*/ 1455062 h 1566985"/>
                <a:gd name="connsiteX27" fmla="*/ 407194 w 1016793"/>
                <a:gd name="connsiteY27" fmla="*/ 1566985 h 1566985"/>
                <a:gd name="connsiteX0" fmla="*/ 0 w 1016793"/>
                <a:gd name="connsiteY0" fmla="*/ 4883 h 1566985"/>
                <a:gd name="connsiteX1" fmla="*/ 185738 w 1016793"/>
                <a:gd name="connsiteY1" fmla="*/ 62033 h 1566985"/>
                <a:gd name="connsiteX2" fmla="*/ 316707 w 1016793"/>
                <a:gd name="connsiteY2" fmla="*/ 109658 h 1566985"/>
                <a:gd name="connsiteX3" fmla="*/ 554832 w 1016793"/>
                <a:gd name="connsiteY3" fmla="*/ 135853 h 1566985"/>
                <a:gd name="connsiteX4" fmla="*/ 640557 w 1016793"/>
                <a:gd name="connsiteY4" fmla="*/ 114420 h 1566985"/>
                <a:gd name="connsiteX5" fmla="*/ 690563 w 1016793"/>
                <a:gd name="connsiteY5" fmla="*/ 78702 h 1566985"/>
                <a:gd name="connsiteX6" fmla="*/ 728663 w 1016793"/>
                <a:gd name="connsiteY6" fmla="*/ 2502 h 1566985"/>
                <a:gd name="connsiteX7" fmla="*/ 781050 w 1016793"/>
                <a:gd name="connsiteY7" fmla="*/ 4883 h 1566985"/>
                <a:gd name="connsiteX8" fmla="*/ 812006 w 1016793"/>
                <a:gd name="connsiteY8" fmla="*/ 38220 h 1566985"/>
                <a:gd name="connsiteX9" fmla="*/ 873918 w 1016793"/>
                <a:gd name="connsiteY9" fmla="*/ 62033 h 1566985"/>
                <a:gd name="connsiteX10" fmla="*/ 852487 w 1016793"/>
                <a:gd name="connsiteY10" fmla="*/ 121563 h 1566985"/>
                <a:gd name="connsiteX11" fmla="*/ 812006 w 1016793"/>
                <a:gd name="connsiteY11" fmla="*/ 197763 h 1566985"/>
                <a:gd name="connsiteX12" fmla="*/ 750093 w 1016793"/>
                <a:gd name="connsiteY12" fmla="*/ 443032 h 1566985"/>
                <a:gd name="connsiteX13" fmla="*/ 897731 w 1016793"/>
                <a:gd name="connsiteY13" fmla="*/ 583525 h 1566985"/>
                <a:gd name="connsiteX14" fmla="*/ 1016793 w 1016793"/>
                <a:gd name="connsiteY14" fmla="*/ 700206 h 1566985"/>
                <a:gd name="connsiteX15" fmla="*/ 940593 w 1016793"/>
                <a:gd name="connsiteY15" fmla="*/ 838318 h 1566985"/>
                <a:gd name="connsiteX16" fmla="*/ 862012 w 1016793"/>
                <a:gd name="connsiteY16" fmla="*/ 978812 h 1566985"/>
                <a:gd name="connsiteX17" fmla="*/ 828674 w 1016793"/>
                <a:gd name="connsiteY17" fmla="*/ 1059775 h 1566985"/>
                <a:gd name="connsiteX18" fmla="*/ 847724 w 1016793"/>
                <a:gd name="connsiteY18" fmla="*/ 1088349 h 1566985"/>
                <a:gd name="connsiteX19" fmla="*/ 814387 w 1016793"/>
                <a:gd name="connsiteY19" fmla="*/ 1138355 h 1566985"/>
                <a:gd name="connsiteX20" fmla="*/ 783431 w 1016793"/>
                <a:gd name="connsiteY20" fmla="*/ 1140737 h 1566985"/>
                <a:gd name="connsiteX21" fmla="*/ 721518 w 1016793"/>
                <a:gd name="connsiteY21" fmla="*/ 1278850 h 1566985"/>
                <a:gd name="connsiteX22" fmla="*/ 695324 w 1016793"/>
                <a:gd name="connsiteY22" fmla="*/ 1285993 h 1566985"/>
                <a:gd name="connsiteX23" fmla="*/ 673893 w 1016793"/>
                <a:gd name="connsiteY23" fmla="*/ 1338381 h 1566985"/>
                <a:gd name="connsiteX24" fmla="*/ 654843 w 1016793"/>
                <a:gd name="connsiteY24" fmla="*/ 1390768 h 1566985"/>
                <a:gd name="connsiteX25" fmla="*/ 659606 w 1016793"/>
                <a:gd name="connsiteY25" fmla="*/ 1436012 h 1566985"/>
                <a:gd name="connsiteX26" fmla="*/ 640556 w 1016793"/>
                <a:gd name="connsiteY26" fmla="*/ 1455062 h 1566985"/>
                <a:gd name="connsiteX27" fmla="*/ 623887 w 1016793"/>
                <a:gd name="connsiteY27" fmla="*/ 1488400 h 1566985"/>
                <a:gd name="connsiteX28" fmla="*/ 407194 w 1016793"/>
                <a:gd name="connsiteY28" fmla="*/ 1566985 h 1566985"/>
                <a:gd name="connsiteX0" fmla="*/ 0 w 1016793"/>
                <a:gd name="connsiteY0" fmla="*/ 4883 h 1838447"/>
                <a:gd name="connsiteX1" fmla="*/ 185738 w 1016793"/>
                <a:gd name="connsiteY1" fmla="*/ 62033 h 1838447"/>
                <a:gd name="connsiteX2" fmla="*/ 316707 w 1016793"/>
                <a:gd name="connsiteY2" fmla="*/ 109658 h 1838447"/>
                <a:gd name="connsiteX3" fmla="*/ 554832 w 1016793"/>
                <a:gd name="connsiteY3" fmla="*/ 135853 h 1838447"/>
                <a:gd name="connsiteX4" fmla="*/ 640557 w 1016793"/>
                <a:gd name="connsiteY4" fmla="*/ 114420 h 1838447"/>
                <a:gd name="connsiteX5" fmla="*/ 690563 w 1016793"/>
                <a:gd name="connsiteY5" fmla="*/ 78702 h 1838447"/>
                <a:gd name="connsiteX6" fmla="*/ 728663 w 1016793"/>
                <a:gd name="connsiteY6" fmla="*/ 2502 h 1838447"/>
                <a:gd name="connsiteX7" fmla="*/ 781050 w 1016793"/>
                <a:gd name="connsiteY7" fmla="*/ 4883 h 1838447"/>
                <a:gd name="connsiteX8" fmla="*/ 812006 w 1016793"/>
                <a:gd name="connsiteY8" fmla="*/ 38220 h 1838447"/>
                <a:gd name="connsiteX9" fmla="*/ 873918 w 1016793"/>
                <a:gd name="connsiteY9" fmla="*/ 62033 h 1838447"/>
                <a:gd name="connsiteX10" fmla="*/ 852487 w 1016793"/>
                <a:gd name="connsiteY10" fmla="*/ 121563 h 1838447"/>
                <a:gd name="connsiteX11" fmla="*/ 812006 w 1016793"/>
                <a:gd name="connsiteY11" fmla="*/ 197763 h 1838447"/>
                <a:gd name="connsiteX12" fmla="*/ 750093 w 1016793"/>
                <a:gd name="connsiteY12" fmla="*/ 443032 h 1838447"/>
                <a:gd name="connsiteX13" fmla="*/ 897731 w 1016793"/>
                <a:gd name="connsiteY13" fmla="*/ 583525 h 1838447"/>
                <a:gd name="connsiteX14" fmla="*/ 1016793 w 1016793"/>
                <a:gd name="connsiteY14" fmla="*/ 700206 h 1838447"/>
                <a:gd name="connsiteX15" fmla="*/ 940593 w 1016793"/>
                <a:gd name="connsiteY15" fmla="*/ 838318 h 1838447"/>
                <a:gd name="connsiteX16" fmla="*/ 862012 w 1016793"/>
                <a:gd name="connsiteY16" fmla="*/ 978812 h 1838447"/>
                <a:gd name="connsiteX17" fmla="*/ 828674 w 1016793"/>
                <a:gd name="connsiteY17" fmla="*/ 1059775 h 1838447"/>
                <a:gd name="connsiteX18" fmla="*/ 847724 w 1016793"/>
                <a:gd name="connsiteY18" fmla="*/ 1088349 h 1838447"/>
                <a:gd name="connsiteX19" fmla="*/ 814387 w 1016793"/>
                <a:gd name="connsiteY19" fmla="*/ 1138355 h 1838447"/>
                <a:gd name="connsiteX20" fmla="*/ 783431 w 1016793"/>
                <a:gd name="connsiteY20" fmla="*/ 1140737 h 1838447"/>
                <a:gd name="connsiteX21" fmla="*/ 721518 w 1016793"/>
                <a:gd name="connsiteY21" fmla="*/ 1278850 h 1838447"/>
                <a:gd name="connsiteX22" fmla="*/ 695324 w 1016793"/>
                <a:gd name="connsiteY22" fmla="*/ 1285993 h 1838447"/>
                <a:gd name="connsiteX23" fmla="*/ 673893 w 1016793"/>
                <a:gd name="connsiteY23" fmla="*/ 1338381 h 1838447"/>
                <a:gd name="connsiteX24" fmla="*/ 654843 w 1016793"/>
                <a:gd name="connsiteY24" fmla="*/ 1390768 h 1838447"/>
                <a:gd name="connsiteX25" fmla="*/ 659606 w 1016793"/>
                <a:gd name="connsiteY25" fmla="*/ 1436012 h 1838447"/>
                <a:gd name="connsiteX26" fmla="*/ 640556 w 1016793"/>
                <a:gd name="connsiteY26" fmla="*/ 1455062 h 1838447"/>
                <a:gd name="connsiteX27" fmla="*/ 623887 w 1016793"/>
                <a:gd name="connsiteY27" fmla="*/ 1488400 h 1838447"/>
                <a:gd name="connsiteX28" fmla="*/ 488156 w 1016793"/>
                <a:gd name="connsiteY28" fmla="*/ 1838447 h 1838447"/>
                <a:gd name="connsiteX0" fmla="*/ 0 w 1016793"/>
                <a:gd name="connsiteY0" fmla="*/ 4883 h 1838447"/>
                <a:gd name="connsiteX1" fmla="*/ 185738 w 1016793"/>
                <a:gd name="connsiteY1" fmla="*/ 62033 h 1838447"/>
                <a:gd name="connsiteX2" fmla="*/ 316707 w 1016793"/>
                <a:gd name="connsiteY2" fmla="*/ 109658 h 1838447"/>
                <a:gd name="connsiteX3" fmla="*/ 554832 w 1016793"/>
                <a:gd name="connsiteY3" fmla="*/ 135853 h 1838447"/>
                <a:gd name="connsiteX4" fmla="*/ 640557 w 1016793"/>
                <a:gd name="connsiteY4" fmla="*/ 114420 h 1838447"/>
                <a:gd name="connsiteX5" fmla="*/ 690563 w 1016793"/>
                <a:gd name="connsiteY5" fmla="*/ 78702 h 1838447"/>
                <a:gd name="connsiteX6" fmla="*/ 728663 w 1016793"/>
                <a:gd name="connsiteY6" fmla="*/ 2502 h 1838447"/>
                <a:gd name="connsiteX7" fmla="*/ 781050 w 1016793"/>
                <a:gd name="connsiteY7" fmla="*/ 4883 h 1838447"/>
                <a:gd name="connsiteX8" fmla="*/ 812006 w 1016793"/>
                <a:gd name="connsiteY8" fmla="*/ 38220 h 1838447"/>
                <a:gd name="connsiteX9" fmla="*/ 873918 w 1016793"/>
                <a:gd name="connsiteY9" fmla="*/ 62033 h 1838447"/>
                <a:gd name="connsiteX10" fmla="*/ 852487 w 1016793"/>
                <a:gd name="connsiteY10" fmla="*/ 121563 h 1838447"/>
                <a:gd name="connsiteX11" fmla="*/ 812006 w 1016793"/>
                <a:gd name="connsiteY11" fmla="*/ 197763 h 1838447"/>
                <a:gd name="connsiteX12" fmla="*/ 750093 w 1016793"/>
                <a:gd name="connsiteY12" fmla="*/ 443032 h 1838447"/>
                <a:gd name="connsiteX13" fmla="*/ 897731 w 1016793"/>
                <a:gd name="connsiteY13" fmla="*/ 583525 h 1838447"/>
                <a:gd name="connsiteX14" fmla="*/ 1016793 w 1016793"/>
                <a:gd name="connsiteY14" fmla="*/ 700206 h 1838447"/>
                <a:gd name="connsiteX15" fmla="*/ 940593 w 1016793"/>
                <a:gd name="connsiteY15" fmla="*/ 838318 h 1838447"/>
                <a:gd name="connsiteX16" fmla="*/ 862012 w 1016793"/>
                <a:gd name="connsiteY16" fmla="*/ 978812 h 1838447"/>
                <a:gd name="connsiteX17" fmla="*/ 828674 w 1016793"/>
                <a:gd name="connsiteY17" fmla="*/ 1059775 h 1838447"/>
                <a:gd name="connsiteX18" fmla="*/ 847724 w 1016793"/>
                <a:gd name="connsiteY18" fmla="*/ 1088349 h 1838447"/>
                <a:gd name="connsiteX19" fmla="*/ 814387 w 1016793"/>
                <a:gd name="connsiteY19" fmla="*/ 1138355 h 1838447"/>
                <a:gd name="connsiteX20" fmla="*/ 783431 w 1016793"/>
                <a:gd name="connsiteY20" fmla="*/ 1140737 h 1838447"/>
                <a:gd name="connsiteX21" fmla="*/ 721518 w 1016793"/>
                <a:gd name="connsiteY21" fmla="*/ 1278850 h 1838447"/>
                <a:gd name="connsiteX22" fmla="*/ 695324 w 1016793"/>
                <a:gd name="connsiteY22" fmla="*/ 1285993 h 1838447"/>
                <a:gd name="connsiteX23" fmla="*/ 673893 w 1016793"/>
                <a:gd name="connsiteY23" fmla="*/ 1338381 h 1838447"/>
                <a:gd name="connsiteX24" fmla="*/ 654843 w 1016793"/>
                <a:gd name="connsiteY24" fmla="*/ 1390768 h 1838447"/>
                <a:gd name="connsiteX25" fmla="*/ 659606 w 1016793"/>
                <a:gd name="connsiteY25" fmla="*/ 1436012 h 1838447"/>
                <a:gd name="connsiteX26" fmla="*/ 640556 w 1016793"/>
                <a:gd name="connsiteY26" fmla="*/ 1455062 h 1838447"/>
                <a:gd name="connsiteX27" fmla="*/ 623887 w 1016793"/>
                <a:gd name="connsiteY27" fmla="*/ 1488400 h 1838447"/>
                <a:gd name="connsiteX28" fmla="*/ 640556 w 1016793"/>
                <a:gd name="connsiteY28" fmla="*/ 1505068 h 1838447"/>
                <a:gd name="connsiteX29" fmla="*/ 488156 w 1016793"/>
                <a:gd name="connsiteY29" fmla="*/ 1838447 h 1838447"/>
                <a:gd name="connsiteX0" fmla="*/ 0 w 1016793"/>
                <a:gd name="connsiteY0" fmla="*/ 4883 h 1859878"/>
                <a:gd name="connsiteX1" fmla="*/ 185738 w 1016793"/>
                <a:gd name="connsiteY1" fmla="*/ 62033 h 1859878"/>
                <a:gd name="connsiteX2" fmla="*/ 316707 w 1016793"/>
                <a:gd name="connsiteY2" fmla="*/ 109658 h 1859878"/>
                <a:gd name="connsiteX3" fmla="*/ 554832 w 1016793"/>
                <a:gd name="connsiteY3" fmla="*/ 135853 h 1859878"/>
                <a:gd name="connsiteX4" fmla="*/ 640557 w 1016793"/>
                <a:gd name="connsiteY4" fmla="*/ 114420 h 1859878"/>
                <a:gd name="connsiteX5" fmla="*/ 690563 w 1016793"/>
                <a:gd name="connsiteY5" fmla="*/ 78702 h 1859878"/>
                <a:gd name="connsiteX6" fmla="*/ 728663 w 1016793"/>
                <a:gd name="connsiteY6" fmla="*/ 2502 h 1859878"/>
                <a:gd name="connsiteX7" fmla="*/ 781050 w 1016793"/>
                <a:gd name="connsiteY7" fmla="*/ 4883 h 1859878"/>
                <a:gd name="connsiteX8" fmla="*/ 812006 w 1016793"/>
                <a:gd name="connsiteY8" fmla="*/ 38220 h 1859878"/>
                <a:gd name="connsiteX9" fmla="*/ 873918 w 1016793"/>
                <a:gd name="connsiteY9" fmla="*/ 62033 h 1859878"/>
                <a:gd name="connsiteX10" fmla="*/ 852487 w 1016793"/>
                <a:gd name="connsiteY10" fmla="*/ 121563 h 1859878"/>
                <a:gd name="connsiteX11" fmla="*/ 812006 w 1016793"/>
                <a:gd name="connsiteY11" fmla="*/ 197763 h 1859878"/>
                <a:gd name="connsiteX12" fmla="*/ 750093 w 1016793"/>
                <a:gd name="connsiteY12" fmla="*/ 443032 h 1859878"/>
                <a:gd name="connsiteX13" fmla="*/ 897731 w 1016793"/>
                <a:gd name="connsiteY13" fmla="*/ 583525 h 1859878"/>
                <a:gd name="connsiteX14" fmla="*/ 1016793 w 1016793"/>
                <a:gd name="connsiteY14" fmla="*/ 700206 h 1859878"/>
                <a:gd name="connsiteX15" fmla="*/ 940593 w 1016793"/>
                <a:gd name="connsiteY15" fmla="*/ 838318 h 1859878"/>
                <a:gd name="connsiteX16" fmla="*/ 862012 w 1016793"/>
                <a:gd name="connsiteY16" fmla="*/ 978812 h 1859878"/>
                <a:gd name="connsiteX17" fmla="*/ 828674 w 1016793"/>
                <a:gd name="connsiteY17" fmla="*/ 1059775 h 1859878"/>
                <a:gd name="connsiteX18" fmla="*/ 847724 w 1016793"/>
                <a:gd name="connsiteY18" fmla="*/ 1088349 h 1859878"/>
                <a:gd name="connsiteX19" fmla="*/ 814387 w 1016793"/>
                <a:gd name="connsiteY19" fmla="*/ 1138355 h 1859878"/>
                <a:gd name="connsiteX20" fmla="*/ 783431 w 1016793"/>
                <a:gd name="connsiteY20" fmla="*/ 1140737 h 1859878"/>
                <a:gd name="connsiteX21" fmla="*/ 721518 w 1016793"/>
                <a:gd name="connsiteY21" fmla="*/ 1278850 h 1859878"/>
                <a:gd name="connsiteX22" fmla="*/ 695324 w 1016793"/>
                <a:gd name="connsiteY22" fmla="*/ 1285993 h 1859878"/>
                <a:gd name="connsiteX23" fmla="*/ 673893 w 1016793"/>
                <a:gd name="connsiteY23" fmla="*/ 1338381 h 1859878"/>
                <a:gd name="connsiteX24" fmla="*/ 654843 w 1016793"/>
                <a:gd name="connsiteY24" fmla="*/ 1390768 h 1859878"/>
                <a:gd name="connsiteX25" fmla="*/ 659606 w 1016793"/>
                <a:gd name="connsiteY25" fmla="*/ 1436012 h 1859878"/>
                <a:gd name="connsiteX26" fmla="*/ 640556 w 1016793"/>
                <a:gd name="connsiteY26" fmla="*/ 1455062 h 1859878"/>
                <a:gd name="connsiteX27" fmla="*/ 623887 w 1016793"/>
                <a:gd name="connsiteY27" fmla="*/ 1488400 h 1859878"/>
                <a:gd name="connsiteX28" fmla="*/ 640556 w 1016793"/>
                <a:gd name="connsiteY28" fmla="*/ 1505068 h 1859878"/>
                <a:gd name="connsiteX29" fmla="*/ 733425 w 1016793"/>
                <a:gd name="connsiteY29" fmla="*/ 1859878 h 1859878"/>
                <a:gd name="connsiteX0" fmla="*/ 0 w 1016793"/>
                <a:gd name="connsiteY0" fmla="*/ 4883 h 1859878"/>
                <a:gd name="connsiteX1" fmla="*/ 185738 w 1016793"/>
                <a:gd name="connsiteY1" fmla="*/ 62033 h 1859878"/>
                <a:gd name="connsiteX2" fmla="*/ 316707 w 1016793"/>
                <a:gd name="connsiteY2" fmla="*/ 109658 h 1859878"/>
                <a:gd name="connsiteX3" fmla="*/ 554832 w 1016793"/>
                <a:gd name="connsiteY3" fmla="*/ 135853 h 1859878"/>
                <a:gd name="connsiteX4" fmla="*/ 640557 w 1016793"/>
                <a:gd name="connsiteY4" fmla="*/ 114420 h 1859878"/>
                <a:gd name="connsiteX5" fmla="*/ 690563 w 1016793"/>
                <a:gd name="connsiteY5" fmla="*/ 78702 h 1859878"/>
                <a:gd name="connsiteX6" fmla="*/ 728663 w 1016793"/>
                <a:gd name="connsiteY6" fmla="*/ 2502 h 1859878"/>
                <a:gd name="connsiteX7" fmla="*/ 781050 w 1016793"/>
                <a:gd name="connsiteY7" fmla="*/ 4883 h 1859878"/>
                <a:gd name="connsiteX8" fmla="*/ 812006 w 1016793"/>
                <a:gd name="connsiteY8" fmla="*/ 38220 h 1859878"/>
                <a:gd name="connsiteX9" fmla="*/ 873918 w 1016793"/>
                <a:gd name="connsiteY9" fmla="*/ 62033 h 1859878"/>
                <a:gd name="connsiteX10" fmla="*/ 852487 w 1016793"/>
                <a:gd name="connsiteY10" fmla="*/ 121563 h 1859878"/>
                <a:gd name="connsiteX11" fmla="*/ 812006 w 1016793"/>
                <a:gd name="connsiteY11" fmla="*/ 197763 h 1859878"/>
                <a:gd name="connsiteX12" fmla="*/ 750093 w 1016793"/>
                <a:gd name="connsiteY12" fmla="*/ 443032 h 1859878"/>
                <a:gd name="connsiteX13" fmla="*/ 897731 w 1016793"/>
                <a:gd name="connsiteY13" fmla="*/ 583525 h 1859878"/>
                <a:gd name="connsiteX14" fmla="*/ 1016793 w 1016793"/>
                <a:gd name="connsiteY14" fmla="*/ 700206 h 1859878"/>
                <a:gd name="connsiteX15" fmla="*/ 940593 w 1016793"/>
                <a:gd name="connsiteY15" fmla="*/ 838318 h 1859878"/>
                <a:gd name="connsiteX16" fmla="*/ 862012 w 1016793"/>
                <a:gd name="connsiteY16" fmla="*/ 978812 h 1859878"/>
                <a:gd name="connsiteX17" fmla="*/ 828674 w 1016793"/>
                <a:gd name="connsiteY17" fmla="*/ 1059775 h 1859878"/>
                <a:gd name="connsiteX18" fmla="*/ 847724 w 1016793"/>
                <a:gd name="connsiteY18" fmla="*/ 1088349 h 1859878"/>
                <a:gd name="connsiteX19" fmla="*/ 814387 w 1016793"/>
                <a:gd name="connsiteY19" fmla="*/ 1138355 h 1859878"/>
                <a:gd name="connsiteX20" fmla="*/ 783431 w 1016793"/>
                <a:gd name="connsiteY20" fmla="*/ 1140737 h 1859878"/>
                <a:gd name="connsiteX21" fmla="*/ 721518 w 1016793"/>
                <a:gd name="connsiteY21" fmla="*/ 1278850 h 1859878"/>
                <a:gd name="connsiteX22" fmla="*/ 695324 w 1016793"/>
                <a:gd name="connsiteY22" fmla="*/ 1285993 h 1859878"/>
                <a:gd name="connsiteX23" fmla="*/ 673893 w 1016793"/>
                <a:gd name="connsiteY23" fmla="*/ 1338381 h 1859878"/>
                <a:gd name="connsiteX24" fmla="*/ 654843 w 1016793"/>
                <a:gd name="connsiteY24" fmla="*/ 1390768 h 1859878"/>
                <a:gd name="connsiteX25" fmla="*/ 659606 w 1016793"/>
                <a:gd name="connsiteY25" fmla="*/ 1436012 h 1859878"/>
                <a:gd name="connsiteX26" fmla="*/ 640556 w 1016793"/>
                <a:gd name="connsiteY26" fmla="*/ 1455062 h 1859878"/>
                <a:gd name="connsiteX27" fmla="*/ 623887 w 1016793"/>
                <a:gd name="connsiteY27" fmla="*/ 1488400 h 1859878"/>
                <a:gd name="connsiteX28" fmla="*/ 640556 w 1016793"/>
                <a:gd name="connsiteY28" fmla="*/ 1505068 h 1859878"/>
                <a:gd name="connsiteX29" fmla="*/ 619124 w 1016793"/>
                <a:gd name="connsiteY29" fmla="*/ 1666992 h 1859878"/>
                <a:gd name="connsiteX30" fmla="*/ 733425 w 1016793"/>
                <a:gd name="connsiteY30" fmla="*/ 1859878 h 1859878"/>
                <a:gd name="connsiteX0" fmla="*/ 0 w 1016793"/>
                <a:gd name="connsiteY0" fmla="*/ 4883 h 1840828"/>
                <a:gd name="connsiteX1" fmla="*/ 185738 w 1016793"/>
                <a:gd name="connsiteY1" fmla="*/ 62033 h 1840828"/>
                <a:gd name="connsiteX2" fmla="*/ 316707 w 1016793"/>
                <a:gd name="connsiteY2" fmla="*/ 109658 h 1840828"/>
                <a:gd name="connsiteX3" fmla="*/ 554832 w 1016793"/>
                <a:gd name="connsiteY3" fmla="*/ 135853 h 1840828"/>
                <a:gd name="connsiteX4" fmla="*/ 640557 w 1016793"/>
                <a:gd name="connsiteY4" fmla="*/ 114420 h 1840828"/>
                <a:gd name="connsiteX5" fmla="*/ 690563 w 1016793"/>
                <a:gd name="connsiteY5" fmla="*/ 78702 h 1840828"/>
                <a:gd name="connsiteX6" fmla="*/ 728663 w 1016793"/>
                <a:gd name="connsiteY6" fmla="*/ 2502 h 1840828"/>
                <a:gd name="connsiteX7" fmla="*/ 781050 w 1016793"/>
                <a:gd name="connsiteY7" fmla="*/ 4883 h 1840828"/>
                <a:gd name="connsiteX8" fmla="*/ 812006 w 1016793"/>
                <a:gd name="connsiteY8" fmla="*/ 38220 h 1840828"/>
                <a:gd name="connsiteX9" fmla="*/ 873918 w 1016793"/>
                <a:gd name="connsiteY9" fmla="*/ 62033 h 1840828"/>
                <a:gd name="connsiteX10" fmla="*/ 852487 w 1016793"/>
                <a:gd name="connsiteY10" fmla="*/ 121563 h 1840828"/>
                <a:gd name="connsiteX11" fmla="*/ 812006 w 1016793"/>
                <a:gd name="connsiteY11" fmla="*/ 197763 h 1840828"/>
                <a:gd name="connsiteX12" fmla="*/ 750093 w 1016793"/>
                <a:gd name="connsiteY12" fmla="*/ 443032 h 1840828"/>
                <a:gd name="connsiteX13" fmla="*/ 897731 w 1016793"/>
                <a:gd name="connsiteY13" fmla="*/ 583525 h 1840828"/>
                <a:gd name="connsiteX14" fmla="*/ 1016793 w 1016793"/>
                <a:gd name="connsiteY14" fmla="*/ 700206 h 1840828"/>
                <a:gd name="connsiteX15" fmla="*/ 940593 w 1016793"/>
                <a:gd name="connsiteY15" fmla="*/ 838318 h 1840828"/>
                <a:gd name="connsiteX16" fmla="*/ 862012 w 1016793"/>
                <a:gd name="connsiteY16" fmla="*/ 978812 h 1840828"/>
                <a:gd name="connsiteX17" fmla="*/ 828674 w 1016793"/>
                <a:gd name="connsiteY17" fmla="*/ 1059775 h 1840828"/>
                <a:gd name="connsiteX18" fmla="*/ 847724 w 1016793"/>
                <a:gd name="connsiteY18" fmla="*/ 1088349 h 1840828"/>
                <a:gd name="connsiteX19" fmla="*/ 814387 w 1016793"/>
                <a:gd name="connsiteY19" fmla="*/ 1138355 h 1840828"/>
                <a:gd name="connsiteX20" fmla="*/ 783431 w 1016793"/>
                <a:gd name="connsiteY20" fmla="*/ 1140737 h 1840828"/>
                <a:gd name="connsiteX21" fmla="*/ 721518 w 1016793"/>
                <a:gd name="connsiteY21" fmla="*/ 1278850 h 1840828"/>
                <a:gd name="connsiteX22" fmla="*/ 695324 w 1016793"/>
                <a:gd name="connsiteY22" fmla="*/ 1285993 h 1840828"/>
                <a:gd name="connsiteX23" fmla="*/ 673893 w 1016793"/>
                <a:gd name="connsiteY23" fmla="*/ 1338381 h 1840828"/>
                <a:gd name="connsiteX24" fmla="*/ 654843 w 1016793"/>
                <a:gd name="connsiteY24" fmla="*/ 1390768 h 1840828"/>
                <a:gd name="connsiteX25" fmla="*/ 659606 w 1016793"/>
                <a:gd name="connsiteY25" fmla="*/ 1436012 h 1840828"/>
                <a:gd name="connsiteX26" fmla="*/ 640556 w 1016793"/>
                <a:gd name="connsiteY26" fmla="*/ 1455062 h 1840828"/>
                <a:gd name="connsiteX27" fmla="*/ 623887 w 1016793"/>
                <a:gd name="connsiteY27" fmla="*/ 1488400 h 1840828"/>
                <a:gd name="connsiteX28" fmla="*/ 640556 w 1016793"/>
                <a:gd name="connsiteY28" fmla="*/ 1505068 h 1840828"/>
                <a:gd name="connsiteX29" fmla="*/ 619124 w 1016793"/>
                <a:gd name="connsiteY29" fmla="*/ 1666992 h 1840828"/>
                <a:gd name="connsiteX30" fmla="*/ 452438 w 1016793"/>
                <a:gd name="connsiteY30" fmla="*/ 1840828 h 1840828"/>
                <a:gd name="connsiteX0" fmla="*/ 0 w 1016793"/>
                <a:gd name="connsiteY0" fmla="*/ 4883 h 1666992"/>
                <a:gd name="connsiteX1" fmla="*/ 185738 w 1016793"/>
                <a:gd name="connsiteY1" fmla="*/ 62033 h 1666992"/>
                <a:gd name="connsiteX2" fmla="*/ 316707 w 1016793"/>
                <a:gd name="connsiteY2" fmla="*/ 109658 h 1666992"/>
                <a:gd name="connsiteX3" fmla="*/ 554832 w 1016793"/>
                <a:gd name="connsiteY3" fmla="*/ 135853 h 1666992"/>
                <a:gd name="connsiteX4" fmla="*/ 640557 w 1016793"/>
                <a:gd name="connsiteY4" fmla="*/ 114420 h 1666992"/>
                <a:gd name="connsiteX5" fmla="*/ 690563 w 1016793"/>
                <a:gd name="connsiteY5" fmla="*/ 78702 h 1666992"/>
                <a:gd name="connsiteX6" fmla="*/ 728663 w 1016793"/>
                <a:gd name="connsiteY6" fmla="*/ 2502 h 1666992"/>
                <a:gd name="connsiteX7" fmla="*/ 781050 w 1016793"/>
                <a:gd name="connsiteY7" fmla="*/ 4883 h 1666992"/>
                <a:gd name="connsiteX8" fmla="*/ 812006 w 1016793"/>
                <a:gd name="connsiteY8" fmla="*/ 38220 h 1666992"/>
                <a:gd name="connsiteX9" fmla="*/ 873918 w 1016793"/>
                <a:gd name="connsiteY9" fmla="*/ 62033 h 1666992"/>
                <a:gd name="connsiteX10" fmla="*/ 852487 w 1016793"/>
                <a:gd name="connsiteY10" fmla="*/ 121563 h 1666992"/>
                <a:gd name="connsiteX11" fmla="*/ 812006 w 1016793"/>
                <a:gd name="connsiteY11" fmla="*/ 197763 h 1666992"/>
                <a:gd name="connsiteX12" fmla="*/ 750093 w 1016793"/>
                <a:gd name="connsiteY12" fmla="*/ 443032 h 1666992"/>
                <a:gd name="connsiteX13" fmla="*/ 897731 w 1016793"/>
                <a:gd name="connsiteY13" fmla="*/ 583525 h 1666992"/>
                <a:gd name="connsiteX14" fmla="*/ 1016793 w 1016793"/>
                <a:gd name="connsiteY14" fmla="*/ 700206 h 1666992"/>
                <a:gd name="connsiteX15" fmla="*/ 940593 w 1016793"/>
                <a:gd name="connsiteY15" fmla="*/ 838318 h 1666992"/>
                <a:gd name="connsiteX16" fmla="*/ 862012 w 1016793"/>
                <a:gd name="connsiteY16" fmla="*/ 978812 h 1666992"/>
                <a:gd name="connsiteX17" fmla="*/ 828674 w 1016793"/>
                <a:gd name="connsiteY17" fmla="*/ 1059775 h 1666992"/>
                <a:gd name="connsiteX18" fmla="*/ 847724 w 1016793"/>
                <a:gd name="connsiteY18" fmla="*/ 1088349 h 1666992"/>
                <a:gd name="connsiteX19" fmla="*/ 814387 w 1016793"/>
                <a:gd name="connsiteY19" fmla="*/ 1138355 h 1666992"/>
                <a:gd name="connsiteX20" fmla="*/ 783431 w 1016793"/>
                <a:gd name="connsiteY20" fmla="*/ 1140737 h 1666992"/>
                <a:gd name="connsiteX21" fmla="*/ 721518 w 1016793"/>
                <a:gd name="connsiteY21" fmla="*/ 1278850 h 1666992"/>
                <a:gd name="connsiteX22" fmla="*/ 695324 w 1016793"/>
                <a:gd name="connsiteY22" fmla="*/ 1285993 h 1666992"/>
                <a:gd name="connsiteX23" fmla="*/ 673893 w 1016793"/>
                <a:gd name="connsiteY23" fmla="*/ 1338381 h 1666992"/>
                <a:gd name="connsiteX24" fmla="*/ 654843 w 1016793"/>
                <a:gd name="connsiteY24" fmla="*/ 1390768 h 1666992"/>
                <a:gd name="connsiteX25" fmla="*/ 659606 w 1016793"/>
                <a:gd name="connsiteY25" fmla="*/ 1436012 h 1666992"/>
                <a:gd name="connsiteX26" fmla="*/ 640556 w 1016793"/>
                <a:gd name="connsiteY26" fmla="*/ 1455062 h 1666992"/>
                <a:gd name="connsiteX27" fmla="*/ 623887 w 1016793"/>
                <a:gd name="connsiteY27" fmla="*/ 1488400 h 1666992"/>
                <a:gd name="connsiteX28" fmla="*/ 640556 w 1016793"/>
                <a:gd name="connsiteY28" fmla="*/ 1505068 h 1666992"/>
                <a:gd name="connsiteX29" fmla="*/ 619124 w 1016793"/>
                <a:gd name="connsiteY29" fmla="*/ 1666992 h 1666992"/>
                <a:gd name="connsiteX30" fmla="*/ 866775 w 1016793"/>
                <a:gd name="connsiteY30" fmla="*/ 1636041 h 1666992"/>
                <a:gd name="connsiteX0" fmla="*/ 0 w 1016793"/>
                <a:gd name="connsiteY0" fmla="*/ 4883 h 1681382"/>
                <a:gd name="connsiteX1" fmla="*/ 185738 w 1016793"/>
                <a:gd name="connsiteY1" fmla="*/ 62033 h 1681382"/>
                <a:gd name="connsiteX2" fmla="*/ 316707 w 1016793"/>
                <a:gd name="connsiteY2" fmla="*/ 109658 h 1681382"/>
                <a:gd name="connsiteX3" fmla="*/ 554832 w 1016793"/>
                <a:gd name="connsiteY3" fmla="*/ 135853 h 1681382"/>
                <a:gd name="connsiteX4" fmla="*/ 640557 w 1016793"/>
                <a:gd name="connsiteY4" fmla="*/ 114420 h 1681382"/>
                <a:gd name="connsiteX5" fmla="*/ 690563 w 1016793"/>
                <a:gd name="connsiteY5" fmla="*/ 78702 h 1681382"/>
                <a:gd name="connsiteX6" fmla="*/ 728663 w 1016793"/>
                <a:gd name="connsiteY6" fmla="*/ 2502 h 1681382"/>
                <a:gd name="connsiteX7" fmla="*/ 781050 w 1016793"/>
                <a:gd name="connsiteY7" fmla="*/ 4883 h 1681382"/>
                <a:gd name="connsiteX8" fmla="*/ 812006 w 1016793"/>
                <a:gd name="connsiteY8" fmla="*/ 38220 h 1681382"/>
                <a:gd name="connsiteX9" fmla="*/ 873918 w 1016793"/>
                <a:gd name="connsiteY9" fmla="*/ 62033 h 1681382"/>
                <a:gd name="connsiteX10" fmla="*/ 852487 w 1016793"/>
                <a:gd name="connsiteY10" fmla="*/ 121563 h 1681382"/>
                <a:gd name="connsiteX11" fmla="*/ 812006 w 1016793"/>
                <a:gd name="connsiteY11" fmla="*/ 197763 h 1681382"/>
                <a:gd name="connsiteX12" fmla="*/ 750093 w 1016793"/>
                <a:gd name="connsiteY12" fmla="*/ 443032 h 1681382"/>
                <a:gd name="connsiteX13" fmla="*/ 897731 w 1016793"/>
                <a:gd name="connsiteY13" fmla="*/ 583525 h 1681382"/>
                <a:gd name="connsiteX14" fmla="*/ 1016793 w 1016793"/>
                <a:gd name="connsiteY14" fmla="*/ 700206 h 1681382"/>
                <a:gd name="connsiteX15" fmla="*/ 940593 w 1016793"/>
                <a:gd name="connsiteY15" fmla="*/ 838318 h 1681382"/>
                <a:gd name="connsiteX16" fmla="*/ 862012 w 1016793"/>
                <a:gd name="connsiteY16" fmla="*/ 978812 h 1681382"/>
                <a:gd name="connsiteX17" fmla="*/ 828674 w 1016793"/>
                <a:gd name="connsiteY17" fmla="*/ 1059775 h 1681382"/>
                <a:gd name="connsiteX18" fmla="*/ 847724 w 1016793"/>
                <a:gd name="connsiteY18" fmla="*/ 1088349 h 1681382"/>
                <a:gd name="connsiteX19" fmla="*/ 814387 w 1016793"/>
                <a:gd name="connsiteY19" fmla="*/ 1138355 h 1681382"/>
                <a:gd name="connsiteX20" fmla="*/ 783431 w 1016793"/>
                <a:gd name="connsiteY20" fmla="*/ 1140737 h 1681382"/>
                <a:gd name="connsiteX21" fmla="*/ 721518 w 1016793"/>
                <a:gd name="connsiteY21" fmla="*/ 1278850 h 1681382"/>
                <a:gd name="connsiteX22" fmla="*/ 695324 w 1016793"/>
                <a:gd name="connsiteY22" fmla="*/ 1285993 h 1681382"/>
                <a:gd name="connsiteX23" fmla="*/ 673893 w 1016793"/>
                <a:gd name="connsiteY23" fmla="*/ 1338381 h 1681382"/>
                <a:gd name="connsiteX24" fmla="*/ 654843 w 1016793"/>
                <a:gd name="connsiteY24" fmla="*/ 1390768 h 1681382"/>
                <a:gd name="connsiteX25" fmla="*/ 659606 w 1016793"/>
                <a:gd name="connsiteY25" fmla="*/ 1436012 h 1681382"/>
                <a:gd name="connsiteX26" fmla="*/ 640556 w 1016793"/>
                <a:gd name="connsiteY26" fmla="*/ 1455062 h 1681382"/>
                <a:gd name="connsiteX27" fmla="*/ 623887 w 1016793"/>
                <a:gd name="connsiteY27" fmla="*/ 1488400 h 1681382"/>
                <a:gd name="connsiteX28" fmla="*/ 640556 w 1016793"/>
                <a:gd name="connsiteY28" fmla="*/ 1505068 h 1681382"/>
                <a:gd name="connsiteX29" fmla="*/ 619124 w 1016793"/>
                <a:gd name="connsiteY29" fmla="*/ 1666992 h 1681382"/>
                <a:gd name="connsiteX30" fmla="*/ 661987 w 1016793"/>
                <a:gd name="connsiteY30" fmla="*/ 1681280 h 1681382"/>
                <a:gd name="connsiteX31" fmla="*/ 866775 w 1016793"/>
                <a:gd name="connsiteY31" fmla="*/ 1636041 h 1681382"/>
                <a:gd name="connsiteX0" fmla="*/ 0 w 1016793"/>
                <a:gd name="connsiteY0" fmla="*/ 4883 h 1712289"/>
                <a:gd name="connsiteX1" fmla="*/ 185738 w 1016793"/>
                <a:gd name="connsiteY1" fmla="*/ 62033 h 1712289"/>
                <a:gd name="connsiteX2" fmla="*/ 316707 w 1016793"/>
                <a:gd name="connsiteY2" fmla="*/ 109658 h 1712289"/>
                <a:gd name="connsiteX3" fmla="*/ 554832 w 1016793"/>
                <a:gd name="connsiteY3" fmla="*/ 135853 h 1712289"/>
                <a:gd name="connsiteX4" fmla="*/ 640557 w 1016793"/>
                <a:gd name="connsiteY4" fmla="*/ 114420 h 1712289"/>
                <a:gd name="connsiteX5" fmla="*/ 690563 w 1016793"/>
                <a:gd name="connsiteY5" fmla="*/ 78702 h 1712289"/>
                <a:gd name="connsiteX6" fmla="*/ 728663 w 1016793"/>
                <a:gd name="connsiteY6" fmla="*/ 2502 h 1712289"/>
                <a:gd name="connsiteX7" fmla="*/ 781050 w 1016793"/>
                <a:gd name="connsiteY7" fmla="*/ 4883 h 1712289"/>
                <a:gd name="connsiteX8" fmla="*/ 812006 w 1016793"/>
                <a:gd name="connsiteY8" fmla="*/ 38220 h 1712289"/>
                <a:gd name="connsiteX9" fmla="*/ 873918 w 1016793"/>
                <a:gd name="connsiteY9" fmla="*/ 62033 h 1712289"/>
                <a:gd name="connsiteX10" fmla="*/ 852487 w 1016793"/>
                <a:gd name="connsiteY10" fmla="*/ 121563 h 1712289"/>
                <a:gd name="connsiteX11" fmla="*/ 812006 w 1016793"/>
                <a:gd name="connsiteY11" fmla="*/ 197763 h 1712289"/>
                <a:gd name="connsiteX12" fmla="*/ 750093 w 1016793"/>
                <a:gd name="connsiteY12" fmla="*/ 443032 h 1712289"/>
                <a:gd name="connsiteX13" fmla="*/ 897731 w 1016793"/>
                <a:gd name="connsiteY13" fmla="*/ 583525 h 1712289"/>
                <a:gd name="connsiteX14" fmla="*/ 1016793 w 1016793"/>
                <a:gd name="connsiteY14" fmla="*/ 700206 h 1712289"/>
                <a:gd name="connsiteX15" fmla="*/ 940593 w 1016793"/>
                <a:gd name="connsiteY15" fmla="*/ 838318 h 1712289"/>
                <a:gd name="connsiteX16" fmla="*/ 862012 w 1016793"/>
                <a:gd name="connsiteY16" fmla="*/ 978812 h 1712289"/>
                <a:gd name="connsiteX17" fmla="*/ 828674 w 1016793"/>
                <a:gd name="connsiteY17" fmla="*/ 1059775 h 1712289"/>
                <a:gd name="connsiteX18" fmla="*/ 847724 w 1016793"/>
                <a:gd name="connsiteY18" fmla="*/ 1088349 h 1712289"/>
                <a:gd name="connsiteX19" fmla="*/ 814387 w 1016793"/>
                <a:gd name="connsiteY19" fmla="*/ 1138355 h 1712289"/>
                <a:gd name="connsiteX20" fmla="*/ 783431 w 1016793"/>
                <a:gd name="connsiteY20" fmla="*/ 1140737 h 1712289"/>
                <a:gd name="connsiteX21" fmla="*/ 721518 w 1016793"/>
                <a:gd name="connsiteY21" fmla="*/ 1278850 h 1712289"/>
                <a:gd name="connsiteX22" fmla="*/ 695324 w 1016793"/>
                <a:gd name="connsiteY22" fmla="*/ 1285993 h 1712289"/>
                <a:gd name="connsiteX23" fmla="*/ 673893 w 1016793"/>
                <a:gd name="connsiteY23" fmla="*/ 1338381 h 1712289"/>
                <a:gd name="connsiteX24" fmla="*/ 654843 w 1016793"/>
                <a:gd name="connsiteY24" fmla="*/ 1390768 h 1712289"/>
                <a:gd name="connsiteX25" fmla="*/ 659606 w 1016793"/>
                <a:gd name="connsiteY25" fmla="*/ 1436012 h 1712289"/>
                <a:gd name="connsiteX26" fmla="*/ 640556 w 1016793"/>
                <a:gd name="connsiteY26" fmla="*/ 1455062 h 1712289"/>
                <a:gd name="connsiteX27" fmla="*/ 623887 w 1016793"/>
                <a:gd name="connsiteY27" fmla="*/ 1488400 h 1712289"/>
                <a:gd name="connsiteX28" fmla="*/ 640556 w 1016793"/>
                <a:gd name="connsiteY28" fmla="*/ 1505068 h 1712289"/>
                <a:gd name="connsiteX29" fmla="*/ 619124 w 1016793"/>
                <a:gd name="connsiteY29" fmla="*/ 1666992 h 1712289"/>
                <a:gd name="connsiteX30" fmla="*/ 661987 w 1016793"/>
                <a:gd name="connsiteY30" fmla="*/ 1681280 h 1712289"/>
                <a:gd name="connsiteX31" fmla="*/ 666749 w 1016793"/>
                <a:gd name="connsiteY31" fmla="*/ 1712236 h 1712289"/>
                <a:gd name="connsiteX32" fmla="*/ 866775 w 1016793"/>
                <a:gd name="connsiteY32" fmla="*/ 1636041 h 1712289"/>
                <a:gd name="connsiteX0" fmla="*/ 0 w 1021556"/>
                <a:gd name="connsiteY0" fmla="*/ 4883 h 1712289"/>
                <a:gd name="connsiteX1" fmla="*/ 185738 w 1021556"/>
                <a:gd name="connsiteY1" fmla="*/ 62033 h 1712289"/>
                <a:gd name="connsiteX2" fmla="*/ 316707 w 1021556"/>
                <a:gd name="connsiteY2" fmla="*/ 109658 h 1712289"/>
                <a:gd name="connsiteX3" fmla="*/ 554832 w 1021556"/>
                <a:gd name="connsiteY3" fmla="*/ 135853 h 1712289"/>
                <a:gd name="connsiteX4" fmla="*/ 640557 w 1021556"/>
                <a:gd name="connsiteY4" fmla="*/ 114420 h 1712289"/>
                <a:gd name="connsiteX5" fmla="*/ 690563 w 1021556"/>
                <a:gd name="connsiteY5" fmla="*/ 78702 h 1712289"/>
                <a:gd name="connsiteX6" fmla="*/ 728663 w 1021556"/>
                <a:gd name="connsiteY6" fmla="*/ 2502 h 1712289"/>
                <a:gd name="connsiteX7" fmla="*/ 781050 w 1021556"/>
                <a:gd name="connsiteY7" fmla="*/ 4883 h 1712289"/>
                <a:gd name="connsiteX8" fmla="*/ 812006 w 1021556"/>
                <a:gd name="connsiteY8" fmla="*/ 38220 h 1712289"/>
                <a:gd name="connsiteX9" fmla="*/ 873918 w 1021556"/>
                <a:gd name="connsiteY9" fmla="*/ 62033 h 1712289"/>
                <a:gd name="connsiteX10" fmla="*/ 852487 w 1021556"/>
                <a:gd name="connsiteY10" fmla="*/ 121563 h 1712289"/>
                <a:gd name="connsiteX11" fmla="*/ 812006 w 1021556"/>
                <a:gd name="connsiteY11" fmla="*/ 197763 h 1712289"/>
                <a:gd name="connsiteX12" fmla="*/ 750093 w 1021556"/>
                <a:gd name="connsiteY12" fmla="*/ 443032 h 1712289"/>
                <a:gd name="connsiteX13" fmla="*/ 897731 w 1021556"/>
                <a:gd name="connsiteY13" fmla="*/ 583525 h 1712289"/>
                <a:gd name="connsiteX14" fmla="*/ 1016793 w 1021556"/>
                <a:gd name="connsiteY14" fmla="*/ 700206 h 1712289"/>
                <a:gd name="connsiteX15" fmla="*/ 940593 w 1021556"/>
                <a:gd name="connsiteY15" fmla="*/ 838318 h 1712289"/>
                <a:gd name="connsiteX16" fmla="*/ 862012 w 1021556"/>
                <a:gd name="connsiteY16" fmla="*/ 978812 h 1712289"/>
                <a:gd name="connsiteX17" fmla="*/ 828674 w 1021556"/>
                <a:gd name="connsiteY17" fmla="*/ 1059775 h 1712289"/>
                <a:gd name="connsiteX18" fmla="*/ 847724 w 1021556"/>
                <a:gd name="connsiteY18" fmla="*/ 1088349 h 1712289"/>
                <a:gd name="connsiteX19" fmla="*/ 814387 w 1021556"/>
                <a:gd name="connsiteY19" fmla="*/ 1138355 h 1712289"/>
                <a:gd name="connsiteX20" fmla="*/ 783431 w 1021556"/>
                <a:gd name="connsiteY20" fmla="*/ 1140737 h 1712289"/>
                <a:gd name="connsiteX21" fmla="*/ 721518 w 1021556"/>
                <a:gd name="connsiteY21" fmla="*/ 1278850 h 1712289"/>
                <a:gd name="connsiteX22" fmla="*/ 695324 w 1021556"/>
                <a:gd name="connsiteY22" fmla="*/ 1285993 h 1712289"/>
                <a:gd name="connsiteX23" fmla="*/ 673893 w 1021556"/>
                <a:gd name="connsiteY23" fmla="*/ 1338381 h 1712289"/>
                <a:gd name="connsiteX24" fmla="*/ 654843 w 1021556"/>
                <a:gd name="connsiteY24" fmla="*/ 1390768 h 1712289"/>
                <a:gd name="connsiteX25" fmla="*/ 659606 w 1021556"/>
                <a:gd name="connsiteY25" fmla="*/ 1436012 h 1712289"/>
                <a:gd name="connsiteX26" fmla="*/ 640556 w 1021556"/>
                <a:gd name="connsiteY26" fmla="*/ 1455062 h 1712289"/>
                <a:gd name="connsiteX27" fmla="*/ 623887 w 1021556"/>
                <a:gd name="connsiteY27" fmla="*/ 1488400 h 1712289"/>
                <a:gd name="connsiteX28" fmla="*/ 640556 w 1021556"/>
                <a:gd name="connsiteY28" fmla="*/ 1505068 h 1712289"/>
                <a:gd name="connsiteX29" fmla="*/ 619124 w 1021556"/>
                <a:gd name="connsiteY29" fmla="*/ 1666992 h 1712289"/>
                <a:gd name="connsiteX30" fmla="*/ 661987 w 1021556"/>
                <a:gd name="connsiteY30" fmla="*/ 1681280 h 1712289"/>
                <a:gd name="connsiteX31" fmla="*/ 666749 w 1021556"/>
                <a:gd name="connsiteY31" fmla="*/ 1712236 h 1712289"/>
                <a:gd name="connsiteX32" fmla="*/ 1021556 w 1021556"/>
                <a:gd name="connsiteY32" fmla="*/ 1681285 h 1712289"/>
                <a:gd name="connsiteX0" fmla="*/ 0 w 1021556"/>
                <a:gd name="connsiteY0" fmla="*/ 4883 h 1729090"/>
                <a:gd name="connsiteX1" fmla="*/ 185738 w 1021556"/>
                <a:gd name="connsiteY1" fmla="*/ 62033 h 1729090"/>
                <a:gd name="connsiteX2" fmla="*/ 316707 w 1021556"/>
                <a:gd name="connsiteY2" fmla="*/ 109658 h 1729090"/>
                <a:gd name="connsiteX3" fmla="*/ 554832 w 1021556"/>
                <a:gd name="connsiteY3" fmla="*/ 135853 h 1729090"/>
                <a:gd name="connsiteX4" fmla="*/ 640557 w 1021556"/>
                <a:gd name="connsiteY4" fmla="*/ 114420 h 1729090"/>
                <a:gd name="connsiteX5" fmla="*/ 690563 w 1021556"/>
                <a:gd name="connsiteY5" fmla="*/ 78702 h 1729090"/>
                <a:gd name="connsiteX6" fmla="*/ 728663 w 1021556"/>
                <a:gd name="connsiteY6" fmla="*/ 2502 h 1729090"/>
                <a:gd name="connsiteX7" fmla="*/ 781050 w 1021556"/>
                <a:gd name="connsiteY7" fmla="*/ 4883 h 1729090"/>
                <a:gd name="connsiteX8" fmla="*/ 812006 w 1021556"/>
                <a:gd name="connsiteY8" fmla="*/ 38220 h 1729090"/>
                <a:gd name="connsiteX9" fmla="*/ 873918 w 1021556"/>
                <a:gd name="connsiteY9" fmla="*/ 62033 h 1729090"/>
                <a:gd name="connsiteX10" fmla="*/ 852487 w 1021556"/>
                <a:gd name="connsiteY10" fmla="*/ 121563 h 1729090"/>
                <a:gd name="connsiteX11" fmla="*/ 812006 w 1021556"/>
                <a:gd name="connsiteY11" fmla="*/ 197763 h 1729090"/>
                <a:gd name="connsiteX12" fmla="*/ 750093 w 1021556"/>
                <a:gd name="connsiteY12" fmla="*/ 443032 h 1729090"/>
                <a:gd name="connsiteX13" fmla="*/ 897731 w 1021556"/>
                <a:gd name="connsiteY13" fmla="*/ 583525 h 1729090"/>
                <a:gd name="connsiteX14" fmla="*/ 1016793 w 1021556"/>
                <a:gd name="connsiteY14" fmla="*/ 700206 h 1729090"/>
                <a:gd name="connsiteX15" fmla="*/ 940593 w 1021556"/>
                <a:gd name="connsiteY15" fmla="*/ 838318 h 1729090"/>
                <a:gd name="connsiteX16" fmla="*/ 862012 w 1021556"/>
                <a:gd name="connsiteY16" fmla="*/ 978812 h 1729090"/>
                <a:gd name="connsiteX17" fmla="*/ 828674 w 1021556"/>
                <a:gd name="connsiteY17" fmla="*/ 1059775 h 1729090"/>
                <a:gd name="connsiteX18" fmla="*/ 847724 w 1021556"/>
                <a:gd name="connsiteY18" fmla="*/ 1088349 h 1729090"/>
                <a:gd name="connsiteX19" fmla="*/ 814387 w 1021556"/>
                <a:gd name="connsiteY19" fmla="*/ 1138355 h 1729090"/>
                <a:gd name="connsiteX20" fmla="*/ 783431 w 1021556"/>
                <a:gd name="connsiteY20" fmla="*/ 1140737 h 1729090"/>
                <a:gd name="connsiteX21" fmla="*/ 721518 w 1021556"/>
                <a:gd name="connsiteY21" fmla="*/ 1278850 h 1729090"/>
                <a:gd name="connsiteX22" fmla="*/ 695324 w 1021556"/>
                <a:gd name="connsiteY22" fmla="*/ 1285993 h 1729090"/>
                <a:gd name="connsiteX23" fmla="*/ 673893 w 1021556"/>
                <a:gd name="connsiteY23" fmla="*/ 1338381 h 1729090"/>
                <a:gd name="connsiteX24" fmla="*/ 654843 w 1021556"/>
                <a:gd name="connsiteY24" fmla="*/ 1390768 h 1729090"/>
                <a:gd name="connsiteX25" fmla="*/ 659606 w 1021556"/>
                <a:gd name="connsiteY25" fmla="*/ 1436012 h 1729090"/>
                <a:gd name="connsiteX26" fmla="*/ 640556 w 1021556"/>
                <a:gd name="connsiteY26" fmla="*/ 1455062 h 1729090"/>
                <a:gd name="connsiteX27" fmla="*/ 623887 w 1021556"/>
                <a:gd name="connsiteY27" fmla="*/ 1488400 h 1729090"/>
                <a:gd name="connsiteX28" fmla="*/ 640556 w 1021556"/>
                <a:gd name="connsiteY28" fmla="*/ 1505068 h 1729090"/>
                <a:gd name="connsiteX29" fmla="*/ 619124 w 1021556"/>
                <a:gd name="connsiteY29" fmla="*/ 1666992 h 1729090"/>
                <a:gd name="connsiteX30" fmla="*/ 661987 w 1021556"/>
                <a:gd name="connsiteY30" fmla="*/ 1681280 h 1729090"/>
                <a:gd name="connsiteX31" fmla="*/ 666749 w 1021556"/>
                <a:gd name="connsiteY31" fmla="*/ 1712236 h 1729090"/>
                <a:gd name="connsiteX32" fmla="*/ 738186 w 1021556"/>
                <a:gd name="connsiteY32" fmla="*/ 1728905 h 1729090"/>
                <a:gd name="connsiteX33" fmla="*/ 1021556 w 1021556"/>
                <a:gd name="connsiteY33" fmla="*/ 1681285 h 1729090"/>
                <a:gd name="connsiteX0" fmla="*/ 0 w 1016793"/>
                <a:gd name="connsiteY0" fmla="*/ 4883 h 1990848"/>
                <a:gd name="connsiteX1" fmla="*/ 185738 w 1016793"/>
                <a:gd name="connsiteY1" fmla="*/ 62033 h 1990848"/>
                <a:gd name="connsiteX2" fmla="*/ 316707 w 1016793"/>
                <a:gd name="connsiteY2" fmla="*/ 109658 h 1990848"/>
                <a:gd name="connsiteX3" fmla="*/ 554832 w 1016793"/>
                <a:gd name="connsiteY3" fmla="*/ 135853 h 1990848"/>
                <a:gd name="connsiteX4" fmla="*/ 640557 w 1016793"/>
                <a:gd name="connsiteY4" fmla="*/ 114420 h 1990848"/>
                <a:gd name="connsiteX5" fmla="*/ 690563 w 1016793"/>
                <a:gd name="connsiteY5" fmla="*/ 78702 h 1990848"/>
                <a:gd name="connsiteX6" fmla="*/ 728663 w 1016793"/>
                <a:gd name="connsiteY6" fmla="*/ 2502 h 1990848"/>
                <a:gd name="connsiteX7" fmla="*/ 781050 w 1016793"/>
                <a:gd name="connsiteY7" fmla="*/ 4883 h 1990848"/>
                <a:gd name="connsiteX8" fmla="*/ 812006 w 1016793"/>
                <a:gd name="connsiteY8" fmla="*/ 38220 h 1990848"/>
                <a:gd name="connsiteX9" fmla="*/ 873918 w 1016793"/>
                <a:gd name="connsiteY9" fmla="*/ 62033 h 1990848"/>
                <a:gd name="connsiteX10" fmla="*/ 852487 w 1016793"/>
                <a:gd name="connsiteY10" fmla="*/ 121563 h 1990848"/>
                <a:gd name="connsiteX11" fmla="*/ 812006 w 1016793"/>
                <a:gd name="connsiteY11" fmla="*/ 197763 h 1990848"/>
                <a:gd name="connsiteX12" fmla="*/ 750093 w 1016793"/>
                <a:gd name="connsiteY12" fmla="*/ 443032 h 1990848"/>
                <a:gd name="connsiteX13" fmla="*/ 897731 w 1016793"/>
                <a:gd name="connsiteY13" fmla="*/ 583525 h 1990848"/>
                <a:gd name="connsiteX14" fmla="*/ 1016793 w 1016793"/>
                <a:gd name="connsiteY14" fmla="*/ 700206 h 1990848"/>
                <a:gd name="connsiteX15" fmla="*/ 940593 w 1016793"/>
                <a:gd name="connsiteY15" fmla="*/ 838318 h 1990848"/>
                <a:gd name="connsiteX16" fmla="*/ 862012 w 1016793"/>
                <a:gd name="connsiteY16" fmla="*/ 978812 h 1990848"/>
                <a:gd name="connsiteX17" fmla="*/ 828674 w 1016793"/>
                <a:gd name="connsiteY17" fmla="*/ 1059775 h 1990848"/>
                <a:gd name="connsiteX18" fmla="*/ 847724 w 1016793"/>
                <a:gd name="connsiteY18" fmla="*/ 1088349 h 1990848"/>
                <a:gd name="connsiteX19" fmla="*/ 814387 w 1016793"/>
                <a:gd name="connsiteY19" fmla="*/ 1138355 h 1990848"/>
                <a:gd name="connsiteX20" fmla="*/ 783431 w 1016793"/>
                <a:gd name="connsiteY20" fmla="*/ 1140737 h 1990848"/>
                <a:gd name="connsiteX21" fmla="*/ 721518 w 1016793"/>
                <a:gd name="connsiteY21" fmla="*/ 1278850 h 1990848"/>
                <a:gd name="connsiteX22" fmla="*/ 695324 w 1016793"/>
                <a:gd name="connsiteY22" fmla="*/ 1285993 h 1990848"/>
                <a:gd name="connsiteX23" fmla="*/ 673893 w 1016793"/>
                <a:gd name="connsiteY23" fmla="*/ 1338381 h 1990848"/>
                <a:gd name="connsiteX24" fmla="*/ 654843 w 1016793"/>
                <a:gd name="connsiteY24" fmla="*/ 1390768 h 1990848"/>
                <a:gd name="connsiteX25" fmla="*/ 659606 w 1016793"/>
                <a:gd name="connsiteY25" fmla="*/ 1436012 h 1990848"/>
                <a:gd name="connsiteX26" fmla="*/ 640556 w 1016793"/>
                <a:gd name="connsiteY26" fmla="*/ 1455062 h 1990848"/>
                <a:gd name="connsiteX27" fmla="*/ 623887 w 1016793"/>
                <a:gd name="connsiteY27" fmla="*/ 1488400 h 1990848"/>
                <a:gd name="connsiteX28" fmla="*/ 640556 w 1016793"/>
                <a:gd name="connsiteY28" fmla="*/ 1505068 h 1990848"/>
                <a:gd name="connsiteX29" fmla="*/ 619124 w 1016793"/>
                <a:gd name="connsiteY29" fmla="*/ 1666992 h 1990848"/>
                <a:gd name="connsiteX30" fmla="*/ 661987 w 1016793"/>
                <a:gd name="connsiteY30" fmla="*/ 1681280 h 1990848"/>
                <a:gd name="connsiteX31" fmla="*/ 666749 w 1016793"/>
                <a:gd name="connsiteY31" fmla="*/ 1712236 h 1990848"/>
                <a:gd name="connsiteX32" fmla="*/ 738186 w 1016793"/>
                <a:gd name="connsiteY32" fmla="*/ 1728905 h 1990848"/>
                <a:gd name="connsiteX33" fmla="*/ 785812 w 1016793"/>
                <a:gd name="connsiteY33" fmla="*/ 1990848 h 1990848"/>
                <a:gd name="connsiteX0" fmla="*/ 0 w 1016793"/>
                <a:gd name="connsiteY0" fmla="*/ 4883 h 1990848"/>
                <a:gd name="connsiteX1" fmla="*/ 185738 w 1016793"/>
                <a:gd name="connsiteY1" fmla="*/ 62033 h 1990848"/>
                <a:gd name="connsiteX2" fmla="*/ 316707 w 1016793"/>
                <a:gd name="connsiteY2" fmla="*/ 109658 h 1990848"/>
                <a:gd name="connsiteX3" fmla="*/ 554832 w 1016793"/>
                <a:gd name="connsiteY3" fmla="*/ 135853 h 1990848"/>
                <a:gd name="connsiteX4" fmla="*/ 640557 w 1016793"/>
                <a:gd name="connsiteY4" fmla="*/ 114420 h 1990848"/>
                <a:gd name="connsiteX5" fmla="*/ 690563 w 1016793"/>
                <a:gd name="connsiteY5" fmla="*/ 78702 h 1990848"/>
                <a:gd name="connsiteX6" fmla="*/ 728663 w 1016793"/>
                <a:gd name="connsiteY6" fmla="*/ 2502 h 1990848"/>
                <a:gd name="connsiteX7" fmla="*/ 781050 w 1016793"/>
                <a:gd name="connsiteY7" fmla="*/ 4883 h 1990848"/>
                <a:gd name="connsiteX8" fmla="*/ 812006 w 1016793"/>
                <a:gd name="connsiteY8" fmla="*/ 38220 h 1990848"/>
                <a:gd name="connsiteX9" fmla="*/ 873918 w 1016793"/>
                <a:gd name="connsiteY9" fmla="*/ 62033 h 1990848"/>
                <a:gd name="connsiteX10" fmla="*/ 852487 w 1016793"/>
                <a:gd name="connsiteY10" fmla="*/ 121563 h 1990848"/>
                <a:gd name="connsiteX11" fmla="*/ 812006 w 1016793"/>
                <a:gd name="connsiteY11" fmla="*/ 197763 h 1990848"/>
                <a:gd name="connsiteX12" fmla="*/ 750093 w 1016793"/>
                <a:gd name="connsiteY12" fmla="*/ 443032 h 1990848"/>
                <a:gd name="connsiteX13" fmla="*/ 897731 w 1016793"/>
                <a:gd name="connsiteY13" fmla="*/ 583525 h 1990848"/>
                <a:gd name="connsiteX14" fmla="*/ 1016793 w 1016793"/>
                <a:gd name="connsiteY14" fmla="*/ 700206 h 1990848"/>
                <a:gd name="connsiteX15" fmla="*/ 940593 w 1016793"/>
                <a:gd name="connsiteY15" fmla="*/ 838318 h 1990848"/>
                <a:gd name="connsiteX16" fmla="*/ 862012 w 1016793"/>
                <a:gd name="connsiteY16" fmla="*/ 978812 h 1990848"/>
                <a:gd name="connsiteX17" fmla="*/ 828674 w 1016793"/>
                <a:gd name="connsiteY17" fmla="*/ 1059775 h 1990848"/>
                <a:gd name="connsiteX18" fmla="*/ 847724 w 1016793"/>
                <a:gd name="connsiteY18" fmla="*/ 1088349 h 1990848"/>
                <a:gd name="connsiteX19" fmla="*/ 814387 w 1016793"/>
                <a:gd name="connsiteY19" fmla="*/ 1138355 h 1990848"/>
                <a:gd name="connsiteX20" fmla="*/ 783431 w 1016793"/>
                <a:gd name="connsiteY20" fmla="*/ 1140737 h 1990848"/>
                <a:gd name="connsiteX21" fmla="*/ 721518 w 1016793"/>
                <a:gd name="connsiteY21" fmla="*/ 1278850 h 1990848"/>
                <a:gd name="connsiteX22" fmla="*/ 695324 w 1016793"/>
                <a:gd name="connsiteY22" fmla="*/ 1285993 h 1990848"/>
                <a:gd name="connsiteX23" fmla="*/ 673893 w 1016793"/>
                <a:gd name="connsiteY23" fmla="*/ 1338381 h 1990848"/>
                <a:gd name="connsiteX24" fmla="*/ 654843 w 1016793"/>
                <a:gd name="connsiteY24" fmla="*/ 1390768 h 1990848"/>
                <a:gd name="connsiteX25" fmla="*/ 659606 w 1016793"/>
                <a:gd name="connsiteY25" fmla="*/ 1436012 h 1990848"/>
                <a:gd name="connsiteX26" fmla="*/ 640556 w 1016793"/>
                <a:gd name="connsiteY26" fmla="*/ 1455062 h 1990848"/>
                <a:gd name="connsiteX27" fmla="*/ 623887 w 1016793"/>
                <a:gd name="connsiteY27" fmla="*/ 1488400 h 1990848"/>
                <a:gd name="connsiteX28" fmla="*/ 640556 w 1016793"/>
                <a:gd name="connsiteY28" fmla="*/ 1505068 h 1990848"/>
                <a:gd name="connsiteX29" fmla="*/ 619124 w 1016793"/>
                <a:gd name="connsiteY29" fmla="*/ 1666992 h 1990848"/>
                <a:gd name="connsiteX30" fmla="*/ 661987 w 1016793"/>
                <a:gd name="connsiteY30" fmla="*/ 1681280 h 1990848"/>
                <a:gd name="connsiteX31" fmla="*/ 666749 w 1016793"/>
                <a:gd name="connsiteY31" fmla="*/ 1712236 h 1990848"/>
                <a:gd name="connsiteX32" fmla="*/ 738186 w 1016793"/>
                <a:gd name="connsiteY32" fmla="*/ 1728905 h 1990848"/>
                <a:gd name="connsiteX33" fmla="*/ 711993 w 1016793"/>
                <a:gd name="connsiteY33" fmla="*/ 1750335 h 1990848"/>
                <a:gd name="connsiteX34" fmla="*/ 785812 w 1016793"/>
                <a:gd name="connsiteY34" fmla="*/ 1990848 h 1990848"/>
                <a:gd name="connsiteX0" fmla="*/ 0 w 1016793"/>
                <a:gd name="connsiteY0" fmla="*/ 4883 h 2047998"/>
                <a:gd name="connsiteX1" fmla="*/ 185738 w 1016793"/>
                <a:gd name="connsiteY1" fmla="*/ 62033 h 2047998"/>
                <a:gd name="connsiteX2" fmla="*/ 316707 w 1016793"/>
                <a:gd name="connsiteY2" fmla="*/ 109658 h 2047998"/>
                <a:gd name="connsiteX3" fmla="*/ 554832 w 1016793"/>
                <a:gd name="connsiteY3" fmla="*/ 135853 h 2047998"/>
                <a:gd name="connsiteX4" fmla="*/ 640557 w 1016793"/>
                <a:gd name="connsiteY4" fmla="*/ 114420 h 2047998"/>
                <a:gd name="connsiteX5" fmla="*/ 690563 w 1016793"/>
                <a:gd name="connsiteY5" fmla="*/ 78702 h 2047998"/>
                <a:gd name="connsiteX6" fmla="*/ 728663 w 1016793"/>
                <a:gd name="connsiteY6" fmla="*/ 2502 h 2047998"/>
                <a:gd name="connsiteX7" fmla="*/ 781050 w 1016793"/>
                <a:gd name="connsiteY7" fmla="*/ 4883 h 2047998"/>
                <a:gd name="connsiteX8" fmla="*/ 812006 w 1016793"/>
                <a:gd name="connsiteY8" fmla="*/ 38220 h 2047998"/>
                <a:gd name="connsiteX9" fmla="*/ 873918 w 1016793"/>
                <a:gd name="connsiteY9" fmla="*/ 62033 h 2047998"/>
                <a:gd name="connsiteX10" fmla="*/ 852487 w 1016793"/>
                <a:gd name="connsiteY10" fmla="*/ 121563 h 2047998"/>
                <a:gd name="connsiteX11" fmla="*/ 812006 w 1016793"/>
                <a:gd name="connsiteY11" fmla="*/ 197763 h 2047998"/>
                <a:gd name="connsiteX12" fmla="*/ 750093 w 1016793"/>
                <a:gd name="connsiteY12" fmla="*/ 443032 h 2047998"/>
                <a:gd name="connsiteX13" fmla="*/ 897731 w 1016793"/>
                <a:gd name="connsiteY13" fmla="*/ 583525 h 2047998"/>
                <a:gd name="connsiteX14" fmla="*/ 1016793 w 1016793"/>
                <a:gd name="connsiteY14" fmla="*/ 700206 h 2047998"/>
                <a:gd name="connsiteX15" fmla="*/ 940593 w 1016793"/>
                <a:gd name="connsiteY15" fmla="*/ 838318 h 2047998"/>
                <a:gd name="connsiteX16" fmla="*/ 862012 w 1016793"/>
                <a:gd name="connsiteY16" fmla="*/ 978812 h 2047998"/>
                <a:gd name="connsiteX17" fmla="*/ 828674 w 1016793"/>
                <a:gd name="connsiteY17" fmla="*/ 1059775 h 2047998"/>
                <a:gd name="connsiteX18" fmla="*/ 847724 w 1016793"/>
                <a:gd name="connsiteY18" fmla="*/ 1088349 h 2047998"/>
                <a:gd name="connsiteX19" fmla="*/ 814387 w 1016793"/>
                <a:gd name="connsiteY19" fmla="*/ 1138355 h 2047998"/>
                <a:gd name="connsiteX20" fmla="*/ 783431 w 1016793"/>
                <a:gd name="connsiteY20" fmla="*/ 1140737 h 2047998"/>
                <a:gd name="connsiteX21" fmla="*/ 721518 w 1016793"/>
                <a:gd name="connsiteY21" fmla="*/ 1278850 h 2047998"/>
                <a:gd name="connsiteX22" fmla="*/ 695324 w 1016793"/>
                <a:gd name="connsiteY22" fmla="*/ 1285993 h 2047998"/>
                <a:gd name="connsiteX23" fmla="*/ 673893 w 1016793"/>
                <a:gd name="connsiteY23" fmla="*/ 1338381 h 2047998"/>
                <a:gd name="connsiteX24" fmla="*/ 654843 w 1016793"/>
                <a:gd name="connsiteY24" fmla="*/ 1390768 h 2047998"/>
                <a:gd name="connsiteX25" fmla="*/ 659606 w 1016793"/>
                <a:gd name="connsiteY25" fmla="*/ 1436012 h 2047998"/>
                <a:gd name="connsiteX26" fmla="*/ 640556 w 1016793"/>
                <a:gd name="connsiteY26" fmla="*/ 1455062 h 2047998"/>
                <a:gd name="connsiteX27" fmla="*/ 623887 w 1016793"/>
                <a:gd name="connsiteY27" fmla="*/ 1488400 h 2047998"/>
                <a:gd name="connsiteX28" fmla="*/ 640556 w 1016793"/>
                <a:gd name="connsiteY28" fmla="*/ 1505068 h 2047998"/>
                <a:gd name="connsiteX29" fmla="*/ 619124 w 1016793"/>
                <a:gd name="connsiteY29" fmla="*/ 1666992 h 2047998"/>
                <a:gd name="connsiteX30" fmla="*/ 661987 w 1016793"/>
                <a:gd name="connsiteY30" fmla="*/ 1681280 h 2047998"/>
                <a:gd name="connsiteX31" fmla="*/ 666749 w 1016793"/>
                <a:gd name="connsiteY31" fmla="*/ 1712236 h 2047998"/>
                <a:gd name="connsiteX32" fmla="*/ 738186 w 1016793"/>
                <a:gd name="connsiteY32" fmla="*/ 1728905 h 2047998"/>
                <a:gd name="connsiteX33" fmla="*/ 711993 w 1016793"/>
                <a:gd name="connsiteY33" fmla="*/ 1750335 h 2047998"/>
                <a:gd name="connsiteX34" fmla="*/ 664368 w 1016793"/>
                <a:gd name="connsiteY34" fmla="*/ 2047998 h 2047998"/>
                <a:gd name="connsiteX0" fmla="*/ 0 w 1016793"/>
                <a:gd name="connsiteY0" fmla="*/ 4883 h 2064667"/>
                <a:gd name="connsiteX1" fmla="*/ 185738 w 1016793"/>
                <a:gd name="connsiteY1" fmla="*/ 62033 h 2064667"/>
                <a:gd name="connsiteX2" fmla="*/ 316707 w 1016793"/>
                <a:gd name="connsiteY2" fmla="*/ 109658 h 2064667"/>
                <a:gd name="connsiteX3" fmla="*/ 554832 w 1016793"/>
                <a:gd name="connsiteY3" fmla="*/ 135853 h 2064667"/>
                <a:gd name="connsiteX4" fmla="*/ 640557 w 1016793"/>
                <a:gd name="connsiteY4" fmla="*/ 114420 h 2064667"/>
                <a:gd name="connsiteX5" fmla="*/ 690563 w 1016793"/>
                <a:gd name="connsiteY5" fmla="*/ 78702 h 2064667"/>
                <a:gd name="connsiteX6" fmla="*/ 728663 w 1016793"/>
                <a:gd name="connsiteY6" fmla="*/ 2502 h 2064667"/>
                <a:gd name="connsiteX7" fmla="*/ 781050 w 1016793"/>
                <a:gd name="connsiteY7" fmla="*/ 4883 h 2064667"/>
                <a:gd name="connsiteX8" fmla="*/ 812006 w 1016793"/>
                <a:gd name="connsiteY8" fmla="*/ 38220 h 2064667"/>
                <a:gd name="connsiteX9" fmla="*/ 873918 w 1016793"/>
                <a:gd name="connsiteY9" fmla="*/ 62033 h 2064667"/>
                <a:gd name="connsiteX10" fmla="*/ 852487 w 1016793"/>
                <a:gd name="connsiteY10" fmla="*/ 121563 h 2064667"/>
                <a:gd name="connsiteX11" fmla="*/ 812006 w 1016793"/>
                <a:gd name="connsiteY11" fmla="*/ 197763 h 2064667"/>
                <a:gd name="connsiteX12" fmla="*/ 750093 w 1016793"/>
                <a:gd name="connsiteY12" fmla="*/ 443032 h 2064667"/>
                <a:gd name="connsiteX13" fmla="*/ 897731 w 1016793"/>
                <a:gd name="connsiteY13" fmla="*/ 583525 h 2064667"/>
                <a:gd name="connsiteX14" fmla="*/ 1016793 w 1016793"/>
                <a:gd name="connsiteY14" fmla="*/ 700206 h 2064667"/>
                <a:gd name="connsiteX15" fmla="*/ 940593 w 1016793"/>
                <a:gd name="connsiteY15" fmla="*/ 838318 h 2064667"/>
                <a:gd name="connsiteX16" fmla="*/ 862012 w 1016793"/>
                <a:gd name="connsiteY16" fmla="*/ 978812 h 2064667"/>
                <a:gd name="connsiteX17" fmla="*/ 828674 w 1016793"/>
                <a:gd name="connsiteY17" fmla="*/ 1059775 h 2064667"/>
                <a:gd name="connsiteX18" fmla="*/ 847724 w 1016793"/>
                <a:gd name="connsiteY18" fmla="*/ 1088349 h 2064667"/>
                <a:gd name="connsiteX19" fmla="*/ 814387 w 1016793"/>
                <a:gd name="connsiteY19" fmla="*/ 1138355 h 2064667"/>
                <a:gd name="connsiteX20" fmla="*/ 783431 w 1016793"/>
                <a:gd name="connsiteY20" fmla="*/ 1140737 h 2064667"/>
                <a:gd name="connsiteX21" fmla="*/ 721518 w 1016793"/>
                <a:gd name="connsiteY21" fmla="*/ 1278850 h 2064667"/>
                <a:gd name="connsiteX22" fmla="*/ 695324 w 1016793"/>
                <a:gd name="connsiteY22" fmla="*/ 1285993 h 2064667"/>
                <a:gd name="connsiteX23" fmla="*/ 673893 w 1016793"/>
                <a:gd name="connsiteY23" fmla="*/ 1338381 h 2064667"/>
                <a:gd name="connsiteX24" fmla="*/ 654843 w 1016793"/>
                <a:gd name="connsiteY24" fmla="*/ 1390768 h 2064667"/>
                <a:gd name="connsiteX25" fmla="*/ 659606 w 1016793"/>
                <a:gd name="connsiteY25" fmla="*/ 1436012 h 2064667"/>
                <a:gd name="connsiteX26" fmla="*/ 640556 w 1016793"/>
                <a:gd name="connsiteY26" fmla="*/ 1455062 h 2064667"/>
                <a:gd name="connsiteX27" fmla="*/ 623887 w 1016793"/>
                <a:gd name="connsiteY27" fmla="*/ 1488400 h 2064667"/>
                <a:gd name="connsiteX28" fmla="*/ 640556 w 1016793"/>
                <a:gd name="connsiteY28" fmla="*/ 1505068 h 2064667"/>
                <a:gd name="connsiteX29" fmla="*/ 619124 w 1016793"/>
                <a:gd name="connsiteY29" fmla="*/ 1666992 h 2064667"/>
                <a:gd name="connsiteX30" fmla="*/ 661987 w 1016793"/>
                <a:gd name="connsiteY30" fmla="*/ 1681280 h 2064667"/>
                <a:gd name="connsiteX31" fmla="*/ 666749 w 1016793"/>
                <a:gd name="connsiteY31" fmla="*/ 1712236 h 2064667"/>
                <a:gd name="connsiteX32" fmla="*/ 738186 w 1016793"/>
                <a:gd name="connsiteY32" fmla="*/ 1728905 h 2064667"/>
                <a:gd name="connsiteX33" fmla="*/ 711993 w 1016793"/>
                <a:gd name="connsiteY33" fmla="*/ 1750335 h 2064667"/>
                <a:gd name="connsiteX34" fmla="*/ 790574 w 1016793"/>
                <a:gd name="connsiteY34" fmla="*/ 2064667 h 2064667"/>
                <a:gd name="connsiteX0" fmla="*/ 0 w 1016793"/>
                <a:gd name="connsiteY0" fmla="*/ 4883 h 2064667"/>
                <a:gd name="connsiteX1" fmla="*/ 185738 w 1016793"/>
                <a:gd name="connsiteY1" fmla="*/ 62033 h 2064667"/>
                <a:gd name="connsiteX2" fmla="*/ 316707 w 1016793"/>
                <a:gd name="connsiteY2" fmla="*/ 109658 h 2064667"/>
                <a:gd name="connsiteX3" fmla="*/ 554832 w 1016793"/>
                <a:gd name="connsiteY3" fmla="*/ 135853 h 2064667"/>
                <a:gd name="connsiteX4" fmla="*/ 640557 w 1016793"/>
                <a:gd name="connsiteY4" fmla="*/ 114420 h 2064667"/>
                <a:gd name="connsiteX5" fmla="*/ 690563 w 1016793"/>
                <a:gd name="connsiteY5" fmla="*/ 78702 h 2064667"/>
                <a:gd name="connsiteX6" fmla="*/ 728663 w 1016793"/>
                <a:gd name="connsiteY6" fmla="*/ 2502 h 2064667"/>
                <a:gd name="connsiteX7" fmla="*/ 781050 w 1016793"/>
                <a:gd name="connsiteY7" fmla="*/ 4883 h 2064667"/>
                <a:gd name="connsiteX8" fmla="*/ 812006 w 1016793"/>
                <a:gd name="connsiteY8" fmla="*/ 38220 h 2064667"/>
                <a:gd name="connsiteX9" fmla="*/ 873918 w 1016793"/>
                <a:gd name="connsiteY9" fmla="*/ 62033 h 2064667"/>
                <a:gd name="connsiteX10" fmla="*/ 852487 w 1016793"/>
                <a:gd name="connsiteY10" fmla="*/ 121563 h 2064667"/>
                <a:gd name="connsiteX11" fmla="*/ 812006 w 1016793"/>
                <a:gd name="connsiteY11" fmla="*/ 197763 h 2064667"/>
                <a:gd name="connsiteX12" fmla="*/ 750093 w 1016793"/>
                <a:gd name="connsiteY12" fmla="*/ 443032 h 2064667"/>
                <a:gd name="connsiteX13" fmla="*/ 897731 w 1016793"/>
                <a:gd name="connsiteY13" fmla="*/ 583525 h 2064667"/>
                <a:gd name="connsiteX14" fmla="*/ 1016793 w 1016793"/>
                <a:gd name="connsiteY14" fmla="*/ 700206 h 2064667"/>
                <a:gd name="connsiteX15" fmla="*/ 940593 w 1016793"/>
                <a:gd name="connsiteY15" fmla="*/ 838318 h 2064667"/>
                <a:gd name="connsiteX16" fmla="*/ 862012 w 1016793"/>
                <a:gd name="connsiteY16" fmla="*/ 978812 h 2064667"/>
                <a:gd name="connsiteX17" fmla="*/ 828674 w 1016793"/>
                <a:gd name="connsiteY17" fmla="*/ 1059775 h 2064667"/>
                <a:gd name="connsiteX18" fmla="*/ 847724 w 1016793"/>
                <a:gd name="connsiteY18" fmla="*/ 1088349 h 2064667"/>
                <a:gd name="connsiteX19" fmla="*/ 814387 w 1016793"/>
                <a:gd name="connsiteY19" fmla="*/ 1138355 h 2064667"/>
                <a:gd name="connsiteX20" fmla="*/ 783431 w 1016793"/>
                <a:gd name="connsiteY20" fmla="*/ 1140737 h 2064667"/>
                <a:gd name="connsiteX21" fmla="*/ 721518 w 1016793"/>
                <a:gd name="connsiteY21" fmla="*/ 1278850 h 2064667"/>
                <a:gd name="connsiteX22" fmla="*/ 695324 w 1016793"/>
                <a:gd name="connsiteY22" fmla="*/ 1285993 h 2064667"/>
                <a:gd name="connsiteX23" fmla="*/ 673893 w 1016793"/>
                <a:gd name="connsiteY23" fmla="*/ 1338381 h 2064667"/>
                <a:gd name="connsiteX24" fmla="*/ 654843 w 1016793"/>
                <a:gd name="connsiteY24" fmla="*/ 1390768 h 2064667"/>
                <a:gd name="connsiteX25" fmla="*/ 659606 w 1016793"/>
                <a:gd name="connsiteY25" fmla="*/ 1436012 h 2064667"/>
                <a:gd name="connsiteX26" fmla="*/ 640556 w 1016793"/>
                <a:gd name="connsiteY26" fmla="*/ 1455062 h 2064667"/>
                <a:gd name="connsiteX27" fmla="*/ 623887 w 1016793"/>
                <a:gd name="connsiteY27" fmla="*/ 1488400 h 2064667"/>
                <a:gd name="connsiteX28" fmla="*/ 640556 w 1016793"/>
                <a:gd name="connsiteY28" fmla="*/ 1505068 h 2064667"/>
                <a:gd name="connsiteX29" fmla="*/ 619124 w 1016793"/>
                <a:gd name="connsiteY29" fmla="*/ 1666992 h 2064667"/>
                <a:gd name="connsiteX30" fmla="*/ 661987 w 1016793"/>
                <a:gd name="connsiteY30" fmla="*/ 1681280 h 2064667"/>
                <a:gd name="connsiteX31" fmla="*/ 666749 w 1016793"/>
                <a:gd name="connsiteY31" fmla="*/ 1712236 h 2064667"/>
                <a:gd name="connsiteX32" fmla="*/ 738186 w 1016793"/>
                <a:gd name="connsiteY32" fmla="*/ 1728905 h 2064667"/>
                <a:gd name="connsiteX33" fmla="*/ 711993 w 1016793"/>
                <a:gd name="connsiteY33" fmla="*/ 1750335 h 2064667"/>
                <a:gd name="connsiteX34" fmla="*/ 676274 w 1016793"/>
                <a:gd name="connsiteY34" fmla="*/ 1769385 h 2064667"/>
                <a:gd name="connsiteX35" fmla="*/ 790574 w 1016793"/>
                <a:gd name="connsiteY35" fmla="*/ 2064667 h 2064667"/>
                <a:gd name="connsiteX0" fmla="*/ 0 w 1016793"/>
                <a:gd name="connsiteY0" fmla="*/ 4883 h 2064667"/>
                <a:gd name="connsiteX1" fmla="*/ 185738 w 1016793"/>
                <a:gd name="connsiteY1" fmla="*/ 62033 h 2064667"/>
                <a:gd name="connsiteX2" fmla="*/ 316707 w 1016793"/>
                <a:gd name="connsiteY2" fmla="*/ 109658 h 2064667"/>
                <a:gd name="connsiteX3" fmla="*/ 554832 w 1016793"/>
                <a:gd name="connsiteY3" fmla="*/ 135853 h 2064667"/>
                <a:gd name="connsiteX4" fmla="*/ 640557 w 1016793"/>
                <a:gd name="connsiteY4" fmla="*/ 114420 h 2064667"/>
                <a:gd name="connsiteX5" fmla="*/ 690563 w 1016793"/>
                <a:gd name="connsiteY5" fmla="*/ 78702 h 2064667"/>
                <a:gd name="connsiteX6" fmla="*/ 728663 w 1016793"/>
                <a:gd name="connsiteY6" fmla="*/ 2502 h 2064667"/>
                <a:gd name="connsiteX7" fmla="*/ 781050 w 1016793"/>
                <a:gd name="connsiteY7" fmla="*/ 4883 h 2064667"/>
                <a:gd name="connsiteX8" fmla="*/ 812006 w 1016793"/>
                <a:gd name="connsiteY8" fmla="*/ 38220 h 2064667"/>
                <a:gd name="connsiteX9" fmla="*/ 873918 w 1016793"/>
                <a:gd name="connsiteY9" fmla="*/ 62033 h 2064667"/>
                <a:gd name="connsiteX10" fmla="*/ 852487 w 1016793"/>
                <a:gd name="connsiteY10" fmla="*/ 121563 h 2064667"/>
                <a:gd name="connsiteX11" fmla="*/ 812006 w 1016793"/>
                <a:gd name="connsiteY11" fmla="*/ 197763 h 2064667"/>
                <a:gd name="connsiteX12" fmla="*/ 750093 w 1016793"/>
                <a:gd name="connsiteY12" fmla="*/ 443032 h 2064667"/>
                <a:gd name="connsiteX13" fmla="*/ 897731 w 1016793"/>
                <a:gd name="connsiteY13" fmla="*/ 583525 h 2064667"/>
                <a:gd name="connsiteX14" fmla="*/ 1016793 w 1016793"/>
                <a:gd name="connsiteY14" fmla="*/ 700206 h 2064667"/>
                <a:gd name="connsiteX15" fmla="*/ 940593 w 1016793"/>
                <a:gd name="connsiteY15" fmla="*/ 838318 h 2064667"/>
                <a:gd name="connsiteX16" fmla="*/ 862012 w 1016793"/>
                <a:gd name="connsiteY16" fmla="*/ 978812 h 2064667"/>
                <a:gd name="connsiteX17" fmla="*/ 828674 w 1016793"/>
                <a:gd name="connsiteY17" fmla="*/ 1059775 h 2064667"/>
                <a:gd name="connsiteX18" fmla="*/ 847724 w 1016793"/>
                <a:gd name="connsiteY18" fmla="*/ 1088349 h 2064667"/>
                <a:gd name="connsiteX19" fmla="*/ 814387 w 1016793"/>
                <a:gd name="connsiteY19" fmla="*/ 1138355 h 2064667"/>
                <a:gd name="connsiteX20" fmla="*/ 783431 w 1016793"/>
                <a:gd name="connsiteY20" fmla="*/ 1140737 h 2064667"/>
                <a:gd name="connsiteX21" fmla="*/ 721518 w 1016793"/>
                <a:gd name="connsiteY21" fmla="*/ 1278850 h 2064667"/>
                <a:gd name="connsiteX22" fmla="*/ 695324 w 1016793"/>
                <a:gd name="connsiteY22" fmla="*/ 1285993 h 2064667"/>
                <a:gd name="connsiteX23" fmla="*/ 673893 w 1016793"/>
                <a:gd name="connsiteY23" fmla="*/ 1338381 h 2064667"/>
                <a:gd name="connsiteX24" fmla="*/ 654843 w 1016793"/>
                <a:gd name="connsiteY24" fmla="*/ 1390768 h 2064667"/>
                <a:gd name="connsiteX25" fmla="*/ 659606 w 1016793"/>
                <a:gd name="connsiteY25" fmla="*/ 1436012 h 2064667"/>
                <a:gd name="connsiteX26" fmla="*/ 640556 w 1016793"/>
                <a:gd name="connsiteY26" fmla="*/ 1455062 h 2064667"/>
                <a:gd name="connsiteX27" fmla="*/ 623887 w 1016793"/>
                <a:gd name="connsiteY27" fmla="*/ 1488400 h 2064667"/>
                <a:gd name="connsiteX28" fmla="*/ 640556 w 1016793"/>
                <a:gd name="connsiteY28" fmla="*/ 1505068 h 2064667"/>
                <a:gd name="connsiteX29" fmla="*/ 619124 w 1016793"/>
                <a:gd name="connsiteY29" fmla="*/ 1666992 h 2064667"/>
                <a:gd name="connsiteX30" fmla="*/ 661987 w 1016793"/>
                <a:gd name="connsiteY30" fmla="*/ 1681280 h 2064667"/>
                <a:gd name="connsiteX31" fmla="*/ 666749 w 1016793"/>
                <a:gd name="connsiteY31" fmla="*/ 1712236 h 2064667"/>
                <a:gd name="connsiteX32" fmla="*/ 738186 w 1016793"/>
                <a:gd name="connsiteY32" fmla="*/ 1728905 h 2064667"/>
                <a:gd name="connsiteX33" fmla="*/ 711993 w 1016793"/>
                <a:gd name="connsiteY33" fmla="*/ 1750335 h 2064667"/>
                <a:gd name="connsiteX34" fmla="*/ 676274 w 1016793"/>
                <a:gd name="connsiteY34" fmla="*/ 1769385 h 2064667"/>
                <a:gd name="connsiteX35" fmla="*/ 669131 w 1016793"/>
                <a:gd name="connsiteY35" fmla="*/ 1788435 h 2064667"/>
                <a:gd name="connsiteX36" fmla="*/ 790574 w 1016793"/>
                <a:gd name="connsiteY36" fmla="*/ 2064667 h 2064667"/>
                <a:gd name="connsiteX0" fmla="*/ 0 w 1016793"/>
                <a:gd name="connsiteY0" fmla="*/ 4883 h 1933699"/>
                <a:gd name="connsiteX1" fmla="*/ 185738 w 1016793"/>
                <a:gd name="connsiteY1" fmla="*/ 62033 h 1933699"/>
                <a:gd name="connsiteX2" fmla="*/ 316707 w 1016793"/>
                <a:gd name="connsiteY2" fmla="*/ 109658 h 1933699"/>
                <a:gd name="connsiteX3" fmla="*/ 554832 w 1016793"/>
                <a:gd name="connsiteY3" fmla="*/ 135853 h 1933699"/>
                <a:gd name="connsiteX4" fmla="*/ 640557 w 1016793"/>
                <a:gd name="connsiteY4" fmla="*/ 114420 h 1933699"/>
                <a:gd name="connsiteX5" fmla="*/ 690563 w 1016793"/>
                <a:gd name="connsiteY5" fmla="*/ 78702 h 1933699"/>
                <a:gd name="connsiteX6" fmla="*/ 728663 w 1016793"/>
                <a:gd name="connsiteY6" fmla="*/ 2502 h 1933699"/>
                <a:gd name="connsiteX7" fmla="*/ 781050 w 1016793"/>
                <a:gd name="connsiteY7" fmla="*/ 4883 h 1933699"/>
                <a:gd name="connsiteX8" fmla="*/ 812006 w 1016793"/>
                <a:gd name="connsiteY8" fmla="*/ 38220 h 1933699"/>
                <a:gd name="connsiteX9" fmla="*/ 873918 w 1016793"/>
                <a:gd name="connsiteY9" fmla="*/ 62033 h 1933699"/>
                <a:gd name="connsiteX10" fmla="*/ 852487 w 1016793"/>
                <a:gd name="connsiteY10" fmla="*/ 121563 h 1933699"/>
                <a:gd name="connsiteX11" fmla="*/ 812006 w 1016793"/>
                <a:gd name="connsiteY11" fmla="*/ 197763 h 1933699"/>
                <a:gd name="connsiteX12" fmla="*/ 750093 w 1016793"/>
                <a:gd name="connsiteY12" fmla="*/ 443032 h 1933699"/>
                <a:gd name="connsiteX13" fmla="*/ 897731 w 1016793"/>
                <a:gd name="connsiteY13" fmla="*/ 583525 h 1933699"/>
                <a:gd name="connsiteX14" fmla="*/ 1016793 w 1016793"/>
                <a:gd name="connsiteY14" fmla="*/ 700206 h 1933699"/>
                <a:gd name="connsiteX15" fmla="*/ 940593 w 1016793"/>
                <a:gd name="connsiteY15" fmla="*/ 838318 h 1933699"/>
                <a:gd name="connsiteX16" fmla="*/ 862012 w 1016793"/>
                <a:gd name="connsiteY16" fmla="*/ 978812 h 1933699"/>
                <a:gd name="connsiteX17" fmla="*/ 828674 w 1016793"/>
                <a:gd name="connsiteY17" fmla="*/ 1059775 h 1933699"/>
                <a:gd name="connsiteX18" fmla="*/ 847724 w 1016793"/>
                <a:gd name="connsiteY18" fmla="*/ 1088349 h 1933699"/>
                <a:gd name="connsiteX19" fmla="*/ 814387 w 1016793"/>
                <a:gd name="connsiteY19" fmla="*/ 1138355 h 1933699"/>
                <a:gd name="connsiteX20" fmla="*/ 783431 w 1016793"/>
                <a:gd name="connsiteY20" fmla="*/ 1140737 h 1933699"/>
                <a:gd name="connsiteX21" fmla="*/ 721518 w 1016793"/>
                <a:gd name="connsiteY21" fmla="*/ 1278850 h 1933699"/>
                <a:gd name="connsiteX22" fmla="*/ 695324 w 1016793"/>
                <a:gd name="connsiteY22" fmla="*/ 1285993 h 1933699"/>
                <a:gd name="connsiteX23" fmla="*/ 673893 w 1016793"/>
                <a:gd name="connsiteY23" fmla="*/ 1338381 h 1933699"/>
                <a:gd name="connsiteX24" fmla="*/ 654843 w 1016793"/>
                <a:gd name="connsiteY24" fmla="*/ 1390768 h 1933699"/>
                <a:gd name="connsiteX25" fmla="*/ 659606 w 1016793"/>
                <a:gd name="connsiteY25" fmla="*/ 1436012 h 1933699"/>
                <a:gd name="connsiteX26" fmla="*/ 640556 w 1016793"/>
                <a:gd name="connsiteY26" fmla="*/ 1455062 h 1933699"/>
                <a:gd name="connsiteX27" fmla="*/ 623887 w 1016793"/>
                <a:gd name="connsiteY27" fmla="*/ 1488400 h 1933699"/>
                <a:gd name="connsiteX28" fmla="*/ 640556 w 1016793"/>
                <a:gd name="connsiteY28" fmla="*/ 1505068 h 1933699"/>
                <a:gd name="connsiteX29" fmla="*/ 619124 w 1016793"/>
                <a:gd name="connsiteY29" fmla="*/ 1666992 h 1933699"/>
                <a:gd name="connsiteX30" fmla="*/ 661987 w 1016793"/>
                <a:gd name="connsiteY30" fmla="*/ 1681280 h 1933699"/>
                <a:gd name="connsiteX31" fmla="*/ 666749 w 1016793"/>
                <a:gd name="connsiteY31" fmla="*/ 1712236 h 1933699"/>
                <a:gd name="connsiteX32" fmla="*/ 738186 w 1016793"/>
                <a:gd name="connsiteY32" fmla="*/ 1728905 h 1933699"/>
                <a:gd name="connsiteX33" fmla="*/ 711993 w 1016793"/>
                <a:gd name="connsiteY33" fmla="*/ 1750335 h 1933699"/>
                <a:gd name="connsiteX34" fmla="*/ 676274 w 1016793"/>
                <a:gd name="connsiteY34" fmla="*/ 1769385 h 1933699"/>
                <a:gd name="connsiteX35" fmla="*/ 669131 w 1016793"/>
                <a:gd name="connsiteY35" fmla="*/ 1788435 h 1933699"/>
                <a:gd name="connsiteX36" fmla="*/ 445293 w 1016793"/>
                <a:gd name="connsiteY36" fmla="*/ 1933699 h 1933699"/>
                <a:gd name="connsiteX0" fmla="*/ 0 w 1016793"/>
                <a:gd name="connsiteY0" fmla="*/ 4883 h 1933699"/>
                <a:gd name="connsiteX1" fmla="*/ 185738 w 1016793"/>
                <a:gd name="connsiteY1" fmla="*/ 62033 h 1933699"/>
                <a:gd name="connsiteX2" fmla="*/ 316707 w 1016793"/>
                <a:gd name="connsiteY2" fmla="*/ 109658 h 1933699"/>
                <a:gd name="connsiteX3" fmla="*/ 554832 w 1016793"/>
                <a:gd name="connsiteY3" fmla="*/ 135853 h 1933699"/>
                <a:gd name="connsiteX4" fmla="*/ 640557 w 1016793"/>
                <a:gd name="connsiteY4" fmla="*/ 114420 h 1933699"/>
                <a:gd name="connsiteX5" fmla="*/ 690563 w 1016793"/>
                <a:gd name="connsiteY5" fmla="*/ 78702 h 1933699"/>
                <a:gd name="connsiteX6" fmla="*/ 728663 w 1016793"/>
                <a:gd name="connsiteY6" fmla="*/ 2502 h 1933699"/>
                <a:gd name="connsiteX7" fmla="*/ 781050 w 1016793"/>
                <a:gd name="connsiteY7" fmla="*/ 4883 h 1933699"/>
                <a:gd name="connsiteX8" fmla="*/ 812006 w 1016793"/>
                <a:gd name="connsiteY8" fmla="*/ 38220 h 1933699"/>
                <a:gd name="connsiteX9" fmla="*/ 873918 w 1016793"/>
                <a:gd name="connsiteY9" fmla="*/ 62033 h 1933699"/>
                <a:gd name="connsiteX10" fmla="*/ 852487 w 1016793"/>
                <a:gd name="connsiteY10" fmla="*/ 121563 h 1933699"/>
                <a:gd name="connsiteX11" fmla="*/ 812006 w 1016793"/>
                <a:gd name="connsiteY11" fmla="*/ 197763 h 1933699"/>
                <a:gd name="connsiteX12" fmla="*/ 750093 w 1016793"/>
                <a:gd name="connsiteY12" fmla="*/ 443032 h 1933699"/>
                <a:gd name="connsiteX13" fmla="*/ 897731 w 1016793"/>
                <a:gd name="connsiteY13" fmla="*/ 583525 h 1933699"/>
                <a:gd name="connsiteX14" fmla="*/ 1016793 w 1016793"/>
                <a:gd name="connsiteY14" fmla="*/ 700206 h 1933699"/>
                <a:gd name="connsiteX15" fmla="*/ 940593 w 1016793"/>
                <a:gd name="connsiteY15" fmla="*/ 838318 h 1933699"/>
                <a:gd name="connsiteX16" fmla="*/ 862012 w 1016793"/>
                <a:gd name="connsiteY16" fmla="*/ 978812 h 1933699"/>
                <a:gd name="connsiteX17" fmla="*/ 828674 w 1016793"/>
                <a:gd name="connsiteY17" fmla="*/ 1059775 h 1933699"/>
                <a:gd name="connsiteX18" fmla="*/ 847724 w 1016793"/>
                <a:gd name="connsiteY18" fmla="*/ 1088349 h 1933699"/>
                <a:gd name="connsiteX19" fmla="*/ 814387 w 1016793"/>
                <a:gd name="connsiteY19" fmla="*/ 1138355 h 1933699"/>
                <a:gd name="connsiteX20" fmla="*/ 783431 w 1016793"/>
                <a:gd name="connsiteY20" fmla="*/ 1140737 h 1933699"/>
                <a:gd name="connsiteX21" fmla="*/ 721518 w 1016793"/>
                <a:gd name="connsiteY21" fmla="*/ 1278850 h 1933699"/>
                <a:gd name="connsiteX22" fmla="*/ 695324 w 1016793"/>
                <a:gd name="connsiteY22" fmla="*/ 1285993 h 1933699"/>
                <a:gd name="connsiteX23" fmla="*/ 673893 w 1016793"/>
                <a:gd name="connsiteY23" fmla="*/ 1338381 h 1933699"/>
                <a:gd name="connsiteX24" fmla="*/ 654843 w 1016793"/>
                <a:gd name="connsiteY24" fmla="*/ 1390768 h 1933699"/>
                <a:gd name="connsiteX25" fmla="*/ 659606 w 1016793"/>
                <a:gd name="connsiteY25" fmla="*/ 1436012 h 1933699"/>
                <a:gd name="connsiteX26" fmla="*/ 640556 w 1016793"/>
                <a:gd name="connsiteY26" fmla="*/ 1455062 h 1933699"/>
                <a:gd name="connsiteX27" fmla="*/ 623887 w 1016793"/>
                <a:gd name="connsiteY27" fmla="*/ 1488400 h 1933699"/>
                <a:gd name="connsiteX28" fmla="*/ 640556 w 1016793"/>
                <a:gd name="connsiteY28" fmla="*/ 1505068 h 1933699"/>
                <a:gd name="connsiteX29" fmla="*/ 619124 w 1016793"/>
                <a:gd name="connsiteY29" fmla="*/ 1666992 h 1933699"/>
                <a:gd name="connsiteX30" fmla="*/ 661987 w 1016793"/>
                <a:gd name="connsiteY30" fmla="*/ 1681280 h 1933699"/>
                <a:gd name="connsiteX31" fmla="*/ 666749 w 1016793"/>
                <a:gd name="connsiteY31" fmla="*/ 1712236 h 1933699"/>
                <a:gd name="connsiteX32" fmla="*/ 738186 w 1016793"/>
                <a:gd name="connsiteY32" fmla="*/ 1728905 h 1933699"/>
                <a:gd name="connsiteX33" fmla="*/ 711993 w 1016793"/>
                <a:gd name="connsiteY33" fmla="*/ 1750335 h 1933699"/>
                <a:gd name="connsiteX34" fmla="*/ 676274 w 1016793"/>
                <a:gd name="connsiteY34" fmla="*/ 1769385 h 1933699"/>
                <a:gd name="connsiteX35" fmla="*/ 669131 w 1016793"/>
                <a:gd name="connsiteY35" fmla="*/ 1788435 h 1933699"/>
                <a:gd name="connsiteX36" fmla="*/ 635793 w 1016793"/>
                <a:gd name="connsiteY36" fmla="*/ 1786054 h 1933699"/>
                <a:gd name="connsiteX37" fmla="*/ 445293 w 1016793"/>
                <a:gd name="connsiteY37" fmla="*/ 1933699 h 1933699"/>
                <a:gd name="connsiteX0" fmla="*/ 0 w 1016793"/>
                <a:gd name="connsiteY0" fmla="*/ 4883 h 1790030"/>
                <a:gd name="connsiteX1" fmla="*/ 185738 w 1016793"/>
                <a:gd name="connsiteY1" fmla="*/ 62033 h 1790030"/>
                <a:gd name="connsiteX2" fmla="*/ 316707 w 1016793"/>
                <a:gd name="connsiteY2" fmla="*/ 109658 h 1790030"/>
                <a:gd name="connsiteX3" fmla="*/ 554832 w 1016793"/>
                <a:gd name="connsiteY3" fmla="*/ 135853 h 1790030"/>
                <a:gd name="connsiteX4" fmla="*/ 640557 w 1016793"/>
                <a:gd name="connsiteY4" fmla="*/ 114420 h 1790030"/>
                <a:gd name="connsiteX5" fmla="*/ 690563 w 1016793"/>
                <a:gd name="connsiteY5" fmla="*/ 78702 h 1790030"/>
                <a:gd name="connsiteX6" fmla="*/ 728663 w 1016793"/>
                <a:gd name="connsiteY6" fmla="*/ 2502 h 1790030"/>
                <a:gd name="connsiteX7" fmla="*/ 781050 w 1016793"/>
                <a:gd name="connsiteY7" fmla="*/ 4883 h 1790030"/>
                <a:gd name="connsiteX8" fmla="*/ 812006 w 1016793"/>
                <a:gd name="connsiteY8" fmla="*/ 38220 h 1790030"/>
                <a:gd name="connsiteX9" fmla="*/ 873918 w 1016793"/>
                <a:gd name="connsiteY9" fmla="*/ 62033 h 1790030"/>
                <a:gd name="connsiteX10" fmla="*/ 852487 w 1016793"/>
                <a:gd name="connsiteY10" fmla="*/ 121563 h 1790030"/>
                <a:gd name="connsiteX11" fmla="*/ 812006 w 1016793"/>
                <a:gd name="connsiteY11" fmla="*/ 197763 h 1790030"/>
                <a:gd name="connsiteX12" fmla="*/ 750093 w 1016793"/>
                <a:gd name="connsiteY12" fmla="*/ 443032 h 1790030"/>
                <a:gd name="connsiteX13" fmla="*/ 897731 w 1016793"/>
                <a:gd name="connsiteY13" fmla="*/ 583525 h 1790030"/>
                <a:gd name="connsiteX14" fmla="*/ 1016793 w 1016793"/>
                <a:gd name="connsiteY14" fmla="*/ 700206 h 1790030"/>
                <a:gd name="connsiteX15" fmla="*/ 940593 w 1016793"/>
                <a:gd name="connsiteY15" fmla="*/ 838318 h 1790030"/>
                <a:gd name="connsiteX16" fmla="*/ 862012 w 1016793"/>
                <a:gd name="connsiteY16" fmla="*/ 978812 h 1790030"/>
                <a:gd name="connsiteX17" fmla="*/ 828674 w 1016793"/>
                <a:gd name="connsiteY17" fmla="*/ 1059775 h 1790030"/>
                <a:gd name="connsiteX18" fmla="*/ 847724 w 1016793"/>
                <a:gd name="connsiteY18" fmla="*/ 1088349 h 1790030"/>
                <a:gd name="connsiteX19" fmla="*/ 814387 w 1016793"/>
                <a:gd name="connsiteY19" fmla="*/ 1138355 h 1790030"/>
                <a:gd name="connsiteX20" fmla="*/ 783431 w 1016793"/>
                <a:gd name="connsiteY20" fmla="*/ 1140737 h 1790030"/>
                <a:gd name="connsiteX21" fmla="*/ 721518 w 1016793"/>
                <a:gd name="connsiteY21" fmla="*/ 1278850 h 1790030"/>
                <a:gd name="connsiteX22" fmla="*/ 695324 w 1016793"/>
                <a:gd name="connsiteY22" fmla="*/ 1285993 h 1790030"/>
                <a:gd name="connsiteX23" fmla="*/ 673893 w 1016793"/>
                <a:gd name="connsiteY23" fmla="*/ 1338381 h 1790030"/>
                <a:gd name="connsiteX24" fmla="*/ 654843 w 1016793"/>
                <a:gd name="connsiteY24" fmla="*/ 1390768 h 1790030"/>
                <a:gd name="connsiteX25" fmla="*/ 659606 w 1016793"/>
                <a:gd name="connsiteY25" fmla="*/ 1436012 h 1790030"/>
                <a:gd name="connsiteX26" fmla="*/ 640556 w 1016793"/>
                <a:gd name="connsiteY26" fmla="*/ 1455062 h 1790030"/>
                <a:gd name="connsiteX27" fmla="*/ 623887 w 1016793"/>
                <a:gd name="connsiteY27" fmla="*/ 1488400 h 1790030"/>
                <a:gd name="connsiteX28" fmla="*/ 640556 w 1016793"/>
                <a:gd name="connsiteY28" fmla="*/ 1505068 h 1790030"/>
                <a:gd name="connsiteX29" fmla="*/ 619124 w 1016793"/>
                <a:gd name="connsiteY29" fmla="*/ 1666992 h 1790030"/>
                <a:gd name="connsiteX30" fmla="*/ 661987 w 1016793"/>
                <a:gd name="connsiteY30" fmla="*/ 1681280 h 1790030"/>
                <a:gd name="connsiteX31" fmla="*/ 666749 w 1016793"/>
                <a:gd name="connsiteY31" fmla="*/ 1712236 h 1790030"/>
                <a:gd name="connsiteX32" fmla="*/ 738186 w 1016793"/>
                <a:gd name="connsiteY32" fmla="*/ 1728905 h 1790030"/>
                <a:gd name="connsiteX33" fmla="*/ 711993 w 1016793"/>
                <a:gd name="connsiteY33" fmla="*/ 1750335 h 1790030"/>
                <a:gd name="connsiteX34" fmla="*/ 676274 w 1016793"/>
                <a:gd name="connsiteY34" fmla="*/ 1769385 h 1790030"/>
                <a:gd name="connsiteX35" fmla="*/ 669131 w 1016793"/>
                <a:gd name="connsiteY35" fmla="*/ 1788435 h 1790030"/>
                <a:gd name="connsiteX36" fmla="*/ 635793 w 1016793"/>
                <a:gd name="connsiteY36" fmla="*/ 1786054 h 1790030"/>
                <a:gd name="connsiteX37" fmla="*/ 380999 w 1016793"/>
                <a:gd name="connsiteY37" fmla="*/ 1562224 h 1790030"/>
                <a:gd name="connsiteX0" fmla="*/ 0 w 1016793"/>
                <a:gd name="connsiteY0" fmla="*/ 4883 h 1790030"/>
                <a:gd name="connsiteX1" fmla="*/ 185738 w 1016793"/>
                <a:gd name="connsiteY1" fmla="*/ 62033 h 1790030"/>
                <a:gd name="connsiteX2" fmla="*/ 316707 w 1016793"/>
                <a:gd name="connsiteY2" fmla="*/ 109658 h 1790030"/>
                <a:gd name="connsiteX3" fmla="*/ 554832 w 1016793"/>
                <a:gd name="connsiteY3" fmla="*/ 135853 h 1790030"/>
                <a:gd name="connsiteX4" fmla="*/ 640557 w 1016793"/>
                <a:gd name="connsiteY4" fmla="*/ 114420 h 1790030"/>
                <a:gd name="connsiteX5" fmla="*/ 690563 w 1016793"/>
                <a:gd name="connsiteY5" fmla="*/ 78702 h 1790030"/>
                <a:gd name="connsiteX6" fmla="*/ 728663 w 1016793"/>
                <a:gd name="connsiteY6" fmla="*/ 2502 h 1790030"/>
                <a:gd name="connsiteX7" fmla="*/ 781050 w 1016793"/>
                <a:gd name="connsiteY7" fmla="*/ 4883 h 1790030"/>
                <a:gd name="connsiteX8" fmla="*/ 812006 w 1016793"/>
                <a:gd name="connsiteY8" fmla="*/ 38220 h 1790030"/>
                <a:gd name="connsiteX9" fmla="*/ 873918 w 1016793"/>
                <a:gd name="connsiteY9" fmla="*/ 62033 h 1790030"/>
                <a:gd name="connsiteX10" fmla="*/ 852487 w 1016793"/>
                <a:gd name="connsiteY10" fmla="*/ 121563 h 1790030"/>
                <a:gd name="connsiteX11" fmla="*/ 812006 w 1016793"/>
                <a:gd name="connsiteY11" fmla="*/ 197763 h 1790030"/>
                <a:gd name="connsiteX12" fmla="*/ 750093 w 1016793"/>
                <a:gd name="connsiteY12" fmla="*/ 443032 h 1790030"/>
                <a:gd name="connsiteX13" fmla="*/ 897731 w 1016793"/>
                <a:gd name="connsiteY13" fmla="*/ 583525 h 1790030"/>
                <a:gd name="connsiteX14" fmla="*/ 1016793 w 1016793"/>
                <a:gd name="connsiteY14" fmla="*/ 700206 h 1790030"/>
                <a:gd name="connsiteX15" fmla="*/ 940593 w 1016793"/>
                <a:gd name="connsiteY15" fmla="*/ 838318 h 1790030"/>
                <a:gd name="connsiteX16" fmla="*/ 862012 w 1016793"/>
                <a:gd name="connsiteY16" fmla="*/ 978812 h 1790030"/>
                <a:gd name="connsiteX17" fmla="*/ 828674 w 1016793"/>
                <a:gd name="connsiteY17" fmla="*/ 1059775 h 1790030"/>
                <a:gd name="connsiteX18" fmla="*/ 847724 w 1016793"/>
                <a:gd name="connsiteY18" fmla="*/ 1088349 h 1790030"/>
                <a:gd name="connsiteX19" fmla="*/ 814387 w 1016793"/>
                <a:gd name="connsiteY19" fmla="*/ 1138355 h 1790030"/>
                <a:gd name="connsiteX20" fmla="*/ 783431 w 1016793"/>
                <a:gd name="connsiteY20" fmla="*/ 1140737 h 1790030"/>
                <a:gd name="connsiteX21" fmla="*/ 721518 w 1016793"/>
                <a:gd name="connsiteY21" fmla="*/ 1278850 h 1790030"/>
                <a:gd name="connsiteX22" fmla="*/ 695324 w 1016793"/>
                <a:gd name="connsiteY22" fmla="*/ 1285993 h 1790030"/>
                <a:gd name="connsiteX23" fmla="*/ 673893 w 1016793"/>
                <a:gd name="connsiteY23" fmla="*/ 1338381 h 1790030"/>
                <a:gd name="connsiteX24" fmla="*/ 654843 w 1016793"/>
                <a:gd name="connsiteY24" fmla="*/ 1390768 h 1790030"/>
                <a:gd name="connsiteX25" fmla="*/ 659606 w 1016793"/>
                <a:gd name="connsiteY25" fmla="*/ 1436012 h 1790030"/>
                <a:gd name="connsiteX26" fmla="*/ 640556 w 1016793"/>
                <a:gd name="connsiteY26" fmla="*/ 1455062 h 1790030"/>
                <a:gd name="connsiteX27" fmla="*/ 623887 w 1016793"/>
                <a:gd name="connsiteY27" fmla="*/ 1488400 h 1790030"/>
                <a:gd name="connsiteX28" fmla="*/ 640556 w 1016793"/>
                <a:gd name="connsiteY28" fmla="*/ 1505068 h 1790030"/>
                <a:gd name="connsiteX29" fmla="*/ 619124 w 1016793"/>
                <a:gd name="connsiteY29" fmla="*/ 1666992 h 1790030"/>
                <a:gd name="connsiteX30" fmla="*/ 661987 w 1016793"/>
                <a:gd name="connsiteY30" fmla="*/ 1681280 h 1790030"/>
                <a:gd name="connsiteX31" fmla="*/ 666749 w 1016793"/>
                <a:gd name="connsiteY31" fmla="*/ 1712236 h 1790030"/>
                <a:gd name="connsiteX32" fmla="*/ 738186 w 1016793"/>
                <a:gd name="connsiteY32" fmla="*/ 1728905 h 1790030"/>
                <a:gd name="connsiteX33" fmla="*/ 711993 w 1016793"/>
                <a:gd name="connsiteY33" fmla="*/ 1750335 h 1790030"/>
                <a:gd name="connsiteX34" fmla="*/ 676274 w 1016793"/>
                <a:gd name="connsiteY34" fmla="*/ 1769385 h 1790030"/>
                <a:gd name="connsiteX35" fmla="*/ 669131 w 1016793"/>
                <a:gd name="connsiteY35" fmla="*/ 1788435 h 1790030"/>
                <a:gd name="connsiteX36" fmla="*/ 635793 w 1016793"/>
                <a:gd name="connsiteY36" fmla="*/ 1786054 h 1790030"/>
                <a:gd name="connsiteX37" fmla="*/ 631031 w 1016793"/>
                <a:gd name="connsiteY37" fmla="*/ 1759860 h 1790030"/>
                <a:gd name="connsiteX38" fmla="*/ 380999 w 1016793"/>
                <a:gd name="connsiteY38" fmla="*/ 1562224 h 1790030"/>
                <a:gd name="connsiteX0" fmla="*/ 0 w 1016793"/>
                <a:gd name="connsiteY0" fmla="*/ 4883 h 1790030"/>
                <a:gd name="connsiteX1" fmla="*/ 185738 w 1016793"/>
                <a:gd name="connsiteY1" fmla="*/ 62033 h 1790030"/>
                <a:gd name="connsiteX2" fmla="*/ 316707 w 1016793"/>
                <a:gd name="connsiteY2" fmla="*/ 109658 h 1790030"/>
                <a:gd name="connsiteX3" fmla="*/ 554832 w 1016793"/>
                <a:gd name="connsiteY3" fmla="*/ 135853 h 1790030"/>
                <a:gd name="connsiteX4" fmla="*/ 640557 w 1016793"/>
                <a:gd name="connsiteY4" fmla="*/ 114420 h 1790030"/>
                <a:gd name="connsiteX5" fmla="*/ 690563 w 1016793"/>
                <a:gd name="connsiteY5" fmla="*/ 78702 h 1790030"/>
                <a:gd name="connsiteX6" fmla="*/ 728663 w 1016793"/>
                <a:gd name="connsiteY6" fmla="*/ 2502 h 1790030"/>
                <a:gd name="connsiteX7" fmla="*/ 781050 w 1016793"/>
                <a:gd name="connsiteY7" fmla="*/ 4883 h 1790030"/>
                <a:gd name="connsiteX8" fmla="*/ 812006 w 1016793"/>
                <a:gd name="connsiteY8" fmla="*/ 38220 h 1790030"/>
                <a:gd name="connsiteX9" fmla="*/ 873918 w 1016793"/>
                <a:gd name="connsiteY9" fmla="*/ 62033 h 1790030"/>
                <a:gd name="connsiteX10" fmla="*/ 852487 w 1016793"/>
                <a:gd name="connsiteY10" fmla="*/ 121563 h 1790030"/>
                <a:gd name="connsiteX11" fmla="*/ 812006 w 1016793"/>
                <a:gd name="connsiteY11" fmla="*/ 197763 h 1790030"/>
                <a:gd name="connsiteX12" fmla="*/ 750093 w 1016793"/>
                <a:gd name="connsiteY12" fmla="*/ 443032 h 1790030"/>
                <a:gd name="connsiteX13" fmla="*/ 897731 w 1016793"/>
                <a:gd name="connsiteY13" fmla="*/ 583525 h 1790030"/>
                <a:gd name="connsiteX14" fmla="*/ 1016793 w 1016793"/>
                <a:gd name="connsiteY14" fmla="*/ 700206 h 1790030"/>
                <a:gd name="connsiteX15" fmla="*/ 940593 w 1016793"/>
                <a:gd name="connsiteY15" fmla="*/ 838318 h 1790030"/>
                <a:gd name="connsiteX16" fmla="*/ 862012 w 1016793"/>
                <a:gd name="connsiteY16" fmla="*/ 978812 h 1790030"/>
                <a:gd name="connsiteX17" fmla="*/ 828674 w 1016793"/>
                <a:gd name="connsiteY17" fmla="*/ 1059775 h 1790030"/>
                <a:gd name="connsiteX18" fmla="*/ 847724 w 1016793"/>
                <a:gd name="connsiteY18" fmla="*/ 1088349 h 1790030"/>
                <a:gd name="connsiteX19" fmla="*/ 814387 w 1016793"/>
                <a:gd name="connsiteY19" fmla="*/ 1138355 h 1790030"/>
                <a:gd name="connsiteX20" fmla="*/ 783431 w 1016793"/>
                <a:gd name="connsiteY20" fmla="*/ 1140737 h 1790030"/>
                <a:gd name="connsiteX21" fmla="*/ 721518 w 1016793"/>
                <a:gd name="connsiteY21" fmla="*/ 1278850 h 1790030"/>
                <a:gd name="connsiteX22" fmla="*/ 695324 w 1016793"/>
                <a:gd name="connsiteY22" fmla="*/ 1285993 h 1790030"/>
                <a:gd name="connsiteX23" fmla="*/ 673893 w 1016793"/>
                <a:gd name="connsiteY23" fmla="*/ 1338381 h 1790030"/>
                <a:gd name="connsiteX24" fmla="*/ 654843 w 1016793"/>
                <a:gd name="connsiteY24" fmla="*/ 1390768 h 1790030"/>
                <a:gd name="connsiteX25" fmla="*/ 659606 w 1016793"/>
                <a:gd name="connsiteY25" fmla="*/ 1436012 h 1790030"/>
                <a:gd name="connsiteX26" fmla="*/ 640556 w 1016793"/>
                <a:gd name="connsiteY26" fmla="*/ 1455062 h 1790030"/>
                <a:gd name="connsiteX27" fmla="*/ 623887 w 1016793"/>
                <a:gd name="connsiteY27" fmla="*/ 1488400 h 1790030"/>
                <a:gd name="connsiteX28" fmla="*/ 640556 w 1016793"/>
                <a:gd name="connsiteY28" fmla="*/ 1505068 h 1790030"/>
                <a:gd name="connsiteX29" fmla="*/ 619124 w 1016793"/>
                <a:gd name="connsiteY29" fmla="*/ 1666992 h 1790030"/>
                <a:gd name="connsiteX30" fmla="*/ 661987 w 1016793"/>
                <a:gd name="connsiteY30" fmla="*/ 1681280 h 1790030"/>
                <a:gd name="connsiteX31" fmla="*/ 666749 w 1016793"/>
                <a:gd name="connsiteY31" fmla="*/ 1712236 h 1790030"/>
                <a:gd name="connsiteX32" fmla="*/ 738186 w 1016793"/>
                <a:gd name="connsiteY32" fmla="*/ 1728905 h 1790030"/>
                <a:gd name="connsiteX33" fmla="*/ 711993 w 1016793"/>
                <a:gd name="connsiteY33" fmla="*/ 1750335 h 1790030"/>
                <a:gd name="connsiteX34" fmla="*/ 676274 w 1016793"/>
                <a:gd name="connsiteY34" fmla="*/ 1769385 h 1790030"/>
                <a:gd name="connsiteX35" fmla="*/ 669131 w 1016793"/>
                <a:gd name="connsiteY35" fmla="*/ 1788435 h 1790030"/>
                <a:gd name="connsiteX36" fmla="*/ 635793 w 1016793"/>
                <a:gd name="connsiteY36" fmla="*/ 1786054 h 1790030"/>
                <a:gd name="connsiteX37" fmla="*/ 631031 w 1016793"/>
                <a:gd name="connsiteY37" fmla="*/ 1759860 h 1790030"/>
                <a:gd name="connsiteX38" fmla="*/ 647699 w 1016793"/>
                <a:gd name="connsiteY38" fmla="*/ 1731285 h 1790030"/>
                <a:gd name="connsiteX39" fmla="*/ 380999 w 1016793"/>
                <a:gd name="connsiteY39" fmla="*/ 1562224 h 1790030"/>
                <a:gd name="connsiteX0" fmla="*/ 0 w 1016793"/>
                <a:gd name="connsiteY0" fmla="*/ 4883 h 1790030"/>
                <a:gd name="connsiteX1" fmla="*/ 185738 w 1016793"/>
                <a:gd name="connsiteY1" fmla="*/ 62033 h 1790030"/>
                <a:gd name="connsiteX2" fmla="*/ 316707 w 1016793"/>
                <a:gd name="connsiteY2" fmla="*/ 109658 h 1790030"/>
                <a:gd name="connsiteX3" fmla="*/ 554832 w 1016793"/>
                <a:gd name="connsiteY3" fmla="*/ 135853 h 1790030"/>
                <a:gd name="connsiteX4" fmla="*/ 640557 w 1016793"/>
                <a:gd name="connsiteY4" fmla="*/ 114420 h 1790030"/>
                <a:gd name="connsiteX5" fmla="*/ 690563 w 1016793"/>
                <a:gd name="connsiteY5" fmla="*/ 78702 h 1790030"/>
                <a:gd name="connsiteX6" fmla="*/ 728663 w 1016793"/>
                <a:gd name="connsiteY6" fmla="*/ 2502 h 1790030"/>
                <a:gd name="connsiteX7" fmla="*/ 781050 w 1016793"/>
                <a:gd name="connsiteY7" fmla="*/ 4883 h 1790030"/>
                <a:gd name="connsiteX8" fmla="*/ 812006 w 1016793"/>
                <a:gd name="connsiteY8" fmla="*/ 38220 h 1790030"/>
                <a:gd name="connsiteX9" fmla="*/ 873918 w 1016793"/>
                <a:gd name="connsiteY9" fmla="*/ 62033 h 1790030"/>
                <a:gd name="connsiteX10" fmla="*/ 852487 w 1016793"/>
                <a:gd name="connsiteY10" fmla="*/ 121563 h 1790030"/>
                <a:gd name="connsiteX11" fmla="*/ 812006 w 1016793"/>
                <a:gd name="connsiteY11" fmla="*/ 197763 h 1790030"/>
                <a:gd name="connsiteX12" fmla="*/ 750093 w 1016793"/>
                <a:gd name="connsiteY12" fmla="*/ 443032 h 1790030"/>
                <a:gd name="connsiteX13" fmla="*/ 897731 w 1016793"/>
                <a:gd name="connsiteY13" fmla="*/ 583525 h 1790030"/>
                <a:gd name="connsiteX14" fmla="*/ 1016793 w 1016793"/>
                <a:gd name="connsiteY14" fmla="*/ 700206 h 1790030"/>
                <a:gd name="connsiteX15" fmla="*/ 940593 w 1016793"/>
                <a:gd name="connsiteY15" fmla="*/ 838318 h 1790030"/>
                <a:gd name="connsiteX16" fmla="*/ 862012 w 1016793"/>
                <a:gd name="connsiteY16" fmla="*/ 978812 h 1790030"/>
                <a:gd name="connsiteX17" fmla="*/ 828674 w 1016793"/>
                <a:gd name="connsiteY17" fmla="*/ 1059775 h 1790030"/>
                <a:gd name="connsiteX18" fmla="*/ 847724 w 1016793"/>
                <a:gd name="connsiteY18" fmla="*/ 1088349 h 1790030"/>
                <a:gd name="connsiteX19" fmla="*/ 814387 w 1016793"/>
                <a:gd name="connsiteY19" fmla="*/ 1138355 h 1790030"/>
                <a:gd name="connsiteX20" fmla="*/ 783431 w 1016793"/>
                <a:gd name="connsiteY20" fmla="*/ 1140737 h 1790030"/>
                <a:gd name="connsiteX21" fmla="*/ 721518 w 1016793"/>
                <a:gd name="connsiteY21" fmla="*/ 1278850 h 1790030"/>
                <a:gd name="connsiteX22" fmla="*/ 695324 w 1016793"/>
                <a:gd name="connsiteY22" fmla="*/ 1285993 h 1790030"/>
                <a:gd name="connsiteX23" fmla="*/ 673893 w 1016793"/>
                <a:gd name="connsiteY23" fmla="*/ 1338381 h 1790030"/>
                <a:gd name="connsiteX24" fmla="*/ 654843 w 1016793"/>
                <a:gd name="connsiteY24" fmla="*/ 1390768 h 1790030"/>
                <a:gd name="connsiteX25" fmla="*/ 659606 w 1016793"/>
                <a:gd name="connsiteY25" fmla="*/ 1436012 h 1790030"/>
                <a:gd name="connsiteX26" fmla="*/ 640556 w 1016793"/>
                <a:gd name="connsiteY26" fmla="*/ 1455062 h 1790030"/>
                <a:gd name="connsiteX27" fmla="*/ 623887 w 1016793"/>
                <a:gd name="connsiteY27" fmla="*/ 1488400 h 1790030"/>
                <a:gd name="connsiteX28" fmla="*/ 640556 w 1016793"/>
                <a:gd name="connsiteY28" fmla="*/ 1505068 h 1790030"/>
                <a:gd name="connsiteX29" fmla="*/ 619124 w 1016793"/>
                <a:gd name="connsiteY29" fmla="*/ 1666992 h 1790030"/>
                <a:gd name="connsiteX30" fmla="*/ 661987 w 1016793"/>
                <a:gd name="connsiteY30" fmla="*/ 1681280 h 1790030"/>
                <a:gd name="connsiteX31" fmla="*/ 666749 w 1016793"/>
                <a:gd name="connsiteY31" fmla="*/ 1712236 h 1790030"/>
                <a:gd name="connsiteX32" fmla="*/ 738186 w 1016793"/>
                <a:gd name="connsiteY32" fmla="*/ 1728905 h 1790030"/>
                <a:gd name="connsiteX33" fmla="*/ 711993 w 1016793"/>
                <a:gd name="connsiteY33" fmla="*/ 1750335 h 1790030"/>
                <a:gd name="connsiteX34" fmla="*/ 676274 w 1016793"/>
                <a:gd name="connsiteY34" fmla="*/ 1769385 h 1790030"/>
                <a:gd name="connsiteX35" fmla="*/ 669131 w 1016793"/>
                <a:gd name="connsiteY35" fmla="*/ 1788435 h 1790030"/>
                <a:gd name="connsiteX36" fmla="*/ 635793 w 1016793"/>
                <a:gd name="connsiteY36" fmla="*/ 1786054 h 1790030"/>
                <a:gd name="connsiteX37" fmla="*/ 631031 w 1016793"/>
                <a:gd name="connsiteY37" fmla="*/ 1759860 h 1790030"/>
                <a:gd name="connsiteX38" fmla="*/ 647699 w 1016793"/>
                <a:gd name="connsiteY38" fmla="*/ 1731285 h 1790030"/>
                <a:gd name="connsiteX39" fmla="*/ 614362 w 1016793"/>
                <a:gd name="connsiteY39" fmla="*/ 1697948 h 1790030"/>
                <a:gd name="connsiteX40" fmla="*/ 380999 w 1016793"/>
                <a:gd name="connsiteY40" fmla="*/ 1562224 h 1790030"/>
                <a:gd name="connsiteX0" fmla="*/ 0 w 1016793"/>
                <a:gd name="connsiteY0" fmla="*/ 4883 h 1883693"/>
                <a:gd name="connsiteX1" fmla="*/ 185738 w 1016793"/>
                <a:gd name="connsiteY1" fmla="*/ 62033 h 1883693"/>
                <a:gd name="connsiteX2" fmla="*/ 316707 w 1016793"/>
                <a:gd name="connsiteY2" fmla="*/ 109658 h 1883693"/>
                <a:gd name="connsiteX3" fmla="*/ 554832 w 1016793"/>
                <a:gd name="connsiteY3" fmla="*/ 135853 h 1883693"/>
                <a:gd name="connsiteX4" fmla="*/ 640557 w 1016793"/>
                <a:gd name="connsiteY4" fmla="*/ 114420 h 1883693"/>
                <a:gd name="connsiteX5" fmla="*/ 690563 w 1016793"/>
                <a:gd name="connsiteY5" fmla="*/ 78702 h 1883693"/>
                <a:gd name="connsiteX6" fmla="*/ 728663 w 1016793"/>
                <a:gd name="connsiteY6" fmla="*/ 2502 h 1883693"/>
                <a:gd name="connsiteX7" fmla="*/ 781050 w 1016793"/>
                <a:gd name="connsiteY7" fmla="*/ 4883 h 1883693"/>
                <a:gd name="connsiteX8" fmla="*/ 812006 w 1016793"/>
                <a:gd name="connsiteY8" fmla="*/ 38220 h 1883693"/>
                <a:gd name="connsiteX9" fmla="*/ 873918 w 1016793"/>
                <a:gd name="connsiteY9" fmla="*/ 62033 h 1883693"/>
                <a:gd name="connsiteX10" fmla="*/ 852487 w 1016793"/>
                <a:gd name="connsiteY10" fmla="*/ 121563 h 1883693"/>
                <a:gd name="connsiteX11" fmla="*/ 812006 w 1016793"/>
                <a:gd name="connsiteY11" fmla="*/ 197763 h 1883693"/>
                <a:gd name="connsiteX12" fmla="*/ 750093 w 1016793"/>
                <a:gd name="connsiteY12" fmla="*/ 443032 h 1883693"/>
                <a:gd name="connsiteX13" fmla="*/ 897731 w 1016793"/>
                <a:gd name="connsiteY13" fmla="*/ 583525 h 1883693"/>
                <a:gd name="connsiteX14" fmla="*/ 1016793 w 1016793"/>
                <a:gd name="connsiteY14" fmla="*/ 700206 h 1883693"/>
                <a:gd name="connsiteX15" fmla="*/ 940593 w 1016793"/>
                <a:gd name="connsiteY15" fmla="*/ 838318 h 1883693"/>
                <a:gd name="connsiteX16" fmla="*/ 862012 w 1016793"/>
                <a:gd name="connsiteY16" fmla="*/ 978812 h 1883693"/>
                <a:gd name="connsiteX17" fmla="*/ 828674 w 1016793"/>
                <a:gd name="connsiteY17" fmla="*/ 1059775 h 1883693"/>
                <a:gd name="connsiteX18" fmla="*/ 847724 w 1016793"/>
                <a:gd name="connsiteY18" fmla="*/ 1088349 h 1883693"/>
                <a:gd name="connsiteX19" fmla="*/ 814387 w 1016793"/>
                <a:gd name="connsiteY19" fmla="*/ 1138355 h 1883693"/>
                <a:gd name="connsiteX20" fmla="*/ 783431 w 1016793"/>
                <a:gd name="connsiteY20" fmla="*/ 1140737 h 1883693"/>
                <a:gd name="connsiteX21" fmla="*/ 721518 w 1016793"/>
                <a:gd name="connsiteY21" fmla="*/ 1278850 h 1883693"/>
                <a:gd name="connsiteX22" fmla="*/ 695324 w 1016793"/>
                <a:gd name="connsiteY22" fmla="*/ 1285993 h 1883693"/>
                <a:gd name="connsiteX23" fmla="*/ 673893 w 1016793"/>
                <a:gd name="connsiteY23" fmla="*/ 1338381 h 1883693"/>
                <a:gd name="connsiteX24" fmla="*/ 654843 w 1016793"/>
                <a:gd name="connsiteY24" fmla="*/ 1390768 h 1883693"/>
                <a:gd name="connsiteX25" fmla="*/ 659606 w 1016793"/>
                <a:gd name="connsiteY25" fmla="*/ 1436012 h 1883693"/>
                <a:gd name="connsiteX26" fmla="*/ 640556 w 1016793"/>
                <a:gd name="connsiteY26" fmla="*/ 1455062 h 1883693"/>
                <a:gd name="connsiteX27" fmla="*/ 623887 w 1016793"/>
                <a:gd name="connsiteY27" fmla="*/ 1488400 h 1883693"/>
                <a:gd name="connsiteX28" fmla="*/ 640556 w 1016793"/>
                <a:gd name="connsiteY28" fmla="*/ 1505068 h 1883693"/>
                <a:gd name="connsiteX29" fmla="*/ 619124 w 1016793"/>
                <a:gd name="connsiteY29" fmla="*/ 1666992 h 1883693"/>
                <a:gd name="connsiteX30" fmla="*/ 661987 w 1016793"/>
                <a:gd name="connsiteY30" fmla="*/ 1681280 h 1883693"/>
                <a:gd name="connsiteX31" fmla="*/ 666749 w 1016793"/>
                <a:gd name="connsiteY31" fmla="*/ 1712236 h 1883693"/>
                <a:gd name="connsiteX32" fmla="*/ 738186 w 1016793"/>
                <a:gd name="connsiteY32" fmla="*/ 1728905 h 1883693"/>
                <a:gd name="connsiteX33" fmla="*/ 711993 w 1016793"/>
                <a:gd name="connsiteY33" fmla="*/ 1750335 h 1883693"/>
                <a:gd name="connsiteX34" fmla="*/ 676274 w 1016793"/>
                <a:gd name="connsiteY34" fmla="*/ 1769385 h 1883693"/>
                <a:gd name="connsiteX35" fmla="*/ 669131 w 1016793"/>
                <a:gd name="connsiteY35" fmla="*/ 1788435 h 1883693"/>
                <a:gd name="connsiteX36" fmla="*/ 635793 w 1016793"/>
                <a:gd name="connsiteY36" fmla="*/ 1786054 h 1883693"/>
                <a:gd name="connsiteX37" fmla="*/ 631031 w 1016793"/>
                <a:gd name="connsiteY37" fmla="*/ 1759860 h 1883693"/>
                <a:gd name="connsiteX38" fmla="*/ 647699 w 1016793"/>
                <a:gd name="connsiteY38" fmla="*/ 1731285 h 1883693"/>
                <a:gd name="connsiteX39" fmla="*/ 614362 w 1016793"/>
                <a:gd name="connsiteY39" fmla="*/ 1697948 h 1883693"/>
                <a:gd name="connsiteX40" fmla="*/ 445293 w 1016793"/>
                <a:gd name="connsiteY40" fmla="*/ 1883693 h 1883693"/>
                <a:gd name="connsiteX0" fmla="*/ 0 w 1016793"/>
                <a:gd name="connsiteY0" fmla="*/ 4883 h 1883693"/>
                <a:gd name="connsiteX1" fmla="*/ 185738 w 1016793"/>
                <a:gd name="connsiteY1" fmla="*/ 62033 h 1883693"/>
                <a:gd name="connsiteX2" fmla="*/ 316707 w 1016793"/>
                <a:gd name="connsiteY2" fmla="*/ 109658 h 1883693"/>
                <a:gd name="connsiteX3" fmla="*/ 554832 w 1016793"/>
                <a:gd name="connsiteY3" fmla="*/ 135853 h 1883693"/>
                <a:gd name="connsiteX4" fmla="*/ 640557 w 1016793"/>
                <a:gd name="connsiteY4" fmla="*/ 114420 h 1883693"/>
                <a:gd name="connsiteX5" fmla="*/ 690563 w 1016793"/>
                <a:gd name="connsiteY5" fmla="*/ 78702 h 1883693"/>
                <a:gd name="connsiteX6" fmla="*/ 728663 w 1016793"/>
                <a:gd name="connsiteY6" fmla="*/ 2502 h 1883693"/>
                <a:gd name="connsiteX7" fmla="*/ 781050 w 1016793"/>
                <a:gd name="connsiteY7" fmla="*/ 4883 h 1883693"/>
                <a:gd name="connsiteX8" fmla="*/ 812006 w 1016793"/>
                <a:gd name="connsiteY8" fmla="*/ 38220 h 1883693"/>
                <a:gd name="connsiteX9" fmla="*/ 873918 w 1016793"/>
                <a:gd name="connsiteY9" fmla="*/ 62033 h 1883693"/>
                <a:gd name="connsiteX10" fmla="*/ 852487 w 1016793"/>
                <a:gd name="connsiteY10" fmla="*/ 121563 h 1883693"/>
                <a:gd name="connsiteX11" fmla="*/ 812006 w 1016793"/>
                <a:gd name="connsiteY11" fmla="*/ 197763 h 1883693"/>
                <a:gd name="connsiteX12" fmla="*/ 750093 w 1016793"/>
                <a:gd name="connsiteY12" fmla="*/ 443032 h 1883693"/>
                <a:gd name="connsiteX13" fmla="*/ 897731 w 1016793"/>
                <a:gd name="connsiteY13" fmla="*/ 583525 h 1883693"/>
                <a:gd name="connsiteX14" fmla="*/ 1016793 w 1016793"/>
                <a:gd name="connsiteY14" fmla="*/ 700206 h 1883693"/>
                <a:gd name="connsiteX15" fmla="*/ 940593 w 1016793"/>
                <a:gd name="connsiteY15" fmla="*/ 838318 h 1883693"/>
                <a:gd name="connsiteX16" fmla="*/ 862012 w 1016793"/>
                <a:gd name="connsiteY16" fmla="*/ 978812 h 1883693"/>
                <a:gd name="connsiteX17" fmla="*/ 828674 w 1016793"/>
                <a:gd name="connsiteY17" fmla="*/ 1059775 h 1883693"/>
                <a:gd name="connsiteX18" fmla="*/ 847724 w 1016793"/>
                <a:gd name="connsiteY18" fmla="*/ 1088349 h 1883693"/>
                <a:gd name="connsiteX19" fmla="*/ 814387 w 1016793"/>
                <a:gd name="connsiteY19" fmla="*/ 1138355 h 1883693"/>
                <a:gd name="connsiteX20" fmla="*/ 783431 w 1016793"/>
                <a:gd name="connsiteY20" fmla="*/ 1140737 h 1883693"/>
                <a:gd name="connsiteX21" fmla="*/ 721518 w 1016793"/>
                <a:gd name="connsiteY21" fmla="*/ 1278850 h 1883693"/>
                <a:gd name="connsiteX22" fmla="*/ 695324 w 1016793"/>
                <a:gd name="connsiteY22" fmla="*/ 1285993 h 1883693"/>
                <a:gd name="connsiteX23" fmla="*/ 673893 w 1016793"/>
                <a:gd name="connsiteY23" fmla="*/ 1338381 h 1883693"/>
                <a:gd name="connsiteX24" fmla="*/ 654843 w 1016793"/>
                <a:gd name="connsiteY24" fmla="*/ 1390768 h 1883693"/>
                <a:gd name="connsiteX25" fmla="*/ 659606 w 1016793"/>
                <a:gd name="connsiteY25" fmla="*/ 1436012 h 1883693"/>
                <a:gd name="connsiteX26" fmla="*/ 640556 w 1016793"/>
                <a:gd name="connsiteY26" fmla="*/ 1455062 h 1883693"/>
                <a:gd name="connsiteX27" fmla="*/ 623887 w 1016793"/>
                <a:gd name="connsiteY27" fmla="*/ 1488400 h 1883693"/>
                <a:gd name="connsiteX28" fmla="*/ 640556 w 1016793"/>
                <a:gd name="connsiteY28" fmla="*/ 1505068 h 1883693"/>
                <a:gd name="connsiteX29" fmla="*/ 619124 w 1016793"/>
                <a:gd name="connsiteY29" fmla="*/ 1666992 h 1883693"/>
                <a:gd name="connsiteX30" fmla="*/ 661987 w 1016793"/>
                <a:gd name="connsiteY30" fmla="*/ 1681280 h 1883693"/>
                <a:gd name="connsiteX31" fmla="*/ 666749 w 1016793"/>
                <a:gd name="connsiteY31" fmla="*/ 1712236 h 1883693"/>
                <a:gd name="connsiteX32" fmla="*/ 738186 w 1016793"/>
                <a:gd name="connsiteY32" fmla="*/ 1728905 h 1883693"/>
                <a:gd name="connsiteX33" fmla="*/ 711993 w 1016793"/>
                <a:gd name="connsiteY33" fmla="*/ 1750335 h 1883693"/>
                <a:gd name="connsiteX34" fmla="*/ 676274 w 1016793"/>
                <a:gd name="connsiteY34" fmla="*/ 1769385 h 1883693"/>
                <a:gd name="connsiteX35" fmla="*/ 669131 w 1016793"/>
                <a:gd name="connsiteY35" fmla="*/ 1788435 h 1883693"/>
                <a:gd name="connsiteX36" fmla="*/ 635793 w 1016793"/>
                <a:gd name="connsiteY36" fmla="*/ 1786054 h 1883693"/>
                <a:gd name="connsiteX37" fmla="*/ 631031 w 1016793"/>
                <a:gd name="connsiteY37" fmla="*/ 1759860 h 1883693"/>
                <a:gd name="connsiteX38" fmla="*/ 647699 w 1016793"/>
                <a:gd name="connsiteY38" fmla="*/ 1731285 h 1883693"/>
                <a:gd name="connsiteX39" fmla="*/ 614362 w 1016793"/>
                <a:gd name="connsiteY39" fmla="*/ 1697948 h 1883693"/>
                <a:gd name="connsiteX40" fmla="*/ 588168 w 1016793"/>
                <a:gd name="connsiteY40" fmla="*/ 1807485 h 1883693"/>
                <a:gd name="connsiteX41" fmla="*/ 445293 w 1016793"/>
                <a:gd name="connsiteY41" fmla="*/ 1883693 h 1883693"/>
                <a:gd name="connsiteX0" fmla="*/ 0 w 1016793"/>
                <a:gd name="connsiteY0" fmla="*/ 4883 h 1824162"/>
                <a:gd name="connsiteX1" fmla="*/ 185738 w 1016793"/>
                <a:gd name="connsiteY1" fmla="*/ 62033 h 1824162"/>
                <a:gd name="connsiteX2" fmla="*/ 316707 w 1016793"/>
                <a:gd name="connsiteY2" fmla="*/ 109658 h 1824162"/>
                <a:gd name="connsiteX3" fmla="*/ 554832 w 1016793"/>
                <a:gd name="connsiteY3" fmla="*/ 135853 h 1824162"/>
                <a:gd name="connsiteX4" fmla="*/ 640557 w 1016793"/>
                <a:gd name="connsiteY4" fmla="*/ 114420 h 1824162"/>
                <a:gd name="connsiteX5" fmla="*/ 690563 w 1016793"/>
                <a:gd name="connsiteY5" fmla="*/ 78702 h 1824162"/>
                <a:gd name="connsiteX6" fmla="*/ 728663 w 1016793"/>
                <a:gd name="connsiteY6" fmla="*/ 2502 h 1824162"/>
                <a:gd name="connsiteX7" fmla="*/ 781050 w 1016793"/>
                <a:gd name="connsiteY7" fmla="*/ 4883 h 1824162"/>
                <a:gd name="connsiteX8" fmla="*/ 812006 w 1016793"/>
                <a:gd name="connsiteY8" fmla="*/ 38220 h 1824162"/>
                <a:gd name="connsiteX9" fmla="*/ 873918 w 1016793"/>
                <a:gd name="connsiteY9" fmla="*/ 62033 h 1824162"/>
                <a:gd name="connsiteX10" fmla="*/ 852487 w 1016793"/>
                <a:gd name="connsiteY10" fmla="*/ 121563 h 1824162"/>
                <a:gd name="connsiteX11" fmla="*/ 812006 w 1016793"/>
                <a:gd name="connsiteY11" fmla="*/ 197763 h 1824162"/>
                <a:gd name="connsiteX12" fmla="*/ 750093 w 1016793"/>
                <a:gd name="connsiteY12" fmla="*/ 443032 h 1824162"/>
                <a:gd name="connsiteX13" fmla="*/ 897731 w 1016793"/>
                <a:gd name="connsiteY13" fmla="*/ 583525 h 1824162"/>
                <a:gd name="connsiteX14" fmla="*/ 1016793 w 1016793"/>
                <a:gd name="connsiteY14" fmla="*/ 700206 h 1824162"/>
                <a:gd name="connsiteX15" fmla="*/ 940593 w 1016793"/>
                <a:gd name="connsiteY15" fmla="*/ 838318 h 1824162"/>
                <a:gd name="connsiteX16" fmla="*/ 862012 w 1016793"/>
                <a:gd name="connsiteY16" fmla="*/ 978812 h 1824162"/>
                <a:gd name="connsiteX17" fmla="*/ 828674 w 1016793"/>
                <a:gd name="connsiteY17" fmla="*/ 1059775 h 1824162"/>
                <a:gd name="connsiteX18" fmla="*/ 847724 w 1016793"/>
                <a:gd name="connsiteY18" fmla="*/ 1088349 h 1824162"/>
                <a:gd name="connsiteX19" fmla="*/ 814387 w 1016793"/>
                <a:gd name="connsiteY19" fmla="*/ 1138355 h 1824162"/>
                <a:gd name="connsiteX20" fmla="*/ 783431 w 1016793"/>
                <a:gd name="connsiteY20" fmla="*/ 1140737 h 1824162"/>
                <a:gd name="connsiteX21" fmla="*/ 721518 w 1016793"/>
                <a:gd name="connsiteY21" fmla="*/ 1278850 h 1824162"/>
                <a:gd name="connsiteX22" fmla="*/ 695324 w 1016793"/>
                <a:gd name="connsiteY22" fmla="*/ 1285993 h 1824162"/>
                <a:gd name="connsiteX23" fmla="*/ 673893 w 1016793"/>
                <a:gd name="connsiteY23" fmla="*/ 1338381 h 1824162"/>
                <a:gd name="connsiteX24" fmla="*/ 654843 w 1016793"/>
                <a:gd name="connsiteY24" fmla="*/ 1390768 h 1824162"/>
                <a:gd name="connsiteX25" fmla="*/ 659606 w 1016793"/>
                <a:gd name="connsiteY25" fmla="*/ 1436012 h 1824162"/>
                <a:gd name="connsiteX26" fmla="*/ 640556 w 1016793"/>
                <a:gd name="connsiteY26" fmla="*/ 1455062 h 1824162"/>
                <a:gd name="connsiteX27" fmla="*/ 623887 w 1016793"/>
                <a:gd name="connsiteY27" fmla="*/ 1488400 h 1824162"/>
                <a:gd name="connsiteX28" fmla="*/ 640556 w 1016793"/>
                <a:gd name="connsiteY28" fmla="*/ 1505068 h 1824162"/>
                <a:gd name="connsiteX29" fmla="*/ 619124 w 1016793"/>
                <a:gd name="connsiteY29" fmla="*/ 1666992 h 1824162"/>
                <a:gd name="connsiteX30" fmla="*/ 661987 w 1016793"/>
                <a:gd name="connsiteY30" fmla="*/ 1681280 h 1824162"/>
                <a:gd name="connsiteX31" fmla="*/ 666749 w 1016793"/>
                <a:gd name="connsiteY31" fmla="*/ 1712236 h 1824162"/>
                <a:gd name="connsiteX32" fmla="*/ 738186 w 1016793"/>
                <a:gd name="connsiteY32" fmla="*/ 1728905 h 1824162"/>
                <a:gd name="connsiteX33" fmla="*/ 711993 w 1016793"/>
                <a:gd name="connsiteY33" fmla="*/ 1750335 h 1824162"/>
                <a:gd name="connsiteX34" fmla="*/ 676274 w 1016793"/>
                <a:gd name="connsiteY34" fmla="*/ 1769385 h 1824162"/>
                <a:gd name="connsiteX35" fmla="*/ 669131 w 1016793"/>
                <a:gd name="connsiteY35" fmla="*/ 1788435 h 1824162"/>
                <a:gd name="connsiteX36" fmla="*/ 635793 w 1016793"/>
                <a:gd name="connsiteY36" fmla="*/ 1786054 h 1824162"/>
                <a:gd name="connsiteX37" fmla="*/ 631031 w 1016793"/>
                <a:gd name="connsiteY37" fmla="*/ 1759860 h 1824162"/>
                <a:gd name="connsiteX38" fmla="*/ 647699 w 1016793"/>
                <a:gd name="connsiteY38" fmla="*/ 1731285 h 1824162"/>
                <a:gd name="connsiteX39" fmla="*/ 614362 w 1016793"/>
                <a:gd name="connsiteY39" fmla="*/ 1697948 h 1824162"/>
                <a:gd name="connsiteX40" fmla="*/ 588168 w 1016793"/>
                <a:gd name="connsiteY40" fmla="*/ 1807485 h 1824162"/>
                <a:gd name="connsiteX41" fmla="*/ 638174 w 1016793"/>
                <a:gd name="connsiteY41" fmla="*/ 1824162 h 182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6793" h="1824162">
                  <a:moveTo>
                    <a:pt x="0" y="4883"/>
                  </a:moveTo>
                  <a:cubicBezTo>
                    <a:pt x="56356" y="8058"/>
                    <a:pt x="129382" y="58858"/>
                    <a:pt x="185738" y="62033"/>
                  </a:cubicBezTo>
                  <a:cubicBezTo>
                    <a:pt x="227013" y="69177"/>
                    <a:pt x="275432" y="102514"/>
                    <a:pt x="316707" y="109658"/>
                  </a:cubicBezTo>
                  <a:cubicBezTo>
                    <a:pt x="383382" y="102515"/>
                    <a:pt x="488157" y="142996"/>
                    <a:pt x="554832" y="135853"/>
                  </a:cubicBezTo>
                  <a:cubicBezTo>
                    <a:pt x="578644" y="123153"/>
                    <a:pt x="616745" y="127120"/>
                    <a:pt x="640557" y="114420"/>
                  </a:cubicBezTo>
                  <a:cubicBezTo>
                    <a:pt x="652463" y="97751"/>
                    <a:pt x="678657" y="95371"/>
                    <a:pt x="690563" y="78702"/>
                  </a:cubicBezTo>
                  <a:cubicBezTo>
                    <a:pt x="696119" y="50127"/>
                    <a:pt x="723107" y="31077"/>
                    <a:pt x="728663" y="2502"/>
                  </a:cubicBezTo>
                  <a:cubicBezTo>
                    <a:pt x="743744" y="-7023"/>
                    <a:pt x="765969" y="14408"/>
                    <a:pt x="781050" y="4883"/>
                  </a:cubicBezTo>
                  <a:cubicBezTo>
                    <a:pt x="794544" y="8852"/>
                    <a:pt x="798512" y="34251"/>
                    <a:pt x="812006" y="38220"/>
                  </a:cubicBezTo>
                  <a:cubicBezTo>
                    <a:pt x="824706" y="49333"/>
                    <a:pt x="861218" y="50920"/>
                    <a:pt x="873918" y="62033"/>
                  </a:cubicBezTo>
                  <a:cubicBezTo>
                    <a:pt x="873124" y="82670"/>
                    <a:pt x="853281" y="100926"/>
                    <a:pt x="852487" y="121563"/>
                  </a:cubicBezTo>
                  <a:cubicBezTo>
                    <a:pt x="854074" y="150138"/>
                    <a:pt x="810419" y="169188"/>
                    <a:pt x="812006" y="197763"/>
                  </a:cubicBezTo>
                  <a:cubicBezTo>
                    <a:pt x="807243" y="269994"/>
                    <a:pt x="754856" y="370801"/>
                    <a:pt x="750093" y="443032"/>
                  </a:cubicBezTo>
                  <a:cubicBezTo>
                    <a:pt x="778668" y="492244"/>
                    <a:pt x="869156" y="534313"/>
                    <a:pt x="897731" y="583525"/>
                  </a:cubicBezTo>
                  <a:cubicBezTo>
                    <a:pt x="926306" y="627975"/>
                    <a:pt x="988218" y="655756"/>
                    <a:pt x="1016793" y="700206"/>
                  </a:cubicBezTo>
                  <a:cubicBezTo>
                    <a:pt x="1001712" y="746243"/>
                    <a:pt x="955674" y="792281"/>
                    <a:pt x="940593" y="838318"/>
                  </a:cubicBezTo>
                  <a:cubicBezTo>
                    <a:pt x="927893" y="885149"/>
                    <a:pt x="874712" y="931981"/>
                    <a:pt x="862012" y="978812"/>
                  </a:cubicBezTo>
                  <a:cubicBezTo>
                    <a:pt x="860424" y="1002625"/>
                    <a:pt x="830262" y="1035962"/>
                    <a:pt x="828674" y="1059775"/>
                  </a:cubicBezTo>
                  <a:cubicBezTo>
                    <a:pt x="827087" y="1069300"/>
                    <a:pt x="849311" y="1078824"/>
                    <a:pt x="847724" y="1088349"/>
                  </a:cubicBezTo>
                  <a:cubicBezTo>
                    <a:pt x="844549" y="1106605"/>
                    <a:pt x="817562" y="1120099"/>
                    <a:pt x="814387" y="1138355"/>
                  </a:cubicBezTo>
                  <a:cubicBezTo>
                    <a:pt x="805656" y="1147087"/>
                    <a:pt x="792162" y="1132005"/>
                    <a:pt x="783431" y="1140737"/>
                  </a:cubicBezTo>
                  <a:cubicBezTo>
                    <a:pt x="754062" y="1175662"/>
                    <a:pt x="750887" y="1243925"/>
                    <a:pt x="721518" y="1278850"/>
                  </a:cubicBezTo>
                  <a:cubicBezTo>
                    <a:pt x="715962" y="1288375"/>
                    <a:pt x="700880" y="1276468"/>
                    <a:pt x="695324" y="1285993"/>
                  </a:cubicBezTo>
                  <a:cubicBezTo>
                    <a:pt x="699293" y="1303456"/>
                    <a:pt x="669924" y="1320918"/>
                    <a:pt x="673893" y="1338381"/>
                  </a:cubicBezTo>
                  <a:cubicBezTo>
                    <a:pt x="677862" y="1353462"/>
                    <a:pt x="650874" y="1375687"/>
                    <a:pt x="654843" y="1390768"/>
                  </a:cubicBezTo>
                  <a:cubicBezTo>
                    <a:pt x="646906" y="1400293"/>
                    <a:pt x="667543" y="1426487"/>
                    <a:pt x="659606" y="1436012"/>
                  </a:cubicBezTo>
                  <a:cubicBezTo>
                    <a:pt x="660400" y="1443950"/>
                    <a:pt x="639762" y="1447124"/>
                    <a:pt x="640556" y="1455062"/>
                  </a:cubicBezTo>
                  <a:cubicBezTo>
                    <a:pt x="629443" y="1460618"/>
                    <a:pt x="635000" y="1482844"/>
                    <a:pt x="623887" y="1488400"/>
                  </a:cubicBezTo>
                  <a:cubicBezTo>
                    <a:pt x="619124" y="1497925"/>
                    <a:pt x="645319" y="1495543"/>
                    <a:pt x="640556" y="1505068"/>
                  </a:cubicBezTo>
                  <a:cubicBezTo>
                    <a:pt x="653256" y="1550312"/>
                    <a:pt x="606424" y="1621748"/>
                    <a:pt x="619124" y="1666992"/>
                  </a:cubicBezTo>
                  <a:cubicBezTo>
                    <a:pt x="636587" y="1665405"/>
                    <a:pt x="644524" y="1682867"/>
                    <a:pt x="661987" y="1681280"/>
                  </a:cubicBezTo>
                  <a:cubicBezTo>
                    <a:pt x="673099" y="1679692"/>
                    <a:pt x="655637" y="1713824"/>
                    <a:pt x="666749" y="1712236"/>
                  </a:cubicBezTo>
                  <a:cubicBezTo>
                    <a:pt x="692149" y="1709855"/>
                    <a:pt x="712786" y="1731286"/>
                    <a:pt x="738186" y="1728905"/>
                  </a:cubicBezTo>
                  <a:cubicBezTo>
                    <a:pt x="740568" y="1741605"/>
                    <a:pt x="709611" y="1737635"/>
                    <a:pt x="711993" y="1750335"/>
                  </a:cubicBezTo>
                  <a:cubicBezTo>
                    <a:pt x="714374" y="1759860"/>
                    <a:pt x="673893" y="1759860"/>
                    <a:pt x="676274" y="1769385"/>
                  </a:cubicBezTo>
                  <a:cubicBezTo>
                    <a:pt x="681830" y="1781291"/>
                    <a:pt x="663575" y="1776529"/>
                    <a:pt x="669131" y="1788435"/>
                  </a:cubicBezTo>
                  <a:cubicBezTo>
                    <a:pt x="659606" y="1794785"/>
                    <a:pt x="645318" y="1779704"/>
                    <a:pt x="635793" y="1786054"/>
                  </a:cubicBezTo>
                  <a:cubicBezTo>
                    <a:pt x="627062" y="1779704"/>
                    <a:pt x="639762" y="1766210"/>
                    <a:pt x="631031" y="1759860"/>
                  </a:cubicBezTo>
                  <a:cubicBezTo>
                    <a:pt x="619918" y="1750335"/>
                    <a:pt x="658812" y="1740810"/>
                    <a:pt x="647699" y="1731285"/>
                  </a:cubicBezTo>
                  <a:cubicBezTo>
                    <a:pt x="635793" y="1724935"/>
                    <a:pt x="626268" y="1704298"/>
                    <a:pt x="614362" y="1697948"/>
                  </a:cubicBezTo>
                  <a:cubicBezTo>
                    <a:pt x="597693" y="1718585"/>
                    <a:pt x="604837" y="1786848"/>
                    <a:pt x="588168" y="1807485"/>
                  </a:cubicBezTo>
                  <a:lnTo>
                    <a:pt x="638174" y="1824162"/>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6" name="テキスト ボックス 45"/>
            <p:cNvSpPr txBox="1"/>
            <p:nvPr/>
          </p:nvSpPr>
          <p:spPr>
            <a:xfrm>
              <a:off x="3901853" y="4747626"/>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平和</a:t>
              </a:r>
            </a:p>
          </p:txBody>
        </p:sp>
        <p:sp>
          <p:nvSpPr>
            <p:cNvPr id="8" name="フリーフォーム 7"/>
            <p:cNvSpPr/>
            <p:nvPr/>
          </p:nvSpPr>
          <p:spPr>
            <a:xfrm>
              <a:off x="4695826" y="4067175"/>
              <a:ext cx="1112043" cy="283370"/>
            </a:xfrm>
            <a:custGeom>
              <a:avLst/>
              <a:gdLst>
                <a:gd name="connsiteX0" fmla="*/ 0 w 502444"/>
                <a:gd name="connsiteY0" fmla="*/ 0 h 271462"/>
                <a:gd name="connsiteX1" fmla="*/ 502444 w 502444"/>
                <a:gd name="connsiteY1" fmla="*/ 271462 h 271462"/>
                <a:gd name="connsiteX0" fmla="*/ 0 w 502444"/>
                <a:gd name="connsiteY0" fmla="*/ 0 h 271462"/>
                <a:gd name="connsiteX1" fmla="*/ 73819 w 502444"/>
                <a:gd name="connsiteY1" fmla="*/ 14287 h 271462"/>
                <a:gd name="connsiteX2" fmla="*/ 502444 w 502444"/>
                <a:gd name="connsiteY2" fmla="*/ 271462 h 271462"/>
                <a:gd name="connsiteX0" fmla="*/ 0 w 502444"/>
                <a:gd name="connsiteY0" fmla="*/ 0 h 271462"/>
                <a:gd name="connsiteX1" fmla="*/ 73819 w 502444"/>
                <a:gd name="connsiteY1" fmla="*/ 14287 h 271462"/>
                <a:gd name="connsiteX2" fmla="*/ 242888 w 502444"/>
                <a:gd name="connsiteY2" fmla="*/ 59531 h 271462"/>
                <a:gd name="connsiteX3" fmla="*/ 502444 w 502444"/>
                <a:gd name="connsiteY3" fmla="*/ 271462 h 271462"/>
                <a:gd name="connsiteX0" fmla="*/ 0 w 502444"/>
                <a:gd name="connsiteY0" fmla="*/ 0 h 271462"/>
                <a:gd name="connsiteX1" fmla="*/ 73819 w 502444"/>
                <a:gd name="connsiteY1" fmla="*/ 14287 h 271462"/>
                <a:gd name="connsiteX2" fmla="*/ 242888 w 502444"/>
                <a:gd name="connsiteY2" fmla="*/ 59531 h 271462"/>
                <a:gd name="connsiteX3" fmla="*/ 326231 w 502444"/>
                <a:gd name="connsiteY3" fmla="*/ 107156 h 271462"/>
                <a:gd name="connsiteX4" fmla="*/ 502444 w 502444"/>
                <a:gd name="connsiteY4" fmla="*/ 271462 h 271462"/>
                <a:gd name="connsiteX0" fmla="*/ 0 w 607219"/>
                <a:gd name="connsiteY0" fmla="*/ 0 h 383381"/>
                <a:gd name="connsiteX1" fmla="*/ 73819 w 607219"/>
                <a:gd name="connsiteY1" fmla="*/ 14287 h 383381"/>
                <a:gd name="connsiteX2" fmla="*/ 242888 w 607219"/>
                <a:gd name="connsiteY2" fmla="*/ 59531 h 383381"/>
                <a:gd name="connsiteX3" fmla="*/ 326231 w 607219"/>
                <a:gd name="connsiteY3" fmla="*/ 107156 h 383381"/>
                <a:gd name="connsiteX4" fmla="*/ 607219 w 607219"/>
                <a:gd name="connsiteY4" fmla="*/ 383381 h 383381"/>
                <a:gd name="connsiteX0" fmla="*/ 0 w 607219"/>
                <a:gd name="connsiteY0" fmla="*/ 0 h 383381"/>
                <a:gd name="connsiteX1" fmla="*/ 73819 w 607219"/>
                <a:gd name="connsiteY1" fmla="*/ 14287 h 383381"/>
                <a:gd name="connsiteX2" fmla="*/ 242888 w 607219"/>
                <a:gd name="connsiteY2" fmla="*/ 59531 h 383381"/>
                <a:gd name="connsiteX3" fmla="*/ 326231 w 607219"/>
                <a:gd name="connsiteY3" fmla="*/ 107156 h 383381"/>
                <a:gd name="connsiteX4" fmla="*/ 404813 w 607219"/>
                <a:gd name="connsiteY4" fmla="*/ 147637 h 383381"/>
                <a:gd name="connsiteX5" fmla="*/ 607219 w 607219"/>
                <a:gd name="connsiteY5" fmla="*/ 383381 h 383381"/>
                <a:gd name="connsiteX0" fmla="*/ 0 w 540544"/>
                <a:gd name="connsiteY0" fmla="*/ 0 h 464343"/>
                <a:gd name="connsiteX1" fmla="*/ 73819 w 540544"/>
                <a:gd name="connsiteY1" fmla="*/ 14287 h 464343"/>
                <a:gd name="connsiteX2" fmla="*/ 242888 w 540544"/>
                <a:gd name="connsiteY2" fmla="*/ 59531 h 464343"/>
                <a:gd name="connsiteX3" fmla="*/ 326231 w 540544"/>
                <a:gd name="connsiteY3" fmla="*/ 107156 h 464343"/>
                <a:gd name="connsiteX4" fmla="*/ 404813 w 540544"/>
                <a:gd name="connsiteY4" fmla="*/ 147637 h 464343"/>
                <a:gd name="connsiteX5" fmla="*/ 540544 w 540544"/>
                <a:gd name="connsiteY5" fmla="*/ 464343 h 464343"/>
                <a:gd name="connsiteX0" fmla="*/ 0 w 540544"/>
                <a:gd name="connsiteY0" fmla="*/ 0 h 464343"/>
                <a:gd name="connsiteX1" fmla="*/ 73819 w 540544"/>
                <a:gd name="connsiteY1" fmla="*/ 14287 h 464343"/>
                <a:gd name="connsiteX2" fmla="*/ 242888 w 540544"/>
                <a:gd name="connsiteY2" fmla="*/ 59531 h 464343"/>
                <a:gd name="connsiteX3" fmla="*/ 326231 w 540544"/>
                <a:gd name="connsiteY3" fmla="*/ 107156 h 464343"/>
                <a:gd name="connsiteX4" fmla="*/ 404813 w 540544"/>
                <a:gd name="connsiteY4" fmla="*/ 147637 h 464343"/>
                <a:gd name="connsiteX5" fmla="*/ 469106 w 540544"/>
                <a:gd name="connsiteY5" fmla="*/ 226218 h 464343"/>
                <a:gd name="connsiteX6" fmla="*/ 540544 w 540544"/>
                <a:gd name="connsiteY6" fmla="*/ 464343 h 464343"/>
                <a:gd name="connsiteX0" fmla="*/ 0 w 704850"/>
                <a:gd name="connsiteY0" fmla="*/ 0 h 445293"/>
                <a:gd name="connsiteX1" fmla="*/ 73819 w 704850"/>
                <a:gd name="connsiteY1" fmla="*/ 14287 h 445293"/>
                <a:gd name="connsiteX2" fmla="*/ 242888 w 704850"/>
                <a:gd name="connsiteY2" fmla="*/ 59531 h 445293"/>
                <a:gd name="connsiteX3" fmla="*/ 326231 w 704850"/>
                <a:gd name="connsiteY3" fmla="*/ 107156 h 445293"/>
                <a:gd name="connsiteX4" fmla="*/ 404813 w 704850"/>
                <a:gd name="connsiteY4" fmla="*/ 147637 h 445293"/>
                <a:gd name="connsiteX5" fmla="*/ 469106 w 704850"/>
                <a:gd name="connsiteY5" fmla="*/ 226218 h 445293"/>
                <a:gd name="connsiteX6" fmla="*/ 704850 w 704850"/>
                <a:gd name="connsiteY6" fmla="*/ 445293 h 445293"/>
                <a:gd name="connsiteX0" fmla="*/ 0 w 704850"/>
                <a:gd name="connsiteY0" fmla="*/ 0 h 445293"/>
                <a:gd name="connsiteX1" fmla="*/ 73819 w 704850"/>
                <a:gd name="connsiteY1" fmla="*/ 14287 h 445293"/>
                <a:gd name="connsiteX2" fmla="*/ 242888 w 704850"/>
                <a:gd name="connsiteY2" fmla="*/ 59531 h 445293"/>
                <a:gd name="connsiteX3" fmla="*/ 326231 w 704850"/>
                <a:gd name="connsiteY3" fmla="*/ 107156 h 445293"/>
                <a:gd name="connsiteX4" fmla="*/ 404813 w 704850"/>
                <a:gd name="connsiteY4" fmla="*/ 147637 h 445293"/>
                <a:gd name="connsiteX5" fmla="*/ 469106 w 704850"/>
                <a:gd name="connsiteY5" fmla="*/ 226218 h 445293"/>
                <a:gd name="connsiteX6" fmla="*/ 511969 w 704850"/>
                <a:gd name="connsiteY6" fmla="*/ 240506 h 445293"/>
                <a:gd name="connsiteX7" fmla="*/ 704850 w 704850"/>
                <a:gd name="connsiteY7" fmla="*/ 445293 h 445293"/>
                <a:gd name="connsiteX0" fmla="*/ 0 w 585788"/>
                <a:gd name="connsiteY0" fmla="*/ 76201 h 316707"/>
                <a:gd name="connsiteX1" fmla="*/ 73819 w 585788"/>
                <a:gd name="connsiteY1" fmla="*/ 90488 h 316707"/>
                <a:gd name="connsiteX2" fmla="*/ 242888 w 585788"/>
                <a:gd name="connsiteY2" fmla="*/ 135732 h 316707"/>
                <a:gd name="connsiteX3" fmla="*/ 326231 w 585788"/>
                <a:gd name="connsiteY3" fmla="*/ 183357 h 316707"/>
                <a:gd name="connsiteX4" fmla="*/ 404813 w 585788"/>
                <a:gd name="connsiteY4" fmla="*/ 223838 h 316707"/>
                <a:gd name="connsiteX5" fmla="*/ 469106 w 585788"/>
                <a:gd name="connsiteY5" fmla="*/ 302419 h 316707"/>
                <a:gd name="connsiteX6" fmla="*/ 511969 w 585788"/>
                <a:gd name="connsiteY6" fmla="*/ 316707 h 316707"/>
                <a:gd name="connsiteX7" fmla="*/ 585788 w 585788"/>
                <a:gd name="connsiteY7" fmla="*/ 0 h 316707"/>
                <a:gd name="connsiteX0" fmla="*/ 0 w 585788"/>
                <a:gd name="connsiteY0" fmla="*/ 76201 h 316707"/>
                <a:gd name="connsiteX1" fmla="*/ 73819 w 585788"/>
                <a:gd name="connsiteY1" fmla="*/ 90488 h 316707"/>
                <a:gd name="connsiteX2" fmla="*/ 242888 w 585788"/>
                <a:gd name="connsiteY2" fmla="*/ 135732 h 316707"/>
                <a:gd name="connsiteX3" fmla="*/ 326231 w 585788"/>
                <a:gd name="connsiteY3" fmla="*/ 183357 h 316707"/>
                <a:gd name="connsiteX4" fmla="*/ 404813 w 585788"/>
                <a:gd name="connsiteY4" fmla="*/ 223838 h 316707"/>
                <a:gd name="connsiteX5" fmla="*/ 469106 w 585788"/>
                <a:gd name="connsiteY5" fmla="*/ 302419 h 316707"/>
                <a:gd name="connsiteX6" fmla="*/ 511969 w 585788"/>
                <a:gd name="connsiteY6" fmla="*/ 316707 h 316707"/>
                <a:gd name="connsiteX7" fmla="*/ 540544 w 585788"/>
                <a:gd name="connsiteY7" fmla="*/ 269083 h 316707"/>
                <a:gd name="connsiteX8" fmla="*/ 585788 w 585788"/>
                <a:gd name="connsiteY8" fmla="*/ 0 h 316707"/>
                <a:gd name="connsiteX0" fmla="*/ 0 w 552450"/>
                <a:gd name="connsiteY0" fmla="*/ 80963 h 321469"/>
                <a:gd name="connsiteX1" fmla="*/ 73819 w 552450"/>
                <a:gd name="connsiteY1" fmla="*/ 95250 h 321469"/>
                <a:gd name="connsiteX2" fmla="*/ 242888 w 552450"/>
                <a:gd name="connsiteY2" fmla="*/ 140494 h 321469"/>
                <a:gd name="connsiteX3" fmla="*/ 326231 w 552450"/>
                <a:gd name="connsiteY3" fmla="*/ 188119 h 321469"/>
                <a:gd name="connsiteX4" fmla="*/ 404813 w 552450"/>
                <a:gd name="connsiteY4" fmla="*/ 228600 h 321469"/>
                <a:gd name="connsiteX5" fmla="*/ 469106 w 552450"/>
                <a:gd name="connsiteY5" fmla="*/ 307181 h 321469"/>
                <a:gd name="connsiteX6" fmla="*/ 511969 w 552450"/>
                <a:gd name="connsiteY6" fmla="*/ 321469 h 321469"/>
                <a:gd name="connsiteX7" fmla="*/ 540544 w 552450"/>
                <a:gd name="connsiteY7" fmla="*/ 273845 h 321469"/>
                <a:gd name="connsiteX8" fmla="*/ 552450 w 552450"/>
                <a:gd name="connsiteY8" fmla="*/ 0 h 321469"/>
                <a:gd name="connsiteX0" fmla="*/ 0 w 561995"/>
                <a:gd name="connsiteY0" fmla="*/ 80963 h 321469"/>
                <a:gd name="connsiteX1" fmla="*/ 73819 w 561995"/>
                <a:gd name="connsiteY1" fmla="*/ 95250 h 321469"/>
                <a:gd name="connsiteX2" fmla="*/ 242888 w 561995"/>
                <a:gd name="connsiteY2" fmla="*/ 140494 h 321469"/>
                <a:gd name="connsiteX3" fmla="*/ 326231 w 561995"/>
                <a:gd name="connsiteY3" fmla="*/ 188119 h 321469"/>
                <a:gd name="connsiteX4" fmla="*/ 404813 w 561995"/>
                <a:gd name="connsiteY4" fmla="*/ 228600 h 321469"/>
                <a:gd name="connsiteX5" fmla="*/ 469106 w 561995"/>
                <a:gd name="connsiteY5" fmla="*/ 307181 h 321469"/>
                <a:gd name="connsiteX6" fmla="*/ 511969 w 561995"/>
                <a:gd name="connsiteY6" fmla="*/ 321469 h 321469"/>
                <a:gd name="connsiteX7" fmla="*/ 540544 w 561995"/>
                <a:gd name="connsiteY7" fmla="*/ 273845 h 321469"/>
                <a:gd name="connsiteX8" fmla="*/ 561975 w 561995"/>
                <a:gd name="connsiteY8" fmla="*/ 202407 h 321469"/>
                <a:gd name="connsiteX9" fmla="*/ 552450 w 561995"/>
                <a:gd name="connsiteY9" fmla="*/ 0 h 321469"/>
                <a:gd name="connsiteX0" fmla="*/ 0 w 823912"/>
                <a:gd name="connsiteY0" fmla="*/ 0 h 240506"/>
                <a:gd name="connsiteX1" fmla="*/ 73819 w 823912"/>
                <a:gd name="connsiteY1" fmla="*/ 14287 h 240506"/>
                <a:gd name="connsiteX2" fmla="*/ 242888 w 823912"/>
                <a:gd name="connsiteY2" fmla="*/ 59531 h 240506"/>
                <a:gd name="connsiteX3" fmla="*/ 326231 w 823912"/>
                <a:gd name="connsiteY3" fmla="*/ 107156 h 240506"/>
                <a:gd name="connsiteX4" fmla="*/ 404813 w 823912"/>
                <a:gd name="connsiteY4" fmla="*/ 147637 h 240506"/>
                <a:gd name="connsiteX5" fmla="*/ 469106 w 823912"/>
                <a:gd name="connsiteY5" fmla="*/ 226218 h 240506"/>
                <a:gd name="connsiteX6" fmla="*/ 511969 w 823912"/>
                <a:gd name="connsiteY6" fmla="*/ 240506 h 240506"/>
                <a:gd name="connsiteX7" fmla="*/ 540544 w 823912"/>
                <a:gd name="connsiteY7" fmla="*/ 192882 h 240506"/>
                <a:gd name="connsiteX8" fmla="*/ 561975 w 823912"/>
                <a:gd name="connsiteY8" fmla="*/ 121444 h 240506"/>
                <a:gd name="connsiteX9" fmla="*/ 823912 w 823912"/>
                <a:gd name="connsiteY9" fmla="*/ 2381 h 240506"/>
                <a:gd name="connsiteX0" fmla="*/ 0 w 823912"/>
                <a:gd name="connsiteY0" fmla="*/ 0 h 240506"/>
                <a:gd name="connsiteX1" fmla="*/ 73819 w 823912"/>
                <a:gd name="connsiteY1" fmla="*/ 14287 h 240506"/>
                <a:gd name="connsiteX2" fmla="*/ 242888 w 823912"/>
                <a:gd name="connsiteY2" fmla="*/ 59531 h 240506"/>
                <a:gd name="connsiteX3" fmla="*/ 326231 w 823912"/>
                <a:gd name="connsiteY3" fmla="*/ 107156 h 240506"/>
                <a:gd name="connsiteX4" fmla="*/ 404813 w 823912"/>
                <a:gd name="connsiteY4" fmla="*/ 147637 h 240506"/>
                <a:gd name="connsiteX5" fmla="*/ 469106 w 823912"/>
                <a:gd name="connsiteY5" fmla="*/ 226218 h 240506"/>
                <a:gd name="connsiteX6" fmla="*/ 511969 w 823912"/>
                <a:gd name="connsiteY6" fmla="*/ 240506 h 240506"/>
                <a:gd name="connsiteX7" fmla="*/ 540544 w 823912"/>
                <a:gd name="connsiteY7" fmla="*/ 192882 h 240506"/>
                <a:gd name="connsiteX8" fmla="*/ 561975 w 823912"/>
                <a:gd name="connsiteY8" fmla="*/ 121444 h 240506"/>
                <a:gd name="connsiteX9" fmla="*/ 614362 w 823912"/>
                <a:gd name="connsiteY9" fmla="*/ 116681 h 240506"/>
                <a:gd name="connsiteX10" fmla="*/ 823912 w 823912"/>
                <a:gd name="connsiteY10" fmla="*/ 2381 h 240506"/>
                <a:gd name="connsiteX0" fmla="*/ 0 w 821530"/>
                <a:gd name="connsiteY0" fmla="*/ 0 h 350043"/>
                <a:gd name="connsiteX1" fmla="*/ 73819 w 821530"/>
                <a:gd name="connsiteY1" fmla="*/ 14287 h 350043"/>
                <a:gd name="connsiteX2" fmla="*/ 242888 w 821530"/>
                <a:gd name="connsiteY2" fmla="*/ 59531 h 350043"/>
                <a:gd name="connsiteX3" fmla="*/ 326231 w 821530"/>
                <a:gd name="connsiteY3" fmla="*/ 107156 h 350043"/>
                <a:gd name="connsiteX4" fmla="*/ 404813 w 821530"/>
                <a:gd name="connsiteY4" fmla="*/ 147637 h 350043"/>
                <a:gd name="connsiteX5" fmla="*/ 469106 w 821530"/>
                <a:gd name="connsiteY5" fmla="*/ 226218 h 350043"/>
                <a:gd name="connsiteX6" fmla="*/ 511969 w 821530"/>
                <a:gd name="connsiteY6" fmla="*/ 240506 h 350043"/>
                <a:gd name="connsiteX7" fmla="*/ 540544 w 821530"/>
                <a:gd name="connsiteY7" fmla="*/ 192882 h 350043"/>
                <a:gd name="connsiteX8" fmla="*/ 561975 w 821530"/>
                <a:gd name="connsiteY8" fmla="*/ 121444 h 350043"/>
                <a:gd name="connsiteX9" fmla="*/ 614362 w 821530"/>
                <a:gd name="connsiteY9" fmla="*/ 116681 h 350043"/>
                <a:gd name="connsiteX10" fmla="*/ 821530 w 821530"/>
                <a:gd name="connsiteY10" fmla="*/ 350043 h 350043"/>
                <a:gd name="connsiteX0" fmla="*/ 0 w 821530"/>
                <a:gd name="connsiteY0" fmla="*/ 0 h 350043"/>
                <a:gd name="connsiteX1" fmla="*/ 73819 w 821530"/>
                <a:gd name="connsiteY1" fmla="*/ 14287 h 350043"/>
                <a:gd name="connsiteX2" fmla="*/ 242888 w 821530"/>
                <a:gd name="connsiteY2" fmla="*/ 59531 h 350043"/>
                <a:gd name="connsiteX3" fmla="*/ 326231 w 821530"/>
                <a:gd name="connsiteY3" fmla="*/ 107156 h 350043"/>
                <a:gd name="connsiteX4" fmla="*/ 404813 w 821530"/>
                <a:gd name="connsiteY4" fmla="*/ 147637 h 350043"/>
                <a:gd name="connsiteX5" fmla="*/ 469106 w 821530"/>
                <a:gd name="connsiteY5" fmla="*/ 226218 h 350043"/>
                <a:gd name="connsiteX6" fmla="*/ 511969 w 821530"/>
                <a:gd name="connsiteY6" fmla="*/ 240506 h 350043"/>
                <a:gd name="connsiteX7" fmla="*/ 540544 w 821530"/>
                <a:gd name="connsiteY7" fmla="*/ 192882 h 350043"/>
                <a:gd name="connsiteX8" fmla="*/ 561975 w 821530"/>
                <a:gd name="connsiteY8" fmla="*/ 121444 h 350043"/>
                <a:gd name="connsiteX9" fmla="*/ 614362 w 821530"/>
                <a:gd name="connsiteY9" fmla="*/ 116681 h 350043"/>
                <a:gd name="connsiteX10" fmla="*/ 616743 w 821530"/>
                <a:gd name="connsiteY10" fmla="*/ 173831 h 350043"/>
                <a:gd name="connsiteX11" fmla="*/ 821530 w 821530"/>
                <a:gd name="connsiteY11" fmla="*/ 350043 h 350043"/>
                <a:gd name="connsiteX0" fmla="*/ 0 w 821530"/>
                <a:gd name="connsiteY0" fmla="*/ 0 h 350043"/>
                <a:gd name="connsiteX1" fmla="*/ 73819 w 821530"/>
                <a:gd name="connsiteY1" fmla="*/ 14287 h 350043"/>
                <a:gd name="connsiteX2" fmla="*/ 242888 w 821530"/>
                <a:gd name="connsiteY2" fmla="*/ 59531 h 350043"/>
                <a:gd name="connsiteX3" fmla="*/ 326231 w 821530"/>
                <a:gd name="connsiteY3" fmla="*/ 107156 h 350043"/>
                <a:gd name="connsiteX4" fmla="*/ 404813 w 821530"/>
                <a:gd name="connsiteY4" fmla="*/ 147637 h 350043"/>
                <a:gd name="connsiteX5" fmla="*/ 469106 w 821530"/>
                <a:gd name="connsiteY5" fmla="*/ 226218 h 350043"/>
                <a:gd name="connsiteX6" fmla="*/ 511969 w 821530"/>
                <a:gd name="connsiteY6" fmla="*/ 240506 h 350043"/>
                <a:gd name="connsiteX7" fmla="*/ 540544 w 821530"/>
                <a:gd name="connsiteY7" fmla="*/ 192882 h 350043"/>
                <a:gd name="connsiteX8" fmla="*/ 561975 w 821530"/>
                <a:gd name="connsiteY8" fmla="*/ 121444 h 350043"/>
                <a:gd name="connsiteX9" fmla="*/ 614362 w 821530"/>
                <a:gd name="connsiteY9" fmla="*/ 116681 h 350043"/>
                <a:gd name="connsiteX10" fmla="*/ 616743 w 821530"/>
                <a:gd name="connsiteY10" fmla="*/ 173831 h 350043"/>
                <a:gd name="connsiteX11" fmla="*/ 628649 w 821530"/>
                <a:gd name="connsiteY11" fmla="*/ 221456 h 350043"/>
                <a:gd name="connsiteX12" fmla="*/ 821530 w 821530"/>
                <a:gd name="connsiteY12" fmla="*/ 350043 h 350043"/>
                <a:gd name="connsiteX0" fmla="*/ 0 w 1185861"/>
                <a:gd name="connsiteY0" fmla="*/ 0 h 240506"/>
                <a:gd name="connsiteX1" fmla="*/ 73819 w 1185861"/>
                <a:gd name="connsiteY1" fmla="*/ 14287 h 240506"/>
                <a:gd name="connsiteX2" fmla="*/ 242888 w 1185861"/>
                <a:gd name="connsiteY2" fmla="*/ 59531 h 240506"/>
                <a:gd name="connsiteX3" fmla="*/ 326231 w 1185861"/>
                <a:gd name="connsiteY3" fmla="*/ 107156 h 240506"/>
                <a:gd name="connsiteX4" fmla="*/ 404813 w 1185861"/>
                <a:gd name="connsiteY4" fmla="*/ 147637 h 240506"/>
                <a:gd name="connsiteX5" fmla="*/ 469106 w 1185861"/>
                <a:gd name="connsiteY5" fmla="*/ 226218 h 240506"/>
                <a:gd name="connsiteX6" fmla="*/ 511969 w 1185861"/>
                <a:gd name="connsiteY6" fmla="*/ 240506 h 240506"/>
                <a:gd name="connsiteX7" fmla="*/ 540544 w 1185861"/>
                <a:gd name="connsiteY7" fmla="*/ 192882 h 240506"/>
                <a:gd name="connsiteX8" fmla="*/ 561975 w 1185861"/>
                <a:gd name="connsiteY8" fmla="*/ 121444 h 240506"/>
                <a:gd name="connsiteX9" fmla="*/ 614362 w 1185861"/>
                <a:gd name="connsiteY9" fmla="*/ 116681 h 240506"/>
                <a:gd name="connsiteX10" fmla="*/ 616743 w 1185861"/>
                <a:gd name="connsiteY10" fmla="*/ 173831 h 240506"/>
                <a:gd name="connsiteX11" fmla="*/ 628649 w 1185861"/>
                <a:gd name="connsiteY11" fmla="*/ 221456 h 240506"/>
                <a:gd name="connsiteX12" fmla="*/ 1185861 w 1185861"/>
                <a:gd name="connsiteY12" fmla="*/ 166687 h 240506"/>
                <a:gd name="connsiteX0" fmla="*/ 0 w 1185861"/>
                <a:gd name="connsiteY0" fmla="*/ 0 h 240506"/>
                <a:gd name="connsiteX1" fmla="*/ 73819 w 1185861"/>
                <a:gd name="connsiteY1" fmla="*/ 14287 h 240506"/>
                <a:gd name="connsiteX2" fmla="*/ 242888 w 1185861"/>
                <a:gd name="connsiteY2" fmla="*/ 59531 h 240506"/>
                <a:gd name="connsiteX3" fmla="*/ 326231 w 1185861"/>
                <a:gd name="connsiteY3" fmla="*/ 107156 h 240506"/>
                <a:gd name="connsiteX4" fmla="*/ 404813 w 1185861"/>
                <a:gd name="connsiteY4" fmla="*/ 147637 h 240506"/>
                <a:gd name="connsiteX5" fmla="*/ 469106 w 1185861"/>
                <a:gd name="connsiteY5" fmla="*/ 226218 h 240506"/>
                <a:gd name="connsiteX6" fmla="*/ 511969 w 1185861"/>
                <a:gd name="connsiteY6" fmla="*/ 240506 h 240506"/>
                <a:gd name="connsiteX7" fmla="*/ 540544 w 1185861"/>
                <a:gd name="connsiteY7" fmla="*/ 192882 h 240506"/>
                <a:gd name="connsiteX8" fmla="*/ 561975 w 1185861"/>
                <a:gd name="connsiteY8" fmla="*/ 121444 h 240506"/>
                <a:gd name="connsiteX9" fmla="*/ 614362 w 1185861"/>
                <a:gd name="connsiteY9" fmla="*/ 116681 h 240506"/>
                <a:gd name="connsiteX10" fmla="*/ 616743 w 1185861"/>
                <a:gd name="connsiteY10" fmla="*/ 173831 h 240506"/>
                <a:gd name="connsiteX11" fmla="*/ 628649 w 1185861"/>
                <a:gd name="connsiteY11" fmla="*/ 221456 h 240506"/>
                <a:gd name="connsiteX12" fmla="*/ 714374 w 1185861"/>
                <a:gd name="connsiteY12" fmla="*/ 185737 h 240506"/>
                <a:gd name="connsiteX13" fmla="*/ 1185861 w 1185861"/>
                <a:gd name="connsiteY13" fmla="*/ 166687 h 240506"/>
                <a:gd name="connsiteX0" fmla="*/ 0 w 1183480"/>
                <a:gd name="connsiteY0" fmla="*/ 0 h 321468"/>
                <a:gd name="connsiteX1" fmla="*/ 73819 w 1183480"/>
                <a:gd name="connsiteY1" fmla="*/ 14287 h 321468"/>
                <a:gd name="connsiteX2" fmla="*/ 242888 w 1183480"/>
                <a:gd name="connsiteY2" fmla="*/ 59531 h 321468"/>
                <a:gd name="connsiteX3" fmla="*/ 326231 w 1183480"/>
                <a:gd name="connsiteY3" fmla="*/ 107156 h 321468"/>
                <a:gd name="connsiteX4" fmla="*/ 404813 w 1183480"/>
                <a:gd name="connsiteY4" fmla="*/ 147637 h 321468"/>
                <a:gd name="connsiteX5" fmla="*/ 469106 w 1183480"/>
                <a:gd name="connsiteY5" fmla="*/ 226218 h 321468"/>
                <a:gd name="connsiteX6" fmla="*/ 511969 w 1183480"/>
                <a:gd name="connsiteY6" fmla="*/ 240506 h 321468"/>
                <a:gd name="connsiteX7" fmla="*/ 540544 w 1183480"/>
                <a:gd name="connsiteY7" fmla="*/ 192882 h 321468"/>
                <a:gd name="connsiteX8" fmla="*/ 561975 w 1183480"/>
                <a:gd name="connsiteY8" fmla="*/ 121444 h 321468"/>
                <a:gd name="connsiteX9" fmla="*/ 614362 w 1183480"/>
                <a:gd name="connsiteY9" fmla="*/ 116681 h 321468"/>
                <a:gd name="connsiteX10" fmla="*/ 616743 w 1183480"/>
                <a:gd name="connsiteY10" fmla="*/ 173831 h 321468"/>
                <a:gd name="connsiteX11" fmla="*/ 628649 w 1183480"/>
                <a:gd name="connsiteY11" fmla="*/ 221456 h 321468"/>
                <a:gd name="connsiteX12" fmla="*/ 714374 w 1183480"/>
                <a:gd name="connsiteY12" fmla="*/ 185737 h 321468"/>
                <a:gd name="connsiteX13" fmla="*/ 1183480 w 1183480"/>
                <a:gd name="connsiteY13" fmla="*/ 321468 h 321468"/>
                <a:gd name="connsiteX0" fmla="*/ 0 w 1183480"/>
                <a:gd name="connsiteY0" fmla="*/ 0 h 321468"/>
                <a:gd name="connsiteX1" fmla="*/ 73819 w 1183480"/>
                <a:gd name="connsiteY1" fmla="*/ 14287 h 321468"/>
                <a:gd name="connsiteX2" fmla="*/ 242888 w 1183480"/>
                <a:gd name="connsiteY2" fmla="*/ 59531 h 321468"/>
                <a:gd name="connsiteX3" fmla="*/ 326231 w 1183480"/>
                <a:gd name="connsiteY3" fmla="*/ 107156 h 321468"/>
                <a:gd name="connsiteX4" fmla="*/ 404813 w 1183480"/>
                <a:gd name="connsiteY4" fmla="*/ 147637 h 321468"/>
                <a:gd name="connsiteX5" fmla="*/ 469106 w 1183480"/>
                <a:gd name="connsiteY5" fmla="*/ 226218 h 321468"/>
                <a:gd name="connsiteX6" fmla="*/ 511969 w 1183480"/>
                <a:gd name="connsiteY6" fmla="*/ 240506 h 321468"/>
                <a:gd name="connsiteX7" fmla="*/ 540544 w 1183480"/>
                <a:gd name="connsiteY7" fmla="*/ 192882 h 321468"/>
                <a:gd name="connsiteX8" fmla="*/ 561975 w 1183480"/>
                <a:gd name="connsiteY8" fmla="*/ 121444 h 321468"/>
                <a:gd name="connsiteX9" fmla="*/ 614362 w 1183480"/>
                <a:gd name="connsiteY9" fmla="*/ 116681 h 321468"/>
                <a:gd name="connsiteX10" fmla="*/ 616743 w 1183480"/>
                <a:gd name="connsiteY10" fmla="*/ 173831 h 321468"/>
                <a:gd name="connsiteX11" fmla="*/ 628649 w 1183480"/>
                <a:gd name="connsiteY11" fmla="*/ 221456 h 321468"/>
                <a:gd name="connsiteX12" fmla="*/ 714374 w 1183480"/>
                <a:gd name="connsiteY12" fmla="*/ 185737 h 321468"/>
                <a:gd name="connsiteX13" fmla="*/ 771524 w 1183480"/>
                <a:gd name="connsiteY13" fmla="*/ 173831 h 321468"/>
                <a:gd name="connsiteX14" fmla="*/ 1183480 w 1183480"/>
                <a:gd name="connsiteY14" fmla="*/ 321468 h 321468"/>
                <a:gd name="connsiteX0" fmla="*/ 0 w 1295399"/>
                <a:gd name="connsiteY0" fmla="*/ 0 h 240506"/>
                <a:gd name="connsiteX1" fmla="*/ 73819 w 1295399"/>
                <a:gd name="connsiteY1" fmla="*/ 14287 h 240506"/>
                <a:gd name="connsiteX2" fmla="*/ 242888 w 1295399"/>
                <a:gd name="connsiteY2" fmla="*/ 59531 h 240506"/>
                <a:gd name="connsiteX3" fmla="*/ 326231 w 1295399"/>
                <a:gd name="connsiteY3" fmla="*/ 107156 h 240506"/>
                <a:gd name="connsiteX4" fmla="*/ 404813 w 1295399"/>
                <a:gd name="connsiteY4" fmla="*/ 147637 h 240506"/>
                <a:gd name="connsiteX5" fmla="*/ 469106 w 1295399"/>
                <a:gd name="connsiteY5" fmla="*/ 226218 h 240506"/>
                <a:gd name="connsiteX6" fmla="*/ 511969 w 1295399"/>
                <a:gd name="connsiteY6" fmla="*/ 240506 h 240506"/>
                <a:gd name="connsiteX7" fmla="*/ 540544 w 1295399"/>
                <a:gd name="connsiteY7" fmla="*/ 192882 h 240506"/>
                <a:gd name="connsiteX8" fmla="*/ 561975 w 1295399"/>
                <a:gd name="connsiteY8" fmla="*/ 121444 h 240506"/>
                <a:gd name="connsiteX9" fmla="*/ 614362 w 1295399"/>
                <a:gd name="connsiteY9" fmla="*/ 116681 h 240506"/>
                <a:gd name="connsiteX10" fmla="*/ 616743 w 1295399"/>
                <a:gd name="connsiteY10" fmla="*/ 173831 h 240506"/>
                <a:gd name="connsiteX11" fmla="*/ 628649 w 1295399"/>
                <a:gd name="connsiteY11" fmla="*/ 221456 h 240506"/>
                <a:gd name="connsiteX12" fmla="*/ 714374 w 1295399"/>
                <a:gd name="connsiteY12" fmla="*/ 185737 h 240506"/>
                <a:gd name="connsiteX13" fmla="*/ 771524 w 1295399"/>
                <a:gd name="connsiteY13" fmla="*/ 173831 h 240506"/>
                <a:gd name="connsiteX14" fmla="*/ 1295399 w 1295399"/>
                <a:gd name="connsiteY14" fmla="*/ 183356 h 240506"/>
                <a:gd name="connsiteX0" fmla="*/ 0 w 1295399"/>
                <a:gd name="connsiteY0" fmla="*/ 0 h 240506"/>
                <a:gd name="connsiteX1" fmla="*/ 73819 w 1295399"/>
                <a:gd name="connsiteY1" fmla="*/ 14287 h 240506"/>
                <a:gd name="connsiteX2" fmla="*/ 242888 w 1295399"/>
                <a:gd name="connsiteY2" fmla="*/ 59531 h 240506"/>
                <a:gd name="connsiteX3" fmla="*/ 326231 w 1295399"/>
                <a:gd name="connsiteY3" fmla="*/ 107156 h 240506"/>
                <a:gd name="connsiteX4" fmla="*/ 404813 w 1295399"/>
                <a:gd name="connsiteY4" fmla="*/ 147637 h 240506"/>
                <a:gd name="connsiteX5" fmla="*/ 469106 w 1295399"/>
                <a:gd name="connsiteY5" fmla="*/ 226218 h 240506"/>
                <a:gd name="connsiteX6" fmla="*/ 511969 w 1295399"/>
                <a:gd name="connsiteY6" fmla="*/ 240506 h 240506"/>
                <a:gd name="connsiteX7" fmla="*/ 540544 w 1295399"/>
                <a:gd name="connsiteY7" fmla="*/ 192882 h 240506"/>
                <a:gd name="connsiteX8" fmla="*/ 561975 w 1295399"/>
                <a:gd name="connsiteY8" fmla="*/ 121444 h 240506"/>
                <a:gd name="connsiteX9" fmla="*/ 614362 w 1295399"/>
                <a:gd name="connsiteY9" fmla="*/ 116681 h 240506"/>
                <a:gd name="connsiteX10" fmla="*/ 616743 w 1295399"/>
                <a:gd name="connsiteY10" fmla="*/ 173831 h 240506"/>
                <a:gd name="connsiteX11" fmla="*/ 628649 w 1295399"/>
                <a:gd name="connsiteY11" fmla="*/ 221456 h 240506"/>
                <a:gd name="connsiteX12" fmla="*/ 714374 w 1295399"/>
                <a:gd name="connsiteY12" fmla="*/ 185737 h 240506"/>
                <a:gd name="connsiteX13" fmla="*/ 771524 w 1295399"/>
                <a:gd name="connsiteY13" fmla="*/ 173831 h 240506"/>
                <a:gd name="connsiteX14" fmla="*/ 814387 w 1295399"/>
                <a:gd name="connsiteY14" fmla="*/ 150018 h 240506"/>
                <a:gd name="connsiteX15" fmla="*/ 1295399 w 1295399"/>
                <a:gd name="connsiteY15" fmla="*/ 183356 h 240506"/>
                <a:gd name="connsiteX0" fmla="*/ 0 w 1157286"/>
                <a:gd name="connsiteY0" fmla="*/ 0 h 452437"/>
                <a:gd name="connsiteX1" fmla="*/ 73819 w 1157286"/>
                <a:gd name="connsiteY1" fmla="*/ 14287 h 452437"/>
                <a:gd name="connsiteX2" fmla="*/ 242888 w 1157286"/>
                <a:gd name="connsiteY2" fmla="*/ 59531 h 452437"/>
                <a:gd name="connsiteX3" fmla="*/ 326231 w 1157286"/>
                <a:gd name="connsiteY3" fmla="*/ 107156 h 452437"/>
                <a:gd name="connsiteX4" fmla="*/ 404813 w 1157286"/>
                <a:gd name="connsiteY4" fmla="*/ 147637 h 452437"/>
                <a:gd name="connsiteX5" fmla="*/ 469106 w 1157286"/>
                <a:gd name="connsiteY5" fmla="*/ 226218 h 452437"/>
                <a:gd name="connsiteX6" fmla="*/ 511969 w 1157286"/>
                <a:gd name="connsiteY6" fmla="*/ 240506 h 452437"/>
                <a:gd name="connsiteX7" fmla="*/ 540544 w 1157286"/>
                <a:gd name="connsiteY7" fmla="*/ 192882 h 452437"/>
                <a:gd name="connsiteX8" fmla="*/ 561975 w 1157286"/>
                <a:gd name="connsiteY8" fmla="*/ 121444 h 452437"/>
                <a:gd name="connsiteX9" fmla="*/ 614362 w 1157286"/>
                <a:gd name="connsiteY9" fmla="*/ 116681 h 452437"/>
                <a:gd name="connsiteX10" fmla="*/ 616743 w 1157286"/>
                <a:gd name="connsiteY10" fmla="*/ 173831 h 452437"/>
                <a:gd name="connsiteX11" fmla="*/ 628649 w 1157286"/>
                <a:gd name="connsiteY11" fmla="*/ 221456 h 452437"/>
                <a:gd name="connsiteX12" fmla="*/ 714374 w 1157286"/>
                <a:gd name="connsiteY12" fmla="*/ 185737 h 452437"/>
                <a:gd name="connsiteX13" fmla="*/ 771524 w 1157286"/>
                <a:gd name="connsiteY13" fmla="*/ 173831 h 452437"/>
                <a:gd name="connsiteX14" fmla="*/ 814387 w 1157286"/>
                <a:gd name="connsiteY14" fmla="*/ 150018 h 452437"/>
                <a:gd name="connsiteX15" fmla="*/ 1157286 w 1157286"/>
                <a:gd name="connsiteY15" fmla="*/ 452437 h 452437"/>
                <a:gd name="connsiteX0" fmla="*/ 0 w 1157286"/>
                <a:gd name="connsiteY0" fmla="*/ 0 h 452437"/>
                <a:gd name="connsiteX1" fmla="*/ 73819 w 1157286"/>
                <a:gd name="connsiteY1" fmla="*/ 14287 h 452437"/>
                <a:gd name="connsiteX2" fmla="*/ 242888 w 1157286"/>
                <a:gd name="connsiteY2" fmla="*/ 59531 h 452437"/>
                <a:gd name="connsiteX3" fmla="*/ 326231 w 1157286"/>
                <a:gd name="connsiteY3" fmla="*/ 107156 h 452437"/>
                <a:gd name="connsiteX4" fmla="*/ 404813 w 1157286"/>
                <a:gd name="connsiteY4" fmla="*/ 147637 h 452437"/>
                <a:gd name="connsiteX5" fmla="*/ 469106 w 1157286"/>
                <a:gd name="connsiteY5" fmla="*/ 226218 h 452437"/>
                <a:gd name="connsiteX6" fmla="*/ 511969 w 1157286"/>
                <a:gd name="connsiteY6" fmla="*/ 240506 h 452437"/>
                <a:gd name="connsiteX7" fmla="*/ 540544 w 1157286"/>
                <a:gd name="connsiteY7" fmla="*/ 192882 h 452437"/>
                <a:gd name="connsiteX8" fmla="*/ 561975 w 1157286"/>
                <a:gd name="connsiteY8" fmla="*/ 121444 h 452437"/>
                <a:gd name="connsiteX9" fmla="*/ 614362 w 1157286"/>
                <a:gd name="connsiteY9" fmla="*/ 116681 h 452437"/>
                <a:gd name="connsiteX10" fmla="*/ 616743 w 1157286"/>
                <a:gd name="connsiteY10" fmla="*/ 173831 h 452437"/>
                <a:gd name="connsiteX11" fmla="*/ 628649 w 1157286"/>
                <a:gd name="connsiteY11" fmla="*/ 221456 h 452437"/>
                <a:gd name="connsiteX12" fmla="*/ 714374 w 1157286"/>
                <a:gd name="connsiteY12" fmla="*/ 185737 h 452437"/>
                <a:gd name="connsiteX13" fmla="*/ 771524 w 1157286"/>
                <a:gd name="connsiteY13" fmla="*/ 173831 h 452437"/>
                <a:gd name="connsiteX14" fmla="*/ 814387 w 1157286"/>
                <a:gd name="connsiteY14" fmla="*/ 150018 h 452437"/>
                <a:gd name="connsiteX15" fmla="*/ 883443 w 1157286"/>
                <a:gd name="connsiteY15" fmla="*/ 178593 h 452437"/>
                <a:gd name="connsiteX16" fmla="*/ 1157286 w 1157286"/>
                <a:gd name="connsiteY16" fmla="*/ 452437 h 452437"/>
                <a:gd name="connsiteX0" fmla="*/ 0 w 1157286"/>
                <a:gd name="connsiteY0" fmla="*/ 0 h 452437"/>
                <a:gd name="connsiteX1" fmla="*/ 73819 w 1157286"/>
                <a:gd name="connsiteY1" fmla="*/ 14287 h 452437"/>
                <a:gd name="connsiteX2" fmla="*/ 242888 w 1157286"/>
                <a:gd name="connsiteY2" fmla="*/ 59531 h 452437"/>
                <a:gd name="connsiteX3" fmla="*/ 326231 w 1157286"/>
                <a:gd name="connsiteY3" fmla="*/ 107156 h 452437"/>
                <a:gd name="connsiteX4" fmla="*/ 404813 w 1157286"/>
                <a:gd name="connsiteY4" fmla="*/ 147637 h 452437"/>
                <a:gd name="connsiteX5" fmla="*/ 469106 w 1157286"/>
                <a:gd name="connsiteY5" fmla="*/ 226218 h 452437"/>
                <a:gd name="connsiteX6" fmla="*/ 511969 w 1157286"/>
                <a:gd name="connsiteY6" fmla="*/ 240506 h 452437"/>
                <a:gd name="connsiteX7" fmla="*/ 540544 w 1157286"/>
                <a:gd name="connsiteY7" fmla="*/ 192882 h 452437"/>
                <a:gd name="connsiteX8" fmla="*/ 561975 w 1157286"/>
                <a:gd name="connsiteY8" fmla="*/ 121444 h 452437"/>
                <a:gd name="connsiteX9" fmla="*/ 614362 w 1157286"/>
                <a:gd name="connsiteY9" fmla="*/ 116681 h 452437"/>
                <a:gd name="connsiteX10" fmla="*/ 616743 w 1157286"/>
                <a:gd name="connsiteY10" fmla="*/ 173831 h 452437"/>
                <a:gd name="connsiteX11" fmla="*/ 628649 w 1157286"/>
                <a:gd name="connsiteY11" fmla="*/ 221456 h 452437"/>
                <a:gd name="connsiteX12" fmla="*/ 714374 w 1157286"/>
                <a:gd name="connsiteY12" fmla="*/ 185737 h 452437"/>
                <a:gd name="connsiteX13" fmla="*/ 771524 w 1157286"/>
                <a:gd name="connsiteY13" fmla="*/ 173831 h 452437"/>
                <a:gd name="connsiteX14" fmla="*/ 814387 w 1157286"/>
                <a:gd name="connsiteY14" fmla="*/ 150018 h 452437"/>
                <a:gd name="connsiteX15" fmla="*/ 883443 w 1157286"/>
                <a:gd name="connsiteY15" fmla="*/ 178593 h 452437"/>
                <a:gd name="connsiteX16" fmla="*/ 995362 w 1157286"/>
                <a:gd name="connsiteY16" fmla="*/ 226218 h 452437"/>
                <a:gd name="connsiteX17" fmla="*/ 1157286 w 1157286"/>
                <a:gd name="connsiteY17" fmla="*/ 452437 h 452437"/>
                <a:gd name="connsiteX0" fmla="*/ 0 w 995362"/>
                <a:gd name="connsiteY0" fmla="*/ 78582 h 319088"/>
                <a:gd name="connsiteX1" fmla="*/ 73819 w 995362"/>
                <a:gd name="connsiteY1" fmla="*/ 92869 h 319088"/>
                <a:gd name="connsiteX2" fmla="*/ 242888 w 995362"/>
                <a:gd name="connsiteY2" fmla="*/ 138113 h 319088"/>
                <a:gd name="connsiteX3" fmla="*/ 326231 w 995362"/>
                <a:gd name="connsiteY3" fmla="*/ 185738 h 319088"/>
                <a:gd name="connsiteX4" fmla="*/ 404813 w 995362"/>
                <a:gd name="connsiteY4" fmla="*/ 226219 h 319088"/>
                <a:gd name="connsiteX5" fmla="*/ 469106 w 995362"/>
                <a:gd name="connsiteY5" fmla="*/ 304800 h 319088"/>
                <a:gd name="connsiteX6" fmla="*/ 511969 w 995362"/>
                <a:gd name="connsiteY6" fmla="*/ 319088 h 319088"/>
                <a:gd name="connsiteX7" fmla="*/ 540544 w 995362"/>
                <a:gd name="connsiteY7" fmla="*/ 271464 h 319088"/>
                <a:gd name="connsiteX8" fmla="*/ 561975 w 995362"/>
                <a:gd name="connsiteY8" fmla="*/ 200026 h 319088"/>
                <a:gd name="connsiteX9" fmla="*/ 614362 w 995362"/>
                <a:gd name="connsiteY9" fmla="*/ 195263 h 319088"/>
                <a:gd name="connsiteX10" fmla="*/ 616743 w 995362"/>
                <a:gd name="connsiteY10" fmla="*/ 252413 h 319088"/>
                <a:gd name="connsiteX11" fmla="*/ 628649 w 995362"/>
                <a:gd name="connsiteY11" fmla="*/ 300038 h 319088"/>
                <a:gd name="connsiteX12" fmla="*/ 714374 w 995362"/>
                <a:gd name="connsiteY12" fmla="*/ 264319 h 319088"/>
                <a:gd name="connsiteX13" fmla="*/ 771524 w 995362"/>
                <a:gd name="connsiteY13" fmla="*/ 252413 h 319088"/>
                <a:gd name="connsiteX14" fmla="*/ 814387 w 995362"/>
                <a:gd name="connsiteY14" fmla="*/ 228600 h 319088"/>
                <a:gd name="connsiteX15" fmla="*/ 883443 w 995362"/>
                <a:gd name="connsiteY15" fmla="*/ 257175 h 319088"/>
                <a:gd name="connsiteX16" fmla="*/ 995362 w 995362"/>
                <a:gd name="connsiteY16" fmla="*/ 304800 h 319088"/>
                <a:gd name="connsiteX17" fmla="*/ 895349 w 995362"/>
                <a:gd name="connsiteY17" fmla="*/ 0 h 319088"/>
                <a:gd name="connsiteX0" fmla="*/ 0 w 995362"/>
                <a:gd name="connsiteY0" fmla="*/ 78582 h 319088"/>
                <a:gd name="connsiteX1" fmla="*/ 73819 w 995362"/>
                <a:gd name="connsiteY1" fmla="*/ 92869 h 319088"/>
                <a:gd name="connsiteX2" fmla="*/ 242888 w 995362"/>
                <a:gd name="connsiteY2" fmla="*/ 138113 h 319088"/>
                <a:gd name="connsiteX3" fmla="*/ 326231 w 995362"/>
                <a:gd name="connsiteY3" fmla="*/ 185738 h 319088"/>
                <a:gd name="connsiteX4" fmla="*/ 404813 w 995362"/>
                <a:gd name="connsiteY4" fmla="*/ 226219 h 319088"/>
                <a:gd name="connsiteX5" fmla="*/ 469106 w 995362"/>
                <a:gd name="connsiteY5" fmla="*/ 304800 h 319088"/>
                <a:gd name="connsiteX6" fmla="*/ 511969 w 995362"/>
                <a:gd name="connsiteY6" fmla="*/ 319088 h 319088"/>
                <a:gd name="connsiteX7" fmla="*/ 540544 w 995362"/>
                <a:gd name="connsiteY7" fmla="*/ 271464 h 319088"/>
                <a:gd name="connsiteX8" fmla="*/ 561975 w 995362"/>
                <a:gd name="connsiteY8" fmla="*/ 200026 h 319088"/>
                <a:gd name="connsiteX9" fmla="*/ 614362 w 995362"/>
                <a:gd name="connsiteY9" fmla="*/ 195263 h 319088"/>
                <a:gd name="connsiteX10" fmla="*/ 616743 w 995362"/>
                <a:gd name="connsiteY10" fmla="*/ 252413 h 319088"/>
                <a:gd name="connsiteX11" fmla="*/ 628649 w 995362"/>
                <a:gd name="connsiteY11" fmla="*/ 300038 h 319088"/>
                <a:gd name="connsiteX12" fmla="*/ 714374 w 995362"/>
                <a:gd name="connsiteY12" fmla="*/ 264319 h 319088"/>
                <a:gd name="connsiteX13" fmla="*/ 771524 w 995362"/>
                <a:gd name="connsiteY13" fmla="*/ 252413 h 319088"/>
                <a:gd name="connsiteX14" fmla="*/ 814387 w 995362"/>
                <a:gd name="connsiteY14" fmla="*/ 228600 h 319088"/>
                <a:gd name="connsiteX15" fmla="*/ 883443 w 995362"/>
                <a:gd name="connsiteY15" fmla="*/ 257175 h 319088"/>
                <a:gd name="connsiteX16" fmla="*/ 995362 w 995362"/>
                <a:gd name="connsiteY16" fmla="*/ 304800 h 319088"/>
                <a:gd name="connsiteX17" fmla="*/ 988218 w 995362"/>
                <a:gd name="connsiteY17" fmla="*/ 197644 h 319088"/>
                <a:gd name="connsiteX18" fmla="*/ 895349 w 995362"/>
                <a:gd name="connsiteY18" fmla="*/ 0 h 319088"/>
                <a:gd name="connsiteX0" fmla="*/ 0 w 1028699"/>
                <a:gd name="connsiteY0" fmla="*/ 76201 h 316707"/>
                <a:gd name="connsiteX1" fmla="*/ 73819 w 1028699"/>
                <a:gd name="connsiteY1" fmla="*/ 90488 h 316707"/>
                <a:gd name="connsiteX2" fmla="*/ 242888 w 1028699"/>
                <a:gd name="connsiteY2" fmla="*/ 135732 h 316707"/>
                <a:gd name="connsiteX3" fmla="*/ 326231 w 1028699"/>
                <a:gd name="connsiteY3" fmla="*/ 183357 h 316707"/>
                <a:gd name="connsiteX4" fmla="*/ 404813 w 1028699"/>
                <a:gd name="connsiteY4" fmla="*/ 223838 h 316707"/>
                <a:gd name="connsiteX5" fmla="*/ 469106 w 1028699"/>
                <a:gd name="connsiteY5" fmla="*/ 302419 h 316707"/>
                <a:gd name="connsiteX6" fmla="*/ 511969 w 1028699"/>
                <a:gd name="connsiteY6" fmla="*/ 316707 h 316707"/>
                <a:gd name="connsiteX7" fmla="*/ 540544 w 1028699"/>
                <a:gd name="connsiteY7" fmla="*/ 269083 h 316707"/>
                <a:gd name="connsiteX8" fmla="*/ 561975 w 1028699"/>
                <a:gd name="connsiteY8" fmla="*/ 197645 h 316707"/>
                <a:gd name="connsiteX9" fmla="*/ 614362 w 1028699"/>
                <a:gd name="connsiteY9" fmla="*/ 192882 h 316707"/>
                <a:gd name="connsiteX10" fmla="*/ 616743 w 1028699"/>
                <a:gd name="connsiteY10" fmla="*/ 250032 h 316707"/>
                <a:gd name="connsiteX11" fmla="*/ 628649 w 1028699"/>
                <a:gd name="connsiteY11" fmla="*/ 297657 h 316707"/>
                <a:gd name="connsiteX12" fmla="*/ 714374 w 1028699"/>
                <a:gd name="connsiteY12" fmla="*/ 261938 h 316707"/>
                <a:gd name="connsiteX13" fmla="*/ 771524 w 1028699"/>
                <a:gd name="connsiteY13" fmla="*/ 250032 h 316707"/>
                <a:gd name="connsiteX14" fmla="*/ 814387 w 1028699"/>
                <a:gd name="connsiteY14" fmla="*/ 226219 h 316707"/>
                <a:gd name="connsiteX15" fmla="*/ 883443 w 1028699"/>
                <a:gd name="connsiteY15" fmla="*/ 254794 h 316707"/>
                <a:gd name="connsiteX16" fmla="*/ 995362 w 1028699"/>
                <a:gd name="connsiteY16" fmla="*/ 302419 h 316707"/>
                <a:gd name="connsiteX17" fmla="*/ 988218 w 1028699"/>
                <a:gd name="connsiteY17" fmla="*/ 195263 h 316707"/>
                <a:gd name="connsiteX18" fmla="*/ 1028699 w 1028699"/>
                <a:gd name="connsiteY18" fmla="*/ 0 h 316707"/>
                <a:gd name="connsiteX0" fmla="*/ 0 w 1028699"/>
                <a:gd name="connsiteY0" fmla="*/ 76201 h 316707"/>
                <a:gd name="connsiteX1" fmla="*/ 73819 w 1028699"/>
                <a:gd name="connsiteY1" fmla="*/ 90488 h 316707"/>
                <a:gd name="connsiteX2" fmla="*/ 242888 w 1028699"/>
                <a:gd name="connsiteY2" fmla="*/ 135732 h 316707"/>
                <a:gd name="connsiteX3" fmla="*/ 326231 w 1028699"/>
                <a:gd name="connsiteY3" fmla="*/ 183357 h 316707"/>
                <a:gd name="connsiteX4" fmla="*/ 404813 w 1028699"/>
                <a:gd name="connsiteY4" fmla="*/ 223838 h 316707"/>
                <a:gd name="connsiteX5" fmla="*/ 469106 w 1028699"/>
                <a:gd name="connsiteY5" fmla="*/ 302419 h 316707"/>
                <a:gd name="connsiteX6" fmla="*/ 511969 w 1028699"/>
                <a:gd name="connsiteY6" fmla="*/ 316707 h 316707"/>
                <a:gd name="connsiteX7" fmla="*/ 540544 w 1028699"/>
                <a:gd name="connsiteY7" fmla="*/ 269083 h 316707"/>
                <a:gd name="connsiteX8" fmla="*/ 561975 w 1028699"/>
                <a:gd name="connsiteY8" fmla="*/ 197645 h 316707"/>
                <a:gd name="connsiteX9" fmla="*/ 614362 w 1028699"/>
                <a:gd name="connsiteY9" fmla="*/ 192882 h 316707"/>
                <a:gd name="connsiteX10" fmla="*/ 616743 w 1028699"/>
                <a:gd name="connsiteY10" fmla="*/ 250032 h 316707"/>
                <a:gd name="connsiteX11" fmla="*/ 628649 w 1028699"/>
                <a:gd name="connsiteY11" fmla="*/ 297657 h 316707"/>
                <a:gd name="connsiteX12" fmla="*/ 714374 w 1028699"/>
                <a:gd name="connsiteY12" fmla="*/ 261938 h 316707"/>
                <a:gd name="connsiteX13" fmla="*/ 771524 w 1028699"/>
                <a:gd name="connsiteY13" fmla="*/ 250032 h 316707"/>
                <a:gd name="connsiteX14" fmla="*/ 814387 w 1028699"/>
                <a:gd name="connsiteY14" fmla="*/ 226219 h 316707"/>
                <a:gd name="connsiteX15" fmla="*/ 883443 w 1028699"/>
                <a:gd name="connsiteY15" fmla="*/ 254794 h 316707"/>
                <a:gd name="connsiteX16" fmla="*/ 995362 w 1028699"/>
                <a:gd name="connsiteY16" fmla="*/ 302419 h 316707"/>
                <a:gd name="connsiteX17" fmla="*/ 988218 w 1028699"/>
                <a:gd name="connsiteY17" fmla="*/ 195263 h 316707"/>
                <a:gd name="connsiteX18" fmla="*/ 1016793 w 1028699"/>
                <a:gd name="connsiteY18" fmla="*/ 166688 h 316707"/>
                <a:gd name="connsiteX19" fmla="*/ 1028699 w 1028699"/>
                <a:gd name="connsiteY19" fmla="*/ 0 h 316707"/>
                <a:gd name="connsiteX0" fmla="*/ 0 w 1016793"/>
                <a:gd name="connsiteY0" fmla="*/ 33338 h 273844"/>
                <a:gd name="connsiteX1" fmla="*/ 73819 w 1016793"/>
                <a:gd name="connsiteY1" fmla="*/ 47625 h 273844"/>
                <a:gd name="connsiteX2" fmla="*/ 242888 w 1016793"/>
                <a:gd name="connsiteY2" fmla="*/ 92869 h 273844"/>
                <a:gd name="connsiteX3" fmla="*/ 326231 w 1016793"/>
                <a:gd name="connsiteY3" fmla="*/ 140494 h 273844"/>
                <a:gd name="connsiteX4" fmla="*/ 404813 w 1016793"/>
                <a:gd name="connsiteY4" fmla="*/ 180975 h 273844"/>
                <a:gd name="connsiteX5" fmla="*/ 469106 w 1016793"/>
                <a:gd name="connsiteY5" fmla="*/ 259556 h 273844"/>
                <a:gd name="connsiteX6" fmla="*/ 511969 w 1016793"/>
                <a:gd name="connsiteY6" fmla="*/ 273844 h 273844"/>
                <a:gd name="connsiteX7" fmla="*/ 540544 w 1016793"/>
                <a:gd name="connsiteY7" fmla="*/ 226220 h 273844"/>
                <a:gd name="connsiteX8" fmla="*/ 561975 w 1016793"/>
                <a:gd name="connsiteY8" fmla="*/ 154782 h 273844"/>
                <a:gd name="connsiteX9" fmla="*/ 614362 w 1016793"/>
                <a:gd name="connsiteY9" fmla="*/ 150019 h 273844"/>
                <a:gd name="connsiteX10" fmla="*/ 616743 w 1016793"/>
                <a:gd name="connsiteY10" fmla="*/ 207169 h 273844"/>
                <a:gd name="connsiteX11" fmla="*/ 628649 w 1016793"/>
                <a:gd name="connsiteY11" fmla="*/ 254794 h 273844"/>
                <a:gd name="connsiteX12" fmla="*/ 714374 w 1016793"/>
                <a:gd name="connsiteY12" fmla="*/ 219075 h 273844"/>
                <a:gd name="connsiteX13" fmla="*/ 771524 w 1016793"/>
                <a:gd name="connsiteY13" fmla="*/ 207169 h 273844"/>
                <a:gd name="connsiteX14" fmla="*/ 814387 w 1016793"/>
                <a:gd name="connsiteY14" fmla="*/ 183356 h 273844"/>
                <a:gd name="connsiteX15" fmla="*/ 883443 w 1016793"/>
                <a:gd name="connsiteY15" fmla="*/ 211931 h 273844"/>
                <a:gd name="connsiteX16" fmla="*/ 995362 w 1016793"/>
                <a:gd name="connsiteY16" fmla="*/ 259556 h 273844"/>
                <a:gd name="connsiteX17" fmla="*/ 988218 w 1016793"/>
                <a:gd name="connsiteY17" fmla="*/ 152400 h 273844"/>
                <a:gd name="connsiteX18" fmla="*/ 1016793 w 1016793"/>
                <a:gd name="connsiteY18" fmla="*/ 123825 h 273844"/>
                <a:gd name="connsiteX19" fmla="*/ 883443 w 1016793"/>
                <a:gd name="connsiteY19" fmla="*/ 0 h 273844"/>
                <a:gd name="connsiteX0" fmla="*/ 0 w 1016793"/>
                <a:gd name="connsiteY0" fmla="*/ 33338 h 273844"/>
                <a:gd name="connsiteX1" fmla="*/ 73819 w 1016793"/>
                <a:gd name="connsiteY1" fmla="*/ 47625 h 273844"/>
                <a:gd name="connsiteX2" fmla="*/ 242888 w 1016793"/>
                <a:gd name="connsiteY2" fmla="*/ 92869 h 273844"/>
                <a:gd name="connsiteX3" fmla="*/ 326231 w 1016793"/>
                <a:gd name="connsiteY3" fmla="*/ 140494 h 273844"/>
                <a:gd name="connsiteX4" fmla="*/ 404813 w 1016793"/>
                <a:gd name="connsiteY4" fmla="*/ 180975 h 273844"/>
                <a:gd name="connsiteX5" fmla="*/ 469106 w 1016793"/>
                <a:gd name="connsiteY5" fmla="*/ 259556 h 273844"/>
                <a:gd name="connsiteX6" fmla="*/ 511969 w 1016793"/>
                <a:gd name="connsiteY6" fmla="*/ 273844 h 273844"/>
                <a:gd name="connsiteX7" fmla="*/ 540544 w 1016793"/>
                <a:gd name="connsiteY7" fmla="*/ 226220 h 273844"/>
                <a:gd name="connsiteX8" fmla="*/ 561975 w 1016793"/>
                <a:gd name="connsiteY8" fmla="*/ 154782 h 273844"/>
                <a:gd name="connsiteX9" fmla="*/ 614362 w 1016793"/>
                <a:gd name="connsiteY9" fmla="*/ 150019 h 273844"/>
                <a:gd name="connsiteX10" fmla="*/ 616743 w 1016793"/>
                <a:gd name="connsiteY10" fmla="*/ 207169 h 273844"/>
                <a:gd name="connsiteX11" fmla="*/ 628649 w 1016793"/>
                <a:gd name="connsiteY11" fmla="*/ 254794 h 273844"/>
                <a:gd name="connsiteX12" fmla="*/ 714374 w 1016793"/>
                <a:gd name="connsiteY12" fmla="*/ 219075 h 273844"/>
                <a:gd name="connsiteX13" fmla="*/ 771524 w 1016793"/>
                <a:gd name="connsiteY13" fmla="*/ 207169 h 273844"/>
                <a:gd name="connsiteX14" fmla="*/ 814387 w 1016793"/>
                <a:gd name="connsiteY14" fmla="*/ 183356 h 273844"/>
                <a:gd name="connsiteX15" fmla="*/ 883443 w 1016793"/>
                <a:gd name="connsiteY15" fmla="*/ 211931 h 273844"/>
                <a:gd name="connsiteX16" fmla="*/ 995362 w 1016793"/>
                <a:gd name="connsiteY16" fmla="*/ 259556 h 273844"/>
                <a:gd name="connsiteX17" fmla="*/ 988218 w 1016793"/>
                <a:gd name="connsiteY17" fmla="*/ 152400 h 273844"/>
                <a:gd name="connsiteX18" fmla="*/ 1016793 w 1016793"/>
                <a:gd name="connsiteY18" fmla="*/ 123825 h 273844"/>
                <a:gd name="connsiteX19" fmla="*/ 1014412 w 1016793"/>
                <a:gd name="connsiteY19" fmla="*/ 88105 h 273844"/>
                <a:gd name="connsiteX20" fmla="*/ 883443 w 1016793"/>
                <a:gd name="connsiteY20" fmla="*/ 0 h 273844"/>
                <a:gd name="connsiteX0" fmla="*/ 0 w 1016793"/>
                <a:gd name="connsiteY0" fmla="*/ 0 h 240506"/>
                <a:gd name="connsiteX1" fmla="*/ 73819 w 1016793"/>
                <a:gd name="connsiteY1" fmla="*/ 14287 h 240506"/>
                <a:gd name="connsiteX2" fmla="*/ 242888 w 1016793"/>
                <a:gd name="connsiteY2" fmla="*/ 59531 h 240506"/>
                <a:gd name="connsiteX3" fmla="*/ 326231 w 1016793"/>
                <a:gd name="connsiteY3" fmla="*/ 107156 h 240506"/>
                <a:gd name="connsiteX4" fmla="*/ 404813 w 1016793"/>
                <a:gd name="connsiteY4" fmla="*/ 147637 h 240506"/>
                <a:gd name="connsiteX5" fmla="*/ 469106 w 1016793"/>
                <a:gd name="connsiteY5" fmla="*/ 226218 h 240506"/>
                <a:gd name="connsiteX6" fmla="*/ 511969 w 1016793"/>
                <a:gd name="connsiteY6" fmla="*/ 240506 h 240506"/>
                <a:gd name="connsiteX7" fmla="*/ 540544 w 1016793"/>
                <a:gd name="connsiteY7" fmla="*/ 192882 h 240506"/>
                <a:gd name="connsiteX8" fmla="*/ 561975 w 1016793"/>
                <a:gd name="connsiteY8" fmla="*/ 121444 h 240506"/>
                <a:gd name="connsiteX9" fmla="*/ 614362 w 1016793"/>
                <a:gd name="connsiteY9" fmla="*/ 116681 h 240506"/>
                <a:gd name="connsiteX10" fmla="*/ 616743 w 1016793"/>
                <a:gd name="connsiteY10" fmla="*/ 173831 h 240506"/>
                <a:gd name="connsiteX11" fmla="*/ 628649 w 1016793"/>
                <a:gd name="connsiteY11" fmla="*/ 221456 h 240506"/>
                <a:gd name="connsiteX12" fmla="*/ 714374 w 1016793"/>
                <a:gd name="connsiteY12" fmla="*/ 185737 h 240506"/>
                <a:gd name="connsiteX13" fmla="*/ 771524 w 1016793"/>
                <a:gd name="connsiteY13" fmla="*/ 173831 h 240506"/>
                <a:gd name="connsiteX14" fmla="*/ 814387 w 1016793"/>
                <a:gd name="connsiteY14" fmla="*/ 150018 h 240506"/>
                <a:gd name="connsiteX15" fmla="*/ 883443 w 1016793"/>
                <a:gd name="connsiteY15" fmla="*/ 178593 h 240506"/>
                <a:gd name="connsiteX16" fmla="*/ 995362 w 1016793"/>
                <a:gd name="connsiteY16" fmla="*/ 226218 h 240506"/>
                <a:gd name="connsiteX17" fmla="*/ 988218 w 1016793"/>
                <a:gd name="connsiteY17" fmla="*/ 119062 h 240506"/>
                <a:gd name="connsiteX18" fmla="*/ 1016793 w 1016793"/>
                <a:gd name="connsiteY18" fmla="*/ 90487 h 240506"/>
                <a:gd name="connsiteX19" fmla="*/ 1014412 w 1016793"/>
                <a:gd name="connsiteY19" fmla="*/ 54767 h 240506"/>
                <a:gd name="connsiteX20" fmla="*/ 835818 w 1016793"/>
                <a:gd name="connsiteY20" fmla="*/ 40480 h 240506"/>
                <a:gd name="connsiteX0" fmla="*/ 0 w 1147762"/>
                <a:gd name="connsiteY0" fmla="*/ 97633 h 338139"/>
                <a:gd name="connsiteX1" fmla="*/ 73819 w 1147762"/>
                <a:gd name="connsiteY1" fmla="*/ 111920 h 338139"/>
                <a:gd name="connsiteX2" fmla="*/ 242888 w 1147762"/>
                <a:gd name="connsiteY2" fmla="*/ 157164 h 338139"/>
                <a:gd name="connsiteX3" fmla="*/ 326231 w 1147762"/>
                <a:gd name="connsiteY3" fmla="*/ 204789 h 338139"/>
                <a:gd name="connsiteX4" fmla="*/ 404813 w 1147762"/>
                <a:gd name="connsiteY4" fmla="*/ 245270 h 338139"/>
                <a:gd name="connsiteX5" fmla="*/ 469106 w 1147762"/>
                <a:gd name="connsiteY5" fmla="*/ 323851 h 338139"/>
                <a:gd name="connsiteX6" fmla="*/ 511969 w 1147762"/>
                <a:gd name="connsiteY6" fmla="*/ 338139 h 338139"/>
                <a:gd name="connsiteX7" fmla="*/ 540544 w 1147762"/>
                <a:gd name="connsiteY7" fmla="*/ 290515 h 338139"/>
                <a:gd name="connsiteX8" fmla="*/ 561975 w 1147762"/>
                <a:gd name="connsiteY8" fmla="*/ 219077 h 338139"/>
                <a:gd name="connsiteX9" fmla="*/ 614362 w 1147762"/>
                <a:gd name="connsiteY9" fmla="*/ 214314 h 338139"/>
                <a:gd name="connsiteX10" fmla="*/ 616743 w 1147762"/>
                <a:gd name="connsiteY10" fmla="*/ 271464 h 338139"/>
                <a:gd name="connsiteX11" fmla="*/ 628649 w 1147762"/>
                <a:gd name="connsiteY11" fmla="*/ 319089 h 338139"/>
                <a:gd name="connsiteX12" fmla="*/ 714374 w 1147762"/>
                <a:gd name="connsiteY12" fmla="*/ 283370 h 338139"/>
                <a:gd name="connsiteX13" fmla="*/ 771524 w 1147762"/>
                <a:gd name="connsiteY13" fmla="*/ 271464 h 338139"/>
                <a:gd name="connsiteX14" fmla="*/ 814387 w 1147762"/>
                <a:gd name="connsiteY14" fmla="*/ 247651 h 338139"/>
                <a:gd name="connsiteX15" fmla="*/ 883443 w 1147762"/>
                <a:gd name="connsiteY15" fmla="*/ 276226 h 338139"/>
                <a:gd name="connsiteX16" fmla="*/ 995362 w 1147762"/>
                <a:gd name="connsiteY16" fmla="*/ 323851 h 338139"/>
                <a:gd name="connsiteX17" fmla="*/ 988218 w 1147762"/>
                <a:gd name="connsiteY17" fmla="*/ 216695 h 338139"/>
                <a:gd name="connsiteX18" fmla="*/ 1016793 w 1147762"/>
                <a:gd name="connsiteY18" fmla="*/ 188120 h 338139"/>
                <a:gd name="connsiteX19" fmla="*/ 1014412 w 1147762"/>
                <a:gd name="connsiteY19" fmla="*/ 152400 h 338139"/>
                <a:gd name="connsiteX20" fmla="*/ 1147762 w 1147762"/>
                <a:gd name="connsiteY20" fmla="*/ 0 h 338139"/>
                <a:gd name="connsiteX0" fmla="*/ 0 w 1076325"/>
                <a:gd name="connsiteY0" fmla="*/ 147639 h 388145"/>
                <a:gd name="connsiteX1" fmla="*/ 73819 w 1076325"/>
                <a:gd name="connsiteY1" fmla="*/ 161926 h 388145"/>
                <a:gd name="connsiteX2" fmla="*/ 242888 w 1076325"/>
                <a:gd name="connsiteY2" fmla="*/ 207170 h 388145"/>
                <a:gd name="connsiteX3" fmla="*/ 326231 w 1076325"/>
                <a:gd name="connsiteY3" fmla="*/ 254795 h 388145"/>
                <a:gd name="connsiteX4" fmla="*/ 404813 w 1076325"/>
                <a:gd name="connsiteY4" fmla="*/ 295276 h 388145"/>
                <a:gd name="connsiteX5" fmla="*/ 469106 w 1076325"/>
                <a:gd name="connsiteY5" fmla="*/ 373857 h 388145"/>
                <a:gd name="connsiteX6" fmla="*/ 511969 w 1076325"/>
                <a:gd name="connsiteY6" fmla="*/ 388145 h 388145"/>
                <a:gd name="connsiteX7" fmla="*/ 540544 w 1076325"/>
                <a:gd name="connsiteY7" fmla="*/ 340521 h 388145"/>
                <a:gd name="connsiteX8" fmla="*/ 561975 w 1076325"/>
                <a:gd name="connsiteY8" fmla="*/ 269083 h 388145"/>
                <a:gd name="connsiteX9" fmla="*/ 614362 w 1076325"/>
                <a:gd name="connsiteY9" fmla="*/ 264320 h 388145"/>
                <a:gd name="connsiteX10" fmla="*/ 616743 w 1076325"/>
                <a:gd name="connsiteY10" fmla="*/ 321470 h 388145"/>
                <a:gd name="connsiteX11" fmla="*/ 628649 w 1076325"/>
                <a:gd name="connsiteY11" fmla="*/ 369095 h 388145"/>
                <a:gd name="connsiteX12" fmla="*/ 714374 w 1076325"/>
                <a:gd name="connsiteY12" fmla="*/ 333376 h 388145"/>
                <a:gd name="connsiteX13" fmla="*/ 771524 w 1076325"/>
                <a:gd name="connsiteY13" fmla="*/ 321470 h 388145"/>
                <a:gd name="connsiteX14" fmla="*/ 814387 w 1076325"/>
                <a:gd name="connsiteY14" fmla="*/ 297657 h 388145"/>
                <a:gd name="connsiteX15" fmla="*/ 883443 w 1076325"/>
                <a:gd name="connsiteY15" fmla="*/ 326232 h 388145"/>
                <a:gd name="connsiteX16" fmla="*/ 995362 w 1076325"/>
                <a:gd name="connsiteY16" fmla="*/ 373857 h 388145"/>
                <a:gd name="connsiteX17" fmla="*/ 988218 w 1076325"/>
                <a:gd name="connsiteY17" fmla="*/ 266701 h 388145"/>
                <a:gd name="connsiteX18" fmla="*/ 1016793 w 1076325"/>
                <a:gd name="connsiteY18" fmla="*/ 238126 h 388145"/>
                <a:gd name="connsiteX19" fmla="*/ 1014412 w 1076325"/>
                <a:gd name="connsiteY19" fmla="*/ 202406 h 388145"/>
                <a:gd name="connsiteX20" fmla="*/ 1076325 w 1076325"/>
                <a:gd name="connsiteY20" fmla="*/ 0 h 388145"/>
                <a:gd name="connsiteX0" fmla="*/ 0 w 1076325"/>
                <a:gd name="connsiteY0" fmla="*/ 147639 h 388145"/>
                <a:gd name="connsiteX1" fmla="*/ 73819 w 1076325"/>
                <a:gd name="connsiteY1" fmla="*/ 161926 h 388145"/>
                <a:gd name="connsiteX2" fmla="*/ 242888 w 1076325"/>
                <a:gd name="connsiteY2" fmla="*/ 207170 h 388145"/>
                <a:gd name="connsiteX3" fmla="*/ 326231 w 1076325"/>
                <a:gd name="connsiteY3" fmla="*/ 254795 h 388145"/>
                <a:gd name="connsiteX4" fmla="*/ 404813 w 1076325"/>
                <a:gd name="connsiteY4" fmla="*/ 295276 h 388145"/>
                <a:gd name="connsiteX5" fmla="*/ 469106 w 1076325"/>
                <a:gd name="connsiteY5" fmla="*/ 373857 h 388145"/>
                <a:gd name="connsiteX6" fmla="*/ 511969 w 1076325"/>
                <a:gd name="connsiteY6" fmla="*/ 388145 h 388145"/>
                <a:gd name="connsiteX7" fmla="*/ 540544 w 1076325"/>
                <a:gd name="connsiteY7" fmla="*/ 340521 h 388145"/>
                <a:gd name="connsiteX8" fmla="*/ 561975 w 1076325"/>
                <a:gd name="connsiteY8" fmla="*/ 269083 h 388145"/>
                <a:gd name="connsiteX9" fmla="*/ 614362 w 1076325"/>
                <a:gd name="connsiteY9" fmla="*/ 264320 h 388145"/>
                <a:gd name="connsiteX10" fmla="*/ 616743 w 1076325"/>
                <a:gd name="connsiteY10" fmla="*/ 321470 h 388145"/>
                <a:gd name="connsiteX11" fmla="*/ 628649 w 1076325"/>
                <a:gd name="connsiteY11" fmla="*/ 369095 h 388145"/>
                <a:gd name="connsiteX12" fmla="*/ 714374 w 1076325"/>
                <a:gd name="connsiteY12" fmla="*/ 333376 h 388145"/>
                <a:gd name="connsiteX13" fmla="*/ 771524 w 1076325"/>
                <a:gd name="connsiteY13" fmla="*/ 321470 h 388145"/>
                <a:gd name="connsiteX14" fmla="*/ 814387 w 1076325"/>
                <a:gd name="connsiteY14" fmla="*/ 297657 h 388145"/>
                <a:gd name="connsiteX15" fmla="*/ 883443 w 1076325"/>
                <a:gd name="connsiteY15" fmla="*/ 326232 h 388145"/>
                <a:gd name="connsiteX16" fmla="*/ 995362 w 1076325"/>
                <a:gd name="connsiteY16" fmla="*/ 373857 h 388145"/>
                <a:gd name="connsiteX17" fmla="*/ 988218 w 1076325"/>
                <a:gd name="connsiteY17" fmla="*/ 266701 h 388145"/>
                <a:gd name="connsiteX18" fmla="*/ 1016793 w 1076325"/>
                <a:gd name="connsiteY18" fmla="*/ 238126 h 388145"/>
                <a:gd name="connsiteX19" fmla="*/ 1014412 w 1076325"/>
                <a:gd name="connsiteY19" fmla="*/ 202406 h 388145"/>
                <a:gd name="connsiteX20" fmla="*/ 995362 w 1076325"/>
                <a:gd name="connsiteY20" fmla="*/ 183357 h 388145"/>
                <a:gd name="connsiteX21" fmla="*/ 1076325 w 1076325"/>
                <a:gd name="connsiteY21" fmla="*/ 0 h 388145"/>
                <a:gd name="connsiteX0" fmla="*/ 0 w 1016793"/>
                <a:gd name="connsiteY0" fmla="*/ 140495 h 381001"/>
                <a:gd name="connsiteX1" fmla="*/ 73819 w 1016793"/>
                <a:gd name="connsiteY1" fmla="*/ 154782 h 381001"/>
                <a:gd name="connsiteX2" fmla="*/ 242888 w 1016793"/>
                <a:gd name="connsiteY2" fmla="*/ 200026 h 381001"/>
                <a:gd name="connsiteX3" fmla="*/ 326231 w 1016793"/>
                <a:gd name="connsiteY3" fmla="*/ 247651 h 381001"/>
                <a:gd name="connsiteX4" fmla="*/ 404813 w 1016793"/>
                <a:gd name="connsiteY4" fmla="*/ 288132 h 381001"/>
                <a:gd name="connsiteX5" fmla="*/ 469106 w 1016793"/>
                <a:gd name="connsiteY5" fmla="*/ 366713 h 381001"/>
                <a:gd name="connsiteX6" fmla="*/ 511969 w 1016793"/>
                <a:gd name="connsiteY6" fmla="*/ 381001 h 381001"/>
                <a:gd name="connsiteX7" fmla="*/ 540544 w 1016793"/>
                <a:gd name="connsiteY7" fmla="*/ 333377 h 381001"/>
                <a:gd name="connsiteX8" fmla="*/ 561975 w 1016793"/>
                <a:gd name="connsiteY8" fmla="*/ 261939 h 381001"/>
                <a:gd name="connsiteX9" fmla="*/ 614362 w 1016793"/>
                <a:gd name="connsiteY9" fmla="*/ 257176 h 381001"/>
                <a:gd name="connsiteX10" fmla="*/ 616743 w 1016793"/>
                <a:gd name="connsiteY10" fmla="*/ 314326 h 381001"/>
                <a:gd name="connsiteX11" fmla="*/ 628649 w 1016793"/>
                <a:gd name="connsiteY11" fmla="*/ 361951 h 381001"/>
                <a:gd name="connsiteX12" fmla="*/ 714374 w 1016793"/>
                <a:gd name="connsiteY12" fmla="*/ 326232 h 381001"/>
                <a:gd name="connsiteX13" fmla="*/ 771524 w 1016793"/>
                <a:gd name="connsiteY13" fmla="*/ 314326 h 381001"/>
                <a:gd name="connsiteX14" fmla="*/ 814387 w 1016793"/>
                <a:gd name="connsiteY14" fmla="*/ 290513 h 381001"/>
                <a:gd name="connsiteX15" fmla="*/ 883443 w 1016793"/>
                <a:gd name="connsiteY15" fmla="*/ 319088 h 381001"/>
                <a:gd name="connsiteX16" fmla="*/ 995362 w 1016793"/>
                <a:gd name="connsiteY16" fmla="*/ 366713 h 381001"/>
                <a:gd name="connsiteX17" fmla="*/ 988218 w 1016793"/>
                <a:gd name="connsiteY17" fmla="*/ 259557 h 381001"/>
                <a:gd name="connsiteX18" fmla="*/ 1016793 w 1016793"/>
                <a:gd name="connsiteY18" fmla="*/ 230982 h 381001"/>
                <a:gd name="connsiteX19" fmla="*/ 1014412 w 1016793"/>
                <a:gd name="connsiteY19" fmla="*/ 195262 h 381001"/>
                <a:gd name="connsiteX20" fmla="*/ 995362 w 1016793"/>
                <a:gd name="connsiteY20" fmla="*/ 176213 h 381001"/>
                <a:gd name="connsiteX21" fmla="*/ 938212 w 1016793"/>
                <a:gd name="connsiteY21" fmla="*/ 0 h 381001"/>
                <a:gd name="connsiteX0" fmla="*/ 0 w 1016793"/>
                <a:gd name="connsiteY0" fmla="*/ 140495 h 381001"/>
                <a:gd name="connsiteX1" fmla="*/ 73819 w 1016793"/>
                <a:gd name="connsiteY1" fmla="*/ 154782 h 381001"/>
                <a:gd name="connsiteX2" fmla="*/ 242888 w 1016793"/>
                <a:gd name="connsiteY2" fmla="*/ 200026 h 381001"/>
                <a:gd name="connsiteX3" fmla="*/ 326231 w 1016793"/>
                <a:gd name="connsiteY3" fmla="*/ 247651 h 381001"/>
                <a:gd name="connsiteX4" fmla="*/ 404813 w 1016793"/>
                <a:gd name="connsiteY4" fmla="*/ 288132 h 381001"/>
                <a:gd name="connsiteX5" fmla="*/ 469106 w 1016793"/>
                <a:gd name="connsiteY5" fmla="*/ 366713 h 381001"/>
                <a:gd name="connsiteX6" fmla="*/ 511969 w 1016793"/>
                <a:gd name="connsiteY6" fmla="*/ 381001 h 381001"/>
                <a:gd name="connsiteX7" fmla="*/ 540544 w 1016793"/>
                <a:gd name="connsiteY7" fmla="*/ 333377 h 381001"/>
                <a:gd name="connsiteX8" fmla="*/ 561975 w 1016793"/>
                <a:gd name="connsiteY8" fmla="*/ 261939 h 381001"/>
                <a:gd name="connsiteX9" fmla="*/ 614362 w 1016793"/>
                <a:gd name="connsiteY9" fmla="*/ 257176 h 381001"/>
                <a:gd name="connsiteX10" fmla="*/ 616743 w 1016793"/>
                <a:gd name="connsiteY10" fmla="*/ 314326 h 381001"/>
                <a:gd name="connsiteX11" fmla="*/ 628649 w 1016793"/>
                <a:gd name="connsiteY11" fmla="*/ 361951 h 381001"/>
                <a:gd name="connsiteX12" fmla="*/ 714374 w 1016793"/>
                <a:gd name="connsiteY12" fmla="*/ 326232 h 381001"/>
                <a:gd name="connsiteX13" fmla="*/ 771524 w 1016793"/>
                <a:gd name="connsiteY13" fmla="*/ 314326 h 381001"/>
                <a:gd name="connsiteX14" fmla="*/ 814387 w 1016793"/>
                <a:gd name="connsiteY14" fmla="*/ 290513 h 381001"/>
                <a:gd name="connsiteX15" fmla="*/ 883443 w 1016793"/>
                <a:gd name="connsiteY15" fmla="*/ 319088 h 381001"/>
                <a:gd name="connsiteX16" fmla="*/ 995362 w 1016793"/>
                <a:gd name="connsiteY16" fmla="*/ 366713 h 381001"/>
                <a:gd name="connsiteX17" fmla="*/ 988218 w 1016793"/>
                <a:gd name="connsiteY17" fmla="*/ 259557 h 381001"/>
                <a:gd name="connsiteX18" fmla="*/ 1016793 w 1016793"/>
                <a:gd name="connsiteY18" fmla="*/ 230982 h 381001"/>
                <a:gd name="connsiteX19" fmla="*/ 1014412 w 1016793"/>
                <a:gd name="connsiteY19" fmla="*/ 195262 h 381001"/>
                <a:gd name="connsiteX20" fmla="*/ 995362 w 1016793"/>
                <a:gd name="connsiteY20" fmla="*/ 176213 h 381001"/>
                <a:gd name="connsiteX21" fmla="*/ 1000124 w 1016793"/>
                <a:gd name="connsiteY21" fmla="*/ 104776 h 381001"/>
                <a:gd name="connsiteX22" fmla="*/ 938212 w 1016793"/>
                <a:gd name="connsiteY22" fmla="*/ 0 h 381001"/>
                <a:gd name="connsiteX0" fmla="*/ 0 w 1273968"/>
                <a:gd name="connsiteY0" fmla="*/ 166689 h 407195"/>
                <a:gd name="connsiteX1" fmla="*/ 73819 w 1273968"/>
                <a:gd name="connsiteY1" fmla="*/ 180976 h 407195"/>
                <a:gd name="connsiteX2" fmla="*/ 242888 w 1273968"/>
                <a:gd name="connsiteY2" fmla="*/ 226220 h 407195"/>
                <a:gd name="connsiteX3" fmla="*/ 326231 w 1273968"/>
                <a:gd name="connsiteY3" fmla="*/ 273845 h 407195"/>
                <a:gd name="connsiteX4" fmla="*/ 404813 w 1273968"/>
                <a:gd name="connsiteY4" fmla="*/ 314326 h 407195"/>
                <a:gd name="connsiteX5" fmla="*/ 469106 w 1273968"/>
                <a:gd name="connsiteY5" fmla="*/ 392907 h 407195"/>
                <a:gd name="connsiteX6" fmla="*/ 511969 w 1273968"/>
                <a:gd name="connsiteY6" fmla="*/ 407195 h 407195"/>
                <a:gd name="connsiteX7" fmla="*/ 540544 w 1273968"/>
                <a:gd name="connsiteY7" fmla="*/ 359571 h 407195"/>
                <a:gd name="connsiteX8" fmla="*/ 561975 w 1273968"/>
                <a:gd name="connsiteY8" fmla="*/ 288133 h 407195"/>
                <a:gd name="connsiteX9" fmla="*/ 614362 w 1273968"/>
                <a:gd name="connsiteY9" fmla="*/ 283370 h 407195"/>
                <a:gd name="connsiteX10" fmla="*/ 616743 w 1273968"/>
                <a:gd name="connsiteY10" fmla="*/ 340520 h 407195"/>
                <a:gd name="connsiteX11" fmla="*/ 628649 w 1273968"/>
                <a:gd name="connsiteY11" fmla="*/ 388145 h 407195"/>
                <a:gd name="connsiteX12" fmla="*/ 714374 w 1273968"/>
                <a:gd name="connsiteY12" fmla="*/ 352426 h 407195"/>
                <a:gd name="connsiteX13" fmla="*/ 771524 w 1273968"/>
                <a:gd name="connsiteY13" fmla="*/ 340520 h 407195"/>
                <a:gd name="connsiteX14" fmla="*/ 814387 w 1273968"/>
                <a:gd name="connsiteY14" fmla="*/ 316707 h 407195"/>
                <a:gd name="connsiteX15" fmla="*/ 883443 w 1273968"/>
                <a:gd name="connsiteY15" fmla="*/ 345282 h 407195"/>
                <a:gd name="connsiteX16" fmla="*/ 995362 w 1273968"/>
                <a:gd name="connsiteY16" fmla="*/ 392907 h 407195"/>
                <a:gd name="connsiteX17" fmla="*/ 988218 w 1273968"/>
                <a:gd name="connsiteY17" fmla="*/ 285751 h 407195"/>
                <a:gd name="connsiteX18" fmla="*/ 1016793 w 1273968"/>
                <a:gd name="connsiteY18" fmla="*/ 257176 h 407195"/>
                <a:gd name="connsiteX19" fmla="*/ 1014412 w 1273968"/>
                <a:gd name="connsiteY19" fmla="*/ 221456 h 407195"/>
                <a:gd name="connsiteX20" fmla="*/ 995362 w 1273968"/>
                <a:gd name="connsiteY20" fmla="*/ 202407 h 407195"/>
                <a:gd name="connsiteX21" fmla="*/ 1000124 w 1273968"/>
                <a:gd name="connsiteY21" fmla="*/ 130970 h 407195"/>
                <a:gd name="connsiteX22" fmla="*/ 1273968 w 1273968"/>
                <a:gd name="connsiteY22" fmla="*/ 0 h 407195"/>
                <a:gd name="connsiteX0" fmla="*/ 0 w 1273968"/>
                <a:gd name="connsiteY0" fmla="*/ 166689 h 407195"/>
                <a:gd name="connsiteX1" fmla="*/ 73819 w 1273968"/>
                <a:gd name="connsiteY1" fmla="*/ 180976 h 407195"/>
                <a:gd name="connsiteX2" fmla="*/ 242888 w 1273968"/>
                <a:gd name="connsiteY2" fmla="*/ 226220 h 407195"/>
                <a:gd name="connsiteX3" fmla="*/ 326231 w 1273968"/>
                <a:gd name="connsiteY3" fmla="*/ 273845 h 407195"/>
                <a:gd name="connsiteX4" fmla="*/ 404813 w 1273968"/>
                <a:gd name="connsiteY4" fmla="*/ 314326 h 407195"/>
                <a:gd name="connsiteX5" fmla="*/ 469106 w 1273968"/>
                <a:gd name="connsiteY5" fmla="*/ 392907 h 407195"/>
                <a:gd name="connsiteX6" fmla="*/ 511969 w 1273968"/>
                <a:gd name="connsiteY6" fmla="*/ 407195 h 407195"/>
                <a:gd name="connsiteX7" fmla="*/ 540544 w 1273968"/>
                <a:gd name="connsiteY7" fmla="*/ 359571 h 407195"/>
                <a:gd name="connsiteX8" fmla="*/ 561975 w 1273968"/>
                <a:gd name="connsiteY8" fmla="*/ 288133 h 407195"/>
                <a:gd name="connsiteX9" fmla="*/ 614362 w 1273968"/>
                <a:gd name="connsiteY9" fmla="*/ 283370 h 407195"/>
                <a:gd name="connsiteX10" fmla="*/ 616743 w 1273968"/>
                <a:gd name="connsiteY10" fmla="*/ 340520 h 407195"/>
                <a:gd name="connsiteX11" fmla="*/ 628649 w 1273968"/>
                <a:gd name="connsiteY11" fmla="*/ 388145 h 407195"/>
                <a:gd name="connsiteX12" fmla="*/ 714374 w 1273968"/>
                <a:gd name="connsiteY12" fmla="*/ 352426 h 407195"/>
                <a:gd name="connsiteX13" fmla="*/ 771524 w 1273968"/>
                <a:gd name="connsiteY13" fmla="*/ 340520 h 407195"/>
                <a:gd name="connsiteX14" fmla="*/ 814387 w 1273968"/>
                <a:gd name="connsiteY14" fmla="*/ 316707 h 407195"/>
                <a:gd name="connsiteX15" fmla="*/ 883443 w 1273968"/>
                <a:gd name="connsiteY15" fmla="*/ 345282 h 407195"/>
                <a:gd name="connsiteX16" fmla="*/ 995362 w 1273968"/>
                <a:gd name="connsiteY16" fmla="*/ 392907 h 407195"/>
                <a:gd name="connsiteX17" fmla="*/ 988218 w 1273968"/>
                <a:gd name="connsiteY17" fmla="*/ 285751 h 407195"/>
                <a:gd name="connsiteX18" fmla="*/ 1016793 w 1273968"/>
                <a:gd name="connsiteY18" fmla="*/ 257176 h 407195"/>
                <a:gd name="connsiteX19" fmla="*/ 1014412 w 1273968"/>
                <a:gd name="connsiteY19" fmla="*/ 221456 h 407195"/>
                <a:gd name="connsiteX20" fmla="*/ 995362 w 1273968"/>
                <a:gd name="connsiteY20" fmla="*/ 202407 h 407195"/>
                <a:gd name="connsiteX21" fmla="*/ 1000124 w 1273968"/>
                <a:gd name="connsiteY21" fmla="*/ 130970 h 407195"/>
                <a:gd name="connsiteX22" fmla="*/ 1066798 w 1273968"/>
                <a:gd name="connsiteY22" fmla="*/ 123826 h 407195"/>
                <a:gd name="connsiteX23" fmla="*/ 1273968 w 1273968"/>
                <a:gd name="connsiteY23" fmla="*/ 0 h 407195"/>
                <a:gd name="connsiteX0" fmla="*/ 0 w 1112043"/>
                <a:gd name="connsiteY0" fmla="*/ 42864 h 283370"/>
                <a:gd name="connsiteX1" fmla="*/ 73819 w 1112043"/>
                <a:gd name="connsiteY1" fmla="*/ 57151 h 283370"/>
                <a:gd name="connsiteX2" fmla="*/ 242888 w 1112043"/>
                <a:gd name="connsiteY2" fmla="*/ 102395 h 283370"/>
                <a:gd name="connsiteX3" fmla="*/ 326231 w 1112043"/>
                <a:gd name="connsiteY3" fmla="*/ 150020 h 283370"/>
                <a:gd name="connsiteX4" fmla="*/ 404813 w 1112043"/>
                <a:gd name="connsiteY4" fmla="*/ 190501 h 283370"/>
                <a:gd name="connsiteX5" fmla="*/ 469106 w 1112043"/>
                <a:gd name="connsiteY5" fmla="*/ 269082 h 283370"/>
                <a:gd name="connsiteX6" fmla="*/ 511969 w 1112043"/>
                <a:gd name="connsiteY6" fmla="*/ 283370 h 283370"/>
                <a:gd name="connsiteX7" fmla="*/ 540544 w 1112043"/>
                <a:gd name="connsiteY7" fmla="*/ 235746 h 283370"/>
                <a:gd name="connsiteX8" fmla="*/ 561975 w 1112043"/>
                <a:gd name="connsiteY8" fmla="*/ 164308 h 283370"/>
                <a:gd name="connsiteX9" fmla="*/ 614362 w 1112043"/>
                <a:gd name="connsiteY9" fmla="*/ 159545 h 283370"/>
                <a:gd name="connsiteX10" fmla="*/ 616743 w 1112043"/>
                <a:gd name="connsiteY10" fmla="*/ 216695 h 283370"/>
                <a:gd name="connsiteX11" fmla="*/ 628649 w 1112043"/>
                <a:gd name="connsiteY11" fmla="*/ 264320 h 283370"/>
                <a:gd name="connsiteX12" fmla="*/ 714374 w 1112043"/>
                <a:gd name="connsiteY12" fmla="*/ 228601 h 283370"/>
                <a:gd name="connsiteX13" fmla="*/ 771524 w 1112043"/>
                <a:gd name="connsiteY13" fmla="*/ 216695 h 283370"/>
                <a:gd name="connsiteX14" fmla="*/ 814387 w 1112043"/>
                <a:gd name="connsiteY14" fmla="*/ 192882 h 283370"/>
                <a:gd name="connsiteX15" fmla="*/ 883443 w 1112043"/>
                <a:gd name="connsiteY15" fmla="*/ 221457 h 283370"/>
                <a:gd name="connsiteX16" fmla="*/ 995362 w 1112043"/>
                <a:gd name="connsiteY16" fmla="*/ 269082 h 283370"/>
                <a:gd name="connsiteX17" fmla="*/ 988218 w 1112043"/>
                <a:gd name="connsiteY17" fmla="*/ 161926 h 283370"/>
                <a:gd name="connsiteX18" fmla="*/ 1016793 w 1112043"/>
                <a:gd name="connsiteY18" fmla="*/ 133351 h 283370"/>
                <a:gd name="connsiteX19" fmla="*/ 1014412 w 1112043"/>
                <a:gd name="connsiteY19" fmla="*/ 97631 h 283370"/>
                <a:gd name="connsiteX20" fmla="*/ 995362 w 1112043"/>
                <a:gd name="connsiteY20" fmla="*/ 78582 h 283370"/>
                <a:gd name="connsiteX21" fmla="*/ 1000124 w 1112043"/>
                <a:gd name="connsiteY21" fmla="*/ 7145 h 283370"/>
                <a:gd name="connsiteX22" fmla="*/ 1066798 w 1112043"/>
                <a:gd name="connsiteY22" fmla="*/ 1 h 283370"/>
                <a:gd name="connsiteX23" fmla="*/ 1112043 w 1112043"/>
                <a:gd name="connsiteY23" fmla="*/ 0 h 28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2043" h="283370">
                  <a:moveTo>
                    <a:pt x="0" y="42864"/>
                  </a:moveTo>
                  <a:cubicBezTo>
                    <a:pt x="19844" y="53976"/>
                    <a:pt x="53975" y="46039"/>
                    <a:pt x="73819" y="57151"/>
                  </a:cubicBezTo>
                  <a:cubicBezTo>
                    <a:pt x="103188" y="75407"/>
                    <a:pt x="213519" y="84139"/>
                    <a:pt x="242888" y="102395"/>
                  </a:cubicBezTo>
                  <a:cubicBezTo>
                    <a:pt x="261938" y="120651"/>
                    <a:pt x="307181" y="131764"/>
                    <a:pt x="326231" y="150020"/>
                  </a:cubicBezTo>
                  <a:cubicBezTo>
                    <a:pt x="342900" y="168276"/>
                    <a:pt x="388144" y="172245"/>
                    <a:pt x="404813" y="190501"/>
                  </a:cubicBezTo>
                  <a:cubicBezTo>
                    <a:pt x="415925" y="215901"/>
                    <a:pt x="457994" y="243682"/>
                    <a:pt x="469106" y="269082"/>
                  </a:cubicBezTo>
                  <a:cubicBezTo>
                    <a:pt x="481806" y="280195"/>
                    <a:pt x="499269" y="272257"/>
                    <a:pt x="511969" y="283370"/>
                  </a:cubicBezTo>
                  <a:cubicBezTo>
                    <a:pt x="516731" y="265908"/>
                    <a:pt x="535782" y="253208"/>
                    <a:pt x="540544" y="235746"/>
                  </a:cubicBezTo>
                  <a:cubicBezTo>
                    <a:pt x="539750" y="212727"/>
                    <a:pt x="562769" y="187327"/>
                    <a:pt x="561975" y="164308"/>
                  </a:cubicBezTo>
                  <a:cubicBezTo>
                    <a:pt x="576262" y="157958"/>
                    <a:pt x="600075" y="165895"/>
                    <a:pt x="614362" y="159545"/>
                  </a:cubicBezTo>
                  <a:cubicBezTo>
                    <a:pt x="623887" y="168276"/>
                    <a:pt x="607218" y="207964"/>
                    <a:pt x="616743" y="216695"/>
                  </a:cubicBezTo>
                  <a:cubicBezTo>
                    <a:pt x="625474" y="225426"/>
                    <a:pt x="619918" y="255589"/>
                    <a:pt x="628649" y="264320"/>
                  </a:cubicBezTo>
                  <a:cubicBezTo>
                    <a:pt x="656430" y="261939"/>
                    <a:pt x="686593" y="230982"/>
                    <a:pt x="714374" y="228601"/>
                  </a:cubicBezTo>
                  <a:cubicBezTo>
                    <a:pt x="729455" y="232570"/>
                    <a:pt x="756443" y="212726"/>
                    <a:pt x="771524" y="216695"/>
                  </a:cubicBezTo>
                  <a:cubicBezTo>
                    <a:pt x="785812" y="215901"/>
                    <a:pt x="800099" y="193676"/>
                    <a:pt x="814387" y="192882"/>
                  </a:cubicBezTo>
                  <a:cubicBezTo>
                    <a:pt x="831056" y="205582"/>
                    <a:pt x="866774" y="208757"/>
                    <a:pt x="883443" y="221457"/>
                  </a:cubicBezTo>
                  <a:cubicBezTo>
                    <a:pt x="902493" y="239713"/>
                    <a:pt x="976312" y="250826"/>
                    <a:pt x="995362" y="269082"/>
                  </a:cubicBezTo>
                  <a:cubicBezTo>
                    <a:pt x="985043" y="236538"/>
                    <a:pt x="998537" y="194470"/>
                    <a:pt x="988218" y="161926"/>
                  </a:cubicBezTo>
                  <a:cubicBezTo>
                    <a:pt x="992187" y="147639"/>
                    <a:pt x="1012824" y="147638"/>
                    <a:pt x="1016793" y="133351"/>
                  </a:cubicBezTo>
                  <a:cubicBezTo>
                    <a:pt x="1010443" y="126207"/>
                    <a:pt x="1020762" y="104775"/>
                    <a:pt x="1014412" y="97631"/>
                  </a:cubicBezTo>
                  <a:cubicBezTo>
                    <a:pt x="1017587" y="87313"/>
                    <a:pt x="992187" y="88900"/>
                    <a:pt x="995362" y="78582"/>
                  </a:cubicBezTo>
                  <a:cubicBezTo>
                    <a:pt x="989806" y="60326"/>
                    <a:pt x="1005680" y="25401"/>
                    <a:pt x="1000124" y="7145"/>
                  </a:cubicBezTo>
                  <a:cubicBezTo>
                    <a:pt x="1019174" y="-2380"/>
                    <a:pt x="1047748" y="9526"/>
                    <a:pt x="1066798" y="1"/>
                  </a:cubicBezTo>
                  <a:lnTo>
                    <a:pt x="1112043"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9" name="フリーフォーム 8"/>
            <p:cNvSpPr/>
            <p:nvPr/>
          </p:nvSpPr>
          <p:spPr>
            <a:xfrm>
              <a:off x="5594103" y="2657477"/>
              <a:ext cx="209001" cy="1409697"/>
            </a:xfrm>
            <a:custGeom>
              <a:avLst/>
              <a:gdLst>
                <a:gd name="connsiteX0" fmla="*/ 0 w 157162"/>
                <a:gd name="connsiteY0" fmla="*/ 0 h 566738"/>
                <a:gd name="connsiteX1" fmla="*/ 157162 w 157162"/>
                <a:gd name="connsiteY1" fmla="*/ 566738 h 566738"/>
                <a:gd name="connsiteX0" fmla="*/ 0 w 157162"/>
                <a:gd name="connsiteY0" fmla="*/ 0 h 566738"/>
                <a:gd name="connsiteX1" fmla="*/ 7144 w 157162"/>
                <a:gd name="connsiteY1" fmla="*/ 171450 h 566738"/>
                <a:gd name="connsiteX2" fmla="*/ 157162 w 157162"/>
                <a:gd name="connsiteY2" fmla="*/ 566738 h 566738"/>
                <a:gd name="connsiteX0" fmla="*/ 0 w 452437"/>
                <a:gd name="connsiteY0" fmla="*/ 0 h 171450"/>
                <a:gd name="connsiteX1" fmla="*/ 7144 w 452437"/>
                <a:gd name="connsiteY1" fmla="*/ 171450 h 171450"/>
                <a:gd name="connsiteX2" fmla="*/ 452437 w 452437"/>
                <a:gd name="connsiteY2" fmla="*/ 114300 h 171450"/>
                <a:gd name="connsiteX0" fmla="*/ 0 w 452437"/>
                <a:gd name="connsiteY0" fmla="*/ 0 h 184051"/>
                <a:gd name="connsiteX1" fmla="*/ 7144 w 452437"/>
                <a:gd name="connsiteY1" fmla="*/ 171450 h 184051"/>
                <a:gd name="connsiteX2" fmla="*/ 104775 w 452437"/>
                <a:gd name="connsiteY2" fmla="*/ 183356 h 184051"/>
                <a:gd name="connsiteX3" fmla="*/ 452437 w 452437"/>
                <a:gd name="connsiteY3" fmla="*/ 114300 h 184051"/>
                <a:gd name="connsiteX0" fmla="*/ 0 w 104775"/>
                <a:gd name="connsiteY0" fmla="*/ 0 h 607218"/>
                <a:gd name="connsiteX1" fmla="*/ 7144 w 104775"/>
                <a:gd name="connsiteY1" fmla="*/ 171450 h 607218"/>
                <a:gd name="connsiteX2" fmla="*/ 104775 w 104775"/>
                <a:gd name="connsiteY2" fmla="*/ 183356 h 607218"/>
                <a:gd name="connsiteX3" fmla="*/ 50006 w 104775"/>
                <a:gd name="connsiteY3" fmla="*/ 607218 h 607218"/>
                <a:gd name="connsiteX0" fmla="*/ 0 w 104775"/>
                <a:gd name="connsiteY0" fmla="*/ 0 h 607218"/>
                <a:gd name="connsiteX1" fmla="*/ 7144 w 104775"/>
                <a:gd name="connsiteY1" fmla="*/ 171450 h 607218"/>
                <a:gd name="connsiteX2" fmla="*/ 104775 w 104775"/>
                <a:gd name="connsiteY2" fmla="*/ 183356 h 607218"/>
                <a:gd name="connsiteX3" fmla="*/ 97631 w 104775"/>
                <a:gd name="connsiteY3" fmla="*/ 340518 h 607218"/>
                <a:gd name="connsiteX4" fmla="*/ 50006 w 104775"/>
                <a:gd name="connsiteY4" fmla="*/ 607218 h 607218"/>
                <a:gd name="connsiteX0" fmla="*/ 80963 w 185738"/>
                <a:gd name="connsiteY0" fmla="*/ 0 h 440531"/>
                <a:gd name="connsiteX1" fmla="*/ 88107 w 185738"/>
                <a:gd name="connsiteY1" fmla="*/ 171450 h 440531"/>
                <a:gd name="connsiteX2" fmla="*/ 185738 w 185738"/>
                <a:gd name="connsiteY2" fmla="*/ 183356 h 440531"/>
                <a:gd name="connsiteX3" fmla="*/ 178594 w 185738"/>
                <a:gd name="connsiteY3" fmla="*/ 340518 h 440531"/>
                <a:gd name="connsiteX4" fmla="*/ 0 w 185738"/>
                <a:gd name="connsiteY4" fmla="*/ 440531 h 440531"/>
                <a:gd name="connsiteX0" fmla="*/ 80963 w 185738"/>
                <a:gd name="connsiteY0" fmla="*/ 0 h 440531"/>
                <a:gd name="connsiteX1" fmla="*/ 88107 w 185738"/>
                <a:gd name="connsiteY1" fmla="*/ 171450 h 440531"/>
                <a:gd name="connsiteX2" fmla="*/ 185738 w 185738"/>
                <a:gd name="connsiteY2" fmla="*/ 183356 h 440531"/>
                <a:gd name="connsiteX3" fmla="*/ 178594 w 185738"/>
                <a:gd name="connsiteY3" fmla="*/ 340518 h 440531"/>
                <a:gd name="connsiteX4" fmla="*/ 83344 w 185738"/>
                <a:gd name="connsiteY4" fmla="*/ 342900 h 440531"/>
                <a:gd name="connsiteX5" fmla="*/ 0 w 185738"/>
                <a:gd name="connsiteY5" fmla="*/ 440531 h 440531"/>
                <a:gd name="connsiteX0" fmla="*/ 140494 w 245269"/>
                <a:gd name="connsiteY0" fmla="*/ 0 h 557212"/>
                <a:gd name="connsiteX1" fmla="*/ 147638 w 245269"/>
                <a:gd name="connsiteY1" fmla="*/ 171450 h 557212"/>
                <a:gd name="connsiteX2" fmla="*/ 245269 w 245269"/>
                <a:gd name="connsiteY2" fmla="*/ 183356 h 557212"/>
                <a:gd name="connsiteX3" fmla="*/ 238125 w 245269"/>
                <a:gd name="connsiteY3" fmla="*/ 340518 h 557212"/>
                <a:gd name="connsiteX4" fmla="*/ 142875 w 245269"/>
                <a:gd name="connsiteY4" fmla="*/ 342900 h 557212"/>
                <a:gd name="connsiteX5" fmla="*/ 0 w 245269"/>
                <a:gd name="connsiteY5" fmla="*/ 557212 h 557212"/>
                <a:gd name="connsiteX0" fmla="*/ 80963 w 185738"/>
                <a:gd name="connsiteY0" fmla="*/ 0 h 602456"/>
                <a:gd name="connsiteX1" fmla="*/ 88107 w 185738"/>
                <a:gd name="connsiteY1" fmla="*/ 171450 h 602456"/>
                <a:gd name="connsiteX2" fmla="*/ 185738 w 185738"/>
                <a:gd name="connsiteY2" fmla="*/ 183356 h 602456"/>
                <a:gd name="connsiteX3" fmla="*/ 178594 w 185738"/>
                <a:gd name="connsiteY3" fmla="*/ 340518 h 602456"/>
                <a:gd name="connsiteX4" fmla="*/ 83344 w 185738"/>
                <a:gd name="connsiteY4" fmla="*/ 342900 h 602456"/>
                <a:gd name="connsiteX5" fmla="*/ 0 w 185738"/>
                <a:gd name="connsiteY5" fmla="*/ 602456 h 602456"/>
                <a:gd name="connsiteX0" fmla="*/ 80963 w 185738"/>
                <a:gd name="connsiteY0" fmla="*/ 0 h 602456"/>
                <a:gd name="connsiteX1" fmla="*/ 88107 w 185738"/>
                <a:gd name="connsiteY1" fmla="*/ 171450 h 602456"/>
                <a:gd name="connsiteX2" fmla="*/ 185738 w 185738"/>
                <a:gd name="connsiteY2" fmla="*/ 183356 h 602456"/>
                <a:gd name="connsiteX3" fmla="*/ 178594 w 185738"/>
                <a:gd name="connsiteY3" fmla="*/ 340518 h 602456"/>
                <a:gd name="connsiteX4" fmla="*/ 83344 w 185738"/>
                <a:gd name="connsiteY4" fmla="*/ 342900 h 602456"/>
                <a:gd name="connsiteX5" fmla="*/ 83344 w 185738"/>
                <a:gd name="connsiteY5" fmla="*/ 416718 h 602456"/>
                <a:gd name="connsiteX6" fmla="*/ 0 w 185738"/>
                <a:gd name="connsiteY6" fmla="*/ 602456 h 602456"/>
                <a:gd name="connsiteX0" fmla="*/ 183357 w 288132"/>
                <a:gd name="connsiteY0" fmla="*/ 0 h 533400"/>
                <a:gd name="connsiteX1" fmla="*/ 190501 w 288132"/>
                <a:gd name="connsiteY1" fmla="*/ 171450 h 533400"/>
                <a:gd name="connsiteX2" fmla="*/ 288132 w 288132"/>
                <a:gd name="connsiteY2" fmla="*/ 183356 h 533400"/>
                <a:gd name="connsiteX3" fmla="*/ 280988 w 288132"/>
                <a:gd name="connsiteY3" fmla="*/ 340518 h 533400"/>
                <a:gd name="connsiteX4" fmla="*/ 185738 w 288132"/>
                <a:gd name="connsiteY4" fmla="*/ 342900 h 533400"/>
                <a:gd name="connsiteX5" fmla="*/ 185738 w 288132"/>
                <a:gd name="connsiteY5" fmla="*/ 416718 h 533400"/>
                <a:gd name="connsiteX6" fmla="*/ 0 w 288132"/>
                <a:gd name="connsiteY6" fmla="*/ 533400 h 533400"/>
                <a:gd name="connsiteX0" fmla="*/ 183357 w 288132"/>
                <a:gd name="connsiteY0" fmla="*/ 0 h 533400"/>
                <a:gd name="connsiteX1" fmla="*/ 190501 w 288132"/>
                <a:gd name="connsiteY1" fmla="*/ 171450 h 533400"/>
                <a:gd name="connsiteX2" fmla="*/ 288132 w 288132"/>
                <a:gd name="connsiteY2" fmla="*/ 183356 h 533400"/>
                <a:gd name="connsiteX3" fmla="*/ 280988 w 288132"/>
                <a:gd name="connsiteY3" fmla="*/ 340518 h 533400"/>
                <a:gd name="connsiteX4" fmla="*/ 185738 w 288132"/>
                <a:gd name="connsiteY4" fmla="*/ 342900 h 533400"/>
                <a:gd name="connsiteX5" fmla="*/ 185738 w 288132"/>
                <a:gd name="connsiteY5" fmla="*/ 416718 h 533400"/>
                <a:gd name="connsiteX6" fmla="*/ 133351 w 288132"/>
                <a:gd name="connsiteY6" fmla="*/ 419099 h 533400"/>
                <a:gd name="connsiteX7" fmla="*/ 0 w 288132"/>
                <a:gd name="connsiteY7" fmla="*/ 533400 h 533400"/>
                <a:gd name="connsiteX0" fmla="*/ 50006 w 154781"/>
                <a:gd name="connsiteY0" fmla="*/ 0 h 576262"/>
                <a:gd name="connsiteX1" fmla="*/ 57150 w 154781"/>
                <a:gd name="connsiteY1" fmla="*/ 171450 h 576262"/>
                <a:gd name="connsiteX2" fmla="*/ 154781 w 154781"/>
                <a:gd name="connsiteY2" fmla="*/ 183356 h 576262"/>
                <a:gd name="connsiteX3" fmla="*/ 147637 w 154781"/>
                <a:gd name="connsiteY3" fmla="*/ 340518 h 576262"/>
                <a:gd name="connsiteX4" fmla="*/ 52387 w 154781"/>
                <a:gd name="connsiteY4" fmla="*/ 342900 h 576262"/>
                <a:gd name="connsiteX5" fmla="*/ 52387 w 154781"/>
                <a:gd name="connsiteY5" fmla="*/ 416718 h 576262"/>
                <a:gd name="connsiteX6" fmla="*/ 0 w 154781"/>
                <a:gd name="connsiteY6" fmla="*/ 419099 h 576262"/>
                <a:gd name="connsiteX7" fmla="*/ 123824 w 154781"/>
                <a:gd name="connsiteY7" fmla="*/ 576262 h 576262"/>
                <a:gd name="connsiteX0" fmla="*/ 51839 w 156614"/>
                <a:gd name="connsiteY0" fmla="*/ 0 h 576262"/>
                <a:gd name="connsiteX1" fmla="*/ 58983 w 156614"/>
                <a:gd name="connsiteY1" fmla="*/ 171450 h 576262"/>
                <a:gd name="connsiteX2" fmla="*/ 156614 w 156614"/>
                <a:gd name="connsiteY2" fmla="*/ 183356 h 576262"/>
                <a:gd name="connsiteX3" fmla="*/ 149470 w 156614"/>
                <a:gd name="connsiteY3" fmla="*/ 340518 h 576262"/>
                <a:gd name="connsiteX4" fmla="*/ 54220 w 156614"/>
                <a:gd name="connsiteY4" fmla="*/ 342900 h 576262"/>
                <a:gd name="connsiteX5" fmla="*/ 54220 w 156614"/>
                <a:gd name="connsiteY5" fmla="*/ 416718 h 576262"/>
                <a:gd name="connsiteX6" fmla="*/ 1833 w 156614"/>
                <a:gd name="connsiteY6" fmla="*/ 419099 h 576262"/>
                <a:gd name="connsiteX7" fmla="*/ 1833 w 156614"/>
                <a:gd name="connsiteY7" fmla="*/ 457199 h 576262"/>
                <a:gd name="connsiteX8" fmla="*/ 125657 w 156614"/>
                <a:gd name="connsiteY8" fmla="*/ 576262 h 576262"/>
                <a:gd name="connsiteX0" fmla="*/ 51839 w 280439"/>
                <a:gd name="connsiteY0" fmla="*/ 0 h 538162"/>
                <a:gd name="connsiteX1" fmla="*/ 58983 w 280439"/>
                <a:gd name="connsiteY1" fmla="*/ 171450 h 538162"/>
                <a:gd name="connsiteX2" fmla="*/ 156614 w 280439"/>
                <a:gd name="connsiteY2" fmla="*/ 183356 h 538162"/>
                <a:gd name="connsiteX3" fmla="*/ 149470 w 280439"/>
                <a:gd name="connsiteY3" fmla="*/ 340518 h 538162"/>
                <a:gd name="connsiteX4" fmla="*/ 54220 w 280439"/>
                <a:gd name="connsiteY4" fmla="*/ 342900 h 538162"/>
                <a:gd name="connsiteX5" fmla="*/ 54220 w 280439"/>
                <a:gd name="connsiteY5" fmla="*/ 416718 h 538162"/>
                <a:gd name="connsiteX6" fmla="*/ 1833 w 280439"/>
                <a:gd name="connsiteY6" fmla="*/ 419099 h 538162"/>
                <a:gd name="connsiteX7" fmla="*/ 1833 w 280439"/>
                <a:gd name="connsiteY7" fmla="*/ 457199 h 538162"/>
                <a:gd name="connsiteX8" fmla="*/ 280439 w 280439"/>
                <a:gd name="connsiteY8" fmla="*/ 538162 h 538162"/>
                <a:gd name="connsiteX0" fmla="*/ 51839 w 280439"/>
                <a:gd name="connsiteY0" fmla="*/ 0 h 538162"/>
                <a:gd name="connsiteX1" fmla="*/ 58983 w 280439"/>
                <a:gd name="connsiteY1" fmla="*/ 171450 h 538162"/>
                <a:gd name="connsiteX2" fmla="*/ 156614 w 280439"/>
                <a:gd name="connsiteY2" fmla="*/ 183356 h 538162"/>
                <a:gd name="connsiteX3" fmla="*/ 149470 w 280439"/>
                <a:gd name="connsiteY3" fmla="*/ 340518 h 538162"/>
                <a:gd name="connsiteX4" fmla="*/ 54220 w 280439"/>
                <a:gd name="connsiteY4" fmla="*/ 342900 h 538162"/>
                <a:gd name="connsiteX5" fmla="*/ 54220 w 280439"/>
                <a:gd name="connsiteY5" fmla="*/ 416718 h 538162"/>
                <a:gd name="connsiteX6" fmla="*/ 1833 w 280439"/>
                <a:gd name="connsiteY6" fmla="*/ 419099 h 538162"/>
                <a:gd name="connsiteX7" fmla="*/ 1833 w 280439"/>
                <a:gd name="connsiteY7" fmla="*/ 457199 h 538162"/>
                <a:gd name="connsiteX8" fmla="*/ 147089 w 280439"/>
                <a:gd name="connsiteY8" fmla="*/ 464343 h 538162"/>
                <a:gd name="connsiteX9" fmla="*/ 280439 w 280439"/>
                <a:gd name="connsiteY9" fmla="*/ 538162 h 538162"/>
                <a:gd name="connsiteX0" fmla="*/ 51839 w 156614"/>
                <a:gd name="connsiteY0" fmla="*/ 0 h 783430"/>
                <a:gd name="connsiteX1" fmla="*/ 58983 w 156614"/>
                <a:gd name="connsiteY1" fmla="*/ 171450 h 783430"/>
                <a:gd name="connsiteX2" fmla="*/ 156614 w 156614"/>
                <a:gd name="connsiteY2" fmla="*/ 183356 h 783430"/>
                <a:gd name="connsiteX3" fmla="*/ 149470 w 156614"/>
                <a:gd name="connsiteY3" fmla="*/ 340518 h 783430"/>
                <a:gd name="connsiteX4" fmla="*/ 54220 w 156614"/>
                <a:gd name="connsiteY4" fmla="*/ 342900 h 783430"/>
                <a:gd name="connsiteX5" fmla="*/ 54220 w 156614"/>
                <a:gd name="connsiteY5" fmla="*/ 416718 h 783430"/>
                <a:gd name="connsiteX6" fmla="*/ 1833 w 156614"/>
                <a:gd name="connsiteY6" fmla="*/ 419099 h 783430"/>
                <a:gd name="connsiteX7" fmla="*/ 1833 w 156614"/>
                <a:gd name="connsiteY7" fmla="*/ 457199 h 783430"/>
                <a:gd name="connsiteX8" fmla="*/ 147089 w 156614"/>
                <a:gd name="connsiteY8" fmla="*/ 464343 h 783430"/>
                <a:gd name="connsiteX9" fmla="*/ 120895 w 156614"/>
                <a:gd name="connsiteY9" fmla="*/ 783430 h 783430"/>
                <a:gd name="connsiteX0" fmla="*/ 51839 w 156614"/>
                <a:gd name="connsiteY0" fmla="*/ 0 h 783430"/>
                <a:gd name="connsiteX1" fmla="*/ 58983 w 156614"/>
                <a:gd name="connsiteY1" fmla="*/ 171450 h 783430"/>
                <a:gd name="connsiteX2" fmla="*/ 156614 w 156614"/>
                <a:gd name="connsiteY2" fmla="*/ 183356 h 783430"/>
                <a:gd name="connsiteX3" fmla="*/ 149470 w 156614"/>
                <a:gd name="connsiteY3" fmla="*/ 340518 h 783430"/>
                <a:gd name="connsiteX4" fmla="*/ 54220 w 156614"/>
                <a:gd name="connsiteY4" fmla="*/ 342900 h 783430"/>
                <a:gd name="connsiteX5" fmla="*/ 54220 w 156614"/>
                <a:gd name="connsiteY5" fmla="*/ 416718 h 783430"/>
                <a:gd name="connsiteX6" fmla="*/ 1833 w 156614"/>
                <a:gd name="connsiteY6" fmla="*/ 419099 h 783430"/>
                <a:gd name="connsiteX7" fmla="*/ 1833 w 156614"/>
                <a:gd name="connsiteY7" fmla="*/ 457199 h 783430"/>
                <a:gd name="connsiteX8" fmla="*/ 147089 w 156614"/>
                <a:gd name="connsiteY8" fmla="*/ 464343 h 783430"/>
                <a:gd name="connsiteX9" fmla="*/ 147089 w 156614"/>
                <a:gd name="connsiteY9" fmla="*/ 633412 h 783430"/>
                <a:gd name="connsiteX10" fmla="*/ 120895 w 156614"/>
                <a:gd name="connsiteY10" fmla="*/ 783430 h 783430"/>
                <a:gd name="connsiteX0" fmla="*/ 51839 w 335207"/>
                <a:gd name="connsiteY0" fmla="*/ 0 h 726280"/>
                <a:gd name="connsiteX1" fmla="*/ 58983 w 335207"/>
                <a:gd name="connsiteY1" fmla="*/ 171450 h 726280"/>
                <a:gd name="connsiteX2" fmla="*/ 156614 w 335207"/>
                <a:gd name="connsiteY2" fmla="*/ 183356 h 726280"/>
                <a:gd name="connsiteX3" fmla="*/ 149470 w 335207"/>
                <a:gd name="connsiteY3" fmla="*/ 340518 h 726280"/>
                <a:gd name="connsiteX4" fmla="*/ 54220 w 335207"/>
                <a:gd name="connsiteY4" fmla="*/ 342900 h 726280"/>
                <a:gd name="connsiteX5" fmla="*/ 54220 w 335207"/>
                <a:gd name="connsiteY5" fmla="*/ 416718 h 726280"/>
                <a:gd name="connsiteX6" fmla="*/ 1833 w 335207"/>
                <a:gd name="connsiteY6" fmla="*/ 419099 h 726280"/>
                <a:gd name="connsiteX7" fmla="*/ 1833 w 335207"/>
                <a:gd name="connsiteY7" fmla="*/ 457199 h 726280"/>
                <a:gd name="connsiteX8" fmla="*/ 147089 w 335207"/>
                <a:gd name="connsiteY8" fmla="*/ 464343 h 726280"/>
                <a:gd name="connsiteX9" fmla="*/ 147089 w 335207"/>
                <a:gd name="connsiteY9" fmla="*/ 633412 h 726280"/>
                <a:gd name="connsiteX10" fmla="*/ 335207 w 335207"/>
                <a:gd name="connsiteY10" fmla="*/ 726280 h 726280"/>
                <a:gd name="connsiteX0" fmla="*/ 51839 w 335207"/>
                <a:gd name="connsiteY0" fmla="*/ 0 h 726280"/>
                <a:gd name="connsiteX1" fmla="*/ 58983 w 335207"/>
                <a:gd name="connsiteY1" fmla="*/ 171450 h 726280"/>
                <a:gd name="connsiteX2" fmla="*/ 156614 w 335207"/>
                <a:gd name="connsiteY2" fmla="*/ 183356 h 726280"/>
                <a:gd name="connsiteX3" fmla="*/ 149470 w 335207"/>
                <a:gd name="connsiteY3" fmla="*/ 340518 h 726280"/>
                <a:gd name="connsiteX4" fmla="*/ 54220 w 335207"/>
                <a:gd name="connsiteY4" fmla="*/ 342900 h 726280"/>
                <a:gd name="connsiteX5" fmla="*/ 54220 w 335207"/>
                <a:gd name="connsiteY5" fmla="*/ 416718 h 726280"/>
                <a:gd name="connsiteX6" fmla="*/ 1833 w 335207"/>
                <a:gd name="connsiteY6" fmla="*/ 419099 h 726280"/>
                <a:gd name="connsiteX7" fmla="*/ 1833 w 335207"/>
                <a:gd name="connsiteY7" fmla="*/ 457199 h 726280"/>
                <a:gd name="connsiteX8" fmla="*/ 147089 w 335207"/>
                <a:gd name="connsiteY8" fmla="*/ 464343 h 726280"/>
                <a:gd name="connsiteX9" fmla="*/ 147089 w 335207"/>
                <a:gd name="connsiteY9" fmla="*/ 633412 h 726280"/>
                <a:gd name="connsiteX10" fmla="*/ 187570 w 335207"/>
                <a:gd name="connsiteY10" fmla="*/ 635793 h 726280"/>
                <a:gd name="connsiteX11" fmla="*/ 335207 w 335207"/>
                <a:gd name="connsiteY11" fmla="*/ 726280 h 726280"/>
                <a:gd name="connsiteX0" fmla="*/ 51839 w 187570"/>
                <a:gd name="connsiteY0" fmla="*/ 0 h 797718"/>
                <a:gd name="connsiteX1" fmla="*/ 58983 w 187570"/>
                <a:gd name="connsiteY1" fmla="*/ 171450 h 797718"/>
                <a:gd name="connsiteX2" fmla="*/ 156614 w 187570"/>
                <a:gd name="connsiteY2" fmla="*/ 183356 h 797718"/>
                <a:gd name="connsiteX3" fmla="*/ 149470 w 187570"/>
                <a:gd name="connsiteY3" fmla="*/ 340518 h 797718"/>
                <a:gd name="connsiteX4" fmla="*/ 54220 w 187570"/>
                <a:gd name="connsiteY4" fmla="*/ 342900 h 797718"/>
                <a:gd name="connsiteX5" fmla="*/ 54220 w 187570"/>
                <a:gd name="connsiteY5" fmla="*/ 416718 h 797718"/>
                <a:gd name="connsiteX6" fmla="*/ 1833 w 187570"/>
                <a:gd name="connsiteY6" fmla="*/ 419099 h 797718"/>
                <a:gd name="connsiteX7" fmla="*/ 1833 w 187570"/>
                <a:gd name="connsiteY7" fmla="*/ 457199 h 797718"/>
                <a:gd name="connsiteX8" fmla="*/ 147089 w 187570"/>
                <a:gd name="connsiteY8" fmla="*/ 464343 h 797718"/>
                <a:gd name="connsiteX9" fmla="*/ 147089 w 187570"/>
                <a:gd name="connsiteY9" fmla="*/ 633412 h 797718"/>
                <a:gd name="connsiteX10" fmla="*/ 187570 w 187570"/>
                <a:gd name="connsiteY10" fmla="*/ 635793 h 797718"/>
                <a:gd name="connsiteX11" fmla="*/ 99464 w 187570"/>
                <a:gd name="connsiteY11" fmla="*/ 797718 h 797718"/>
                <a:gd name="connsiteX0" fmla="*/ 51839 w 187570"/>
                <a:gd name="connsiteY0" fmla="*/ 0 h 797718"/>
                <a:gd name="connsiteX1" fmla="*/ 58983 w 187570"/>
                <a:gd name="connsiteY1" fmla="*/ 171450 h 797718"/>
                <a:gd name="connsiteX2" fmla="*/ 156614 w 187570"/>
                <a:gd name="connsiteY2" fmla="*/ 183356 h 797718"/>
                <a:gd name="connsiteX3" fmla="*/ 149470 w 187570"/>
                <a:gd name="connsiteY3" fmla="*/ 340518 h 797718"/>
                <a:gd name="connsiteX4" fmla="*/ 54220 w 187570"/>
                <a:gd name="connsiteY4" fmla="*/ 342900 h 797718"/>
                <a:gd name="connsiteX5" fmla="*/ 54220 w 187570"/>
                <a:gd name="connsiteY5" fmla="*/ 416718 h 797718"/>
                <a:gd name="connsiteX6" fmla="*/ 1833 w 187570"/>
                <a:gd name="connsiteY6" fmla="*/ 419099 h 797718"/>
                <a:gd name="connsiteX7" fmla="*/ 1833 w 187570"/>
                <a:gd name="connsiteY7" fmla="*/ 457199 h 797718"/>
                <a:gd name="connsiteX8" fmla="*/ 147089 w 187570"/>
                <a:gd name="connsiteY8" fmla="*/ 464343 h 797718"/>
                <a:gd name="connsiteX9" fmla="*/ 147089 w 187570"/>
                <a:gd name="connsiteY9" fmla="*/ 633412 h 797718"/>
                <a:gd name="connsiteX10" fmla="*/ 187570 w 187570"/>
                <a:gd name="connsiteY10" fmla="*/ 635793 h 797718"/>
                <a:gd name="connsiteX11" fmla="*/ 180426 w 187570"/>
                <a:gd name="connsiteY11" fmla="*/ 692943 h 797718"/>
                <a:gd name="connsiteX12" fmla="*/ 99464 w 187570"/>
                <a:gd name="connsiteY12" fmla="*/ 797718 h 797718"/>
                <a:gd name="connsiteX0" fmla="*/ 51839 w 223289"/>
                <a:gd name="connsiteY0" fmla="*/ 0 h 1064418"/>
                <a:gd name="connsiteX1" fmla="*/ 58983 w 223289"/>
                <a:gd name="connsiteY1" fmla="*/ 171450 h 1064418"/>
                <a:gd name="connsiteX2" fmla="*/ 156614 w 223289"/>
                <a:gd name="connsiteY2" fmla="*/ 183356 h 1064418"/>
                <a:gd name="connsiteX3" fmla="*/ 149470 w 223289"/>
                <a:gd name="connsiteY3" fmla="*/ 340518 h 1064418"/>
                <a:gd name="connsiteX4" fmla="*/ 54220 w 223289"/>
                <a:gd name="connsiteY4" fmla="*/ 342900 h 1064418"/>
                <a:gd name="connsiteX5" fmla="*/ 54220 w 223289"/>
                <a:gd name="connsiteY5" fmla="*/ 416718 h 1064418"/>
                <a:gd name="connsiteX6" fmla="*/ 1833 w 223289"/>
                <a:gd name="connsiteY6" fmla="*/ 419099 h 1064418"/>
                <a:gd name="connsiteX7" fmla="*/ 1833 w 223289"/>
                <a:gd name="connsiteY7" fmla="*/ 457199 h 1064418"/>
                <a:gd name="connsiteX8" fmla="*/ 147089 w 223289"/>
                <a:gd name="connsiteY8" fmla="*/ 464343 h 1064418"/>
                <a:gd name="connsiteX9" fmla="*/ 147089 w 223289"/>
                <a:gd name="connsiteY9" fmla="*/ 633412 h 1064418"/>
                <a:gd name="connsiteX10" fmla="*/ 187570 w 223289"/>
                <a:gd name="connsiteY10" fmla="*/ 635793 h 1064418"/>
                <a:gd name="connsiteX11" fmla="*/ 180426 w 223289"/>
                <a:gd name="connsiteY11" fmla="*/ 692943 h 1064418"/>
                <a:gd name="connsiteX12" fmla="*/ 223289 w 223289"/>
                <a:gd name="connsiteY12" fmla="*/ 1064418 h 1064418"/>
                <a:gd name="connsiteX0" fmla="*/ 51839 w 223289"/>
                <a:gd name="connsiteY0" fmla="*/ 0 h 1064418"/>
                <a:gd name="connsiteX1" fmla="*/ 58983 w 223289"/>
                <a:gd name="connsiteY1" fmla="*/ 171450 h 1064418"/>
                <a:gd name="connsiteX2" fmla="*/ 156614 w 223289"/>
                <a:gd name="connsiteY2" fmla="*/ 183356 h 1064418"/>
                <a:gd name="connsiteX3" fmla="*/ 149470 w 223289"/>
                <a:gd name="connsiteY3" fmla="*/ 340518 h 1064418"/>
                <a:gd name="connsiteX4" fmla="*/ 54220 w 223289"/>
                <a:gd name="connsiteY4" fmla="*/ 342900 h 1064418"/>
                <a:gd name="connsiteX5" fmla="*/ 54220 w 223289"/>
                <a:gd name="connsiteY5" fmla="*/ 416718 h 1064418"/>
                <a:gd name="connsiteX6" fmla="*/ 1833 w 223289"/>
                <a:gd name="connsiteY6" fmla="*/ 419099 h 1064418"/>
                <a:gd name="connsiteX7" fmla="*/ 1833 w 223289"/>
                <a:gd name="connsiteY7" fmla="*/ 457199 h 1064418"/>
                <a:gd name="connsiteX8" fmla="*/ 147089 w 223289"/>
                <a:gd name="connsiteY8" fmla="*/ 464343 h 1064418"/>
                <a:gd name="connsiteX9" fmla="*/ 147089 w 223289"/>
                <a:gd name="connsiteY9" fmla="*/ 633412 h 1064418"/>
                <a:gd name="connsiteX10" fmla="*/ 187570 w 223289"/>
                <a:gd name="connsiteY10" fmla="*/ 635793 h 1064418"/>
                <a:gd name="connsiteX11" fmla="*/ 180426 w 223289"/>
                <a:gd name="connsiteY11" fmla="*/ 692943 h 1064418"/>
                <a:gd name="connsiteX12" fmla="*/ 182808 w 223289"/>
                <a:gd name="connsiteY12" fmla="*/ 847724 h 1064418"/>
                <a:gd name="connsiteX13" fmla="*/ 223289 w 223289"/>
                <a:gd name="connsiteY13" fmla="*/ 1064418 h 1064418"/>
                <a:gd name="connsiteX0" fmla="*/ 51839 w 187570"/>
                <a:gd name="connsiteY0" fmla="*/ 0 h 1283493"/>
                <a:gd name="connsiteX1" fmla="*/ 58983 w 187570"/>
                <a:gd name="connsiteY1" fmla="*/ 171450 h 1283493"/>
                <a:gd name="connsiteX2" fmla="*/ 156614 w 187570"/>
                <a:gd name="connsiteY2" fmla="*/ 183356 h 1283493"/>
                <a:gd name="connsiteX3" fmla="*/ 149470 w 187570"/>
                <a:gd name="connsiteY3" fmla="*/ 340518 h 1283493"/>
                <a:gd name="connsiteX4" fmla="*/ 54220 w 187570"/>
                <a:gd name="connsiteY4" fmla="*/ 342900 h 1283493"/>
                <a:gd name="connsiteX5" fmla="*/ 54220 w 187570"/>
                <a:gd name="connsiteY5" fmla="*/ 416718 h 1283493"/>
                <a:gd name="connsiteX6" fmla="*/ 1833 w 187570"/>
                <a:gd name="connsiteY6" fmla="*/ 419099 h 1283493"/>
                <a:gd name="connsiteX7" fmla="*/ 1833 w 187570"/>
                <a:gd name="connsiteY7" fmla="*/ 457199 h 1283493"/>
                <a:gd name="connsiteX8" fmla="*/ 147089 w 187570"/>
                <a:gd name="connsiteY8" fmla="*/ 464343 h 1283493"/>
                <a:gd name="connsiteX9" fmla="*/ 147089 w 187570"/>
                <a:gd name="connsiteY9" fmla="*/ 633412 h 1283493"/>
                <a:gd name="connsiteX10" fmla="*/ 187570 w 187570"/>
                <a:gd name="connsiteY10" fmla="*/ 635793 h 1283493"/>
                <a:gd name="connsiteX11" fmla="*/ 180426 w 187570"/>
                <a:gd name="connsiteY11" fmla="*/ 692943 h 1283493"/>
                <a:gd name="connsiteX12" fmla="*/ 182808 w 187570"/>
                <a:gd name="connsiteY12" fmla="*/ 847724 h 1283493"/>
                <a:gd name="connsiteX13" fmla="*/ 94701 w 187570"/>
                <a:gd name="connsiteY13" fmla="*/ 1283493 h 1283493"/>
                <a:gd name="connsiteX0" fmla="*/ 51839 w 187570"/>
                <a:gd name="connsiteY0" fmla="*/ 0 h 1283493"/>
                <a:gd name="connsiteX1" fmla="*/ 58983 w 187570"/>
                <a:gd name="connsiteY1" fmla="*/ 171450 h 1283493"/>
                <a:gd name="connsiteX2" fmla="*/ 156614 w 187570"/>
                <a:gd name="connsiteY2" fmla="*/ 183356 h 1283493"/>
                <a:gd name="connsiteX3" fmla="*/ 149470 w 187570"/>
                <a:gd name="connsiteY3" fmla="*/ 340518 h 1283493"/>
                <a:gd name="connsiteX4" fmla="*/ 54220 w 187570"/>
                <a:gd name="connsiteY4" fmla="*/ 342900 h 1283493"/>
                <a:gd name="connsiteX5" fmla="*/ 54220 w 187570"/>
                <a:gd name="connsiteY5" fmla="*/ 416718 h 1283493"/>
                <a:gd name="connsiteX6" fmla="*/ 1833 w 187570"/>
                <a:gd name="connsiteY6" fmla="*/ 419099 h 1283493"/>
                <a:gd name="connsiteX7" fmla="*/ 1833 w 187570"/>
                <a:gd name="connsiteY7" fmla="*/ 457199 h 1283493"/>
                <a:gd name="connsiteX8" fmla="*/ 147089 w 187570"/>
                <a:gd name="connsiteY8" fmla="*/ 464343 h 1283493"/>
                <a:gd name="connsiteX9" fmla="*/ 147089 w 187570"/>
                <a:gd name="connsiteY9" fmla="*/ 633412 h 1283493"/>
                <a:gd name="connsiteX10" fmla="*/ 187570 w 187570"/>
                <a:gd name="connsiteY10" fmla="*/ 635793 h 1283493"/>
                <a:gd name="connsiteX11" fmla="*/ 180426 w 187570"/>
                <a:gd name="connsiteY11" fmla="*/ 692943 h 1283493"/>
                <a:gd name="connsiteX12" fmla="*/ 182808 w 187570"/>
                <a:gd name="connsiteY12" fmla="*/ 847724 h 1283493"/>
                <a:gd name="connsiteX13" fmla="*/ 154233 w 187570"/>
                <a:gd name="connsiteY13" fmla="*/ 892968 h 1283493"/>
                <a:gd name="connsiteX14" fmla="*/ 94701 w 187570"/>
                <a:gd name="connsiteY14" fmla="*/ 1283493 h 1283493"/>
                <a:gd name="connsiteX0" fmla="*/ 51839 w 194714"/>
                <a:gd name="connsiteY0" fmla="*/ 0 h 1309687"/>
                <a:gd name="connsiteX1" fmla="*/ 58983 w 194714"/>
                <a:gd name="connsiteY1" fmla="*/ 171450 h 1309687"/>
                <a:gd name="connsiteX2" fmla="*/ 156614 w 194714"/>
                <a:gd name="connsiteY2" fmla="*/ 183356 h 1309687"/>
                <a:gd name="connsiteX3" fmla="*/ 149470 w 194714"/>
                <a:gd name="connsiteY3" fmla="*/ 340518 h 1309687"/>
                <a:gd name="connsiteX4" fmla="*/ 54220 w 194714"/>
                <a:gd name="connsiteY4" fmla="*/ 342900 h 1309687"/>
                <a:gd name="connsiteX5" fmla="*/ 54220 w 194714"/>
                <a:gd name="connsiteY5" fmla="*/ 416718 h 1309687"/>
                <a:gd name="connsiteX6" fmla="*/ 1833 w 194714"/>
                <a:gd name="connsiteY6" fmla="*/ 419099 h 1309687"/>
                <a:gd name="connsiteX7" fmla="*/ 1833 w 194714"/>
                <a:gd name="connsiteY7" fmla="*/ 457199 h 1309687"/>
                <a:gd name="connsiteX8" fmla="*/ 147089 w 194714"/>
                <a:gd name="connsiteY8" fmla="*/ 464343 h 1309687"/>
                <a:gd name="connsiteX9" fmla="*/ 147089 w 194714"/>
                <a:gd name="connsiteY9" fmla="*/ 633412 h 1309687"/>
                <a:gd name="connsiteX10" fmla="*/ 187570 w 194714"/>
                <a:gd name="connsiteY10" fmla="*/ 635793 h 1309687"/>
                <a:gd name="connsiteX11" fmla="*/ 180426 w 194714"/>
                <a:gd name="connsiteY11" fmla="*/ 692943 h 1309687"/>
                <a:gd name="connsiteX12" fmla="*/ 182808 w 194714"/>
                <a:gd name="connsiteY12" fmla="*/ 847724 h 1309687"/>
                <a:gd name="connsiteX13" fmla="*/ 154233 w 194714"/>
                <a:gd name="connsiteY13" fmla="*/ 892968 h 1309687"/>
                <a:gd name="connsiteX14" fmla="*/ 194714 w 194714"/>
                <a:gd name="connsiteY14" fmla="*/ 1309687 h 1309687"/>
                <a:gd name="connsiteX0" fmla="*/ 51839 w 194714"/>
                <a:gd name="connsiteY0" fmla="*/ 0 h 1309687"/>
                <a:gd name="connsiteX1" fmla="*/ 58983 w 194714"/>
                <a:gd name="connsiteY1" fmla="*/ 171450 h 1309687"/>
                <a:gd name="connsiteX2" fmla="*/ 156614 w 194714"/>
                <a:gd name="connsiteY2" fmla="*/ 183356 h 1309687"/>
                <a:gd name="connsiteX3" fmla="*/ 149470 w 194714"/>
                <a:gd name="connsiteY3" fmla="*/ 340518 h 1309687"/>
                <a:gd name="connsiteX4" fmla="*/ 54220 w 194714"/>
                <a:gd name="connsiteY4" fmla="*/ 342900 h 1309687"/>
                <a:gd name="connsiteX5" fmla="*/ 54220 w 194714"/>
                <a:gd name="connsiteY5" fmla="*/ 416718 h 1309687"/>
                <a:gd name="connsiteX6" fmla="*/ 1833 w 194714"/>
                <a:gd name="connsiteY6" fmla="*/ 419099 h 1309687"/>
                <a:gd name="connsiteX7" fmla="*/ 1833 w 194714"/>
                <a:gd name="connsiteY7" fmla="*/ 457199 h 1309687"/>
                <a:gd name="connsiteX8" fmla="*/ 147089 w 194714"/>
                <a:gd name="connsiteY8" fmla="*/ 464343 h 1309687"/>
                <a:gd name="connsiteX9" fmla="*/ 147089 w 194714"/>
                <a:gd name="connsiteY9" fmla="*/ 633412 h 1309687"/>
                <a:gd name="connsiteX10" fmla="*/ 187570 w 194714"/>
                <a:gd name="connsiteY10" fmla="*/ 635793 h 1309687"/>
                <a:gd name="connsiteX11" fmla="*/ 180426 w 194714"/>
                <a:gd name="connsiteY11" fmla="*/ 692943 h 1309687"/>
                <a:gd name="connsiteX12" fmla="*/ 182808 w 194714"/>
                <a:gd name="connsiteY12" fmla="*/ 847724 h 1309687"/>
                <a:gd name="connsiteX13" fmla="*/ 154233 w 194714"/>
                <a:gd name="connsiteY13" fmla="*/ 892968 h 1309687"/>
                <a:gd name="connsiteX14" fmla="*/ 137564 w 194714"/>
                <a:gd name="connsiteY14" fmla="*/ 935830 h 1309687"/>
                <a:gd name="connsiteX15" fmla="*/ 194714 w 194714"/>
                <a:gd name="connsiteY15" fmla="*/ 1309687 h 1309687"/>
                <a:gd name="connsiteX0" fmla="*/ 51839 w 187570"/>
                <a:gd name="connsiteY0" fmla="*/ 0 h 1271587"/>
                <a:gd name="connsiteX1" fmla="*/ 58983 w 187570"/>
                <a:gd name="connsiteY1" fmla="*/ 171450 h 1271587"/>
                <a:gd name="connsiteX2" fmla="*/ 156614 w 187570"/>
                <a:gd name="connsiteY2" fmla="*/ 183356 h 1271587"/>
                <a:gd name="connsiteX3" fmla="*/ 149470 w 187570"/>
                <a:gd name="connsiteY3" fmla="*/ 340518 h 1271587"/>
                <a:gd name="connsiteX4" fmla="*/ 54220 w 187570"/>
                <a:gd name="connsiteY4" fmla="*/ 342900 h 1271587"/>
                <a:gd name="connsiteX5" fmla="*/ 54220 w 187570"/>
                <a:gd name="connsiteY5" fmla="*/ 416718 h 1271587"/>
                <a:gd name="connsiteX6" fmla="*/ 1833 w 187570"/>
                <a:gd name="connsiteY6" fmla="*/ 419099 h 1271587"/>
                <a:gd name="connsiteX7" fmla="*/ 1833 w 187570"/>
                <a:gd name="connsiteY7" fmla="*/ 457199 h 1271587"/>
                <a:gd name="connsiteX8" fmla="*/ 147089 w 187570"/>
                <a:gd name="connsiteY8" fmla="*/ 464343 h 1271587"/>
                <a:gd name="connsiteX9" fmla="*/ 147089 w 187570"/>
                <a:gd name="connsiteY9" fmla="*/ 633412 h 1271587"/>
                <a:gd name="connsiteX10" fmla="*/ 187570 w 187570"/>
                <a:gd name="connsiteY10" fmla="*/ 635793 h 1271587"/>
                <a:gd name="connsiteX11" fmla="*/ 180426 w 187570"/>
                <a:gd name="connsiteY11" fmla="*/ 692943 h 1271587"/>
                <a:gd name="connsiteX12" fmla="*/ 182808 w 187570"/>
                <a:gd name="connsiteY12" fmla="*/ 847724 h 1271587"/>
                <a:gd name="connsiteX13" fmla="*/ 154233 w 187570"/>
                <a:gd name="connsiteY13" fmla="*/ 892968 h 1271587"/>
                <a:gd name="connsiteX14" fmla="*/ 137564 w 187570"/>
                <a:gd name="connsiteY14" fmla="*/ 935830 h 1271587"/>
                <a:gd name="connsiteX15" fmla="*/ 47076 w 187570"/>
                <a:gd name="connsiteY15" fmla="*/ 1271587 h 1271587"/>
                <a:gd name="connsiteX0" fmla="*/ 51839 w 187570"/>
                <a:gd name="connsiteY0" fmla="*/ 0 h 1271587"/>
                <a:gd name="connsiteX1" fmla="*/ 58983 w 187570"/>
                <a:gd name="connsiteY1" fmla="*/ 171450 h 1271587"/>
                <a:gd name="connsiteX2" fmla="*/ 156614 w 187570"/>
                <a:gd name="connsiteY2" fmla="*/ 183356 h 1271587"/>
                <a:gd name="connsiteX3" fmla="*/ 149470 w 187570"/>
                <a:gd name="connsiteY3" fmla="*/ 340518 h 1271587"/>
                <a:gd name="connsiteX4" fmla="*/ 54220 w 187570"/>
                <a:gd name="connsiteY4" fmla="*/ 342900 h 1271587"/>
                <a:gd name="connsiteX5" fmla="*/ 54220 w 187570"/>
                <a:gd name="connsiteY5" fmla="*/ 416718 h 1271587"/>
                <a:gd name="connsiteX6" fmla="*/ 1833 w 187570"/>
                <a:gd name="connsiteY6" fmla="*/ 419099 h 1271587"/>
                <a:gd name="connsiteX7" fmla="*/ 1833 w 187570"/>
                <a:gd name="connsiteY7" fmla="*/ 457199 h 1271587"/>
                <a:gd name="connsiteX8" fmla="*/ 147089 w 187570"/>
                <a:gd name="connsiteY8" fmla="*/ 464343 h 1271587"/>
                <a:gd name="connsiteX9" fmla="*/ 147089 w 187570"/>
                <a:gd name="connsiteY9" fmla="*/ 633412 h 1271587"/>
                <a:gd name="connsiteX10" fmla="*/ 187570 w 187570"/>
                <a:gd name="connsiteY10" fmla="*/ 635793 h 1271587"/>
                <a:gd name="connsiteX11" fmla="*/ 180426 w 187570"/>
                <a:gd name="connsiteY11" fmla="*/ 692943 h 1271587"/>
                <a:gd name="connsiteX12" fmla="*/ 182808 w 187570"/>
                <a:gd name="connsiteY12" fmla="*/ 847724 h 1271587"/>
                <a:gd name="connsiteX13" fmla="*/ 154233 w 187570"/>
                <a:gd name="connsiteY13" fmla="*/ 892968 h 1271587"/>
                <a:gd name="connsiteX14" fmla="*/ 137564 w 187570"/>
                <a:gd name="connsiteY14" fmla="*/ 935830 h 1271587"/>
                <a:gd name="connsiteX15" fmla="*/ 135183 w 187570"/>
                <a:gd name="connsiteY15" fmla="*/ 1012030 h 1271587"/>
                <a:gd name="connsiteX16" fmla="*/ 47076 w 187570"/>
                <a:gd name="connsiteY16" fmla="*/ 1271587 h 1271587"/>
                <a:gd name="connsiteX0" fmla="*/ 97632 w 233363"/>
                <a:gd name="connsiteY0" fmla="*/ 0 h 1219199"/>
                <a:gd name="connsiteX1" fmla="*/ 104776 w 233363"/>
                <a:gd name="connsiteY1" fmla="*/ 171450 h 1219199"/>
                <a:gd name="connsiteX2" fmla="*/ 202407 w 233363"/>
                <a:gd name="connsiteY2" fmla="*/ 183356 h 1219199"/>
                <a:gd name="connsiteX3" fmla="*/ 195263 w 233363"/>
                <a:gd name="connsiteY3" fmla="*/ 340518 h 1219199"/>
                <a:gd name="connsiteX4" fmla="*/ 100013 w 233363"/>
                <a:gd name="connsiteY4" fmla="*/ 342900 h 1219199"/>
                <a:gd name="connsiteX5" fmla="*/ 100013 w 233363"/>
                <a:gd name="connsiteY5" fmla="*/ 416718 h 1219199"/>
                <a:gd name="connsiteX6" fmla="*/ 47626 w 233363"/>
                <a:gd name="connsiteY6" fmla="*/ 419099 h 1219199"/>
                <a:gd name="connsiteX7" fmla="*/ 47626 w 233363"/>
                <a:gd name="connsiteY7" fmla="*/ 457199 h 1219199"/>
                <a:gd name="connsiteX8" fmla="*/ 192882 w 233363"/>
                <a:gd name="connsiteY8" fmla="*/ 464343 h 1219199"/>
                <a:gd name="connsiteX9" fmla="*/ 192882 w 233363"/>
                <a:gd name="connsiteY9" fmla="*/ 633412 h 1219199"/>
                <a:gd name="connsiteX10" fmla="*/ 233363 w 233363"/>
                <a:gd name="connsiteY10" fmla="*/ 635793 h 1219199"/>
                <a:gd name="connsiteX11" fmla="*/ 226219 w 233363"/>
                <a:gd name="connsiteY11" fmla="*/ 692943 h 1219199"/>
                <a:gd name="connsiteX12" fmla="*/ 228601 w 233363"/>
                <a:gd name="connsiteY12" fmla="*/ 847724 h 1219199"/>
                <a:gd name="connsiteX13" fmla="*/ 200026 w 233363"/>
                <a:gd name="connsiteY13" fmla="*/ 892968 h 1219199"/>
                <a:gd name="connsiteX14" fmla="*/ 183357 w 233363"/>
                <a:gd name="connsiteY14" fmla="*/ 935830 h 1219199"/>
                <a:gd name="connsiteX15" fmla="*/ 180976 w 233363"/>
                <a:gd name="connsiteY15" fmla="*/ 1012030 h 1219199"/>
                <a:gd name="connsiteX16" fmla="*/ 0 w 233363"/>
                <a:gd name="connsiteY16" fmla="*/ 1219199 h 1219199"/>
                <a:gd name="connsiteX0" fmla="*/ 97632 w 233363"/>
                <a:gd name="connsiteY0" fmla="*/ 0 h 1219199"/>
                <a:gd name="connsiteX1" fmla="*/ 104776 w 233363"/>
                <a:gd name="connsiteY1" fmla="*/ 171450 h 1219199"/>
                <a:gd name="connsiteX2" fmla="*/ 202407 w 233363"/>
                <a:gd name="connsiteY2" fmla="*/ 183356 h 1219199"/>
                <a:gd name="connsiteX3" fmla="*/ 195263 w 233363"/>
                <a:gd name="connsiteY3" fmla="*/ 340518 h 1219199"/>
                <a:gd name="connsiteX4" fmla="*/ 100013 w 233363"/>
                <a:gd name="connsiteY4" fmla="*/ 342900 h 1219199"/>
                <a:gd name="connsiteX5" fmla="*/ 100013 w 233363"/>
                <a:gd name="connsiteY5" fmla="*/ 416718 h 1219199"/>
                <a:gd name="connsiteX6" fmla="*/ 47626 w 233363"/>
                <a:gd name="connsiteY6" fmla="*/ 419099 h 1219199"/>
                <a:gd name="connsiteX7" fmla="*/ 47626 w 233363"/>
                <a:gd name="connsiteY7" fmla="*/ 457199 h 1219199"/>
                <a:gd name="connsiteX8" fmla="*/ 192882 w 233363"/>
                <a:gd name="connsiteY8" fmla="*/ 464343 h 1219199"/>
                <a:gd name="connsiteX9" fmla="*/ 192882 w 233363"/>
                <a:gd name="connsiteY9" fmla="*/ 633412 h 1219199"/>
                <a:gd name="connsiteX10" fmla="*/ 233363 w 233363"/>
                <a:gd name="connsiteY10" fmla="*/ 635793 h 1219199"/>
                <a:gd name="connsiteX11" fmla="*/ 226219 w 233363"/>
                <a:gd name="connsiteY11" fmla="*/ 692943 h 1219199"/>
                <a:gd name="connsiteX12" fmla="*/ 228601 w 233363"/>
                <a:gd name="connsiteY12" fmla="*/ 847724 h 1219199"/>
                <a:gd name="connsiteX13" fmla="*/ 200026 w 233363"/>
                <a:gd name="connsiteY13" fmla="*/ 892968 h 1219199"/>
                <a:gd name="connsiteX14" fmla="*/ 183357 w 233363"/>
                <a:gd name="connsiteY14" fmla="*/ 935830 h 1219199"/>
                <a:gd name="connsiteX15" fmla="*/ 180976 w 233363"/>
                <a:gd name="connsiteY15" fmla="*/ 1012030 h 1219199"/>
                <a:gd name="connsiteX16" fmla="*/ 171452 w 233363"/>
                <a:gd name="connsiteY16" fmla="*/ 1059655 h 1219199"/>
                <a:gd name="connsiteX17" fmla="*/ 0 w 233363"/>
                <a:gd name="connsiteY17" fmla="*/ 1219199 h 1219199"/>
                <a:gd name="connsiteX0" fmla="*/ 51840 w 228051"/>
                <a:gd name="connsiteY0" fmla="*/ 0 h 1309686"/>
                <a:gd name="connsiteX1" fmla="*/ 58984 w 228051"/>
                <a:gd name="connsiteY1" fmla="*/ 171450 h 1309686"/>
                <a:gd name="connsiteX2" fmla="*/ 156615 w 228051"/>
                <a:gd name="connsiteY2" fmla="*/ 183356 h 1309686"/>
                <a:gd name="connsiteX3" fmla="*/ 149471 w 228051"/>
                <a:gd name="connsiteY3" fmla="*/ 340518 h 1309686"/>
                <a:gd name="connsiteX4" fmla="*/ 54221 w 228051"/>
                <a:gd name="connsiteY4" fmla="*/ 342900 h 1309686"/>
                <a:gd name="connsiteX5" fmla="*/ 54221 w 228051"/>
                <a:gd name="connsiteY5" fmla="*/ 416718 h 1309686"/>
                <a:gd name="connsiteX6" fmla="*/ 1834 w 228051"/>
                <a:gd name="connsiteY6" fmla="*/ 419099 h 1309686"/>
                <a:gd name="connsiteX7" fmla="*/ 1834 w 228051"/>
                <a:gd name="connsiteY7" fmla="*/ 457199 h 1309686"/>
                <a:gd name="connsiteX8" fmla="*/ 147090 w 228051"/>
                <a:gd name="connsiteY8" fmla="*/ 464343 h 1309686"/>
                <a:gd name="connsiteX9" fmla="*/ 147090 w 228051"/>
                <a:gd name="connsiteY9" fmla="*/ 633412 h 1309686"/>
                <a:gd name="connsiteX10" fmla="*/ 187571 w 228051"/>
                <a:gd name="connsiteY10" fmla="*/ 635793 h 1309686"/>
                <a:gd name="connsiteX11" fmla="*/ 180427 w 228051"/>
                <a:gd name="connsiteY11" fmla="*/ 692943 h 1309686"/>
                <a:gd name="connsiteX12" fmla="*/ 182809 w 228051"/>
                <a:gd name="connsiteY12" fmla="*/ 847724 h 1309686"/>
                <a:gd name="connsiteX13" fmla="*/ 154234 w 228051"/>
                <a:gd name="connsiteY13" fmla="*/ 892968 h 1309686"/>
                <a:gd name="connsiteX14" fmla="*/ 137565 w 228051"/>
                <a:gd name="connsiteY14" fmla="*/ 935830 h 1309686"/>
                <a:gd name="connsiteX15" fmla="*/ 135184 w 228051"/>
                <a:gd name="connsiteY15" fmla="*/ 1012030 h 1309686"/>
                <a:gd name="connsiteX16" fmla="*/ 125660 w 228051"/>
                <a:gd name="connsiteY16" fmla="*/ 1059655 h 1309686"/>
                <a:gd name="connsiteX17" fmla="*/ 228051 w 228051"/>
                <a:gd name="connsiteY17" fmla="*/ 1309686 h 1309686"/>
                <a:gd name="connsiteX0" fmla="*/ 51840 w 228051"/>
                <a:gd name="connsiteY0" fmla="*/ 0 h 1309686"/>
                <a:gd name="connsiteX1" fmla="*/ 58984 w 228051"/>
                <a:gd name="connsiteY1" fmla="*/ 171450 h 1309686"/>
                <a:gd name="connsiteX2" fmla="*/ 156615 w 228051"/>
                <a:gd name="connsiteY2" fmla="*/ 183356 h 1309686"/>
                <a:gd name="connsiteX3" fmla="*/ 149471 w 228051"/>
                <a:gd name="connsiteY3" fmla="*/ 340518 h 1309686"/>
                <a:gd name="connsiteX4" fmla="*/ 54221 w 228051"/>
                <a:gd name="connsiteY4" fmla="*/ 342900 h 1309686"/>
                <a:gd name="connsiteX5" fmla="*/ 54221 w 228051"/>
                <a:gd name="connsiteY5" fmla="*/ 416718 h 1309686"/>
                <a:gd name="connsiteX6" fmla="*/ 1834 w 228051"/>
                <a:gd name="connsiteY6" fmla="*/ 419099 h 1309686"/>
                <a:gd name="connsiteX7" fmla="*/ 1834 w 228051"/>
                <a:gd name="connsiteY7" fmla="*/ 457199 h 1309686"/>
                <a:gd name="connsiteX8" fmla="*/ 147090 w 228051"/>
                <a:gd name="connsiteY8" fmla="*/ 464343 h 1309686"/>
                <a:gd name="connsiteX9" fmla="*/ 147090 w 228051"/>
                <a:gd name="connsiteY9" fmla="*/ 633412 h 1309686"/>
                <a:gd name="connsiteX10" fmla="*/ 187571 w 228051"/>
                <a:gd name="connsiteY10" fmla="*/ 635793 h 1309686"/>
                <a:gd name="connsiteX11" fmla="*/ 180427 w 228051"/>
                <a:gd name="connsiteY11" fmla="*/ 692943 h 1309686"/>
                <a:gd name="connsiteX12" fmla="*/ 182809 w 228051"/>
                <a:gd name="connsiteY12" fmla="*/ 847724 h 1309686"/>
                <a:gd name="connsiteX13" fmla="*/ 154234 w 228051"/>
                <a:gd name="connsiteY13" fmla="*/ 892968 h 1309686"/>
                <a:gd name="connsiteX14" fmla="*/ 137565 w 228051"/>
                <a:gd name="connsiteY14" fmla="*/ 935830 h 1309686"/>
                <a:gd name="connsiteX15" fmla="*/ 135184 w 228051"/>
                <a:gd name="connsiteY15" fmla="*/ 1012030 h 1309686"/>
                <a:gd name="connsiteX16" fmla="*/ 125660 w 228051"/>
                <a:gd name="connsiteY16" fmla="*/ 1059655 h 1309686"/>
                <a:gd name="connsiteX17" fmla="*/ 111372 w 228051"/>
                <a:gd name="connsiteY17" fmla="*/ 1109661 h 1309686"/>
                <a:gd name="connsiteX18" fmla="*/ 228051 w 228051"/>
                <a:gd name="connsiteY18" fmla="*/ 1309686 h 1309686"/>
                <a:gd name="connsiteX0" fmla="*/ 51840 w 416170"/>
                <a:gd name="connsiteY0" fmla="*/ 0 h 1609723"/>
                <a:gd name="connsiteX1" fmla="*/ 58984 w 416170"/>
                <a:gd name="connsiteY1" fmla="*/ 171450 h 1609723"/>
                <a:gd name="connsiteX2" fmla="*/ 156615 w 416170"/>
                <a:gd name="connsiteY2" fmla="*/ 183356 h 1609723"/>
                <a:gd name="connsiteX3" fmla="*/ 149471 w 416170"/>
                <a:gd name="connsiteY3" fmla="*/ 340518 h 1609723"/>
                <a:gd name="connsiteX4" fmla="*/ 54221 w 416170"/>
                <a:gd name="connsiteY4" fmla="*/ 342900 h 1609723"/>
                <a:gd name="connsiteX5" fmla="*/ 54221 w 416170"/>
                <a:gd name="connsiteY5" fmla="*/ 416718 h 1609723"/>
                <a:gd name="connsiteX6" fmla="*/ 1834 w 416170"/>
                <a:gd name="connsiteY6" fmla="*/ 419099 h 1609723"/>
                <a:gd name="connsiteX7" fmla="*/ 1834 w 416170"/>
                <a:gd name="connsiteY7" fmla="*/ 457199 h 1609723"/>
                <a:gd name="connsiteX8" fmla="*/ 147090 w 416170"/>
                <a:gd name="connsiteY8" fmla="*/ 464343 h 1609723"/>
                <a:gd name="connsiteX9" fmla="*/ 147090 w 416170"/>
                <a:gd name="connsiteY9" fmla="*/ 633412 h 1609723"/>
                <a:gd name="connsiteX10" fmla="*/ 187571 w 416170"/>
                <a:gd name="connsiteY10" fmla="*/ 635793 h 1609723"/>
                <a:gd name="connsiteX11" fmla="*/ 180427 w 416170"/>
                <a:gd name="connsiteY11" fmla="*/ 692943 h 1609723"/>
                <a:gd name="connsiteX12" fmla="*/ 182809 w 416170"/>
                <a:gd name="connsiteY12" fmla="*/ 847724 h 1609723"/>
                <a:gd name="connsiteX13" fmla="*/ 154234 w 416170"/>
                <a:gd name="connsiteY13" fmla="*/ 892968 h 1609723"/>
                <a:gd name="connsiteX14" fmla="*/ 137565 w 416170"/>
                <a:gd name="connsiteY14" fmla="*/ 935830 h 1609723"/>
                <a:gd name="connsiteX15" fmla="*/ 135184 w 416170"/>
                <a:gd name="connsiteY15" fmla="*/ 1012030 h 1609723"/>
                <a:gd name="connsiteX16" fmla="*/ 125660 w 416170"/>
                <a:gd name="connsiteY16" fmla="*/ 1059655 h 1609723"/>
                <a:gd name="connsiteX17" fmla="*/ 111372 w 416170"/>
                <a:gd name="connsiteY17" fmla="*/ 1109661 h 1609723"/>
                <a:gd name="connsiteX18" fmla="*/ 416170 w 416170"/>
                <a:gd name="connsiteY18" fmla="*/ 1609723 h 1609723"/>
                <a:gd name="connsiteX0" fmla="*/ 51840 w 187571"/>
                <a:gd name="connsiteY0" fmla="*/ 0 h 1612104"/>
                <a:gd name="connsiteX1" fmla="*/ 58984 w 187571"/>
                <a:gd name="connsiteY1" fmla="*/ 171450 h 1612104"/>
                <a:gd name="connsiteX2" fmla="*/ 156615 w 187571"/>
                <a:gd name="connsiteY2" fmla="*/ 183356 h 1612104"/>
                <a:gd name="connsiteX3" fmla="*/ 149471 w 187571"/>
                <a:gd name="connsiteY3" fmla="*/ 340518 h 1612104"/>
                <a:gd name="connsiteX4" fmla="*/ 54221 w 187571"/>
                <a:gd name="connsiteY4" fmla="*/ 342900 h 1612104"/>
                <a:gd name="connsiteX5" fmla="*/ 54221 w 187571"/>
                <a:gd name="connsiteY5" fmla="*/ 416718 h 1612104"/>
                <a:gd name="connsiteX6" fmla="*/ 1834 w 187571"/>
                <a:gd name="connsiteY6" fmla="*/ 419099 h 1612104"/>
                <a:gd name="connsiteX7" fmla="*/ 1834 w 187571"/>
                <a:gd name="connsiteY7" fmla="*/ 457199 h 1612104"/>
                <a:gd name="connsiteX8" fmla="*/ 147090 w 187571"/>
                <a:gd name="connsiteY8" fmla="*/ 464343 h 1612104"/>
                <a:gd name="connsiteX9" fmla="*/ 147090 w 187571"/>
                <a:gd name="connsiteY9" fmla="*/ 633412 h 1612104"/>
                <a:gd name="connsiteX10" fmla="*/ 187571 w 187571"/>
                <a:gd name="connsiteY10" fmla="*/ 635793 h 1612104"/>
                <a:gd name="connsiteX11" fmla="*/ 180427 w 187571"/>
                <a:gd name="connsiteY11" fmla="*/ 692943 h 1612104"/>
                <a:gd name="connsiteX12" fmla="*/ 182809 w 187571"/>
                <a:gd name="connsiteY12" fmla="*/ 847724 h 1612104"/>
                <a:gd name="connsiteX13" fmla="*/ 154234 w 187571"/>
                <a:gd name="connsiteY13" fmla="*/ 892968 h 1612104"/>
                <a:gd name="connsiteX14" fmla="*/ 137565 w 187571"/>
                <a:gd name="connsiteY14" fmla="*/ 935830 h 1612104"/>
                <a:gd name="connsiteX15" fmla="*/ 135184 w 187571"/>
                <a:gd name="connsiteY15" fmla="*/ 1012030 h 1612104"/>
                <a:gd name="connsiteX16" fmla="*/ 125660 w 187571"/>
                <a:gd name="connsiteY16" fmla="*/ 1059655 h 1612104"/>
                <a:gd name="connsiteX17" fmla="*/ 111372 w 187571"/>
                <a:gd name="connsiteY17" fmla="*/ 1109661 h 1612104"/>
                <a:gd name="connsiteX18" fmla="*/ 147089 w 187571"/>
                <a:gd name="connsiteY18" fmla="*/ 1612104 h 1612104"/>
                <a:gd name="connsiteX0" fmla="*/ 51840 w 187571"/>
                <a:gd name="connsiteY0" fmla="*/ 0 h 1612104"/>
                <a:gd name="connsiteX1" fmla="*/ 58984 w 187571"/>
                <a:gd name="connsiteY1" fmla="*/ 171450 h 1612104"/>
                <a:gd name="connsiteX2" fmla="*/ 156615 w 187571"/>
                <a:gd name="connsiteY2" fmla="*/ 183356 h 1612104"/>
                <a:gd name="connsiteX3" fmla="*/ 149471 w 187571"/>
                <a:gd name="connsiteY3" fmla="*/ 340518 h 1612104"/>
                <a:gd name="connsiteX4" fmla="*/ 54221 w 187571"/>
                <a:gd name="connsiteY4" fmla="*/ 342900 h 1612104"/>
                <a:gd name="connsiteX5" fmla="*/ 54221 w 187571"/>
                <a:gd name="connsiteY5" fmla="*/ 416718 h 1612104"/>
                <a:gd name="connsiteX6" fmla="*/ 1834 w 187571"/>
                <a:gd name="connsiteY6" fmla="*/ 419099 h 1612104"/>
                <a:gd name="connsiteX7" fmla="*/ 1834 w 187571"/>
                <a:gd name="connsiteY7" fmla="*/ 457199 h 1612104"/>
                <a:gd name="connsiteX8" fmla="*/ 147090 w 187571"/>
                <a:gd name="connsiteY8" fmla="*/ 464343 h 1612104"/>
                <a:gd name="connsiteX9" fmla="*/ 147090 w 187571"/>
                <a:gd name="connsiteY9" fmla="*/ 633412 h 1612104"/>
                <a:gd name="connsiteX10" fmla="*/ 187571 w 187571"/>
                <a:gd name="connsiteY10" fmla="*/ 635793 h 1612104"/>
                <a:gd name="connsiteX11" fmla="*/ 180427 w 187571"/>
                <a:gd name="connsiteY11" fmla="*/ 692943 h 1612104"/>
                <a:gd name="connsiteX12" fmla="*/ 182809 w 187571"/>
                <a:gd name="connsiteY12" fmla="*/ 847724 h 1612104"/>
                <a:gd name="connsiteX13" fmla="*/ 154234 w 187571"/>
                <a:gd name="connsiteY13" fmla="*/ 892968 h 1612104"/>
                <a:gd name="connsiteX14" fmla="*/ 137565 w 187571"/>
                <a:gd name="connsiteY14" fmla="*/ 935830 h 1612104"/>
                <a:gd name="connsiteX15" fmla="*/ 135184 w 187571"/>
                <a:gd name="connsiteY15" fmla="*/ 1012030 h 1612104"/>
                <a:gd name="connsiteX16" fmla="*/ 125660 w 187571"/>
                <a:gd name="connsiteY16" fmla="*/ 1059655 h 1612104"/>
                <a:gd name="connsiteX17" fmla="*/ 111372 w 187571"/>
                <a:gd name="connsiteY17" fmla="*/ 1109661 h 1612104"/>
                <a:gd name="connsiteX18" fmla="*/ 135185 w 187571"/>
                <a:gd name="connsiteY18" fmla="*/ 1159666 h 1612104"/>
                <a:gd name="connsiteX19" fmla="*/ 147089 w 187571"/>
                <a:gd name="connsiteY19" fmla="*/ 1612104 h 1612104"/>
                <a:gd name="connsiteX0" fmla="*/ 51840 w 387595"/>
                <a:gd name="connsiteY0" fmla="*/ 0 h 1509710"/>
                <a:gd name="connsiteX1" fmla="*/ 58984 w 387595"/>
                <a:gd name="connsiteY1" fmla="*/ 171450 h 1509710"/>
                <a:gd name="connsiteX2" fmla="*/ 156615 w 387595"/>
                <a:gd name="connsiteY2" fmla="*/ 183356 h 1509710"/>
                <a:gd name="connsiteX3" fmla="*/ 149471 w 387595"/>
                <a:gd name="connsiteY3" fmla="*/ 340518 h 1509710"/>
                <a:gd name="connsiteX4" fmla="*/ 54221 w 387595"/>
                <a:gd name="connsiteY4" fmla="*/ 342900 h 1509710"/>
                <a:gd name="connsiteX5" fmla="*/ 54221 w 387595"/>
                <a:gd name="connsiteY5" fmla="*/ 416718 h 1509710"/>
                <a:gd name="connsiteX6" fmla="*/ 1834 w 387595"/>
                <a:gd name="connsiteY6" fmla="*/ 419099 h 1509710"/>
                <a:gd name="connsiteX7" fmla="*/ 1834 w 387595"/>
                <a:gd name="connsiteY7" fmla="*/ 457199 h 1509710"/>
                <a:gd name="connsiteX8" fmla="*/ 147090 w 387595"/>
                <a:gd name="connsiteY8" fmla="*/ 464343 h 1509710"/>
                <a:gd name="connsiteX9" fmla="*/ 147090 w 387595"/>
                <a:gd name="connsiteY9" fmla="*/ 633412 h 1509710"/>
                <a:gd name="connsiteX10" fmla="*/ 187571 w 387595"/>
                <a:gd name="connsiteY10" fmla="*/ 635793 h 1509710"/>
                <a:gd name="connsiteX11" fmla="*/ 180427 w 387595"/>
                <a:gd name="connsiteY11" fmla="*/ 692943 h 1509710"/>
                <a:gd name="connsiteX12" fmla="*/ 182809 w 387595"/>
                <a:gd name="connsiteY12" fmla="*/ 847724 h 1509710"/>
                <a:gd name="connsiteX13" fmla="*/ 154234 w 387595"/>
                <a:gd name="connsiteY13" fmla="*/ 892968 h 1509710"/>
                <a:gd name="connsiteX14" fmla="*/ 137565 w 387595"/>
                <a:gd name="connsiteY14" fmla="*/ 935830 h 1509710"/>
                <a:gd name="connsiteX15" fmla="*/ 135184 w 387595"/>
                <a:gd name="connsiteY15" fmla="*/ 1012030 h 1509710"/>
                <a:gd name="connsiteX16" fmla="*/ 125660 w 387595"/>
                <a:gd name="connsiteY16" fmla="*/ 1059655 h 1509710"/>
                <a:gd name="connsiteX17" fmla="*/ 111372 w 387595"/>
                <a:gd name="connsiteY17" fmla="*/ 1109661 h 1509710"/>
                <a:gd name="connsiteX18" fmla="*/ 135185 w 387595"/>
                <a:gd name="connsiteY18" fmla="*/ 1159666 h 1509710"/>
                <a:gd name="connsiteX19" fmla="*/ 387595 w 387595"/>
                <a:gd name="connsiteY19" fmla="*/ 1509710 h 1509710"/>
                <a:gd name="connsiteX0" fmla="*/ 51840 w 387595"/>
                <a:gd name="connsiteY0" fmla="*/ 0 h 1509710"/>
                <a:gd name="connsiteX1" fmla="*/ 58984 w 387595"/>
                <a:gd name="connsiteY1" fmla="*/ 171450 h 1509710"/>
                <a:gd name="connsiteX2" fmla="*/ 156615 w 387595"/>
                <a:gd name="connsiteY2" fmla="*/ 183356 h 1509710"/>
                <a:gd name="connsiteX3" fmla="*/ 149471 w 387595"/>
                <a:gd name="connsiteY3" fmla="*/ 340518 h 1509710"/>
                <a:gd name="connsiteX4" fmla="*/ 54221 w 387595"/>
                <a:gd name="connsiteY4" fmla="*/ 342900 h 1509710"/>
                <a:gd name="connsiteX5" fmla="*/ 54221 w 387595"/>
                <a:gd name="connsiteY5" fmla="*/ 416718 h 1509710"/>
                <a:gd name="connsiteX6" fmla="*/ 1834 w 387595"/>
                <a:gd name="connsiteY6" fmla="*/ 419099 h 1509710"/>
                <a:gd name="connsiteX7" fmla="*/ 1834 w 387595"/>
                <a:gd name="connsiteY7" fmla="*/ 457199 h 1509710"/>
                <a:gd name="connsiteX8" fmla="*/ 147090 w 387595"/>
                <a:gd name="connsiteY8" fmla="*/ 464343 h 1509710"/>
                <a:gd name="connsiteX9" fmla="*/ 147090 w 387595"/>
                <a:gd name="connsiteY9" fmla="*/ 633412 h 1509710"/>
                <a:gd name="connsiteX10" fmla="*/ 187571 w 387595"/>
                <a:gd name="connsiteY10" fmla="*/ 635793 h 1509710"/>
                <a:gd name="connsiteX11" fmla="*/ 180427 w 387595"/>
                <a:gd name="connsiteY11" fmla="*/ 692943 h 1509710"/>
                <a:gd name="connsiteX12" fmla="*/ 182809 w 387595"/>
                <a:gd name="connsiteY12" fmla="*/ 847724 h 1509710"/>
                <a:gd name="connsiteX13" fmla="*/ 154234 w 387595"/>
                <a:gd name="connsiteY13" fmla="*/ 892968 h 1509710"/>
                <a:gd name="connsiteX14" fmla="*/ 137565 w 387595"/>
                <a:gd name="connsiteY14" fmla="*/ 935830 h 1509710"/>
                <a:gd name="connsiteX15" fmla="*/ 135184 w 387595"/>
                <a:gd name="connsiteY15" fmla="*/ 1012030 h 1509710"/>
                <a:gd name="connsiteX16" fmla="*/ 125660 w 387595"/>
                <a:gd name="connsiteY16" fmla="*/ 1059655 h 1509710"/>
                <a:gd name="connsiteX17" fmla="*/ 111372 w 387595"/>
                <a:gd name="connsiteY17" fmla="*/ 1109661 h 1509710"/>
                <a:gd name="connsiteX18" fmla="*/ 135185 w 387595"/>
                <a:gd name="connsiteY18" fmla="*/ 1159666 h 1509710"/>
                <a:gd name="connsiteX19" fmla="*/ 168522 w 387595"/>
                <a:gd name="connsiteY19" fmla="*/ 1262060 h 1509710"/>
                <a:gd name="connsiteX20" fmla="*/ 387595 w 387595"/>
                <a:gd name="connsiteY20" fmla="*/ 1509710 h 1509710"/>
                <a:gd name="connsiteX0" fmla="*/ 51840 w 209001"/>
                <a:gd name="connsiteY0" fmla="*/ 0 h 1409697"/>
                <a:gd name="connsiteX1" fmla="*/ 58984 w 209001"/>
                <a:gd name="connsiteY1" fmla="*/ 171450 h 1409697"/>
                <a:gd name="connsiteX2" fmla="*/ 156615 w 209001"/>
                <a:gd name="connsiteY2" fmla="*/ 183356 h 1409697"/>
                <a:gd name="connsiteX3" fmla="*/ 149471 w 209001"/>
                <a:gd name="connsiteY3" fmla="*/ 340518 h 1409697"/>
                <a:gd name="connsiteX4" fmla="*/ 54221 w 209001"/>
                <a:gd name="connsiteY4" fmla="*/ 342900 h 1409697"/>
                <a:gd name="connsiteX5" fmla="*/ 54221 w 209001"/>
                <a:gd name="connsiteY5" fmla="*/ 416718 h 1409697"/>
                <a:gd name="connsiteX6" fmla="*/ 1834 w 209001"/>
                <a:gd name="connsiteY6" fmla="*/ 419099 h 1409697"/>
                <a:gd name="connsiteX7" fmla="*/ 1834 w 209001"/>
                <a:gd name="connsiteY7" fmla="*/ 457199 h 1409697"/>
                <a:gd name="connsiteX8" fmla="*/ 147090 w 209001"/>
                <a:gd name="connsiteY8" fmla="*/ 464343 h 1409697"/>
                <a:gd name="connsiteX9" fmla="*/ 147090 w 209001"/>
                <a:gd name="connsiteY9" fmla="*/ 633412 h 1409697"/>
                <a:gd name="connsiteX10" fmla="*/ 187571 w 209001"/>
                <a:gd name="connsiteY10" fmla="*/ 635793 h 1409697"/>
                <a:gd name="connsiteX11" fmla="*/ 180427 w 209001"/>
                <a:gd name="connsiteY11" fmla="*/ 692943 h 1409697"/>
                <a:gd name="connsiteX12" fmla="*/ 182809 w 209001"/>
                <a:gd name="connsiteY12" fmla="*/ 847724 h 1409697"/>
                <a:gd name="connsiteX13" fmla="*/ 154234 w 209001"/>
                <a:gd name="connsiteY13" fmla="*/ 892968 h 1409697"/>
                <a:gd name="connsiteX14" fmla="*/ 137565 w 209001"/>
                <a:gd name="connsiteY14" fmla="*/ 935830 h 1409697"/>
                <a:gd name="connsiteX15" fmla="*/ 135184 w 209001"/>
                <a:gd name="connsiteY15" fmla="*/ 1012030 h 1409697"/>
                <a:gd name="connsiteX16" fmla="*/ 125660 w 209001"/>
                <a:gd name="connsiteY16" fmla="*/ 1059655 h 1409697"/>
                <a:gd name="connsiteX17" fmla="*/ 111372 w 209001"/>
                <a:gd name="connsiteY17" fmla="*/ 1109661 h 1409697"/>
                <a:gd name="connsiteX18" fmla="*/ 135185 w 209001"/>
                <a:gd name="connsiteY18" fmla="*/ 1159666 h 1409697"/>
                <a:gd name="connsiteX19" fmla="*/ 168522 w 209001"/>
                <a:gd name="connsiteY19" fmla="*/ 1262060 h 1409697"/>
                <a:gd name="connsiteX20" fmla="*/ 209001 w 209001"/>
                <a:gd name="connsiteY20" fmla="*/ 1409697 h 140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001" h="1409697">
                  <a:moveTo>
                    <a:pt x="51840" y="0"/>
                  </a:moveTo>
                  <a:cubicBezTo>
                    <a:pt x="65334" y="50006"/>
                    <a:pt x="45490" y="121444"/>
                    <a:pt x="58984" y="171450"/>
                  </a:cubicBezTo>
                  <a:cubicBezTo>
                    <a:pt x="91528" y="166688"/>
                    <a:pt x="124071" y="188118"/>
                    <a:pt x="156615" y="183356"/>
                  </a:cubicBezTo>
                  <a:cubicBezTo>
                    <a:pt x="148677" y="234156"/>
                    <a:pt x="157409" y="289718"/>
                    <a:pt x="149471" y="340518"/>
                  </a:cubicBezTo>
                  <a:cubicBezTo>
                    <a:pt x="129627" y="350837"/>
                    <a:pt x="74065" y="332581"/>
                    <a:pt x="54221" y="342900"/>
                  </a:cubicBezTo>
                  <a:cubicBezTo>
                    <a:pt x="47077" y="363537"/>
                    <a:pt x="61365" y="396081"/>
                    <a:pt x="54221" y="416718"/>
                  </a:cubicBezTo>
                  <a:cubicBezTo>
                    <a:pt x="43109" y="421480"/>
                    <a:pt x="12946" y="414337"/>
                    <a:pt x="1834" y="419099"/>
                  </a:cubicBezTo>
                  <a:cubicBezTo>
                    <a:pt x="8184" y="426243"/>
                    <a:pt x="-4516" y="450055"/>
                    <a:pt x="1834" y="457199"/>
                  </a:cubicBezTo>
                  <a:cubicBezTo>
                    <a:pt x="47078" y="470693"/>
                    <a:pt x="101846" y="450849"/>
                    <a:pt x="147090" y="464343"/>
                  </a:cubicBezTo>
                  <a:cubicBezTo>
                    <a:pt x="141534" y="520699"/>
                    <a:pt x="152646" y="577056"/>
                    <a:pt x="147090" y="633412"/>
                  </a:cubicBezTo>
                  <a:cubicBezTo>
                    <a:pt x="156615" y="638968"/>
                    <a:pt x="178046" y="630237"/>
                    <a:pt x="187571" y="635793"/>
                  </a:cubicBezTo>
                  <a:cubicBezTo>
                    <a:pt x="181221" y="650080"/>
                    <a:pt x="186777" y="678656"/>
                    <a:pt x="180427" y="692943"/>
                  </a:cubicBezTo>
                  <a:cubicBezTo>
                    <a:pt x="187571" y="742155"/>
                    <a:pt x="175665" y="798512"/>
                    <a:pt x="182809" y="847724"/>
                  </a:cubicBezTo>
                  <a:cubicBezTo>
                    <a:pt x="178840" y="866774"/>
                    <a:pt x="158203" y="873918"/>
                    <a:pt x="154234" y="892968"/>
                  </a:cubicBezTo>
                  <a:cubicBezTo>
                    <a:pt x="155821" y="910430"/>
                    <a:pt x="135978" y="918368"/>
                    <a:pt x="137565" y="935830"/>
                  </a:cubicBezTo>
                  <a:cubicBezTo>
                    <a:pt x="132009" y="956468"/>
                    <a:pt x="140740" y="991392"/>
                    <a:pt x="135184" y="1012030"/>
                  </a:cubicBezTo>
                  <a:cubicBezTo>
                    <a:pt x="125659" y="1023143"/>
                    <a:pt x="135185" y="1048542"/>
                    <a:pt x="125660" y="1059655"/>
                  </a:cubicBezTo>
                  <a:cubicBezTo>
                    <a:pt x="131216" y="1073942"/>
                    <a:pt x="105816" y="1095374"/>
                    <a:pt x="111372" y="1109661"/>
                  </a:cubicBezTo>
                  <a:cubicBezTo>
                    <a:pt x="112166" y="1124742"/>
                    <a:pt x="134391" y="1144585"/>
                    <a:pt x="135185" y="1159666"/>
                  </a:cubicBezTo>
                  <a:cubicBezTo>
                    <a:pt x="148679" y="1176335"/>
                    <a:pt x="155028" y="1245391"/>
                    <a:pt x="168522" y="1262060"/>
                  </a:cubicBezTo>
                  <a:lnTo>
                    <a:pt x="209001" y="140969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7" name="テキスト ボックス 46"/>
            <p:cNvSpPr txBox="1"/>
            <p:nvPr/>
          </p:nvSpPr>
          <p:spPr>
            <a:xfrm>
              <a:off x="4486958" y="3501086"/>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明治</a:t>
              </a:r>
            </a:p>
          </p:txBody>
        </p:sp>
        <p:sp>
          <p:nvSpPr>
            <p:cNvPr id="10" name="フリーフォーム 9"/>
            <p:cNvSpPr/>
            <p:nvPr/>
          </p:nvSpPr>
          <p:spPr>
            <a:xfrm>
              <a:off x="5807871" y="4012408"/>
              <a:ext cx="935739" cy="1409698"/>
            </a:xfrm>
            <a:custGeom>
              <a:avLst/>
              <a:gdLst>
                <a:gd name="connsiteX0" fmla="*/ 0 w 464344"/>
                <a:gd name="connsiteY0" fmla="*/ 0 h 233362"/>
                <a:gd name="connsiteX1" fmla="*/ 464344 w 464344"/>
                <a:gd name="connsiteY1" fmla="*/ 233362 h 233362"/>
                <a:gd name="connsiteX0" fmla="*/ 0 w 464344"/>
                <a:gd name="connsiteY0" fmla="*/ 0 h 233362"/>
                <a:gd name="connsiteX1" fmla="*/ 16669 w 464344"/>
                <a:gd name="connsiteY1" fmla="*/ 38100 h 233362"/>
                <a:gd name="connsiteX2" fmla="*/ 464344 w 464344"/>
                <a:gd name="connsiteY2" fmla="*/ 233362 h 233362"/>
                <a:gd name="connsiteX0" fmla="*/ 0 w 502444"/>
                <a:gd name="connsiteY0" fmla="*/ 0 h 71437"/>
                <a:gd name="connsiteX1" fmla="*/ 16669 w 502444"/>
                <a:gd name="connsiteY1" fmla="*/ 38100 h 71437"/>
                <a:gd name="connsiteX2" fmla="*/ 502444 w 502444"/>
                <a:gd name="connsiteY2" fmla="*/ 71437 h 71437"/>
                <a:gd name="connsiteX0" fmla="*/ 0 w 502444"/>
                <a:gd name="connsiteY0" fmla="*/ 0 h 73820"/>
                <a:gd name="connsiteX1" fmla="*/ 16669 w 502444"/>
                <a:gd name="connsiteY1" fmla="*/ 38100 h 73820"/>
                <a:gd name="connsiteX2" fmla="*/ 73819 w 502444"/>
                <a:gd name="connsiteY2" fmla="*/ 73820 h 73820"/>
                <a:gd name="connsiteX3" fmla="*/ 502444 w 502444"/>
                <a:gd name="connsiteY3" fmla="*/ 71437 h 73820"/>
                <a:gd name="connsiteX0" fmla="*/ 0 w 485776"/>
                <a:gd name="connsiteY0" fmla="*/ 0 h 73820"/>
                <a:gd name="connsiteX1" fmla="*/ 16669 w 485776"/>
                <a:gd name="connsiteY1" fmla="*/ 38100 h 73820"/>
                <a:gd name="connsiteX2" fmla="*/ 73819 w 485776"/>
                <a:gd name="connsiteY2" fmla="*/ 73820 h 73820"/>
                <a:gd name="connsiteX3" fmla="*/ 485776 w 485776"/>
                <a:gd name="connsiteY3" fmla="*/ 2381 h 73820"/>
                <a:gd name="connsiteX0" fmla="*/ 0 w 485776"/>
                <a:gd name="connsiteY0" fmla="*/ 0 h 86781"/>
                <a:gd name="connsiteX1" fmla="*/ 16669 w 485776"/>
                <a:gd name="connsiteY1" fmla="*/ 38100 h 86781"/>
                <a:gd name="connsiteX2" fmla="*/ 73819 w 485776"/>
                <a:gd name="connsiteY2" fmla="*/ 73820 h 86781"/>
                <a:gd name="connsiteX3" fmla="*/ 173831 w 485776"/>
                <a:gd name="connsiteY3" fmla="*/ 85725 h 86781"/>
                <a:gd name="connsiteX4" fmla="*/ 485776 w 485776"/>
                <a:gd name="connsiteY4" fmla="*/ 2381 h 86781"/>
                <a:gd name="connsiteX0" fmla="*/ 0 w 442914"/>
                <a:gd name="connsiteY0" fmla="*/ 57150 h 143931"/>
                <a:gd name="connsiteX1" fmla="*/ 16669 w 442914"/>
                <a:gd name="connsiteY1" fmla="*/ 95250 h 143931"/>
                <a:gd name="connsiteX2" fmla="*/ 73819 w 442914"/>
                <a:gd name="connsiteY2" fmla="*/ 130970 h 143931"/>
                <a:gd name="connsiteX3" fmla="*/ 173831 w 442914"/>
                <a:gd name="connsiteY3" fmla="*/ 142875 h 143931"/>
                <a:gd name="connsiteX4" fmla="*/ 442914 w 442914"/>
                <a:gd name="connsiteY4" fmla="*/ 0 h 143931"/>
                <a:gd name="connsiteX0" fmla="*/ 0 w 442914"/>
                <a:gd name="connsiteY0" fmla="*/ 57150 h 143931"/>
                <a:gd name="connsiteX1" fmla="*/ 16669 w 442914"/>
                <a:gd name="connsiteY1" fmla="*/ 95250 h 143931"/>
                <a:gd name="connsiteX2" fmla="*/ 73819 w 442914"/>
                <a:gd name="connsiteY2" fmla="*/ 130970 h 143931"/>
                <a:gd name="connsiteX3" fmla="*/ 173831 w 442914"/>
                <a:gd name="connsiteY3" fmla="*/ 142875 h 143931"/>
                <a:gd name="connsiteX4" fmla="*/ 264319 w 442914"/>
                <a:gd name="connsiteY4" fmla="*/ 130969 h 143931"/>
                <a:gd name="connsiteX5" fmla="*/ 442914 w 442914"/>
                <a:gd name="connsiteY5" fmla="*/ 0 h 143931"/>
                <a:gd name="connsiteX0" fmla="*/ 0 w 573883"/>
                <a:gd name="connsiteY0" fmla="*/ 145256 h 232037"/>
                <a:gd name="connsiteX1" fmla="*/ 16669 w 573883"/>
                <a:gd name="connsiteY1" fmla="*/ 183356 h 232037"/>
                <a:gd name="connsiteX2" fmla="*/ 73819 w 573883"/>
                <a:gd name="connsiteY2" fmla="*/ 219076 h 232037"/>
                <a:gd name="connsiteX3" fmla="*/ 173831 w 573883"/>
                <a:gd name="connsiteY3" fmla="*/ 230981 h 232037"/>
                <a:gd name="connsiteX4" fmla="*/ 264319 w 573883"/>
                <a:gd name="connsiteY4" fmla="*/ 219075 h 232037"/>
                <a:gd name="connsiteX5" fmla="*/ 573883 w 573883"/>
                <a:gd name="connsiteY5" fmla="*/ 0 h 232037"/>
                <a:gd name="connsiteX0" fmla="*/ 0 w 573883"/>
                <a:gd name="connsiteY0" fmla="*/ 145256 h 232037"/>
                <a:gd name="connsiteX1" fmla="*/ 16669 w 573883"/>
                <a:gd name="connsiteY1" fmla="*/ 183356 h 232037"/>
                <a:gd name="connsiteX2" fmla="*/ 73819 w 573883"/>
                <a:gd name="connsiteY2" fmla="*/ 219076 h 232037"/>
                <a:gd name="connsiteX3" fmla="*/ 173831 w 573883"/>
                <a:gd name="connsiteY3" fmla="*/ 230981 h 232037"/>
                <a:gd name="connsiteX4" fmla="*/ 264319 w 573883"/>
                <a:gd name="connsiteY4" fmla="*/ 219075 h 232037"/>
                <a:gd name="connsiteX5" fmla="*/ 366712 w 573883"/>
                <a:gd name="connsiteY5" fmla="*/ 178593 h 232037"/>
                <a:gd name="connsiteX6" fmla="*/ 573883 w 573883"/>
                <a:gd name="connsiteY6" fmla="*/ 0 h 232037"/>
                <a:gd name="connsiteX0" fmla="*/ 0 w 750095"/>
                <a:gd name="connsiteY0" fmla="*/ 190500 h 277281"/>
                <a:gd name="connsiteX1" fmla="*/ 16669 w 750095"/>
                <a:gd name="connsiteY1" fmla="*/ 228600 h 277281"/>
                <a:gd name="connsiteX2" fmla="*/ 73819 w 750095"/>
                <a:gd name="connsiteY2" fmla="*/ 264320 h 277281"/>
                <a:gd name="connsiteX3" fmla="*/ 173831 w 750095"/>
                <a:gd name="connsiteY3" fmla="*/ 276225 h 277281"/>
                <a:gd name="connsiteX4" fmla="*/ 264319 w 750095"/>
                <a:gd name="connsiteY4" fmla="*/ 264319 h 277281"/>
                <a:gd name="connsiteX5" fmla="*/ 366712 w 750095"/>
                <a:gd name="connsiteY5" fmla="*/ 223837 h 277281"/>
                <a:gd name="connsiteX6" fmla="*/ 750095 w 750095"/>
                <a:gd name="connsiteY6" fmla="*/ 0 h 277281"/>
                <a:gd name="connsiteX0" fmla="*/ 0 w 750095"/>
                <a:gd name="connsiteY0" fmla="*/ 190500 h 277281"/>
                <a:gd name="connsiteX1" fmla="*/ 16669 w 750095"/>
                <a:gd name="connsiteY1" fmla="*/ 228600 h 277281"/>
                <a:gd name="connsiteX2" fmla="*/ 73819 w 750095"/>
                <a:gd name="connsiteY2" fmla="*/ 264320 h 277281"/>
                <a:gd name="connsiteX3" fmla="*/ 173831 w 750095"/>
                <a:gd name="connsiteY3" fmla="*/ 276225 h 277281"/>
                <a:gd name="connsiteX4" fmla="*/ 264319 w 750095"/>
                <a:gd name="connsiteY4" fmla="*/ 264319 h 277281"/>
                <a:gd name="connsiteX5" fmla="*/ 366712 w 750095"/>
                <a:gd name="connsiteY5" fmla="*/ 223837 h 277281"/>
                <a:gd name="connsiteX6" fmla="*/ 440531 w 750095"/>
                <a:gd name="connsiteY6" fmla="*/ 138112 h 277281"/>
                <a:gd name="connsiteX7" fmla="*/ 750095 w 750095"/>
                <a:gd name="connsiteY7" fmla="*/ 0 h 277281"/>
                <a:gd name="connsiteX0" fmla="*/ 0 w 547689"/>
                <a:gd name="connsiteY0" fmla="*/ 52388 h 150020"/>
                <a:gd name="connsiteX1" fmla="*/ 16669 w 547689"/>
                <a:gd name="connsiteY1" fmla="*/ 90488 h 150020"/>
                <a:gd name="connsiteX2" fmla="*/ 73819 w 547689"/>
                <a:gd name="connsiteY2" fmla="*/ 126208 h 150020"/>
                <a:gd name="connsiteX3" fmla="*/ 173831 w 547689"/>
                <a:gd name="connsiteY3" fmla="*/ 138113 h 150020"/>
                <a:gd name="connsiteX4" fmla="*/ 264319 w 547689"/>
                <a:gd name="connsiteY4" fmla="*/ 126207 h 150020"/>
                <a:gd name="connsiteX5" fmla="*/ 366712 w 547689"/>
                <a:gd name="connsiteY5" fmla="*/ 85725 h 150020"/>
                <a:gd name="connsiteX6" fmla="*/ 440531 w 547689"/>
                <a:gd name="connsiteY6" fmla="*/ 0 h 150020"/>
                <a:gd name="connsiteX7" fmla="*/ 547689 w 547689"/>
                <a:gd name="connsiteY7" fmla="*/ 150020 h 150020"/>
                <a:gd name="connsiteX0" fmla="*/ 0 w 547689"/>
                <a:gd name="connsiteY0" fmla="*/ 52388 h 150020"/>
                <a:gd name="connsiteX1" fmla="*/ 16669 w 547689"/>
                <a:gd name="connsiteY1" fmla="*/ 90488 h 150020"/>
                <a:gd name="connsiteX2" fmla="*/ 73819 w 547689"/>
                <a:gd name="connsiteY2" fmla="*/ 126208 h 150020"/>
                <a:gd name="connsiteX3" fmla="*/ 173831 w 547689"/>
                <a:gd name="connsiteY3" fmla="*/ 138113 h 150020"/>
                <a:gd name="connsiteX4" fmla="*/ 264319 w 547689"/>
                <a:gd name="connsiteY4" fmla="*/ 126207 h 150020"/>
                <a:gd name="connsiteX5" fmla="*/ 366712 w 547689"/>
                <a:gd name="connsiteY5" fmla="*/ 85725 h 150020"/>
                <a:gd name="connsiteX6" fmla="*/ 440531 w 547689"/>
                <a:gd name="connsiteY6" fmla="*/ 0 h 150020"/>
                <a:gd name="connsiteX7" fmla="*/ 497681 w 547689"/>
                <a:gd name="connsiteY7" fmla="*/ 23812 h 150020"/>
                <a:gd name="connsiteX8" fmla="*/ 547689 w 547689"/>
                <a:gd name="connsiteY8" fmla="*/ 150020 h 150020"/>
                <a:gd name="connsiteX0" fmla="*/ 0 w 585789"/>
                <a:gd name="connsiteY0" fmla="*/ 52388 h 290513"/>
                <a:gd name="connsiteX1" fmla="*/ 16669 w 585789"/>
                <a:gd name="connsiteY1" fmla="*/ 90488 h 290513"/>
                <a:gd name="connsiteX2" fmla="*/ 73819 w 585789"/>
                <a:gd name="connsiteY2" fmla="*/ 126208 h 290513"/>
                <a:gd name="connsiteX3" fmla="*/ 173831 w 585789"/>
                <a:gd name="connsiteY3" fmla="*/ 138113 h 290513"/>
                <a:gd name="connsiteX4" fmla="*/ 264319 w 585789"/>
                <a:gd name="connsiteY4" fmla="*/ 126207 h 290513"/>
                <a:gd name="connsiteX5" fmla="*/ 366712 w 585789"/>
                <a:gd name="connsiteY5" fmla="*/ 85725 h 290513"/>
                <a:gd name="connsiteX6" fmla="*/ 440531 w 585789"/>
                <a:gd name="connsiteY6" fmla="*/ 0 h 290513"/>
                <a:gd name="connsiteX7" fmla="*/ 497681 w 585789"/>
                <a:gd name="connsiteY7" fmla="*/ 23812 h 290513"/>
                <a:gd name="connsiteX8" fmla="*/ 585789 w 585789"/>
                <a:gd name="connsiteY8" fmla="*/ 290513 h 290513"/>
                <a:gd name="connsiteX0" fmla="*/ 0 w 585789"/>
                <a:gd name="connsiteY0" fmla="*/ 52388 h 290513"/>
                <a:gd name="connsiteX1" fmla="*/ 16669 w 585789"/>
                <a:gd name="connsiteY1" fmla="*/ 90488 h 290513"/>
                <a:gd name="connsiteX2" fmla="*/ 73819 w 585789"/>
                <a:gd name="connsiteY2" fmla="*/ 126208 h 290513"/>
                <a:gd name="connsiteX3" fmla="*/ 173831 w 585789"/>
                <a:gd name="connsiteY3" fmla="*/ 138113 h 290513"/>
                <a:gd name="connsiteX4" fmla="*/ 264319 w 585789"/>
                <a:gd name="connsiteY4" fmla="*/ 126207 h 290513"/>
                <a:gd name="connsiteX5" fmla="*/ 366712 w 585789"/>
                <a:gd name="connsiteY5" fmla="*/ 85725 h 290513"/>
                <a:gd name="connsiteX6" fmla="*/ 440531 w 585789"/>
                <a:gd name="connsiteY6" fmla="*/ 0 h 290513"/>
                <a:gd name="connsiteX7" fmla="*/ 497681 w 585789"/>
                <a:gd name="connsiteY7" fmla="*/ 23812 h 290513"/>
                <a:gd name="connsiteX8" fmla="*/ 483394 w 585789"/>
                <a:gd name="connsiteY8" fmla="*/ 59531 h 290513"/>
                <a:gd name="connsiteX9" fmla="*/ 585789 w 585789"/>
                <a:gd name="connsiteY9" fmla="*/ 290513 h 290513"/>
                <a:gd name="connsiteX0" fmla="*/ 0 w 759620"/>
                <a:gd name="connsiteY0" fmla="*/ 52388 h 266701"/>
                <a:gd name="connsiteX1" fmla="*/ 16669 w 759620"/>
                <a:gd name="connsiteY1" fmla="*/ 90488 h 266701"/>
                <a:gd name="connsiteX2" fmla="*/ 73819 w 759620"/>
                <a:gd name="connsiteY2" fmla="*/ 126208 h 266701"/>
                <a:gd name="connsiteX3" fmla="*/ 173831 w 759620"/>
                <a:gd name="connsiteY3" fmla="*/ 138113 h 266701"/>
                <a:gd name="connsiteX4" fmla="*/ 264319 w 759620"/>
                <a:gd name="connsiteY4" fmla="*/ 126207 h 266701"/>
                <a:gd name="connsiteX5" fmla="*/ 366712 w 759620"/>
                <a:gd name="connsiteY5" fmla="*/ 85725 h 266701"/>
                <a:gd name="connsiteX6" fmla="*/ 440531 w 759620"/>
                <a:gd name="connsiteY6" fmla="*/ 0 h 266701"/>
                <a:gd name="connsiteX7" fmla="*/ 497681 w 759620"/>
                <a:gd name="connsiteY7" fmla="*/ 23812 h 266701"/>
                <a:gd name="connsiteX8" fmla="*/ 483394 w 759620"/>
                <a:gd name="connsiteY8" fmla="*/ 59531 h 266701"/>
                <a:gd name="connsiteX9" fmla="*/ 759620 w 759620"/>
                <a:gd name="connsiteY9" fmla="*/ 266701 h 266701"/>
                <a:gd name="connsiteX0" fmla="*/ 0 w 759620"/>
                <a:gd name="connsiteY0" fmla="*/ 52388 h 266701"/>
                <a:gd name="connsiteX1" fmla="*/ 16669 w 759620"/>
                <a:gd name="connsiteY1" fmla="*/ 90488 h 266701"/>
                <a:gd name="connsiteX2" fmla="*/ 73819 w 759620"/>
                <a:gd name="connsiteY2" fmla="*/ 126208 h 266701"/>
                <a:gd name="connsiteX3" fmla="*/ 173831 w 759620"/>
                <a:gd name="connsiteY3" fmla="*/ 138113 h 266701"/>
                <a:gd name="connsiteX4" fmla="*/ 264319 w 759620"/>
                <a:gd name="connsiteY4" fmla="*/ 126207 h 266701"/>
                <a:gd name="connsiteX5" fmla="*/ 366712 w 759620"/>
                <a:gd name="connsiteY5" fmla="*/ 85725 h 266701"/>
                <a:gd name="connsiteX6" fmla="*/ 440531 w 759620"/>
                <a:gd name="connsiteY6" fmla="*/ 0 h 266701"/>
                <a:gd name="connsiteX7" fmla="*/ 497681 w 759620"/>
                <a:gd name="connsiteY7" fmla="*/ 23812 h 266701"/>
                <a:gd name="connsiteX8" fmla="*/ 483394 w 759620"/>
                <a:gd name="connsiteY8" fmla="*/ 59531 h 266701"/>
                <a:gd name="connsiteX9" fmla="*/ 650080 w 759620"/>
                <a:gd name="connsiteY9" fmla="*/ 140493 h 266701"/>
                <a:gd name="connsiteX10" fmla="*/ 759620 w 759620"/>
                <a:gd name="connsiteY10" fmla="*/ 266701 h 266701"/>
                <a:gd name="connsiteX0" fmla="*/ 0 w 650080"/>
                <a:gd name="connsiteY0" fmla="*/ 52388 h 442913"/>
                <a:gd name="connsiteX1" fmla="*/ 16669 w 650080"/>
                <a:gd name="connsiteY1" fmla="*/ 90488 h 442913"/>
                <a:gd name="connsiteX2" fmla="*/ 73819 w 650080"/>
                <a:gd name="connsiteY2" fmla="*/ 126208 h 442913"/>
                <a:gd name="connsiteX3" fmla="*/ 173831 w 650080"/>
                <a:gd name="connsiteY3" fmla="*/ 138113 h 442913"/>
                <a:gd name="connsiteX4" fmla="*/ 264319 w 650080"/>
                <a:gd name="connsiteY4" fmla="*/ 126207 h 442913"/>
                <a:gd name="connsiteX5" fmla="*/ 366712 w 650080"/>
                <a:gd name="connsiteY5" fmla="*/ 85725 h 442913"/>
                <a:gd name="connsiteX6" fmla="*/ 440531 w 650080"/>
                <a:gd name="connsiteY6" fmla="*/ 0 h 442913"/>
                <a:gd name="connsiteX7" fmla="*/ 497681 w 650080"/>
                <a:gd name="connsiteY7" fmla="*/ 23812 h 442913"/>
                <a:gd name="connsiteX8" fmla="*/ 483394 w 650080"/>
                <a:gd name="connsiteY8" fmla="*/ 59531 h 442913"/>
                <a:gd name="connsiteX9" fmla="*/ 650080 w 650080"/>
                <a:gd name="connsiteY9" fmla="*/ 140493 h 442913"/>
                <a:gd name="connsiteX10" fmla="*/ 609601 w 650080"/>
                <a:gd name="connsiteY10" fmla="*/ 442913 h 442913"/>
                <a:gd name="connsiteX0" fmla="*/ 0 w 651454"/>
                <a:gd name="connsiteY0" fmla="*/ 52388 h 442913"/>
                <a:gd name="connsiteX1" fmla="*/ 16669 w 651454"/>
                <a:gd name="connsiteY1" fmla="*/ 90488 h 442913"/>
                <a:gd name="connsiteX2" fmla="*/ 73819 w 651454"/>
                <a:gd name="connsiteY2" fmla="*/ 126208 h 442913"/>
                <a:gd name="connsiteX3" fmla="*/ 173831 w 651454"/>
                <a:gd name="connsiteY3" fmla="*/ 138113 h 442913"/>
                <a:gd name="connsiteX4" fmla="*/ 264319 w 651454"/>
                <a:gd name="connsiteY4" fmla="*/ 126207 h 442913"/>
                <a:gd name="connsiteX5" fmla="*/ 366712 w 651454"/>
                <a:gd name="connsiteY5" fmla="*/ 85725 h 442913"/>
                <a:gd name="connsiteX6" fmla="*/ 440531 w 651454"/>
                <a:gd name="connsiteY6" fmla="*/ 0 h 442913"/>
                <a:gd name="connsiteX7" fmla="*/ 497681 w 651454"/>
                <a:gd name="connsiteY7" fmla="*/ 23812 h 442913"/>
                <a:gd name="connsiteX8" fmla="*/ 483394 w 651454"/>
                <a:gd name="connsiteY8" fmla="*/ 59531 h 442913"/>
                <a:gd name="connsiteX9" fmla="*/ 650080 w 651454"/>
                <a:gd name="connsiteY9" fmla="*/ 140493 h 442913"/>
                <a:gd name="connsiteX10" fmla="*/ 650080 w 651454"/>
                <a:gd name="connsiteY10" fmla="*/ 278606 h 442913"/>
                <a:gd name="connsiteX11" fmla="*/ 609601 w 651454"/>
                <a:gd name="connsiteY11" fmla="*/ 442913 h 442913"/>
                <a:gd name="connsiteX0" fmla="*/ 0 w 651454"/>
                <a:gd name="connsiteY0" fmla="*/ 52388 h 371475"/>
                <a:gd name="connsiteX1" fmla="*/ 16669 w 651454"/>
                <a:gd name="connsiteY1" fmla="*/ 90488 h 371475"/>
                <a:gd name="connsiteX2" fmla="*/ 73819 w 651454"/>
                <a:gd name="connsiteY2" fmla="*/ 126208 h 371475"/>
                <a:gd name="connsiteX3" fmla="*/ 173831 w 651454"/>
                <a:gd name="connsiteY3" fmla="*/ 138113 h 371475"/>
                <a:gd name="connsiteX4" fmla="*/ 264319 w 651454"/>
                <a:gd name="connsiteY4" fmla="*/ 126207 h 371475"/>
                <a:gd name="connsiteX5" fmla="*/ 366712 w 651454"/>
                <a:gd name="connsiteY5" fmla="*/ 85725 h 371475"/>
                <a:gd name="connsiteX6" fmla="*/ 440531 w 651454"/>
                <a:gd name="connsiteY6" fmla="*/ 0 h 371475"/>
                <a:gd name="connsiteX7" fmla="*/ 497681 w 651454"/>
                <a:gd name="connsiteY7" fmla="*/ 23812 h 371475"/>
                <a:gd name="connsiteX8" fmla="*/ 483394 w 651454"/>
                <a:gd name="connsiteY8" fmla="*/ 59531 h 371475"/>
                <a:gd name="connsiteX9" fmla="*/ 650080 w 651454"/>
                <a:gd name="connsiteY9" fmla="*/ 140493 h 371475"/>
                <a:gd name="connsiteX10" fmla="*/ 650080 w 651454"/>
                <a:gd name="connsiteY10" fmla="*/ 278606 h 371475"/>
                <a:gd name="connsiteX11" fmla="*/ 466726 w 651454"/>
                <a:gd name="connsiteY11" fmla="*/ 371475 h 371475"/>
                <a:gd name="connsiteX0" fmla="*/ 0 w 651454"/>
                <a:gd name="connsiteY0" fmla="*/ 52388 h 371475"/>
                <a:gd name="connsiteX1" fmla="*/ 16669 w 651454"/>
                <a:gd name="connsiteY1" fmla="*/ 90488 h 371475"/>
                <a:gd name="connsiteX2" fmla="*/ 73819 w 651454"/>
                <a:gd name="connsiteY2" fmla="*/ 126208 h 371475"/>
                <a:gd name="connsiteX3" fmla="*/ 173831 w 651454"/>
                <a:gd name="connsiteY3" fmla="*/ 138113 h 371475"/>
                <a:gd name="connsiteX4" fmla="*/ 264319 w 651454"/>
                <a:gd name="connsiteY4" fmla="*/ 126207 h 371475"/>
                <a:gd name="connsiteX5" fmla="*/ 366712 w 651454"/>
                <a:gd name="connsiteY5" fmla="*/ 85725 h 371475"/>
                <a:gd name="connsiteX6" fmla="*/ 440531 w 651454"/>
                <a:gd name="connsiteY6" fmla="*/ 0 h 371475"/>
                <a:gd name="connsiteX7" fmla="*/ 497681 w 651454"/>
                <a:gd name="connsiteY7" fmla="*/ 23812 h 371475"/>
                <a:gd name="connsiteX8" fmla="*/ 483394 w 651454"/>
                <a:gd name="connsiteY8" fmla="*/ 59531 h 371475"/>
                <a:gd name="connsiteX9" fmla="*/ 650080 w 651454"/>
                <a:gd name="connsiteY9" fmla="*/ 140493 h 371475"/>
                <a:gd name="connsiteX10" fmla="*/ 650080 w 651454"/>
                <a:gd name="connsiteY10" fmla="*/ 278606 h 371475"/>
                <a:gd name="connsiteX11" fmla="*/ 547686 w 651454"/>
                <a:gd name="connsiteY11" fmla="*/ 285749 h 371475"/>
                <a:gd name="connsiteX12" fmla="*/ 466726 w 651454"/>
                <a:gd name="connsiteY12" fmla="*/ 371475 h 371475"/>
                <a:gd name="connsiteX0" fmla="*/ 0 w 651454"/>
                <a:gd name="connsiteY0" fmla="*/ 52388 h 578643"/>
                <a:gd name="connsiteX1" fmla="*/ 16669 w 651454"/>
                <a:gd name="connsiteY1" fmla="*/ 90488 h 578643"/>
                <a:gd name="connsiteX2" fmla="*/ 73819 w 651454"/>
                <a:gd name="connsiteY2" fmla="*/ 126208 h 578643"/>
                <a:gd name="connsiteX3" fmla="*/ 173831 w 651454"/>
                <a:gd name="connsiteY3" fmla="*/ 138113 h 578643"/>
                <a:gd name="connsiteX4" fmla="*/ 264319 w 651454"/>
                <a:gd name="connsiteY4" fmla="*/ 126207 h 578643"/>
                <a:gd name="connsiteX5" fmla="*/ 366712 w 651454"/>
                <a:gd name="connsiteY5" fmla="*/ 85725 h 578643"/>
                <a:gd name="connsiteX6" fmla="*/ 440531 w 651454"/>
                <a:gd name="connsiteY6" fmla="*/ 0 h 578643"/>
                <a:gd name="connsiteX7" fmla="*/ 497681 w 651454"/>
                <a:gd name="connsiteY7" fmla="*/ 23812 h 578643"/>
                <a:gd name="connsiteX8" fmla="*/ 483394 w 651454"/>
                <a:gd name="connsiteY8" fmla="*/ 59531 h 578643"/>
                <a:gd name="connsiteX9" fmla="*/ 650080 w 651454"/>
                <a:gd name="connsiteY9" fmla="*/ 140493 h 578643"/>
                <a:gd name="connsiteX10" fmla="*/ 650080 w 651454"/>
                <a:gd name="connsiteY10" fmla="*/ 278606 h 578643"/>
                <a:gd name="connsiteX11" fmla="*/ 547686 w 651454"/>
                <a:gd name="connsiteY11" fmla="*/ 285749 h 578643"/>
                <a:gd name="connsiteX12" fmla="*/ 607219 w 651454"/>
                <a:gd name="connsiteY12" fmla="*/ 578643 h 578643"/>
                <a:gd name="connsiteX0" fmla="*/ 0 w 651454"/>
                <a:gd name="connsiteY0" fmla="*/ 52388 h 576262"/>
                <a:gd name="connsiteX1" fmla="*/ 16669 w 651454"/>
                <a:gd name="connsiteY1" fmla="*/ 90488 h 576262"/>
                <a:gd name="connsiteX2" fmla="*/ 73819 w 651454"/>
                <a:gd name="connsiteY2" fmla="*/ 126208 h 576262"/>
                <a:gd name="connsiteX3" fmla="*/ 173831 w 651454"/>
                <a:gd name="connsiteY3" fmla="*/ 138113 h 576262"/>
                <a:gd name="connsiteX4" fmla="*/ 264319 w 651454"/>
                <a:gd name="connsiteY4" fmla="*/ 126207 h 576262"/>
                <a:gd name="connsiteX5" fmla="*/ 366712 w 651454"/>
                <a:gd name="connsiteY5" fmla="*/ 85725 h 576262"/>
                <a:gd name="connsiteX6" fmla="*/ 440531 w 651454"/>
                <a:gd name="connsiteY6" fmla="*/ 0 h 576262"/>
                <a:gd name="connsiteX7" fmla="*/ 497681 w 651454"/>
                <a:gd name="connsiteY7" fmla="*/ 23812 h 576262"/>
                <a:gd name="connsiteX8" fmla="*/ 483394 w 651454"/>
                <a:gd name="connsiteY8" fmla="*/ 59531 h 576262"/>
                <a:gd name="connsiteX9" fmla="*/ 650080 w 651454"/>
                <a:gd name="connsiteY9" fmla="*/ 140493 h 576262"/>
                <a:gd name="connsiteX10" fmla="*/ 650080 w 651454"/>
                <a:gd name="connsiteY10" fmla="*/ 278606 h 576262"/>
                <a:gd name="connsiteX11" fmla="*/ 547686 w 651454"/>
                <a:gd name="connsiteY11" fmla="*/ 285749 h 576262"/>
                <a:gd name="connsiteX12" fmla="*/ 607219 w 651454"/>
                <a:gd name="connsiteY12" fmla="*/ 576262 h 576262"/>
                <a:gd name="connsiteX0" fmla="*/ 0 w 651454"/>
                <a:gd name="connsiteY0" fmla="*/ 52388 h 576262"/>
                <a:gd name="connsiteX1" fmla="*/ 16669 w 651454"/>
                <a:gd name="connsiteY1" fmla="*/ 90488 h 576262"/>
                <a:gd name="connsiteX2" fmla="*/ 73819 w 651454"/>
                <a:gd name="connsiteY2" fmla="*/ 126208 h 576262"/>
                <a:gd name="connsiteX3" fmla="*/ 173831 w 651454"/>
                <a:gd name="connsiteY3" fmla="*/ 138113 h 576262"/>
                <a:gd name="connsiteX4" fmla="*/ 264319 w 651454"/>
                <a:gd name="connsiteY4" fmla="*/ 126207 h 576262"/>
                <a:gd name="connsiteX5" fmla="*/ 366712 w 651454"/>
                <a:gd name="connsiteY5" fmla="*/ 85725 h 576262"/>
                <a:gd name="connsiteX6" fmla="*/ 440531 w 651454"/>
                <a:gd name="connsiteY6" fmla="*/ 0 h 576262"/>
                <a:gd name="connsiteX7" fmla="*/ 497681 w 651454"/>
                <a:gd name="connsiteY7" fmla="*/ 23812 h 576262"/>
                <a:gd name="connsiteX8" fmla="*/ 483394 w 651454"/>
                <a:gd name="connsiteY8" fmla="*/ 59531 h 576262"/>
                <a:gd name="connsiteX9" fmla="*/ 650080 w 651454"/>
                <a:gd name="connsiteY9" fmla="*/ 140493 h 576262"/>
                <a:gd name="connsiteX10" fmla="*/ 650080 w 651454"/>
                <a:gd name="connsiteY10" fmla="*/ 278606 h 576262"/>
                <a:gd name="connsiteX11" fmla="*/ 547686 w 651454"/>
                <a:gd name="connsiteY11" fmla="*/ 285749 h 576262"/>
                <a:gd name="connsiteX12" fmla="*/ 540543 w 651454"/>
                <a:gd name="connsiteY12" fmla="*/ 400049 h 576262"/>
                <a:gd name="connsiteX13" fmla="*/ 607219 w 651454"/>
                <a:gd name="connsiteY13" fmla="*/ 576262 h 576262"/>
                <a:gd name="connsiteX0" fmla="*/ 0 w 651454"/>
                <a:gd name="connsiteY0" fmla="*/ 52388 h 597693"/>
                <a:gd name="connsiteX1" fmla="*/ 16669 w 651454"/>
                <a:gd name="connsiteY1" fmla="*/ 90488 h 597693"/>
                <a:gd name="connsiteX2" fmla="*/ 73819 w 651454"/>
                <a:gd name="connsiteY2" fmla="*/ 126208 h 597693"/>
                <a:gd name="connsiteX3" fmla="*/ 173831 w 651454"/>
                <a:gd name="connsiteY3" fmla="*/ 138113 h 597693"/>
                <a:gd name="connsiteX4" fmla="*/ 264319 w 651454"/>
                <a:gd name="connsiteY4" fmla="*/ 126207 h 597693"/>
                <a:gd name="connsiteX5" fmla="*/ 366712 w 651454"/>
                <a:gd name="connsiteY5" fmla="*/ 85725 h 597693"/>
                <a:gd name="connsiteX6" fmla="*/ 440531 w 651454"/>
                <a:gd name="connsiteY6" fmla="*/ 0 h 597693"/>
                <a:gd name="connsiteX7" fmla="*/ 497681 w 651454"/>
                <a:gd name="connsiteY7" fmla="*/ 23812 h 597693"/>
                <a:gd name="connsiteX8" fmla="*/ 483394 w 651454"/>
                <a:gd name="connsiteY8" fmla="*/ 59531 h 597693"/>
                <a:gd name="connsiteX9" fmla="*/ 650080 w 651454"/>
                <a:gd name="connsiteY9" fmla="*/ 140493 h 597693"/>
                <a:gd name="connsiteX10" fmla="*/ 650080 w 651454"/>
                <a:gd name="connsiteY10" fmla="*/ 278606 h 597693"/>
                <a:gd name="connsiteX11" fmla="*/ 547686 w 651454"/>
                <a:gd name="connsiteY11" fmla="*/ 285749 h 597693"/>
                <a:gd name="connsiteX12" fmla="*/ 540543 w 651454"/>
                <a:gd name="connsiteY12" fmla="*/ 400049 h 597693"/>
                <a:gd name="connsiteX13" fmla="*/ 423862 w 651454"/>
                <a:gd name="connsiteY13" fmla="*/ 597693 h 597693"/>
                <a:gd name="connsiteX0" fmla="*/ 0 w 651454"/>
                <a:gd name="connsiteY0" fmla="*/ 52388 h 597693"/>
                <a:gd name="connsiteX1" fmla="*/ 16669 w 651454"/>
                <a:gd name="connsiteY1" fmla="*/ 90488 h 597693"/>
                <a:gd name="connsiteX2" fmla="*/ 73819 w 651454"/>
                <a:gd name="connsiteY2" fmla="*/ 126208 h 597693"/>
                <a:gd name="connsiteX3" fmla="*/ 173831 w 651454"/>
                <a:gd name="connsiteY3" fmla="*/ 138113 h 597693"/>
                <a:gd name="connsiteX4" fmla="*/ 264319 w 651454"/>
                <a:gd name="connsiteY4" fmla="*/ 126207 h 597693"/>
                <a:gd name="connsiteX5" fmla="*/ 366712 w 651454"/>
                <a:gd name="connsiteY5" fmla="*/ 85725 h 597693"/>
                <a:gd name="connsiteX6" fmla="*/ 440531 w 651454"/>
                <a:gd name="connsiteY6" fmla="*/ 0 h 597693"/>
                <a:gd name="connsiteX7" fmla="*/ 497681 w 651454"/>
                <a:gd name="connsiteY7" fmla="*/ 23812 h 597693"/>
                <a:gd name="connsiteX8" fmla="*/ 483394 w 651454"/>
                <a:gd name="connsiteY8" fmla="*/ 59531 h 597693"/>
                <a:gd name="connsiteX9" fmla="*/ 650080 w 651454"/>
                <a:gd name="connsiteY9" fmla="*/ 140493 h 597693"/>
                <a:gd name="connsiteX10" fmla="*/ 650080 w 651454"/>
                <a:gd name="connsiteY10" fmla="*/ 278606 h 597693"/>
                <a:gd name="connsiteX11" fmla="*/ 547686 w 651454"/>
                <a:gd name="connsiteY11" fmla="*/ 285749 h 597693"/>
                <a:gd name="connsiteX12" fmla="*/ 540543 w 651454"/>
                <a:gd name="connsiteY12" fmla="*/ 400049 h 597693"/>
                <a:gd name="connsiteX13" fmla="*/ 547686 w 651454"/>
                <a:gd name="connsiteY13" fmla="*/ 461962 h 597693"/>
                <a:gd name="connsiteX14" fmla="*/ 423862 w 651454"/>
                <a:gd name="connsiteY14" fmla="*/ 597693 h 597693"/>
                <a:gd name="connsiteX0" fmla="*/ 0 w 651454"/>
                <a:gd name="connsiteY0" fmla="*/ 52388 h 554830"/>
                <a:gd name="connsiteX1" fmla="*/ 16669 w 651454"/>
                <a:gd name="connsiteY1" fmla="*/ 90488 h 554830"/>
                <a:gd name="connsiteX2" fmla="*/ 73819 w 651454"/>
                <a:gd name="connsiteY2" fmla="*/ 126208 h 554830"/>
                <a:gd name="connsiteX3" fmla="*/ 173831 w 651454"/>
                <a:gd name="connsiteY3" fmla="*/ 138113 h 554830"/>
                <a:gd name="connsiteX4" fmla="*/ 264319 w 651454"/>
                <a:gd name="connsiteY4" fmla="*/ 126207 h 554830"/>
                <a:gd name="connsiteX5" fmla="*/ 366712 w 651454"/>
                <a:gd name="connsiteY5" fmla="*/ 85725 h 554830"/>
                <a:gd name="connsiteX6" fmla="*/ 440531 w 651454"/>
                <a:gd name="connsiteY6" fmla="*/ 0 h 554830"/>
                <a:gd name="connsiteX7" fmla="*/ 497681 w 651454"/>
                <a:gd name="connsiteY7" fmla="*/ 23812 h 554830"/>
                <a:gd name="connsiteX8" fmla="*/ 483394 w 651454"/>
                <a:gd name="connsiteY8" fmla="*/ 59531 h 554830"/>
                <a:gd name="connsiteX9" fmla="*/ 650080 w 651454"/>
                <a:gd name="connsiteY9" fmla="*/ 140493 h 554830"/>
                <a:gd name="connsiteX10" fmla="*/ 650080 w 651454"/>
                <a:gd name="connsiteY10" fmla="*/ 278606 h 554830"/>
                <a:gd name="connsiteX11" fmla="*/ 547686 w 651454"/>
                <a:gd name="connsiteY11" fmla="*/ 285749 h 554830"/>
                <a:gd name="connsiteX12" fmla="*/ 540543 w 651454"/>
                <a:gd name="connsiteY12" fmla="*/ 400049 h 554830"/>
                <a:gd name="connsiteX13" fmla="*/ 547686 w 651454"/>
                <a:gd name="connsiteY13" fmla="*/ 461962 h 554830"/>
                <a:gd name="connsiteX14" fmla="*/ 404812 w 651454"/>
                <a:gd name="connsiteY14" fmla="*/ 554830 h 554830"/>
                <a:gd name="connsiteX0" fmla="*/ 0 w 651454"/>
                <a:gd name="connsiteY0" fmla="*/ 52388 h 554830"/>
                <a:gd name="connsiteX1" fmla="*/ 16669 w 651454"/>
                <a:gd name="connsiteY1" fmla="*/ 90488 h 554830"/>
                <a:gd name="connsiteX2" fmla="*/ 73819 w 651454"/>
                <a:gd name="connsiteY2" fmla="*/ 126208 h 554830"/>
                <a:gd name="connsiteX3" fmla="*/ 173831 w 651454"/>
                <a:gd name="connsiteY3" fmla="*/ 138113 h 554830"/>
                <a:gd name="connsiteX4" fmla="*/ 264319 w 651454"/>
                <a:gd name="connsiteY4" fmla="*/ 126207 h 554830"/>
                <a:gd name="connsiteX5" fmla="*/ 366712 w 651454"/>
                <a:gd name="connsiteY5" fmla="*/ 85725 h 554830"/>
                <a:gd name="connsiteX6" fmla="*/ 440531 w 651454"/>
                <a:gd name="connsiteY6" fmla="*/ 0 h 554830"/>
                <a:gd name="connsiteX7" fmla="*/ 497681 w 651454"/>
                <a:gd name="connsiteY7" fmla="*/ 23812 h 554830"/>
                <a:gd name="connsiteX8" fmla="*/ 483394 w 651454"/>
                <a:gd name="connsiteY8" fmla="*/ 59531 h 554830"/>
                <a:gd name="connsiteX9" fmla="*/ 650080 w 651454"/>
                <a:gd name="connsiteY9" fmla="*/ 140493 h 554830"/>
                <a:gd name="connsiteX10" fmla="*/ 650080 w 651454"/>
                <a:gd name="connsiteY10" fmla="*/ 278606 h 554830"/>
                <a:gd name="connsiteX11" fmla="*/ 547686 w 651454"/>
                <a:gd name="connsiteY11" fmla="*/ 285749 h 554830"/>
                <a:gd name="connsiteX12" fmla="*/ 540543 w 651454"/>
                <a:gd name="connsiteY12" fmla="*/ 400049 h 554830"/>
                <a:gd name="connsiteX13" fmla="*/ 547686 w 651454"/>
                <a:gd name="connsiteY13" fmla="*/ 461962 h 554830"/>
                <a:gd name="connsiteX14" fmla="*/ 514349 w 651454"/>
                <a:gd name="connsiteY14" fmla="*/ 519112 h 554830"/>
                <a:gd name="connsiteX15" fmla="*/ 404812 w 651454"/>
                <a:gd name="connsiteY15" fmla="*/ 554830 h 554830"/>
                <a:gd name="connsiteX0" fmla="*/ 0 w 651454"/>
                <a:gd name="connsiteY0" fmla="*/ 52388 h 738186"/>
                <a:gd name="connsiteX1" fmla="*/ 16669 w 651454"/>
                <a:gd name="connsiteY1" fmla="*/ 90488 h 738186"/>
                <a:gd name="connsiteX2" fmla="*/ 73819 w 651454"/>
                <a:gd name="connsiteY2" fmla="*/ 126208 h 738186"/>
                <a:gd name="connsiteX3" fmla="*/ 173831 w 651454"/>
                <a:gd name="connsiteY3" fmla="*/ 138113 h 738186"/>
                <a:gd name="connsiteX4" fmla="*/ 264319 w 651454"/>
                <a:gd name="connsiteY4" fmla="*/ 126207 h 738186"/>
                <a:gd name="connsiteX5" fmla="*/ 366712 w 651454"/>
                <a:gd name="connsiteY5" fmla="*/ 85725 h 738186"/>
                <a:gd name="connsiteX6" fmla="*/ 440531 w 651454"/>
                <a:gd name="connsiteY6" fmla="*/ 0 h 738186"/>
                <a:gd name="connsiteX7" fmla="*/ 497681 w 651454"/>
                <a:gd name="connsiteY7" fmla="*/ 23812 h 738186"/>
                <a:gd name="connsiteX8" fmla="*/ 483394 w 651454"/>
                <a:gd name="connsiteY8" fmla="*/ 59531 h 738186"/>
                <a:gd name="connsiteX9" fmla="*/ 650080 w 651454"/>
                <a:gd name="connsiteY9" fmla="*/ 140493 h 738186"/>
                <a:gd name="connsiteX10" fmla="*/ 650080 w 651454"/>
                <a:gd name="connsiteY10" fmla="*/ 278606 h 738186"/>
                <a:gd name="connsiteX11" fmla="*/ 547686 w 651454"/>
                <a:gd name="connsiteY11" fmla="*/ 285749 h 738186"/>
                <a:gd name="connsiteX12" fmla="*/ 540543 w 651454"/>
                <a:gd name="connsiteY12" fmla="*/ 400049 h 738186"/>
                <a:gd name="connsiteX13" fmla="*/ 547686 w 651454"/>
                <a:gd name="connsiteY13" fmla="*/ 461962 h 738186"/>
                <a:gd name="connsiteX14" fmla="*/ 514349 w 651454"/>
                <a:gd name="connsiteY14" fmla="*/ 519112 h 738186"/>
                <a:gd name="connsiteX15" fmla="*/ 402431 w 651454"/>
                <a:gd name="connsiteY15" fmla="*/ 738186 h 738186"/>
                <a:gd name="connsiteX0" fmla="*/ 0 w 651454"/>
                <a:gd name="connsiteY0" fmla="*/ 52388 h 738186"/>
                <a:gd name="connsiteX1" fmla="*/ 16669 w 651454"/>
                <a:gd name="connsiteY1" fmla="*/ 90488 h 738186"/>
                <a:gd name="connsiteX2" fmla="*/ 73819 w 651454"/>
                <a:gd name="connsiteY2" fmla="*/ 126208 h 738186"/>
                <a:gd name="connsiteX3" fmla="*/ 173831 w 651454"/>
                <a:gd name="connsiteY3" fmla="*/ 138113 h 738186"/>
                <a:gd name="connsiteX4" fmla="*/ 264319 w 651454"/>
                <a:gd name="connsiteY4" fmla="*/ 126207 h 738186"/>
                <a:gd name="connsiteX5" fmla="*/ 366712 w 651454"/>
                <a:gd name="connsiteY5" fmla="*/ 85725 h 738186"/>
                <a:gd name="connsiteX6" fmla="*/ 440531 w 651454"/>
                <a:gd name="connsiteY6" fmla="*/ 0 h 738186"/>
                <a:gd name="connsiteX7" fmla="*/ 497681 w 651454"/>
                <a:gd name="connsiteY7" fmla="*/ 23812 h 738186"/>
                <a:gd name="connsiteX8" fmla="*/ 483394 w 651454"/>
                <a:gd name="connsiteY8" fmla="*/ 59531 h 738186"/>
                <a:gd name="connsiteX9" fmla="*/ 650080 w 651454"/>
                <a:gd name="connsiteY9" fmla="*/ 140493 h 738186"/>
                <a:gd name="connsiteX10" fmla="*/ 650080 w 651454"/>
                <a:gd name="connsiteY10" fmla="*/ 278606 h 738186"/>
                <a:gd name="connsiteX11" fmla="*/ 547686 w 651454"/>
                <a:gd name="connsiteY11" fmla="*/ 285749 h 738186"/>
                <a:gd name="connsiteX12" fmla="*/ 540543 w 651454"/>
                <a:gd name="connsiteY12" fmla="*/ 400049 h 738186"/>
                <a:gd name="connsiteX13" fmla="*/ 547686 w 651454"/>
                <a:gd name="connsiteY13" fmla="*/ 461962 h 738186"/>
                <a:gd name="connsiteX14" fmla="*/ 514349 w 651454"/>
                <a:gd name="connsiteY14" fmla="*/ 519112 h 738186"/>
                <a:gd name="connsiteX15" fmla="*/ 492918 w 651454"/>
                <a:gd name="connsiteY15" fmla="*/ 519112 h 738186"/>
                <a:gd name="connsiteX16" fmla="*/ 402431 w 651454"/>
                <a:gd name="connsiteY16" fmla="*/ 738186 h 738186"/>
                <a:gd name="connsiteX0" fmla="*/ 0 w 651454"/>
                <a:gd name="connsiteY0" fmla="*/ 52388 h 761998"/>
                <a:gd name="connsiteX1" fmla="*/ 16669 w 651454"/>
                <a:gd name="connsiteY1" fmla="*/ 90488 h 761998"/>
                <a:gd name="connsiteX2" fmla="*/ 73819 w 651454"/>
                <a:gd name="connsiteY2" fmla="*/ 126208 h 761998"/>
                <a:gd name="connsiteX3" fmla="*/ 173831 w 651454"/>
                <a:gd name="connsiteY3" fmla="*/ 138113 h 761998"/>
                <a:gd name="connsiteX4" fmla="*/ 264319 w 651454"/>
                <a:gd name="connsiteY4" fmla="*/ 126207 h 761998"/>
                <a:gd name="connsiteX5" fmla="*/ 366712 w 651454"/>
                <a:gd name="connsiteY5" fmla="*/ 85725 h 761998"/>
                <a:gd name="connsiteX6" fmla="*/ 440531 w 651454"/>
                <a:gd name="connsiteY6" fmla="*/ 0 h 761998"/>
                <a:gd name="connsiteX7" fmla="*/ 497681 w 651454"/>
                <a:gd name="connsiteY7" fmla="*/ 23812 h 761998"/>
                <a:gd name="connsiteX8" fmla="*/ 483394 w 651454"/>
                <a:gd name="connsiteY8" fmla="*/ 59531 h 761998"/>
                <a:gd name="connsiteX9" fmla="*/ 650080 w 651454"/>
                <a:gd name="connsiteY9" fmla="*/ 140493 h 761998"/>
                <a:gd name="connsiteX10" fmla="*/ 650080 w 651454"/>
                <a:gd name="connsiteY10" fmla="*/ 278606 h 761998"/>
                <a:gd name="connsiteX11" fmla="*/ 547686 w 651454"/>
                <a:gd name="connsiteY11" fmla="*/ 285749 h 761998"/>
                <a:gd name="connsiteX12" fmla="*/ 540543 w 651454"/>
                <a:gd name="connsiteY12" fmla="*/ 400049 h 761998"/>
                <a:gd name="connsiteX13" fmla="*/ 547686 w 651454"/>
                <a:gd name="connsiteY13" fmla="*/ 461962 h 761998"/>
                <a:gd name="connsiteX14" fmla="*/ 514349 w 651454"/>
                <a:gd name="connsiteY14" fmla="*/ 519112 h 761998"/>
                <a:gd name="connsiteX15" fmla="*/ 492918 w 651454"/>
                <a:gd name="connsiteY15" fmla="*/ 519112 h 761998"/>
                <a:gd name="connsiteX16" fmla="*/ 523875 w 651454"/>
                <a:gd name="connsiteY16" fmla="*/ 761998 h 761998"/>
                <a:gd name="connsiteX0" fmla="*/ 0 w 651454"/>
                <a:gd name="connsiteY0" fmla="*/ 52388 h 754854"/>
                <a:gd name="connsiteX1" fmla="*/ 16669 w 651454"/>
                <a:gd name="connsiteY1" fmla="*/ 90488 h 754854"/>
                <a:gd name="connsiteX2" fmla="*/ 73819 w 651454"/>
                <a:gd name="connsiteY2" fmla="*/ 126208 h 754854"/>
                <a:gd name="connsiteX3" fmla="*/ 173831 w 651454"/>
                <a:gd name="connsiteY3" fmla="*/ 138113 h 754854"/>
                <a:gd name="connsiteX4" fmla="*/ 264319 w 651454"/>
                <a:gd name="connsiteY4" fmla="*/ 126207 h 754854"/>
                <a:gd name="connsiteX5" fmla="*/ 366712 w 651454"/>
                <a:gd name="connsiteY5" fmla="*/ 85725 h 754854"/>
                <a:gd name="connsiteX6" fmla="*/ 440531 w 651454"/>
                <a:gd name="connsiteY6" fmla="*/ 0 h 754854"/>
                <a:gd name="connsiteX7" fmla="*/ 497681 w 651454"/>
                <a:gd name="connsiteY7" fmla="*/ 23812 h 754854"/>
                <a:gd name="connsiteX8" fmla="*/ 483394 w 651454"/>
                <a:gd name="connsiteY8" fmla="*/ 59531 h 754854"/>
                <a:gd name="connsiteX9" fmla="*/ 650080 w 651454"/>
                <a:gd name="connsiteY9" fmla="*/ 140493 h 754854"/>
                <a:gd name="connsiteX10" fmla="*/ 650080 w 651454"/>
                <a:gd name="connsiteY10" fmla="*/ 278606 h 754854"/>
                <a:gd name="connsiteX11" fmla="*/ 547686 w 651454"/>
                <a:gd name="connsiteY11" fmla="*/ 285749 h 754854"/>
                <a:gd name="connsiteX12" fmla="*/ 540543 w 651454"/>
                <a:gd name="connsiteY12" fmla="*/ 400049 h 754854"/>
                <a:gd name="connsiteX13" fmla="*/ 547686 w 651454"/>
                <a:gd name="connsiteY13" fmla="*/ 461962 h 754854"/>
                <a:gd name="connsiteX14" fmla="*/ 514349 w 651454"/>
                <a:gd name="connsiteY14" fmla="*/ 519112 h 754854"/>
                <a:gd name="connsiteX15" fmla="*/ 492918 w 651454"/>
                <a:gd name="connsiteY15" fmla="*/ 519112 h 754854"/>
                <a:gd name="connsiteX16" fmla="*/ 466725 w 651454"/>
                <a:gd name="connsiteY16" fmla="*/ 754854 h 754854"/>
                <a:gd name="connsiteX0" fmla="*/ 0 w 651454"/>
                <a:gd name="connsiteY0" fmla="*/ 52388 h 754854"/>
                <a:gd name="connsiteX1" fmla="*/ 16669 w 651454"/>
                <a:gd name="connsiteY1" fmla="*/ 90488 h 754854"/>
                <a:gd name="connsiteX2" fmla="*/ 73819 w 651454"/>
                <a:gd name="connsiteY2" fmla="*/ 126208 h 754854"/>
                <a:gd name="connsiteX3" fmla="*/ 173831 w 651454"/>
                <a:gd name="connsiteY3" fmla="*/ 138113 h 754854"/>
                <a:gd name="connsiteX4" fmla="*/ 264319 w 651454"/>
                <a:gd name="connsiteY4" fmla="*/ 126207 h 754854"/>
                <a:gd name="connsiteX5" fmla="*/ 366712 w 651454"/>
                <a:gd name="connsiteY5" fmla="*/ 85725 h 754854"/>
                <a:gd name="connsiteX6" fmla="*/ 440531 w 651454"/>
                <a:gd name="connsiteY6" fmla="*/ 0 h 754854"/>
                <a:gd name="connsiteX7" fmla="*/ 497681 w 651454"/>
                <a:gd name="connsiteY7" fmla="*/ 23812 h 754854"/>
                <a:gd name="connsiteX8" fmla="*/ 483394 w 651454"/>
                <a:gd name="connsiteY8" fmla="*/ 59531 h 754854"/>
                <a:gd name="connsiteX9" fmla="*/ 650080 w 651454"/>
                <a:gd name="connsiteY9" fmla="*/ 140493 h 754854"/>
                <a:gd name="connsiteX10" fmla="*/ 650080 w 651454"/>
                <a:gd name="connsiteY10" fmla="*/ 278606 h 754854"/>
                <a:gd name="connsiteX11" fmla="*/ 547686 w 651454"/>
                <a:gd name="connsiteY11" fmla="*/ 285749 h 754854"/>
                <a:gd name="connsiteX12" fmla="*/ 540543 w 651454"/>
                <a:gd name="connsiteY12" fmla="*/ 400049 h 754854"/>
                <a:gd name="connsiteX13" fmla="*/ 547686 w 651454"/>
                <a:gd name="connsiteY13" fmla="*/ 461962 h 754854"/>
                <a:gd name="connsiteX14" fmla="*/ 514349 w 651454"/>
                <a:gd name="connsiteY14" fmla="*/ 519112 h 754854"/>
                <a:gd name="connsiteX15" fmla="*/ 492918 w 651454"/>
                <a:gd name="connsiteY15" fmla="*/ 519112 h 754854"/>
                <a:gd name="connsiteX16" fmla="*/ 457199 w 651454"/>
                <a:gd name="connsiteY16" fmla="*/ 616743 h 754854"/>
                <a:gd name="connsiteX17" fmla="*/ 466725 w 651454"/>
                <a:gd name="connsiteY17" fmla="*/ 754854 h 754854"/>
                <a:gd name="connsiteX0" fmla="*/ 0 w 651454"/>
                <a:gd name="connsiteY0" fmla="*/ 52388 h 1109660"/>
                <a:gd name="connsiteX1" fmla="*/ 16669 w 651454"/>
                <a:gd name="connsiteY1" fmla="*/ 90488 h 1109660"/>
                <a:gd name="connsiteX2" fmla="*/ 73819 w 651454"/>
                <a:gd name="connsiteY2" fmla="*/ 126208 h 1109660"/>
                <a:gd name="connsiteX3" fmla="*/ 173831 w 651454"/>
                <a:gd name="connsiteY3" fmla="*/ 138113 h 1109660"/>
                <a:gd name="connsiteX4" fmla="*/ 264319 w 651454"/>
                <a:gd name="connsiteY4" fmla="*/ 126207 h 1109660"/>
                <a:gd name="connsiteX5" fmla="*/ 366712 w 651454"/>
                <a:gd name="connsiteY5" fmla="*/ 85725 h 1109660"/>
                <a:gd name="connsiteX6" fmla="*/ 440531 w 651454"/>
                <a:gd name="connsiteY6" fmla="*/ 0 h 1109660"/>
                <a:gd name="connsiteX7" fmla="*/ 497681 w 651454"/>
                <a:gd name="connsiteY7" fmla="*/ 23812 h 1109660"/>
                <a:gd name="connsiteX8" fmla="*/ 483394 w 651454"/>
                <a:gd name="connsiteY8" fmla="*/ 59531 h 1109660"/>
                <a:gd name="connsiteX9" fmla="*/ 650080 w 651454"/>
                <a:gd name="connsiteY9" fmla="*/ 140493 h 1109660"/>
                <a:gd name="connsiteX10" fmla="*/ 650080 w 651454"/>
                <a:gd name="connsiteY10" fmla="*/ 278606 h 1109660"/>
                <a:gd name="connsiteX11" fmla="*/ 547686 w 651454"/>
                <a:gd name="connsiteY11" fmla="*/ 285749 h 1109660"/>
                <a:gd name="connsiteX12" fmla="*/ 540543 w 651454"/>
                <a:gd name="connsiteY12" fmla="*/ 400049 h 1109660"/>
                <a:gd name="connsiteX13" fmla="*/ 547686 w 651454"/>
                <a:gd name="connsiteY13" fmla="*/ 461962 h 1109660"/>
                <a:gd name="connsiteX14" fmla="*/ 514349 w 651454"/>
                <a:gd name="connsiteY14" fmla="*/ 519112 h 1109660"/>
                <a:gd name="connsiteX15" fmla="*/ 492918 w 651454"/>
                <a:gd name="connsiteY15" fmla="*/ 519112 h 1109660"/>
                <a:gd name="connsiteX16" fmla="*/ 457199 w 651454"/>
                <a:gd name="connsiteY16" fmla="*/ 616743 h 1109660"/>
                <a:gd name="connsiteX17" fmla="*/ 423863 w 651454"/>
                <a:gd name="connsiteY17" fmla="*/ 1109660 h 1109660"/>
                <a:gd name="connsiteX0" fmla="*/ 0 w 651454"/>
                <a:gd name="connsiteY0" fmla="*/ 52388 h 1109660"/>
                <a:gd name="connsiteX1" fmla="*/ 16669 w 651454"/>
                <a:gd name="connsiteY1" fmla="*/ 90488 h 1109660"/>
                <a:gd name="connsiteX2" fmla="*/ 73819 w 651454"/>
                <a:gd name="connsiteY2" fmla="*/ 126208 h 1109660"/>
                <a:gd name="connsiteX3" fmla="*/ 173831 w 651454"/>
                <a:gd name="connsiteY3" fmla="*/ 138113 h 1109660"/>
                <a:gd name="connsiteX4" fmla="*/ 264319 w 651454"/>
                <a:gd name="connsiteY4" fmla="*/ 126207 h 1109660"/>
                <a:gd name="connsiteX5" fmla="*/ 366712 w 651454"/>
                <a:gd name="connsiteY5" fmla="*/ 85725 h 1109660"/>
                <a:gd name="connsiteX6" fmla="*/ 440531 w 651454"/>
                <a:gd name="connsiteY6" fmla="*/ 0 h 1109660"/>
                <a:gd name="connsiteX7" fmla="*/ 497681 w 651454"/>
                <a:gd name="connsiteY7" fmla="*/ 23812 h 1109660"/>
                <a:gd name="connsiteX8" fmla="*/ 483394 w 651454"/>
                <a:gd name="connsiteY8" fmla="*/ 59531 h 1109660"/>
                <a:gd name="connsiteX9" fmla="*/ 650080 w 651454"/>
                <a:gd name="connsiteY9" fmla="*/ 140493 h 1109660"/>
                <a:gd name="connsiteX10" fmla="*/ 650080 w 651454"/>
                <a:gd name="connsiteY10" fmla="*/ 278606 h 1109660"/>
                <a:gd name="connsiteX11" fmla="*/ 547686 w 651454"/>
                <a:gd name="connsiteY11" fmla="*/ 285749 h 1109660"/>
                <a:gd name="connsiteX12" fmla="*/ 540543 w 651454"/>
                <a:gd name="connsiteY12" fmla="*/ 400049 h 1109660"/>
                <a:gd name="connsiteX13" fmla="*/ 547686 w 651454"/>
                <a:gd name="connsiteY13" fmla="*/ 461962 h 1109660"/>
                <a:gd name="connsiteX14" fmla="*/ 514349 w 651454"/>
                <a:gd name="connsiteY14" fmla="*/ 519112 h 1109660"/>
                <a:gd name="connsiteX15" fmla="*/ 492918 w 651454"/>
                <a:gd name="connsiteY15" fmla="*/ 519112 h 1109660"/>
                <a:gd name="connsiteX16" fmla="*/ 457199 w 651454"/>
                <a:gd name="connsiteY16" fmla="*/ 616743 h 1109660"/>
                <a:gd name="connsiteX17" fmla="*/ 409574 w 651454"/>
                <a:gd name="connsiteY17" fmla="*/ 761999 h 1109660"/>
                <a:gd name="connsiteX18" fmla="*/ 423863 w 651454"/>
                <a:gd name="connsiteY18" fmla="*/ 1109660 h 1109660"/>
                <a:gd name="connsiteX0" fmla="*/ 0 w 651454"/>
                <a:gd name="connsiteY0" fmla="*/ 52388 h 1112041"/>
                <a:gd name="connsiteX1" fmla="*/ 16669 w 651454"/>
                <a:gd name="connsiteY1" fmla="*/ 90488 h 1112041"/>
                <a:gd name="connsiteX2" fmla="*/ 73819 w 651454"/>
                <a:gd name="connsiteY2" fmla="*/ 126208 h 1112041"/>
                <a:gd name="connsiteX3" fmla="*/ 173831 w 651454"/>
                <a:gd name="connsiteY3" fmla="*/ 138113 h 1112041"/>
                <a:gd name="connsiteX4" fmla="*/ 264319 w 651454"/>
                <a:gd name="connsiteY4" fmla="*/ 126207 h 1112041"/>
                <a:gd name="connsiteX5" fmla="*/ 366712 w 651454"/>
                <a:gd name="connsiteY5" fmla="*/ 85725 h 1112041"/>
                <a:gd name="connsiteX6" fmla="*/ 440531 w 651454"/>
                <a:gd name="connsiteY6" fmla="*/ 0 h 1112041"/>
                <a:gd name="connsiteX7" fmla="*/ 497681 w 651454"/>
                <a:gd name="connsiteY7" fmla="*/ 23812 h 1112041"/>
                <a:gd name="connsiteX8" fmla="*/ 483394 w 651454"/>
                <a:gd name="connsiteY8" fmla="*/ 59531 h 1112041"/>
                <a:gd name="connsiteX9" fmla="*/ 650080 w 651454"/>
                <a:gd name="connsiteY9" fmla="*/ 140493 h 1112041"/>
                <a:gd name="connsiteX10" fmla="*/ 650080 w 651454"/>
                <a:gd name="connsiteY10" fmla="*/ 278606 h 1112041"/>
                <a:gd name="connsiteX11" fmla="*/ 547686 w 651454"/>
                <a:gd name="connsiteY11" fmla="*/ 285749 h 1112041"/>
                <a:gd name="connsiteX12" fmla="*/ 540543 w 651454"/>
                <a:gd name="connsiteY12" fmla="*/ 400049 h 1112041"/>
                <a:gd name="connsiteX13" fmla="*/ 547686 w 651454"/>
                <a:gd name="connsiteY13" fmla="*/ 461962 h 1112041"/>
                <a:gd name="connsiteX14" fmla="*/ 514349 w 651454"/>
                <a:gd name="connsiteY14" fmla="*/ 519112 h 1112041"/>
                <a:gd name="connsiteX15" fmla="*/ 492918 w 651454"/>
                <a:gd name="connsiteY15" fmla="*/ 519112 h 1112041"/>
                <a:gd name="connsiteX16" fmla="*/ 457199 w 651454"/>
                <a:gd name="connsiteY16" fmla="*/ 616743 h 1112041"/>
                <a:gd name="connsiteX17" fmla="*/ 409574 w 651454"/>
                <a:gd name="connsiteY17" fmla="*/ 761999 h 1112041"/>
                <a:gd name="connsiteX18" fmla="*/ 535782 w 651454"/>
                <a:gd name="connsiteY18" fmla="*/ 1112041 h 1112041"/>
                <a:gd name="connsiteX0" fmla="*/ 0 w 651454"/>
                <a:gd name="connsiteY0" fmla="*/ 52388 h 1123947"/>
                <a:gd name="connsiteX1" fmla="*/ 16669 w 651454"/>
                <a:gd name="connsiteY1" fmla="*/ 90488 h 1123947"/>
                <a:gd name="connsiteX2" fmla="*/ 73819 w 651454"/>
                <a:gd name="connsiteY2" fmla="*/ 126208 h 1123947"/>
                <a:gd name="connsiteX3" fmla="*/ 173831 w 651454"/>
                <a:gd name="connsiteY3" fmla="*/ 138113 h 1123947"/>
                <a:gd name="connsiteX4" fmla="*/ 264319 w 651454"/>
                <a:gd name="connsiteY4" fmla="*/ 126207 h 1123947"/>
                <a:gd name="connsiteX5" fmla="*/ 366712 w 651454"/>
                <a:gd name="connsiteY5" fmla="*/ 85725 h 1123947"/>
                <a:gd name="connsiteX6" fmla="*/ 440531 w 651454"/>
                <a:gd name="connsiteY6" fmla="*/ 0 h 1123947"/>
                <a:gd name="connsiteX7" fmla="*/ 497681 w 651454"/>
                <a:gd name="connsiteY7" fmla="*/ 23812 h 1123947"/>
                <a:gd name="connsiteX8" fmla="*/ 483394 w 651454"/>
                <a:gd name="connsiteY8" fmla="*/ 59531 h 1123947"/>
                <a:gd name="connsiteX9" fmla="*/ 650080 w 651454"/>
                <a:gd name="connsiteY9" fmla="*/ 140493 h 1123947"/>
                <a:gd name="connsiteX10" fmla="*/ 650080 w 651454"/>
                <a:gd name="connsiteY10" fmla="*/ 278606 h 1123947"/>
                <a:gd name="connsiteX11" fmla="*/ 547686 w 651454"/>
                <a:gd name="connsiteY11" fmla="*/ 285749 h 1123947"/>
                <a:gd name="connsiteX12" fmla="*/ 540543 w 651454"/>
                <a:gd name="connsiteY12" fmla="*/ 400049 h 1123947"/>
                <a:gd name="connsiteX13" fmla="*/ 547686 w 651454"/>
                <a:gd name="connsiteY13" fmla="*/ 461962 h 1123947"/>
                <a:gd name="connsiteX14" fmla="*/ 514349 w 651454"/>
                <a:gd name="connsiteY14" fmla="*/ 519112 h 1123947"/>
                <a:gd name="connsiteX15" fmla="*/ 492918 w 651454"/>
                <a:gd name="connsiteY15" fmla="*/ 519112 h 1123947"/>
                <a:gd name="connsiteX16" fmla="*/ 457199 w 651454"/>
                <a:gd name="connsiteY16" fmla="*/ 616743 h 1123947"/>
                <a:gd name="connsiteX17" fmla="*/ 409574 w 651454"/>
                <a:gd name="connsiteY17" fmla="*/ 761999 h 1123947"/>
                <a:gd name="connsiteX18" fmla="*/ 402432 w 651454"/>
                <a:gd name="connsiteY18" fmla="*/ 1123947 h 1123947"/>
                <a:gd name="connsiteX0" fmla="*/ 0 w 651454"/>
                <a:gd name="connsiteY0" fmla="*/ 52388 h 1123947"/>
                <a:gd name="connsiteX1" fmla="*/ 16669 w 651454"/>
                <a:gd name="connsiteY1" fmla="*/ 90488 h 1123947"/>
                <a:gd name="connsiteX2" fmla="*/ 73819 w 651454"/>
                <a:gd name="connsiteY2" fmla="*/ 126208 h 1123947"/>
                <a:gd name="connsiteX3" fmla="*/ 173831 w 651454"/>
                <a:gd name="connsiteY3" fmla="*/ 138113 h 1123947"/>
                <a:gd name="connsiteX4" fmla="*/ 264319 w 651454"/>
                <a:gd name="connsiteY4" fmla="*/ 126207 h 1123947"/>
                <a:gd name="connsiteX5" fmla="*/ 366712 w 651454"/>
                <a:gd name="connsiteY5" fmla="*/ 85725 h 1123947"/>
                <a:gd name="connsiteX6" fmla="*/ 440531 w 651454"/>
                <a:gd name="connsiteY6" fmla="*/ 0 h 1123947"/>
                <a:gd name="connsiteX7" fmla="*/ 497681 w 651454"/>
                <a:gd name="connsiteY7" fmla="*/ 23812 h 1123947"/>
                <a:gd name="connsiteX8" fmla="*/ 483394 w 651454"/>
                <a:gd name="connsiteY8" fmla="*/ 59531 h 1123947"/>
                <a:gd name="connsiteX9" fmla="*/ 650080 w 651454"/>
                <a:gd name="connsiteY9" fmla="*/ 140493 h 1123947"/>
                <a:gd name="connsiteX10" fmla="*/ 650080 w 651454"/>
                <a:gd name="connsiteY10" fmla="*/ 278606 h 1123947"/>
                <a:gd name="connsiteX11" fmla="*/ 547686 w 651454"/>
                <a:gd name="connsiteY11" fmla="*/ 285749 h 1123947"/>
                <a:gd name="connsiteX12" fmla="*/ 540543 w 651454"/>
                <a:gd name="connsiteY12" fmla="*/ 400049 h 1123947"/>
                <a:gd name="connsiteX13" fmla="*/ 547686 w 651454"/>
                <a:gd name="connsiteY13" fmla="*/ 461962 h 1123947"/>
                <a:gd name="connsiteX14" fmla="*/ 514349 w 651454"/>
                <a:gd name="connsiteY14" fmla="*/ 519112 h 1123947"/>
                <a:gd name="connsiteX15" fmla="*/ 492918 w 651454"/>
                <a:gd name="connsiteY15" fmla="*/ 519112 h 1123947"/>
                <a:gd name="connsiteX16" fmla="*/ 457199 w 651454"/>
                <a:gd name="connsiteY16" fmla="*/ 616743 h 1123947"/>
                <a:gd name="connsiteX17" fmla="*/ 409574 w 651454"/>
                <a:gd name="connsiteY17" fmla="*/ 761999 h 1123947"/>
                <a:gd name="connsiteX18" fmla="*/ 369094 w 651454"/>
                <a:gd name="connsiteY18" fmla="*/ 1123947 h 1123947"/>
                <a:gd name="connsiteX0" fmla="*/ 0 w 651454"/>
                <a:gd name="connsiteY0" fmla="*/ 52388 h 1123947"/>
                <a:gd name="connsiteX1" fmla="*/ 16669 w 651454"/>
                <a:gd name="connsiteY1" fmla="*/ 90488 h 1123947"/>
                <a:gd name="connsiteX2" fmla="*/ 73819 w 651454"/>
                <a:gd name="connsiteY2" fmla="*/ 126208 h 1123947"/>
                <a:gd name="connsiteX3" fmla="*/ 173831 w 651454"/>
                <a:gd name="connsiteY3" fmla="*/ 138113 h 1123947"/>
                <a:gd name="connsiteX4" fmla="*/ 264319 w 651454"/>
                <a:gd name="connsiteY4" fmla="*/ 126207 h 1123947"/>
                <a:gd name="connsiteX5" fmla="*/ 366712 w 651454"/>
                <a:gd name="connsiteY5" fmla="*/ 85725 h 1123947"/>
                <a:gd name="connsiteX6" fmla="*/ 440531 w 651454"/>
                <a:gd name="connsiteY6" fmla="*/ 0 h 1123947"/>
                <a:gd name="connsiteX7" fmla="*/ 497681 w 651454"/>
                <a:gd name="connsiteY7" fmla="*/ 23812 h 1123947"/>
                <a:gd name="connsiteX8" fmla="*/ 483394 w 651454"/>
                <a:gd name="connsiteY8" fmla="*/ 59531 h 1123947"/>
                <a:gd name="connsiteX9" fmla="*/ 650080 w 651454"/>
                <a:gd name="connsiteY9" fmla="*/ 140493 h 1123947"/>
                <a:gd name="connsiteX10" fmla="*/ 650080 w 651454"/>
                <a:gd name="connsiteY10" fmla="*/ 278606 h 1123947"/>
                <a:gd name="connsiteX11" fmla="*/ 547686 w 651454"/>
                <a:gd name="connsiteY11" fmla="*/ 285749 h 1123947"/>
                <a:gd name="connsiteX12" fmla="*/ 540543 w 651454"/>
                <a:gd name="connsiteY12" fmla="*/ 400049 h 1123947"/>
                <a:gd name="connsiteX13" fmla="*/ 547686 w 651454"/>
                <a:gd name="connsiteY13" fmla="*/ 461962 h 1123947"/>
                <a:gd name="connsiteX14" fmla="*/ 514349 w 651454"/>
                <a:gd name="connsiteY14" fmla="*/ 519112 h 1123947"/>
                <a:gd name="connsiteX15" fmla="*/ 492918 w 651454"/>
                <a:gd name="connsiteY15" fmla="*/ 519112 h 1123947"/>
                <a:gd name="connsiteX16" fmla="*/ 457199 w 651454"/>
                <a:gd name="connsiteY16" fmla="*/ 616743 h 1123947"/>
                <a:gd name="connsiteX17" fmla="*/ 409574 w 651454"/>
                <a:gd name="connsiteY17" fmla="*/ 761999 h 1123947"/>
                <a:gd name="connsiteX18" fmla="*/ 416718 w 651454"/>
                <a:gd name="connsiteY18" fmla="*/ 814387 h 1123947"/>
                <a:gd name="connsiteX19" fmla="*/ 369094 w 651454"/>
                <a:gd name="connsiteY19" fmla="*/ 1123947 h 1123947"/>
                <a:gd name="connsiteX0" fmla="*/ 0 w 771525"/>
                <a:gd name="connsiteY0" fmla="*/ 52388 h 862010"/>
                <a:gd name="connsiteX1" fmla="*/ 16669 w 771525"/>
                <a:gd name="connsiteY1" fmla="*/ 90488 h 862010"/>
                <a:gd name="connsiteX2" fmla="*/ 73819 w 771525"/>
                <a:gd name="connsiteY2" fmla="*/ 126208 h 862010"/>
                <a:gd name="connsiteX3" fmla="*/ 173831 w 771525"/>
                <a:gd name="connsiteY3" fmla="*/ 138113 h 862010"/>
                <a:gd name="connsiteX4" fmla="*/ 264319 w 771525"/>
                <a:gd name="connsiteY4" fmla="*/ 126207 h 862010"/>
                <a:gd name="connsiteX5" fmla="*/ 366712 w 771525"/>
                <a:gd name="connsiteY5" fmla="*/ 85725 h 862010"/>
                <a:gd name="connsiteX6" fmla="*/ 440531 w 771525"/>
                <a:gd name="connsiteY6" fmla="*/ 0 h 862010"/>
                <a:gd name="connsiteX7" fmla="*/ 497681 w 771525"/>
                <a:gd name="connsiteY7" fmla="*/ 23812 h 862010"/>
                <a:gd name="connsiteX8" fmla="*/ 483394 w 771525"/>
                <a:gd name="connsiteY8" fmla="*/ 59531 h 862010"/>
                <a:gd name="connsiteX9" fmla="*/ 650080 w 771525"/>
                <a:gd name="connsiteY9" fmla="*/ 140493 h 862010"/>
                <a:gd name="connsiteX10" fmla="*/ 650080 w 771525"/>
                <a:gd name="connsiteY10" fmla="*/ 278606 h 862010"/>
                <a:gd name="connsiteX11" fmla="*/ 547686 w 771525"/>
                <a:gd name="connsiteY11" fmla="*/ 285749 h 862010"/>
                <a:gd name="connsiteX12" fmla="*/ 540543 w 771525"/>
                <a:gd name="connsiteY12" fmla="*/ 400049 h 862010"/>
                <a:gd name="connsiteX13" fmla="*/ 547686 w 771525"/>
                <a:gd name="connsiteY13" fmla="*/ 461962 h 862010"/>
                <a:gd name="connsiteX14" fmla="*/ 514349 w 771525"/>
                <a:gd name="connsiteY14" fmla="*/ 519112 h 862010"/>
                <a:gd name="connsiteX15" fmla="*/ 492918 w 771525"/>
                <a:gd name="connsiteY15" fmla="*/ 519112 h 862010"/>
                <a:gd name="connsiteX16" fmla="*/ 457199 w 771525"/>
                <a:gd name="connsiteY16" fmla="*/ 616743 h 862010"/>
                <a:gd name="connsiteX17" fmla="*/ 409574 w 771525"/>
                <a:gd name="connsiteY17" fmla="*/ 761999 h 862010"/>
                <a:gd name="connsiteX18" fmla="*/ 416718 w 771525"/>
                <a:gd name="connsiteY18" fmla="*/ 814387 h 862010"/>
                <a:gd name="connsiteX19" fmla="*/ 771525 w 771525"/>
                <a:gd name="connsiteY19" fmla="*/ 862010 h 862010"/>
                <a:gd name="connsiteX0" fmla="*/ 0 w 771525"/>
                <a:gd name="connsiteY0" fmla="*/ 52388 h 862010"/>
                <a:gd name="connsiteX1" fmla="*/ 16669 w 771525"/>
                <a:gd name="connsiteY1" fmla="*/ 90488 h 862010"/>
                <a:gd name="connsiteX2" fmla="*/ 73819 w 771525"/>
                <a:gd name="connsiteY2" fmla="*/ 126208 h 862010"/>
                <a:gd name="connsiteX3" fmla="*/ 173831 w 771525"/>
                <a:gd name="connsiteY3" fmla="*/ 138113 h 862010"/>
                <a:gd name="connsiteX4" fmla="*/ 264319 w 771525"/>
                <a:gd name="connsiteY4" fmla="*/ 126207 h 862010"/>
                <a:gd name="connsiteX5" fmla="*/ 366712 w 771525"/>
                <a:gd name="connsiteY5" fmla="*/ 85725 h 862010"/>
                <a:gd name="connsiteX6" fmla="*/ 440531 w 771525"/>
                <a:gd name="connsiteY6" fmla="*/ 0 h 862010"/>
                <a:gd name="connsiteX7" fmla="*/ 497681 w 771525"/>
                <a:gd name="connsiteY7" fmla="*/ 23812 h 862010"/>
                <a:gd name="connsiteX8" fmla="*/ 483394 w 771525"/>
                <a:gd name="connsiteY8" fmla="*/ 59531 h 862010"/>
                <a:gd name="connsiteX9" fmla="*/ 650080 w 771525"/>
                <a:gd name="connsiteY9" fmla="*/ 140493 h 862010"/>
                <a:gd name="connsiteX10" fmla="*/ 650080 w 771525"/>
                <a:gd name="connsiteY10" fmla="*/ 278606 h 862010"/>
                <a:gd name="connsiteX11" fmla="*/ 547686 w 771525"/>
                <a:gd name="connsiteY11" fmla="*/ 285749 h 862010"/>
                <a:gd name="connsiteX12" fmla="*/ 540543 w 771525"/>
                <a:gd name="connsiteY12" fmla="*/ 400049 h 862010"/>
                <a:gd name="connsiteX13" fmla="*/ 547686 w 771525"/>
                <a:gd name="connsiteY13" fmla="*/ 461962 h 862010"/>
                <a:gd name="connsiteX14" fmla="*/ 514349 w 771525"/>
                <a:gd name="connsiteY14" fmla="*/ 519112 h 862010"/>
                <a:gd name="connsiteX15" fmla="*/ 492918 w 771525"/>
                <a:gd name="connsiteY15" fmla="*/ 519112 h 862010"/>
                <a:gd name="connsiteX16" fmla="*/ 457199 w 771525"/>
                <a:gd name="connsiteY16" fmla="*/ 616743 h 862010"/>
                <a:gd name="connsiteX17" fmla="*/ 409574 w 771525"/>
                <a:gd name="connsiteY17" fmla="*/ 761999 h 862010"/>
                <a:gd name="connsiteX18" fmla="*/ 416718 w 771525"/>
                <a:gd name="connsiteY18" fmla="*/ 814387 h 862010"/>
                <a:gd name="connsiteX19" fmla="*/ 578643 w 771525"/>
                <a:gd name="connsiteY19" fmla="*/ 807243 h 862010"/>
                <a:gd name="connsiteX20" fmla="*/ 771525 w 771525"/>
                <a:gd name="connsiteY20" fmla="*/ 862010 h 862010"/>
                <a:gd name="connsiteX0" fmla="*/ 0 w 651454"/>
                <a:gd name="connsiteY0" fmla="*/ 52388 h 1016791"/>
                <a:gd name="connsiteX1" fmla="*/ 16669 w 651454"/>
                <a:gd name="connsiteY1" fmla="*/ 90488 h 1016791"/>
                <a:gd name="connsiteX2" fmla="*/ 73819 w 651454"/>
                <a:gd name="connsiteY2" fmla="*/ 126208 h 1016791"/>
                <a:gd name="connsiteX3" fmla="*/ 173831 w 651454"/>
                <a:gd name="connsiteY3" fmla="*/ 138113 h 1016791"/>
                <a:gd name="connsiteX4" fmla="*/ 264319 w 651454"/>
                <a:gd name="connsiteY4" fmla="*/ 126207 h 1016791"/>
                <a:gd name="connsiteX5" fmla="*/ 366712 w 651454"/>
                <a:gd name="connsiteY5" fmla="*/ 85725 h 1016791"/>
                <a:gd name="connsiteX6" fmla="*/ 440531 w 651454"/>
                <a:gd name="connsiteY6" fmla="*/ 0 h 1016791"/>
                <a:gd name="connsiteX7" fmla="*/ 497681 w 651454"/>
                <a:gd name="connsiteY7" fmla="*/ 23812 h 1016791"/>
                <a:gd name="connsiteX8" fmla="*/ 483394 w 651454"/>
                <a:gd name="connsiteY8" fmla="*/ 59531 h 1016791"/>
                <a:gd name="connsiteX9" fmla="*/ 650080 w 651454"/>
                <a:gd name="connsiteY9" fmla="*/ 140493 h 1016791"/>
                <a:gd name="connsiteX10" fmla="*/ 650080 w 651454"/>
                <a:gd name="connsiteY10" fmla="*/ 278606 h 1016791"/>
                <a:gd name="connsiteX11" fmla="*/ 547686 w 651454"/>
                <a:gd name="connsiteY11" fmla="*/ 285749 h 1016791"/>
                <a:gd name="connsiteX12" fmla="*/ 540543 w 651454"/>
                <a:gd name="connsiteY12" fmla="*/ 400049 h 1016791"/>
                <a:gd name="connsiteX13" fmla="*/ 547686 w 651454"/>
                <a:gd name="connsiteY13" fmla="*/ 461962 h 1016791"/>
                <a:gd name="connsiteX14" fmla="*/ 514349 w 651454"/>
                <a:gd name="connsiteY14" fmla="*/ 519112 h 1016791"/>
                <a:gd name="connsiteX15" fmla="*/ 492918 w 651454"/>
                <a:gd name="connsiteY15" fmla="*/ 519112 h 1016791"/>
                <a:gd name="connsiteX16" fmla="*/ 457199 w 651454"/>
                <a:gd name="connsiteY16" fmla="*/ 616743 h 1016791"/>
                <a:gd name="connsiteX17" fmla="*/ 409574 w 651454"/>
                <a:gd name="connsiteY17" fmla="*/ 761999 h 1016791"/>
                <a:gd name="connsiteX18" fmla="*/ 416718 w 651454"/>
                <a:gd name="connsiteY18" fmla="*/ 814387 h 1016791"/>
                <a:gd name="connsiteX19" fmla="*/ 578643 w 651454"/>
                <a:gd name="connsiteY19" fmla="*/ 807243 h 1016791"/>
                <a:gd name="connsiteX20" fmla="*/ 464344 w 651454"/>
                <a:gd name="connsiteY20" fmla="*/ 1016791 h 1016791"/>
                <a:gd name="connsiteX0" fmla="*/ 0 w 651454"/>
                <a:gd name="connsiteY0" fmla="*/ 52388 h 1016791"/>
                <a:gd name="connsiteX1" fmla="*/ 16669 w 651454"/>
                <a:gd name="connsiteY1" fmla="*/ 90488 h 1016791"/>
                <a:gd name="connsiteX2" fmla="*/ 73819 w 651454"/>
                <a:gd name="connsiteY2" fmla="*/ 126208 h 1016791"/>
                <a:gd name="connsiteX3" fmla="*/ 173831 w 651454"/>
                <a:gd name="connsiteY3" fmla="*/ 138113 h 1016791"/>
                <a:gd name="connsiteX4" fmla="*/ 264319 w 651454"/>
                <a:gd name="connsiteY4" fmla="*/ 126207 h 1016791"/>
                <a:gd name="connsiteX5" fmla="*/ 366712 w 651454"/>
                <a:gd name="connsiteY5" fmla="*/ 85725 h 1016791"/>
                <a:gd name="connsiteX6" fmla="*/ 440531 w 651454"/>
                <a:gd name="connsiteY6" fmla="*/ 0 h 1016791"/>
                <a:gd name="connsiteX7" fmla="*/ 497681 w 651454"/>
                <a:gd name="connsiteY7" fmla="*/ 23812 h 1016791"/>
                <a:gd name="connsiteX8" fmla="*/ 483394 w 651454"/>
                <a:gd name="connsiteY8" fmla="*/ 59531 h 1016791"/>
                <a:gd name="connsiteX9" fmla="*/ 650080 w 651454"/>
                <a:gd name="connsiteY9" fmla="*/ 140493 h 1016791"/>
                <a:gd name="connsiteX10" fmla="*/ 650080 w 651454"/>
                <a:gd name="connsiteY10" fmla="*/ 278606 h 1016791"/>
                <a:gd name="connsiteX11" fmla="*/ 547686 w 651454"/>
                <a:gd name="connsiteY11" fmla="*/ 285749 h 1016791"/>
                <a:gd name="connsiteX12" fmla="*/ 540543 w 651454"/>
                <a:gd name="connsiteY12" fmla="*/ 400049 h 1016791"/>
                <a:gd name="connsiteX13" fmla="*/ 547686 w 651454"/>
                <a:gd name="connsiteY13" fmla="*/ 461962 h 1016791"/>
                <a:gd name="connsiteX14" fmla="*/ 514349 w 651454"/>
                <a:gd name="connsiteY14" fmla="*/ 519112 h 1016791"/>
                <a:gd name="connsiteX15" fmla="*/ 492918 w 651454"/>
                <a:gd name="connsiteY15" fmla="*/ 519112 h 1016791"/>
                <a:gd name="connsiteX16" fmla="*/ 457199 w 651454"/>
                <a:gd name="connsiteY16" fmla="*/ 616743 h 1016791"/>
                <a:gd name="connsiteX17" fmla="*/ 409574 w 651454"/>
                <a:gd name="connsiteY17" fmla="*/ 761999 h 1016791"/>
                <a:gd name="connsiteX18" fmla="*/ 416718 w 651454"/>
                <a:gd name="connsiteY18" fmla="*/ 814387 h 1016791"/>
                <a:gd name="connsiteX19" fmla="*/ 578643 w 651454"/>
                <a:gd name="connsiteY19" fmla="*/ 807243 h 1016791"/>
                <a:gd name="connsiteX20" fmla="*/ 581024 w 651454"/>
                <a:gd name="connsiteY20" fmla="*/ 828674 h 1016791"/>
                <a:gd name="connsiteX21" fmla="*/ 464344 w 651454"/>
                <a:gd name="connsiteY21" fmla="*/ 1016791 h 1016791"/>
                <a:gd name="connsiteX0" fmla="*/ 0 w 1019175"/>
                <a:gd name="connsiteY0" fmla="*/ 52388 h 919160"/>
                <a:gd name="connsiteX1" fmla="*/ 16669 w 1019175"/>
                <a:gd name="connsiteY1" fmla="*/ 90488 h 919160"/>
                <a:gd name="connsiteX2" fmla="*/ 73819 w 1019175"/>
                <a:gd name="connsiteY2" fmla="*/ 126208 h 919160"/>
                <a:gd name="connsiteX3" fmla="*/ 173831 w 1019175"/>
                <a:gd name="connsiteY3" fmla="*/ 138113 h 919160"/>
                <a:gd name="connsiteX4" fmla="*/ 264319 w 1019175"/>
                <a:gd name="connsiteY4" fmla="*/ 126207 h 919160"/>
                <a:gd name="connsiteX5" fmla="*/ 366712 w 1019175"/>
                <a:gd name="connsiteY5" fmla="*/ 85725 h 919160"/>
                <a:gd name="connsiteX6" fmla="*/ 440531 w 1019175"/>
                <a:gd name="connsiteY6" fmla="*/ 0 h 919160"/>
                <a:gd name="connsiteX7" fmla="*/ 497681 w 1019175"/>
                <a:gd name="connsiteY7" fmla="*/ 23812 h 919160"/>
                <a:gd name="connsiteX8" fmla="*/ 483394 w 1019175"/>
                <a:gd name="connsiteY8" fmla="*/ 59531 h 919160"/>
                <a:gd name="connsiteX9" fmla="*/ 650080 w 1019175"/>
                <a:gd name="connsiteY9" fmla="*/ 140493 h 919160"/>
                <a:gd name="connsiteX10" fmla="*/ 650080 w 1019175"/>
                <a:gd name="connsiteY10" fmla="*/ 278606 h 919160"/>
                <a:gd name="connsiteX11" fmla="*/ 547686 w 1019175"/>
                <a:gd name="connsiteY11" fmla="*/ 285749 h 919160"/>
                <a:gd name="connsiteX12" fmla="*/ 540543 w 1019175"/>
                <a:gd name="connsiteY12" fmla="*/ 400049 h 919160"/>
                <a:gd name="connsiteX13" fmla="*/ 547686 w 1019175"/>
                <a:gd name="connsiteY13" fmla="*/ 461962 h 919160"/>
                <a:gd name="connsiteX14" fmla="*/ 514349 w 1019175"/>
                <a:gd name="connsiteY14" fmla="*/ 519112 h 919160"/>
                <a:gd name="connsiteX15" fmla="*/ 492918 w 1019175"/>
                <a:gd name="connsiteY15" fmla="*/ 519112 h 919160"/>
                <a:gd name="connsiteX16" fmla="*/ 457199 w 1019175"/>
                <a:gd name="connsiteY16" fmla="*/ 616743 h 919160"/>
                <a:gd name="connsiteX17" fmla="*/ 409574 w 1019175"/>
                <a:gd name="connsiteY17" fmla="*/ 761999 h 919160"/>
                <a:gd name="connsiteX18" fmla="*/ 416718 w 1019175"/>
                <a:gd name="connsiteY18" fmla="*/ 814387 h 919160"/>
                <a:gd name="connsiteX19" fmla="*/ 578643 w 1019175"/>
                <a:gd name="connsiteY19" fmla="*/ 807243 h 919160"/>
                <a:gd name="connsiteX20" fmla="*/ 581024 w 1019175"/>
                <a:gd name="connsiteY20" fmla="*/ 828674 h 919160"/>
                <a:gd name="connsiteX21" fmla="*/ 1019175 w 1019175"/>
                <a:gd name="connsiteY21" fmla="*/ 919160 h 919160"/>
                <a:gd name="connsiteX0" fmla="*/ 0 w 1019175"/>
                <a:gd name="connsiteY0" fmla="*/ 52388 h 919160"/>
                <a:gd name="connsiteX1" fmla="*/ 16669 w 1019175"/>
                <a:gd name="connsiteY1" fmla="*/ 90488 h 919160"/>
                <a:gd name="connsiteX2" fmla="*/ 73819 w 1019175"/>
                <a:gd name="connsiteY2" fmla="*/ 126208 h 919160"/>
                <a:gd name="connsiteX3" fmla="*/ 173831 w 1019175"/>
                <a:gd name="connsiteY3" fmla="*/ 138113 h 919160"/>
                <a:gd name="connsiteX4" fmla="*/ 264319 w 1019175"/>
                <a:gd name="connsiteY4" fmla="*/ 126207 h 919160"/>
                <a:gd name="connsiteX5" fmla="*/ 366712 w 1019175"/>
                <a:gd name="connsiteY5" fmla="*/ 85725 h 919160"/>
                <a:gd name="connsiteX6" fmla="*/ 440531 w 1019175"/>
                <a:gd name="connsiteY6" fmla="*/ 0 h 919160"/>
                <a:gd name="connsiteX7" fmla="*/ 497681 w 1019175"/>
                <a:gd name="connsiteY7" fmla="*/ 23812 h 919160"/>
                <a:gd name="connsiteX8" fmla="*/ 483394 w 1019175"/>
                <a:gd name="connsiteY8" fmla="*/ 59531 h 919160"/>
                <a:gd name="connsiteX9" fmla="*/ 650080 w 1019175"/>
                <a:gd name="connsiteY9" fmla="*/ 140493 h 919160"/>
                <a:gd name="connsiteX10" fmla="*/ 650080 w 1019175"/>
                <a:gd name="connsiteY10" fmla="*/ 278606 h 919160"/>
                <a:gd name="connsiteX11" fmla="*/ 547686 w 1019175"/>
                <a:gd name="connsiteY11" fmla="*/ 285749 h 919160"/>
                <a:gd name="connsiteX12" fmla="*/ 540543 w 1019175"/>
                <a:gd name="connsiteY12" fmla="*/ 400049 h 919160"/>
                <a:gd name="connsiteX13" fmla="*/ 547686 w 1019175"/>
                <a:gd name="connsiteY13" fmla="*/ 461962 h 919160"/>
                <a:gd name="connsiteX14" fmla="*/ 514349 w 1019175"/>
                <a:gd name="connsiteY14" fmla="*/ 519112 h 919160"/>
                <a:gd name="connsiteX15" fmla="*/ 492918 w 1019175"/>
                <a:gd name="connsiteY15" fmla="*/ 519112 h 919160"/>
                <a:gd name="connsiteX16" fmla="*/ 457199 w 1019175"/>
                <a:gd name="connsiteY16" fmla="*/ 616743 h 919160"/>
                <a:gd name="connsiteX17" fmla="*/ 409574 w 1019175"/>
                <a:gd name="connsiteY17" fmla="*/ 761999 h 919160"/>
                <a:gd name="connsiteX18" fmla="*/ 416718 w 1019175"/>
                <a:gd name="connsiteY18" fmla="*/ 814387 h 919160"/>
                <a:gd name="connsiteX19" fmla="*/ 578643 w 1019175"/>
                <a:gd name="connsiteY19" fmla="*/ 807243 h 919160"/>
                <a:gd name="connsiteX20" fmla="*/ 581024 w 1019175"/>
                <a:gd name="connsiteY20" fmla="*/ 828674 h 919160"/>
                <a:gd name="connsiteX21" fmla="*/ 747711 w 1019175"/>
                <a:gd name="connsiteY21" fmla="*/ 828674 h 919160"/>
                <a:gd name="connsiteX22" fmla="*/ 1019175 w 1019175"/>
                <a:gd name="connsiteY22" fmla="*/ 919160 h 919160"/>
                <a:gd name="connsiteX0" fmla="*/ 0 w 747711"/>
                <a:gd name="connsiteY0" fmla="*/ 52388 h 1169191"/>
                <a:gd name="connsiteX1" fmla="*/ 16669 w 747711"/>
                <a:gd name="connsiteY1" fmla="*/ 90488 h 1169191"/>
                <a:gd name="connsiteX2" fmla="*/ 73819 w 747711"/>
                <a:gd name="connsiteY2" fmla="*/ 126208 h 1169191"/>
                <a:gd name="connsiteX3" fmla="*/ 173831 w 747711"/>
                <a:gd name="connsiteY3" fmla="*/ 138113 h 1169191"/>
                <a:gd name="connsiteX4" fmla="*/ 264319 w 747711"/>
                <a:gd name="connsiteY4" fmla="*/ 126207 h 1169191"/>
                <a:gd name="connsiteX5" fmla="*/ 366712 w 747711"/>
                <a:gd name="connsiteY5" fmla="*/ 85725 h 1169191"/>
                <a:gd name="connsiteX6" fmla="*/ 440531 w 747711"/>
                <a:gd name="connsiteY6" fmla="*/ 0 h 1169191"/>
                <a:gd name="connsiteX7" fmla="*/ 497681 w 747711"/>
                <a:gd name="connsiteY7" fmla="*/ 23812 h 1169191"/>
                <a:gd name="connsiteX8" fmla="*/ 483394 w 747711"/>
                <a:gd name="connsiteY8" fmla="*/ 59531 h 1169191"/>
                <a:gd name="connsiteX9" fmla="*/ 650080 w 747711"/>
                <a:gd name="connsiteY9" fmla="*/ 140493 h 1169191"/>
                <a:gd name="connsiteX10" fmla="*/ 650080 w 747711"/>
                <a:gd name="connsiteY10" fmla="*/ 278606 h 1169191"/>
                <a:gd name="connsiteX11" fmla="*/ 547686 w 747711"/>
                <a:gd name="connsiteY11" fmla="*/ 285749 h 1169191"/>
                <a:gd name="connsiteX12" fmla="*/ 540543 w 747711"/>
                <a:gd name="connsiteY12" fmla="*/ 400049 h 1169191"/>
                <a:gd name="connsiteX13" fmla="*/ 547686 w 747711"/>
                <a:gd name="connsiteY13" fmla="*/ 461962 h 1169191"/>
                <a:gd name="connsiteX14" fmla="*/ 514349 w 747711"/>
                <a:gd name="connsiteY14" fmla="*/ 519112 h 1169191"/>
                <a:gd name="connsiteX15" fmla="*/ 492918 w 747711"/>
                <a:gd name="connsiteY15" fmla="*/ 519112 h 1169191"/>
                <a:gd name="connsiteX16" fmla="*/ 457199 w 747711"/>
                <a:gd name="connsiteY16" fmla="*/ 616743 h 1169191"/>
                <a:gd name="connsiteX17" fmla="*/ 409574 w 747711"/>
                <a:gd name="connsiteY17" fmla="*/ 761999 h 1169191"/>
                <a:gd name="connsiteX18" fmla="*/ 416718 w 747711"/>
                <a:gd name="connsiteY18" fmla="*/ 814387 h 1169191"/>
                <a:gd name="connsiteX19" fmla="*/ 578643 w 747711"/>
                <a:gd name="connsiteY19" fmla="*/ 807243 h 1169191"/>
                <a:gd name="connsiteX20" fmla="*/ 581024 w 747711"/>
                <a:gd name="connsiteY20" fmla="*/ 828674 h 1169191"/>
                <a:gd name="connsiteX21" fmla="*/ 747711 w 747711"/>
                <a:gd name="connsiteY21" fmla="*/ 828674 h 1169191"/>
                <a:gd name="connsiteX22" fmla="*/ 688181 w 747711"/>
                <a:gd name="connsiteY22" fmla="*/ 1169191 h 1169191"/>
                <a:gd name="connsiteX0" fmla="*/ 0 w 747711"/>
                <a:gd name="connsiteY0" fmla="*/ 52388 h 1169191"/>
                <a:gd name="connsiteX1" fmla="*/ 16669 w 747711"/>
                <a:gd name="connsiteY1" fmla="*/ 90488 h 1169191"/>
                <a:gd name="connsiteX2" fmla="*/ 73819 w 747711"/>
                <a:gd name="connsiteY2" fmla="*/ 126208 h 1169191"/>
                <a:gd name="connsiteX3" fmla="*/ 173831 w 747711"/>
                <a:gd name="connsiteY3" fmla="*/ 138113 h 1169191"/>
                <a:gd name="connsiteX4" fmla="*/ 264319 w 747711"/>
                <a:gd name="connsiteY4" fmla="*/ 126207 h 1169191"/>
                <a:gd name="connsiteX5" fmla="*/ 366712 w 747711"/>
                <a:gd name="connsiteY5" fmla="*/ 85725 h 1169191"/>
                <a:gd name="connsiteX6" fmla="*/ 440531 w 747711"/>
                <a:gd name="connsiteY6" fmla="*/ 0 h 1169191"/>
                <a:gd name="connsiteX7" fmla="*/ 497681 w 747711"/>
                <a:gd name="connsiteY7" fmla="*/ 23812 h 1169191"/>
                <a:gd name="connsiteX8" fmla="*/ 483394 w 747711"/>
                <a:gd name="connsiteY8" fmla="*/ 59531 h 1169191"/>
                <a:gd name="connsiteX9" fmla="*/ 650080 w 747711"/>
                <a:gd name="connsiteY9" fmla="*/ 140493 h 1169191"/>
                <a:gd name="connsiteX10" fmla="*/ 650080 w 747711"/>
                <a:gd name="connsiteY10" fmla="*/ 278606 h 1169191"/>
                <a:gd name="connsiteX11" fmla="*/ 547686 w 747711"/>
                <a:gd name="connsiteY11" fmla="*/ 285749 h 1169191"/>
                <a:gd name="connsiteX12" fmla="*/ 540543 w 747711"/>
                <a:gd name="connsiteY12" fmla="*/ 400049 h 1169191"/>
                <a:gd name="connsiteX13" fmla="*/ 547686 w 747711"/>
                <a:gd name="connsiteY13" fmla="*/ 461962 h 1169191"/>
                <a:gd name="connsiteX14" fmla="*/ 514349 w 747711"/>
                <a:gd name="connsiteY14" fmla="*/ 519112 h 1169191"/>
                <a:gd name="connsiteX15" fmla="*/ 492918 w 747711"/>
                <a:gd name="connsiteY15" fmla="*/ 519112 h 1169191"/>
                <a:gd name="connsiteX16" fmla="*/ 457199 w 747711"/>
                <a:gd name="connsiteY16" fmla="*/ 616743 h 1169191"/>
                <a:gd name="connsiteX17" fmla="*/ 409574 w 747711"/>
                <a:gd name="connsiteY17" fmla="*/ 761999 h 1169191"/>
                <a:gd name="connsiteX18" fmla="*/ 416718 w 747711"/>
                <a:gd name="connsiteY18" fmla="*/ 814387 h 1169191"/>
                <a:gd name="connsiteX19" fmla="*/ 578643 w 747711"/>
                <a:gd name="connsiteY19" fmla="*/ 807243 h 1169191"/>
                <a:gd name="connsiteX20" fmla="*/ 581024 w 747711"/>
                <a:gd name="connsiteY20" fmla="*/ 828674 h 1169191"/>
                <a:gd name="connsiteX21" fmla="*/ 747711 w 747711"/>
                <a:gd name="connsiteY21" fmla="*/ 828674 h 1169191"/>
                <a:gd name="connsiteX22" fmla="*/ 742949 w 747711"/>
                <a:gd name="connsiteY22" fmla="*/ 959643 h 1169191"/>
                <a:gd name="connsiteX23" fmla="*/ 688181 w 747711"/>
                <a:gd name="connsiteY23" fmla="*/ 1169191 h 1169191"/>
                <a:gd name="connsiteX0" fmla="*/ 0 w 904874"/>
                <a:gd name="connsiteY0" fmla="*/ 52388 h 1092991"/>
                <a:gd name="connsiteX1" fmla="*/ 16669 w 904874"/>
                <a:gd name="connsiteY1" fmla="*/ 90488 h 1092991"/>
                <a:gd name="connsiteX2" fmla="*/ 73819 w 904874"/>
                <a:gd name="connsiteY2" fmla="*/ 126208 h 1092991"/>
                <a:gd name="connsiteX3" fmla="*/ 173831 w 904874"/>
                <a:gd name="connsiteY3" fmla="*/ 138113 h 1092991"/>
                <a:gd name="connsiteX4" fmla="*/ 264319 w 904874"/>
                <a:gd name="connsiteY4" fmla="*/ 126207 h 1092991"/>
                <a:gd name="connsiteX5" fmla="*/ 366712 w 904874"/>
                <a:gd name="connsiteY5" fmla="*/ 85725 h 1092991"/>
                <a:gd name="connsiteX6" fmla="*/ 440531 w 904874"/>
                <a:gd name="connsiteY6" fmla="*/ 0 h 1092991"/>
                <a:gd name="connsiteX7" fmla="*/ 497681 w 904874"/>
                <a:gd name="connsiteY7" fmla="*/ 23812 h 1092991"/>
                <a:gd name="connsiteX8" fmla="*/ 483394 w 904874"/>
                <a:gd name="connsiteY8" fmla="*/ 59531 h 1092991"/>
                <a:gd name="connsiteX9" fmla="*/ 650080 w 904874"/>
                <a:gd name="connsiteY9" fmla="*/ 140493 h 1092991"/>
                <a:gd name="connsiteX10" fmla="*/ 650080 w 904874"/>
                <a:gd name="connsiteY10" fmla="*/ 278606 h 1092991"/>
                <a:gd name="connsiteX11" fmla="*/ 547686 w 904874"/>
                <a:gd name="connsiteY11" fmla="*/ 285749 h 1092991"/>
                <a:gd name="connsiteX12" fmla="*/ 540543 w 904874"/>
                <a:gd name="connsiteY12" fmla="*/ 400049 h 1092991"/>
                <a:gd name="connsiteX13" fmla="*/ 547686 w 904874"/>
                <a:gd name="connsiteY13" fmla="*/ 461962 h 1092991"/>
                <a:gd name="connsiteX14" fmla="*/ 514349 w 904874"/>
                <a:gd name="connsiteY14" fmla="*/ 519112 h 1092991"/>
                <a:gd name="connsiteX15" fmla="*/ 492918 w 904874"/>
                <a:gd name="connsiteY15" fmla="*/ 519112 h 1092991"/>
                <a:gd name="connsiteX16" fmla="*/ 457199 w 904874"/>
                <a:gd name="connsiteY16" fmla="*/ 616743 h 1092991"/>
                <a:gd name="connsiteX17" fmla="*/ 409574 w 904874"/>
                <a:gd name="connsiteY17" fmla="*/ 761999 h 1092991"/>
                <a:gd name="connsiteX18" fmla="*/ 416718 w 904874"/>
                <a:gd name="connsiteY18" fmla="*/ 814387 h 1092991"/>
                <a:gd name="connsiteX19" fmla="*/ 578643 w 904874"/>
                <a:gd name="connsiteY19" fmla="*/ 807243 h 1092991"/>
                <a:gd name="connsiteX20" fmla="*/ 581024 w 904874"/>
                <a:gd name="connsiteY20" fmla="*/ 828674 h 1092991"/>
                <a:gd name="connsiteX21" fmla="*/ 747711 w 904874"/>
                <a:gd name="connsiteY21" fmla="*/ 828674 h 1092991"/>
                <a:gd name="connsiteX22" fmla="*/ 742949 w 904874"/>
                <a:gd name="connsiteY22" fmla="*/ 959643 h 1092991"/>
                <a:gd name="connsiteX23" fmla="*/ 904874 w 904874"/>
                <a:gd name="connsiteY23" fmla="*/ 1092991 h 1092991"/>
                <a:gd name="connsiteX0" fmla="*/ 0 w 904874"/>
                <a:gd name="connsiteY0" fmla="*/ 52388 h 1092991"/>
                <a:gd name="connsiteX1" fmla="*/ 16669 w 904874"/>
                <a:gd name="connsiteY1" fmla="*/ 90488 h 1092991"/>
                <a:gd name="connsiteX2" fmla="*/ 73819 w 904874"/>
                <a:gd name="connsiteY2" fmla="*/ 126208 h 1092991"/>
                <a:gd name="connsiteX3" fmla="*/ 173831 w 904874"/>
                <a:gd name="connsiteY3" fmla="*/ 138113 h 1092991"/>
                <a:gd name="connsiteX4" fmla="*/ 264319 w 904874"/>
                <a:gd name="connsiteY4" fmla="*/ 126207 h 1092991"/>
                <a:gd name="connsiteX5" fmla="*/ 366712 w 904874"/>
                <a:gd name="connsiteY5" fmla="*/ 85725 h 1092991"/>
                <a:gd name="connsiteX6" fmla="*/ 440531 w 904874"/>
                <a:gd name="connsiteY6" fmla="*/ 0 h 1092991"/>
                <a:gd name="connsiteX7" fmla="*/ 497681 w 904874"/>
                <a:gd name="connsiteY7" fmla="*/ 23812 h 1092991"/>
                <a:gd name="connsiteX8" fmla="*/ 483394 w 904874"/>
                <a:gd name="connsiteY8" fmla="*/ 59531 h 1092991"/>
                <a:gd name="connsiteX9" fmla="*/ 650080 w 904874"/>
                <a:gd name="connsiteY9" fmla="*/ 140493 h 1092991"/>
                <a:gd name="connsiteX10" fmla="*/ 650080 w 904874"/>
                <a:gd name="connsiteY10" fmla="*/ 278606 h 1092991"/>
                <a:gd name="connsiteX11" fmla="*/ 547686 w 904874"/>
                <a:gd name="connsiteY11" fmla="*/ 285749 h 1092991"/>
                <a:gd name="connsiteX12" fmla="*/ 540543 w 904874"/>
                <a:gd name="connsiteY12" fmla="*/ 400049 h 1092991"/>
                <a:gd name="connsiteX13" fmla="*/ 547686 w 904874"/>
                <a:gd name="connsiteY13" fmla="*/ 461962 h 1092991"/>
                <a:gd name="connsiteX14" fmla="*/ 514349 w 904874"/>
                <a:gd name="connsiteY14" fmla="*/ 519112 h 1092991"/>
                <a:gd name="connsiteX15" fmla="*/ 492918 w 904874"/>
                <a:gd name="connsiteY15" fmla="*/ 519112 h 1092991"/>
                <a:gd name="connsiteX16" fmla="*/ 457199 w 904874"/>
                <a:gd name="connsiteY16" fmla="*/ 616743 h 1092991"/>
                <a:gd name="connsiteX17" fmla="*/ 409574 w 904874"/>
                <a:gd name="connsiteY17" fmla="*/ 761999 h 1092991"/>
                <a:gd name="connsiteX18" fmla="*/ 416718 w 904874"/>
                <a:gd name="connsiteY18" fmla="*/ 814387 h 1092991"/>
                <a:gd name="connsiteX19" fmla="*/ 578643 w 904874"/>
                <a:gd name="connsiteY19" fmla="*/ 807243 h 1092991"/>
                <a:gd name="connsiteX20" fmla="*/ 581024 w 904874"/>
                <a:gd name="connsiteY20" fmla="*/ 828674 h 1092991"/>
                <a:gd name="connsiteX21" fmla="*/ 747711 w 904874"/>
                <a:gd name="connsiteY21" fmla="*/ 828674 h 1092991"/>
                <a:gd name="connsiteX22" fmla="*/ 742949 w 904874"/>
                <a:gd name="connsiteY22" fmla="*/ 959643 h 1092991"/>
                <a:gd name="connsiteX23" fmla="*/ 769142 w 904874"/>
                <a:gd name="connsiteY23" fmla="*/ 962024 h 1092991"/>
                <a:gd name="connsiteX24" fmla="*/ 904874 w 904874"/>
                <a:gd name="connsiteY24" fmla="*/ 1092991 h 1092991"/>
                <a:gd name="connsiteX0" fmla="*/ 0 w 1021555"/>
                <a:gd name="connsiteY0" fmla="*/ 52388 h 1085848"/>
                <a:gd name="connsiteX1" fmla="*/ 16669 w 1021555"/>
                <a:gd name="connsiteY1" fmla="*/ 90488 h 1085848"/>
                <a:gd name="connsiteX2" fmla="*/ 73819 w 1021555"/>
                <a:gd name="connsiteY2" fmla="*/ 126208 h 1085848"/>
                <a:gd name="connsiteX3" fmla="*/ 173831 w 1021555"/>
                <a:gd name="connsiteY3" fmla="*/ 138113 h 1085848"/>
                <a:gd name="connsiteX4" fmla="*/ 264319 w 1021555"/>
                <a:gd name="connsiteY4" fmla="*/ 126207 h 1085848"/>
                <a:gd name="connsiteX5" fmla="*/ 366712 w 1021555"/>
                <a:gd name="connsiteY5" fmla="*/ 85725 h 1085848"/>
                <a:gd name="connsiteX6" fmla="*/ 440531 w 1021555"/>
                <a:gd name="connsiteY6" fmla="*/ 0 h 1085848"/>
                <a:gd name="connsiteX7" fmla="*/ 497681 w 1021555"/>
                <a:gd name="connsiteY7" fmla="*/ 23812 h 1085848"/>
                <a:gd name="connsiteX8" fmla="*/ 483394 w 1021555"/>
                <a:gd name="connsiteY8" fmla="*/ 59531 h 1085848"/>
                <a:gd name="connsiteX9" fmla="*/ 650080 w 1021555"/>
                <a:gd name="connsiteY9" fmla="*/ 140493 h 1085848"/>
                <a:gd name="connsiteX10" fmla="*/ 650080 w 1021555"/>
                <a:gd name="connsiteY10" fmla="*/ 278606 h 1085848"/>
                <a:gd name="connsiteX11" fmla="*/ 547686 w 1021555"/>
                <a:gd name="connsiteY11" fmla="*/ 285749 h 1085848"/>
                <a:gd name="connsiteX12" fmla="*/ 540543 w 1021555"/>
                <a:gd name="connsiteY12" fmla="*/ 400049 h 1085848"/>
                <a:gd name="connsiteX13" fmla="*/ 547686 w 1021555"/>
                <a:gd name="connsiteY13" fmla="*/ 461962 h 1085848"/>
                <a:gd name="connsiteX14" fmla="*/ 514349 w 1021555"/>
                <a:gd name="connsiteY14" fmla="*/ 519112 h 1085848"/>
                <a:gd name="connsiteX15" fmla="*/ 492918 w 1021555"/>
                <a:gd name="connsiteY15" fmla="*/ 519112 h 1085848"/>
                <a:gd name="connsiteX16" fmla="*/ 457199 w 1021555"/>
                <a:gd name="connsiteY16" fmla="*/ 616743 h 1085848"/>
                <a:gd name="connsiteX17" fmla="*/ 409574 w 1021555"/>
                <a:gd name="connsiteY17" fmla="*/ 761999 h 1085848"/>
                <a:gd name="connsiteX18" fmla="*/ 416718 w 1021555"/>
                <a:gd name="connsiteY18" fmla="*/ 814387 h 1085848"/>
                <a:gd name="connsiteX19" fmla="*/ 578643 w 1021555"/>
                <a:gd name="connsiteY19" fmla="*/ 807243 h 1085848"/>
                <a:gd name="connsiteX20" fmla="*/ 581024 w 1021555"/>
                <a:gd name="connsiteY20" fmla="*/ 828674 h 1085848"/>
                <a:gd name="connsiteX21" fmla="*/ 747711 w 1021555"/>
                <a:gd name="connsiteY21" fmla="*/ 828674 h 1085848"/>
                <a:gd name="connsiteX22" fmla="*/ 742949 w 1021555"/>
                <a:gd name="connsiteY22" fmla="*/ 959643 h 1085848"/>
                <a:gd name="connsiteX23" fmla="*/ 769142 w 1021555"/>
                <a:gd name="connsiteY23" fmla="*/ 962024 h 1085848"/>
                <a:gd name="connsiteX24" fmla="*/ 1021555 w 1021555"/>
                <a:gd name="connsiteY24" fmla="*/ 1085848 h 1085848"/>
                <a:gd name="connsiteX0" fmla="*/ 0 w 1021555"/>
                <a:gd name="connsiteY0" fmla="*/ 52388 h 1085848"/>
                <a:gd name="connsiteX1" fmla="*/ 16669 w 1021555"/>
                <a:gd name="connsiteY1" fmla="*/ 90488 h 1085848"/>
                <a:gd name="connsiteX2" fmla="*/ 73819 w 1021555"/>
                <a:gd name="connsiteY2" fmla="*/ 126208 h 1085848"/>
                <a:gd name="connsiteX3" fmla="*/ 173831 w 1021555"/>
                <a:gd name="connsiteY3" fmla="*/ 138113 h 1085848"/>
                <a:gd name="connsiteX4" fmla="*/ 264319 w 1021555"/>
                <a:gd name="connsiteY4" fmla="*/ 126207 h 1085848"/>
                <a:gd name="connsiteX5" fmla="*/ 366712 w 1021555"/>
                <a:gd name="connsiteY5" fmla="*/ 85725 h 1085848"/>
                <a:gd name="connsiteX6" fmla="*/ 440531 w 1021555"/>
                <a:gd name="connsiteY6" fmla="*/ 0 h 1085848"/>
                <a:gd name="connsiteX7" fmla="*/ 497681 w 1021555"/>
                <a:gd name="connsiteY7" fmla="*/ 23812 h 1085848"/>
                <a:gd name="connsiteX8" fmla="*/ 483394 w 1021555"/>
                <a:gd name="connsiteY8" fmla="*/ 59531 h 1085848"/>
                <a:gd name="connsiteX9" fmla="*/ 650080 w 1021555"/>
                <a:gd name="connsiteY9" fmla="*/ 140493 h 1085848"/>
                <a:gd name="connsiteX10" fmla="*/ 650080 w 1021555"/>
                <a:gd name="connsiteY10" fmla="*/ 278606 h 1085848"/>
                <a:gd name="connsiteX11" fmla="*/ 547686 w 1021555"/>
                <a:gd name="connsiteY11" fmla="*/ 285749 h 1085848"/>
                <a:gd name="connsiteX12" fmla="*/ 540543 w 1021555"/>
                <a:gd name="connsiteY12" fmla="*/ 400049 h 1085848"/>
                <a:gd name="connsiteX13" fmla="*/ 547686 w 1021555"/>
                <a:gd name="connsiteY13" fmla="*/ 461962 h 1085848"/>
                <a:gd name="connsiteX14" fmla="*/ 514349 w 1021555"/>
                <a:gd name="connsiteY14" fmla="*/ 519112 h 1085848"/>
                <a:gd name="connsiteX15" fmla="*/ 492918 w 1021555"/>
                <a:gd name="connsiteY15" fmla="*/ 519112 h 1085848"/>
                <a:gd name="connsiteX16" fmla="*/ 457199 w 1021555"/>
                <a:gd name="connsiteY16" fmla="*/ 616743 h 1085848"/>
                <a:gd name="connsiteX17" fmla="*/ 409574 w 1021555"/>
                <a:gd name="connsiteY17" fmla="*/ 761999 h 1085848"/>
                <a:gd name="connsiteX18" fmla="*/ 416718 w 1021555"/>
                <a:gd name="connsiteY18" fmla="*/ 814387 h 1085848"/>
                <a:gd name="connsiteX19" fmla="*/ 578643 w 1021555"/>
                <a:gd name="connsiteY19" fmla="*/ 807243 h 1085848"/>
                <a:gd name="connsiteX20" fmla="*/ 581024 w 1021555"/>
                <a:gd name="connsiteY20" fmla="*/ 828674 h 1085848"/>
                <a:gd name="connsiteX21" fmla="*/ 747711 w 1021555"/>
                <a:gd name="connsiteY21" fmla="*/ 828674 h 1085848"/>
                <a:gd name="connsiteX22" fmla="*/ 742949 w 1021555"/>
                <a:gd name="connsiteY22" fmla="*/ 959643 h 1085848"/>
                <a:gd name="connsiteX23" fmla="*/ 769142 w 1021555"/>
                <a:gd name="connsiteY23" fmla="*/ 962024 h 1085848"/>
                <a:gd name="connsiteX24" fmla="*/ 776285 w 1021555"/>
                <a:gd name="connsiteY24" fmla="*/ 990599 h 1085848"/>
                <a:gd name="connsiteX25" fmla="*/ 1021555 w 1021555"/>
                <a:gd name="connsiteY25" fmla="*/ 1085848 h 1085848"/>
                <a:gd name="connsiteX0" fmla="*/ 0 w 1145380"/>
                <a:gd name="connsiteY0" fmla="*/ 52388 h 1126329"/>
                <a:gd name="connsiteX1" fmla="*/ 16669 w 1145380"/>
                <a:gd name="connsiteY1" fmla="*/ 90488 h 1126329"/>
                <a:gd name="connsiteX2" fmla="*/ 73819 w 1145380"/>
                <a:gd name="connsiteY2" fmla="*/ 126208 h 1126329"/>
                <a:gd name="connsiteX3" fmla="*/ 173831 w 1145380"/>
                <a:gd name="connsiteY3" fmla="*/ 138113 h 1126329"/>
                <a:gd name="connsiteX4" fmla="*/ 264319 w 1145380"/>
                <a:gd name="connsiteY4" fmla="*/ 126207 h 1126329"/>
                <a:gd name="connsiteX5" fmla="*/ 366712 w 1145380"/>
                <a:gd name="connsiteY5" fmla="*/ 85725 h 1126329"/>
                <a:gd name="connsiteX6" fmla="*/ 440531 w 1145380"/>
                <a:gd name="connsiteY6" fmla="*/ 0 h 1126329"/>
                <a:gd name="connsiteX7" fmla="*/ 497681 w 1145380"/>
                <a:gd name="connsiteY7" fmla="*/ 23812 h 1126329"/>
                <a:gd name="connsiteX8" fmla="*/ 483394 w 1145380"/>
                <a:gd name="connsiteY8" fmla="*/ 59531 h 1126329"/>
                <a:gd name="connsiteX9" fmla="*/ 650080 w 1145380"/>
                <a:gd name="connsiteY9" fmla="*/ 140493 h 1126329"/>
                <a:gd name="connsiteX10" fmla="*/ 650080 w 1145380"/>
                <a:gd name="connsiteY10" fmla="*/ 278606 h 1126329"/>
                <a:gd name="connsiteX11" fmla="*/ 547686 w 1145380"/>
                <a:gd name="connsiteY11" fmla="*/ 285749 h 1126329"/>
                <a:gd name="connsiteX12" fmla="*/ 540543 w 1145380"/>
                <a:gd name="connsiteY12" fmla="*/ 400049 h 1126329"/>
                <a:gd name="connsiteX13" fmla="*/ 547686 w 1145380"/>
                <a:gd name="connsiteY13" fmla="*/ 461962 h 1126329"/>
                <a:gd name="connsiteX14" fmla="*/ 514349 w 1145380"/>
                <a:gd name="connsiteY14" fmla="*/ 519112 h 1126329"/>
                <a:gd name="connsiteX15" fmla="*/ 492918 w 1145380"/>
                <a:gd name="connsiteY15" fmla="*/ 519112 h 1126329"/>
                <a:gd name="connsiteX16" fmla="*/ 457199 w 1145380"/>
                <a:gd name="connsiteY16" fmla="*/ 616743 h 1126329"/>
                <a:gd name="connsiteX17" fmla="*/ 409574 w 1145380"/>
                <a:gd name="connsiteY17" fmla="*/ 761999 h 1126329"/>
                <a:gd name="connsiteX18" fmla="*/ 416718 w 1145380"/>
                <a:gd name="connsiteY18" fmla="*/ 814387 h 1126329"/>
                <a:gd name="connsiteX19" fmla="*/ 578643 w 1145380"/>
                <a:gd name="connsiteY19" fmla="*/ 807243 h 1126329"/>
                <a:gd name="connsiteX20" fmla="*/ 581024 w 1145380"/>
                <a:gd name="connsiteY20" fmla="*/ 828674 h 1126329"/>
                <a:gd name="connsiteX21" fmla="*/ 747711 w 1145380"/>
                <a:gd name="connsiteY21" fmla="*/ 828674 h 1126329"/>
                <a:gd name="connsiteX22" fmla="*/ 742949 w 1145380"/>
                <a:gd name="connsiteY22" fmla="*/ 959643 h 1126329"/>
                <a:gd name="connsiteX23" fmla="*/ 769142 w 1145380"/>
                <a:gd name="connsiteY23" fmla="*/ 962024 h 1126329"/>
                <a:gd name="connsiteX24" fmla="*/ 776285 w 1145380"/>
                <a:gd name="connsiteY24" fmla="*/ 990599 h 1126329"/>
                <a:gd name="connsiteX25" fmla="*/ 1145380 w 1145380"/>
                <a:gd name="connsiteY25" fmla="*/ 1126329 h 1126329"/>
                <a:gd name="connsiteX0" fmla="*/ 0 w 1173955"/>
                <a:gd name="connsiteY0" fmla="*/ 52388 h 1071560"/>
                <a:gd name="connsiteX1" fmla="*/ 16669 w 1173955"/>
                <a:gd name="connsiteY1" fmla="*/ 90488 h 1071560"/>
                <a:gd name="connsiteX2" fmla="*/ 73819 w 1173955"/>
                <a:gd name="connsiteY2" fmla="*/ 126208 h 1071560"/>
                <a:gd name="connsiteX3" fmla="*/ 173831 w 1173955"/>
                <a:gd name="connsiteY3" fmla="*/ 138113 h 1071560"/>
                <a:gd name="connsiteX4" fmla="*/ 264319 w 1173955"/>
                <a:gd name="connsiteY4" fmla="*/ 126207 h 1071560"/>
                <a:gd name="connsiteX5" fmla="*/ 366712 w 1173955"/>
                <a:gd name="connsiteY5" fmla="*/ 85725 h 1071560"/>
                <a:gd name="connsiteX6" fmla="*/ 440531 w 1173955"/>
                <a:gd name="connsiteY6" fmla="*/ 0 h 1071560"/>
                <a:gd name="connsiteX7" fmla="*/ 497681 w 1173955"/>
                <a:gd name="connsiteY7" fmla="*/ 23812 h 1071560"/>
                <a:gd name="connsiteX8" fmla="*/ 483394 w 1173955"/>
                <a:gd name="connsiteY8" fmla="*/ 59531 h 1071560"/>
                <a:gd name="connsiteX9" fmla="*/ 650080 w 1173955"/>
                <a:gd name="connsiteY9" fmla="*/ 140493 h 1071560"/>
                <a:gd name="connsiteX10" fmla="*/ 650080 w 1173955"/>
                <a:gd name="connsiteY10" fmla="*/ 278606 h 1071560"/>
                <a:gd name="connsiteX11" fmla="*/ 547686 w 1173955"/>
                <a:gd name="connsiteY11" fmla="*/ 285749 h 1071560"/>
                <a:gd name="connsiteX12" fmla="*/ 540543 w 1173955"/>
                <a:gd name="connsiteY12" fmla="*/ 400049 h 1071560"/>
                <a:gd name="connsiteX13" fmla="*/ 547686 w 1173955"/>
                <a:gd name="connsiteY13" fmla="*/ 461962 h 1071560"/>
                <a:gd name="connsiteX14" fmla="*/ 514349 w 1173955"/>
                <a:gd name="connsiteY14" fmla="*/ 519112 h 1071560"/>
                <a:gd name="connsiteX15" fmla="*/ 492918 w 1173955"/>
                <a:gd name="connsiteY15" fmla="*/ 519112 h 1071560"/>
                <a:gd name="connsiteX16" fmla="*/ 457199 w 1173955"/>
                <a:gd name="connsiteY16" fmla="*/ 616743 h 1071560"/>
                <a:gd name="connsiteX17" fmla="*/ 409574 w 1173955"/>
                <a:gd name="connsiteY17" fmla="*/ 761999 h 1071560"/>
                <a:gd name="connsiteX18" fmla="*/ 416718 w 1173955"/>
                <a:gd name="connsiteY18" fmla="*/ 814387 h 1071560"/>
                <a:gd name="connsiteX19" fmla="*/ 578643 w 1173955"/>
                <a:gd name="connsiteY19" fmla="*/ 807243 h 1071560"/>
                <a:gd name="connsiteX20" fmla="*/ 581024 w 1173955"/>
                <a:gd name="connsiteY20" fmla="*/ 828674 h 1071560"/>
                <a:gd name="connsiteX21" fmla="*/ 747711 w 1173955"/>
                <a:gd name="connsiteY21" fmla="*/ 828674 h 1071560"/>
                <a:gd name="connsiteX22" fmla="*/ 742949 w 1173955"/>
                <a:gd name="connsiteY22" fmla="*/ 959643 h 1071560"/>
                <a:gd name="connsiteX23" fmla="*/ 769142 w 1173955"/>
                <a:gd name="connsiteY23" fmla="*/ 962024 h 1071560"/>
                <a:gd name="connsiteX24" fmla="*/ 776285 w 1173955"/>
                <a:gd name="connsiteY24" fmla="*/ 990599 h 1071560"/>
                <a:gd name="connsiteX25" fmla="*/ 1173955 w 1173955"/>
                <a:gd name="connsiteY25" fmla="*/ 1071560 h 1071560"/>
                <a:gd name="connsiteX0" fmla="*/ 0 w 1173955"/>
                <a:gd name="connsiteY0" fmla="*/ 52388 h 1071560"/>
                <a:gd name="connsiteX1" fmla="*/ 16669 w 1173955"/>
                <a:gd name="connsiteY1" fmla="*/ 90488 h 1071560"/>
                <a:gd name="connsiteX2" fmla="*/ 73819 w 1173955"/>
                <a:gd name="connsiteY2" fmla="*/ 126208 h 1071560"/>
                <a:gd name="connsiteX3" fmla="*/ 173831 w 1173955"/>
                <a:gd name="connsiteY3" fmla="*/ 138113 h 1071560"/>
                <a:gd name="connsiteX4" fmla="*/ 264319 w 1173955"/>
                <a:gd name="connsiteY4" fmla="*/ 126207 h 1071560"/>
                <a:gd name="connsiteX5" fmla="*/ 366712 w 1173955"/>
                <a:gd name="connsiteY5" fmla="*/ 85725 h 1071560"/>
                <a:gd name="connsiteX6" fmla="*/ 440531 w 1173955"/>
                <a:gd name="connsiteY6" fmla="*/ 0 h 1071560"/>
                <a:gd name="connsiteX7" fmla="*/ 497681 w 1173955"/>
                <a:gd name="connsiteY7" fmla="*/ 23812 h 1071560"/>
                <a:gd name="connsiteX8" fmla="*/ 483394 w 1173955"/>
                <a:gd name="connsiteY8" fmla="*/ 59531 h 1071560"/>
                <a:gd name="connsiteX9" fmla="*/ 650080 w 1173955"/>
                <a:gd name="connsiteY9" fmla="*/ 140493 h 1071560"/>
                <a:gd name="connsiteX10" fmla="*/ 650080 w 1173955"/>
                <a:gd name="connsiteY10" fmla="*/ 278606 h 1071560"/>
                <a:gd name="connsiteX11" fmla="*/ 547686 w 1173955"/>
                <a:gd name="connsiteY11" fmla="*/ 285749 h 1071560"/>
                <a:gd name="connsiteX12" fmla="*/ 540543 w 1173955"/>
                <a:gd name="connsiteY12" fmla="*/ 400049 h 1071560"/>
                <a:gd name="connsiteX13" fmla="*/ 547686 w 1173955"/>
                <a:gd name="connsiteY13" fmla="*/ 461962 h 1071560"/>
                <a:gd name="connsiteX14" fmla="*/ 514349 w 1173955"/>
                <a:gd name="connsiteY14" fmla="*/ 519112 h 1071560"/>
                <a:gd name="connsiteX15" fmla="*/ 492918 w 1173955"/>
                <a:gd name="connsiteY15" fmla="*/ 519112 h 1071560"/>
                <a:gd name="connsiteX16" fmla="*/ 457199 w 1173955"/>
                <a:gd name="connsiteY16" fmla="*/ 616743 h 1071560"/>
                <a:gd name="connsiteX17" fmla="*/ 409574 w 1173955"/>
                <a:gd name="connsiteY17" fmla="*/ 761999 h 1071560"/>
                <a:gd name="connsiteX18" fmla="*/ 416718 w 1173955"/>
                <a:gd name="connsiteY18" fmla="*/ 814387 h 1071560"/>
                <a:gd name="connsiteX19" fmla="*/ 578643 w 1173955"/>
                <a:gd name="connsiteY19" fmla="*/ 807243 h 1071560"/>
                <a:gd name="connsiteX20" fmla="*/ 581024 w 1173955"/>
                <a:gd name="connsiteY20" fmla="*/ 828674 h 1071560"/>
                <a:gd name="connsiteX21" fmla="*/ 747711 w 1173955"/>
                <a:gd name="connsiteY21" fmla="*/ 828674 h 1071560"/>
                <a:gd name="connsiteX22" fmla="*/ 742949 w 1173955"/>
                <a:gd name="connsiteY22" fmla="*/ 959643 h 1071560"/>
                <a:gd name="connsiteX23" fmla="*/ 769142 w 1173955"/>
                <a:gd name="connsiteY23" fmla="*/ 962024 h 1071560"/>
                <a:gd name="connsiteX24" fmla="*/ 776285 w 1173955"/>
                <a:gd name="connsiteY24" fmla="*/ 990599 h 1071560"/>
                <a:gd name="connsiteX25" fmla="*/ 888203 w 1173955"/>
                <a:gd name="connsiteY25" fmla="*/ 992981 h 1071560"/>
                <a:gd name="connsiteX26" fmla="*/ 1173955 w 1173955"/>
                <a:gd name="connsiteY26" fmla="*/ 1071560 h 1071560"/>
                <a:gd name="connsiteX0" fmla="*/ 0 w 1031080"/>
                <a:gd name="connsiteY0" fmla="*/ 52388 h 1359692"/>
                <a:gd name="connsiteX1" fmla="*/ 16669 w 1031080"/>
                <a:gd name="connsiteY1" fmla="*/ 90488 h 1359692"/>
                <a:gd name="connsiteX2" fmla="*/ 73819 w 1031080"/>
                <a:gd name="connsiteY2" fmla="*/ 126208 h 1359692"/>
                <a:gd name="connsiteX3" fmla="*/ 173831 w 1031080"/>
                <a:gd name="connsiteY3" fmla="*/ 138113 h 1359692"/>
                <a:gd name="connsiteX4" fmla="*/ 264319 w 1031080"/>
                <a:gd name="connsiteY4" fmla="*/ 126207 h 1359692"/>
                <a:gd name="connsiteX5" fmla="*/ 366712 w 1031080"/>
                <a:gd name="connsiteY5" fmla="*/ 85725 h 1359692"/>
                <a:gd name="connsiteX6" fmla="*/ 440531 w 1031080"/>
                <a:gd name="connsiteY6" fmla="*/ 0 h 1359692"/>
                <a:gd name="connsiteX7" fmla="*/ 497681 w 1031080"/>
                <a:gd name="connsiteY7" fmla="*/ 23812 h 1359692"/>
                <a:gd name="connsiteX8" fmla="*/ 483394 w 1031080"/>
                <a:gd name="connsiteY8" fmla="*/ 59531 h 1359692"/>
                <a:gd name="connsiteX9" fmla="*/ 650080 w 1031080"/>
                <a:gd name="connsiteY9" fmla="*/ 140493 h 1359692"/>
                <a:gd name="connsiteX10" fmla="*/ 650080 w 1031080"/>
                <a:gd name="connsiteY10" fmla="*/ 278606 h 1359692"/>
                <a:gd name="connsiteX11" fmla="*/ 547686 w 1031080"/>
                <a:gd name="connsiteY11" fmla="*/ 285749 h 1359692"/>
                <a:gd name="connsiteX12" fmla="*/ 540543 w 1031080"/>
                <a:gd name="connsiteY12" fmla="*/ 400049 h 1359692"/>
                <a:gd name="connsiteX13" fmla="*/ 547686 w 1031080"/>
                <a:gd name="connsiteY13" fmla="*/ 461962 h 1359692"/>
                <a:gd name="connsiteX14" fmla="*/ 514349 w 1031080"/>
                <a:gd name="connsiteY14" fmla="*/ 519112 h 1359692"/>
                <a:gd name="connsiteX15" fmla="*/ 492918 w 1031080"/>
                <a:gd name="connsiteY15" fmla="*/ 519112 h 1359692"/>
                <a:gd name="connsiteX16" fmla="*/ 457199 w 1031080"/>
                <a:gd name="connsiteY16" fmla="*/ 616743 h 1359692"/>
                <a:gd name="connsiteX17" fmla="*/ 409574 w 1031080"/>
                <a:gd name="connsiteY17" fmla="*/ 761999 h 1359692"/>
                <a:gd name="connsiteX18" fmla="*/ 416718 w 1031080"/>
                <a:gd name="connsiteY18" fmla="*/ 814387 h 1359692"/>
                <a:gd name="connsiteX19" fmla="*/ 578643 w 1031080"/>
                <a:gd name="connsiteY19" fmla="*/ 807243 h 1359692"/>
                <a:gd name="connsiteX20" fmla="*/ 581024 w 1031080"/>
                <a:gd name="connsiteY20" fmla="*/ 828674 h 1359692"/>
                <a:gd name="connsiteX21" fmla="*/ 747711 w 1031080"/>
                <a:gd name="connsiteY21" fmla="*/ 828674 h 1359692"/>
                <a:gd name="connsiteX22" fmla="*/ 742949 w 1031080"/>
                <a:gd name="connsiteY22" fmla="*/ 959643 h 1359692"/>
                <a:gd name="connsiteX23" fmla="*/ 769142 w 1031080"/>
                <a:gd name="connsiteY23" fmla="*/ 962024 h 1359692"/>
                <a:gd name="connsiteX24" fmla="*/ 776285 w 1031080"/>
                <a:gd name="connsiteY24" fmla="*/ 990599 h 1359692"/>
                <a:gd name="connsiteX25" fmla="*/ 888203 w 1031080"/>
                <a:gd name="connsiteY25" fmla="*/ 992981 h 1359692"/>
                <a:gd name="connsiteX26" fmla="*/ 1031080 w 1031080"/>
                <a:gd name="connsiteY26" fmla="*/ 1359692 h 1359692"/>
                <a:gd name="connsiteX0" fmla="*/ 0 w 1031080"/>
                <a:gd name="connsiteY0" fmla="*/ 52388 h 1359692"/>
                <a:gd name="connsiteX1" fmla="*/ 16669 w 1031080"/>
                <a:gd name="connsiteY1" fmla="*/ 90488 h 1359692"/>
                <a:gd name="connsiteX2" fmla="*/ 73819 w 1031080"/>
                <a:gd name="connsiteY2" fmla="*/ 126208 h 1359692"/>
                <a:gd name="connsiteX3" fmla="*/ 173831 w 1031080"/>
                <a:gd name="connsiteY3" fmla="*/ 138113 h 1359692"/>
                <a:gd name="connsiteX4" fmla="*/ 264319 w 1031080"/>
                <a:gd name="connsiteY4" fmla="*/ 126207 h 1359692"/>
                <a:gd name="connsiteX5" fmla="*/ 366712 w 1031080"/>
                <a:gd name="connsiteY5" fmla="*/ 85725 h 1359692"/>
                <a:gd name="connsiteX6" fmla="*/ 440531 w 1031080"/>
                <a:gd name="connsiteY6" fmla="*/ 0 h 1359692"/>
                <a:gd name="connsiteX7" fmla="*/ 497681 w 1031080"/>
                <a:gd name="connsiteY7" fmla="*/ 23812 h 1359692"/>
                <a:gd name="connsiteX8" fmla="*/ 483394 w 1031080"/>
                <a:gd name="connsiteY8" fmla="*/ 59531 h 1359692"/>
                <a:gd name="connsiteX9" fmla="*/ 650080 w 1031080"/>
                <a:gd name="connsiteY9" fmla="*/ 140493 h 1359692"/>
                <a:gd name="connsiteX10" fmla="*/ 650080 w 1031080"/>
                <a:gd name="connsiteY10" fmla="*/ 278606 h 1359692"/>
                <a:gd name="connsiteX11" fmla="*/ 547686 w 1031080"/>
                <a:gd name="connsiteY11" fmla="*/ 285749 h 1359692"/>
                <a:gd name="connsiteX12" fmla="*/ 540543 w 1031080"/>
                <a:gd name="connsiteY12" fmla="*/ 400049 h 1359692"/>
                <a:gd name="connsiteX13" fmla="*/ 547686 w 1031080"/>
                <a:gd name="connsiteY13" fmla="*/ 461962 h 1359692"/>
                <a:gd name="connsiteX14" fmla="*/ 514349 w 1031080"/>
                <a:gd name="connsiteY14" fmla="*/ 519112 h 1359692"/>
                <a:gd name="connsiteX15" fmla="*/ 492918 w 1031080"/>
                <a:gd name="connsiteY15" fmla="*/ 519112 h 1359692"/>
                <a:gd name="connsiteX16" fmla="*/ 457199 w 1031080"/>
                <a:gd name="connsiteY16" fmla="*/ 616743 h 1359692"/>
                <a:gd name="connsiteX17" fmla="*/ 409574 w 1031080"/>
                <a:gd name="connsiteY17" fmla="*/ 761999 h 1359692"/>
                <a:gd name="connsiteX18" fmla="*/ 416718 w 1031080"/>
                <a:gd name="connsiteY18" fmla="*/ 814387 h 1359692"/>
                <a:gd name="connsiteX19" fmla="*/ 578643 w 1031080"/>
                <a:gd name="connsiteY19" fmla="*/ 807243 h 1359692"/>
                <a:gd name="connsiteX20" fmla="*/ 581024 w 1031080"/>
                <a:gd name="connsiteY20" fmla="*/ 828674 h 1359692"/>
                <a:gd name="connsiteX21" fmla="*/ 747711 w 1031080"/>
                <a:gd name="connsiteY21" fmla="*/ 828674 h 1359692"/>
                <a:gd name="connsiteX22" fmla="*/ 742949 w 1031080"/>
                <a:gd name="connsiteY22" fmla="*/ 959643 h 1359692"/>
                <a:gd name="connsiteX23" fmla="*/ 769142 w 1031080"/>
                <a:gd name="connsiteY23" fmla="*/ 962024 h 1359692"/>
                <a:gd name="connsiteX24" fmla="*/ 776285 w 1031080"/>
                <a:gd name="connsiteY24" fmla="*/ 990599 h 1359692"/>
                <a:gd name="connsiteX25" fmla="*/ 888203 w 1031080"/>
                <a:gd name="connsiteY25" fmla="*/ 992981 h 1359692"/>
                <a:gd name="connsiteX26" fmla="*/ 892966 w 1031080"/>
                <a:gd name="connsiteY26" fmla="*/ 1102518 h 1359692"/>
                <a:gd name="connsiteX27" fmla="*/ 1031080 w 1031080"/>
                <a:gd name="connsiteY27" fmla="*/ 1359692 h 1359692"/>
                <a:gd name="connsiteX0" fmla="*/ 0 w 983455"/>
                <a:gd name="connsiteY0" fmla="*/ 52388 h 1383505"/>
                <a:gd name="connsiteX1" fmla="*/ 16669 w 983455"/>
                <a:gd name="connsiteY1" fmla="*/ 90488 h 1383505"/>
                <a:gd name="connsiteX2" fmla="*/ 73819 w 983455"/>
                <a:gd name="connsiteY2" fmla="*/ 126208 h 1383505"/>
                <a:gd name="connsiteX3" fmla="*/ 173831 w 983455"/>
                <a:gd name="connsiteY3" fmla="*/ 138113 h 1383505"/>
                <a:gd name="connsiteX4" fmla="*/ 264319 w 983455"/>
                <a:gd name="connsiteY4" fmla="*/ 126207 h 1383505"/>
                <a:gd name="connsiteX5" fmla="*/ 366712 w 983455"/>
                <a:gd name="connsiteY5" fmla="*/ 85725 h 1383505"/>
                <a:gd name="connsiteX6" fmla="*/ 440531 w 983455"/>
                <a:gd name="connsiteY6" fmla="*/ 0 h 1383505"/>
                <a:gd name="connsiteX7" fmla="*/ 497681 w 983455"/>
                <a:gd name="connsiteY7" fmla="*/ 23812 h 1383505"/>
                <a:gd name="connsiteX8" fmla="*/ 483394 w 983455"/>
                <a:gd name="connsiteY8" fmla="*/ 59531 h 1383505"/>
                <a:gd name="connsiteX9" fmla="*/ 650080 w 983455"/>
                <a:gd name="connsiteY9" fmla="*/ 140493 h 1383505"/>
                <a:gd name="connsiteX10" fmla="*/ 650080 w 983455"/>
                <a:gd name="connsiteY10" fmla="*/ 278606 h 1383505"/>
                <a:gd name="connsiteX11" fmla="*/ 547686 w 983455"/>
                <a:gd name="connsiteY11" fmla="*/ 285749 h 1383505"/>
                <a:gd name="connsiteX12" fmla="*/ 540543 w 983455"/>
                <a:gd name="connsiteY12" fmla="*/ 400049 h 1383505"/>
                <a:gd name="connsiteX13" fmla="*/ 547686 w 983455"/>
                <a:gd name="connsiteY13" fmla="*/ 461962 h 1383505"/>
                <a:gd name="connsiteX14" fmla="*/ 514349 w 983455"/>
                <a:gd name="connsiteY14" fmla="*/ 519112 h 1383505"/>
                <a:gd name="connsiteX15" fmla="*/ 492918 w 983455"/>
                <a:gd name="connsiteY15" fmla="*/ 519112 h 1383505"/>
                <a:gd name="connsiteX16" fmla="*/ 457199 w 983455"/>
                <a:gd name="connsiteY16" fmla="*/ 616743 h 1383505"/>
                <a:gd name="connsiteX17" fmla="*/ 409574 w 983455"/>
                <a:gd name="connsiteY17" fmla="*/ 761999 h 1383505"/>
                <a:gd name="connsiteX18" fmla="*/ 416718 w 983455"/>
                <a:gd name="connsiteY18" fmla="*/ 814387 h 1383505"/>
                <a:gd name="connsiteX19" fmla="*/ 578643 w 983455"/>
                <a:gd name="connsiteY19" fmla="*/ 807243 h 1383505"/>
                <a:gd name="connsiteX20" fmla="*/ 581024 w 983455"/>
                <a:gd name="connsiteY20" fmla="*/ 828674 h 1383505"/>
                <a:gd name="connsiteX21" fmla="*/ 747711 w 983455"/>
                <a:gd name="connsiteY21" fmla="*/ 828674 h 1383505"/>
                <a:gd name="connsiteX22" fmla="*/ 742949 w 983455"/>
                <a:gd name="connsiteY22" fmla="*/ 959643 h 1383505"/>
                <a:gd name="connsiteX23" fmla="*/ 769142 w 983455"/>
                <a:gd name="connsiteY23" fmla="*/ 962024 h 1383505"/>
                <a:gd name="connsiteX24" fmla="*/ 776285 w 983455"/>
                <a:gd name="connsiteY24" fmla="*/ 990599 h 1383505"/>
                <a:gd name="connsiteX25" fmla="*/ 888203 w 983455"/>
                <a:gd name="connsiteY25" fmla="*/ 992981 h 1383505"/>
                <a:gd name="connsiteX26" fmla="*/ 892966 w 983455"/>
                <a:gd name="connsiteY26" fmla="*/ 1102518 h 1383505"/>
                <a:gd name="connsiteX27" fmla="*/ 983455 w 983455"/>
                <a:gd name="connsiteY27" fmla="*/ 1383505 h 1383505"/>
                <a:gd name="connsiteX0" fmla="*/ 0 w 983455"/>
                <a:gd name="connsiteY0" fmla="*/ 52388 h 1383505"/>
                <a:gd name="connsiteX1" fmla="*/ 16669 w 983455"/>
                <a:gd name="connsiteY1" fmla="*/ 90488 h 1383505"/>
                <a:gd name="connsiteX2" fmla="*/ 73819 w 983455"/>
                <a:gd name="connsiteY2" fmla="*/ 126208 h 1383505"/>
                <a:gd name="connsiteX3" fmla="*/ 173831 w 983455"/>
                <a:gd name="connsiteY3" fmla="*/ 138113 h 1383505"/>
                <a:gd name="connsiteX4" fmla="*/ 264319 w 983455"/>
                <a:gd name="connsiteY4" fmla="*/ 126207 h 1383505"/>
                <a:gd name="connsiteX5" fmla="*/ 366712 w 983455"/>
                <a:gd name="connsiteY5" fmla="*/ 85725 h 1383505"/>
                <a:gd name="connsiteX6" fmla="*/ 440531 w 983455"/>
                <a:gd name="connsiteY6" fmla="*/ 0 h 1383505"/>
                <a:gd name="connsiteX7" fmla="*/ 497681 w 983455"/>
                <a:gd name="connsiteY7" fmla="*/ 23812 h 1383505"/>
                <a:gd name="connsiteX8" fmla="*/ 483394 w 983455"/>
                <a:gd name="connsiteY8" fmla="*/ 59531 h 1383505"/>
                <a:gd name="connsiteX9" fmla="*/ 650080 w 983455"/>
                <a:gd name="connsiteY9" fmla="*/ 140493 h 1383505"/>
                <a:gd name="connsiteX10" fmla="*/ 650080 w 983455"/>
                <a:gd name="connsiteY10" fmla="*/ 278606 h 1383505"/>
                <a:gd name="connsiteX11" fmla="*/ 547686 w 983455"/>
                <a:gd name="connsiteY11" fmla="*/ 285749 h 1383505"/>
                <a:gd name="connsiteX12" fmla="*/ 540543 w 983455"/>
                <a:gd name="connsiteY12" fmla="*/ 400049 h 1383505"/>
                <a:gd name="connsiteX13" fmla="*/ 547686 w 983455"/>
                <a:gd name="connsiteY13" fmla="*/ 461962 h 1383505"/>
                <a:gd name="connsiteX14" fmla="*/ 514349 w 983455"/>
                <a:gd name="connsiteY14" fmla="*/ 519112 h 1383505"/>
                <a:gd name="connsiteX15" fmla="*/ 492918 w 983455"/>
                <a:gd name="connsiteY15" fmla="*/ 519112 h 1383505"/>
                <a:gd name="connsiteX16" fmla="*/ 457199 w 983455"/>
                <a:gd name="connsiteY16" fmla="*/ 616743 h 1383505"/>
                <a:gd name="connsiteX17" fmla="*/ 409574 w 983455"/>
                <a:gd name="connsiteY17" fmla="*/ 761999 h 1383505"/>
                <a:gd name="connsiteX18" fmla="*/ 416718 w 983455"/>
                <a:gd name="connsiteY18" fmla="*/ 814387 h 1383505"/>
                <a:gd name="connsiteX19" fmla="*/ 578643 w 983455"/>
                <a:gd name="connsiteY19" fmla="*/ 807243 h 1383505"/>
                <a:gd name="connsiteX20" fmla="*/ 581024 w 983455"/>
                <a:gd name="connsiteY20" fmla="*/ 828674 h 1383505"/>
                <a:gd name="connsiteX21" fmla="*/ 747711 w 983455"/>
                <a:gd name="connsiteY21" fmla="*/ 828674 h 1383505"/>
                <a:gd name="connsiteX22" fmla="*/ 742949 w 983455"/>
                <a:gd name="connsiteY22" fmla="*/ 959643 h 1383505"/>
                <a:gd name="connsiteX23" fmla="*/ 769142 w 983455"/>
                <a:gd name="connsiteY23" fmla="*/ 962024 h 1383505"/>
                <a:gd name="connsiteX24" fmla="*/ 776285 w 983455"/>
                <a:gd name="connsiteY24" fmla="*/ 990599 h 1383505"/>
                <a:gd name="connsiteX25" fmla="*/ 888203 w 983455"/>
                <a:gd name="connsiteY25" fmla="*/ 992981 h 1383505"/>
                <a:gd name="connsiteX26" fmla="*/ 892966 w 983455"/>
                <a:gd name="connsiteY26" fmla="*/ 1102518 h 1383505"/>
                <a:gd name="connsiteX27" fmla="*/ 914398 w 983455"/>
                <a:gd name="connsiteY27" fmla="*/ 1107281 h 1383505"/>
                <a:gd name="connsiteX28" fmla="*/ 983455 w 983455"/>
                <a:gd name="connsiteY28" fmla="*/ 1383505 h 1383505"/>
                <a:gd name="connsiteX0" fmla="*/ 0 w 1035843"/>
                <a:gd name="connsiteY0" fmla="*/ 52388 h 1371598"/>
                <a:gd name="connsiteX1" fmla="*/ 16669 w 1035843"/>
                <a:gd name="connsiteY1" fmla="*/ 90488 h 1371598"/>
                <a:gd name="connsiteX2" fmla="*/ 73819 w 1035843"/>
                <a:gd name="connsiteY2" fmla="*/ 126208 h 1371598"/>
                <a:gd name="connsiteX3" fmla="*/ 173831 w 1035843"/>
                <a:gd name="connsiteY3" fmla="*/ 138113 h 1371598"/>
                <a:gd name="connsiteX4" fmla="*/ 264319 w 1035843"/>
                <a:gd name="connsiteY4" fmla="*/ 126207 h 1371598"/>
                <a:gd name="connsiteX5" fmla="*/ 366712 w 1035843"/>
                <a:gd name="connsiteY5" fmla="*/ 85725 h 1371598"/>
                <a:gd name="connsiteX6" fmla="*/ 440531 w 1035843"/>
                <a:gd name="connsiteY6" fmla="*/ 0 h 1371598"/>
                <a:gd name="connsiteX7" fmla="*/ 497681 w 1035843"/>
                <a:gd name="connsiteY7" fmla="*/ 23812 h 1371598"/>
                <a:gd name="connsiteX8" fmla="*/ 483394 w 1035843"/>
                <a:gd name="connsiteY8" fmla="*/ 59531 h 1371598"/>
                <a:gd name="connsiteX9" fmla="*/ 650080 w 1035843"/>
                <a:gd name="connsiteY9" fmla="*/ 140493 h 1371598"/>
                <a:gd name="connsiteX10" fmla="*/ 650080 w 1035843"/>
                <a:gd name="connsiteY10" fmla="*/ 278606 h 1371598"/>
                <a:gd name="connsiteX11" fmla="*/ 547686 w 1035843"/>
                <a:gd name="connsiteY11" fmla="*/ 285749 h 1371598"/>
                <a:gd name="connsiteX12" fmla="*/ 540543 w 1035843"/>
                <a:gd name="connsiteY12" fmla="*/ 400049 h 1371598"/>
                <a:gd name="connsiteX13" fmla="*/ 547686 w 1035843"/>
                <a:gd name="connsiteY13" fmla="*/ 461962 h 1371598"/>
                <a:gd name="connsiteX14" fmla="*/ 514349 w 1035843"/>
                <a:gd name="connsiteY14" fmla="*/ 519112 h 1371598"/>
                <a:gd name="connsiteX15" fmla="*/ 492918 w 1035843"/>
                <a:gd name="connsiteY15" fmla="*/ 519112 h 1371598"/>
                <a:gd name="connsiteX16" fmla="*/ 457199 w 1035843"/>
                <a:gd name="connsiteY16" fmla="*/ 616743 h 1371598"/>
                <a:gd name="connsiteX17" fmla="*/ 409574 w 1035843"/>
                <a:gd name="connsiteY17" fmla="*/ 761999 h 1371598"/>
                <a:gd name="connsiteX18" fmla="*/ 416718 w 1035843"/>
                <a:gd name="connsiteY18" fmla="*/ 814387 h 1371598"/>
                <a:gd name="connsiteX19" fmla="*/ 578643 w 1035843"/>
                <a:gd name="connsiteY19" fmla="*/ 807243 h 1371598"/>
                <a:gd name="connsiteX20" fmla="*/ 581024 w 1035843"/>
                <a:gd name="connsiteY20" fmla="*/ 828674 h 1371598"/>
                <a:gd name="connsiteX21" fmla="*/ 747711 w 1035843"/>
                <a:gd name="connsiteY21" fmla="*/ 828674 h 1371598"/>
                <a:gd name="connsiteX22" fmla="*/ 742949 w 1035843"/>
                <a:gd name="connsiteY22" fmla="*/ 959643 h 1371598"/>
                <a:gd name="connsiteX23" fmla="*/ 769142 w 1035843"/>
                <a:gd name="connsiteY23" fmla="*/ 962024 h 1371598"/>
                <a:gd name="connsiteX24" fmla="*/ 776285 w 1035843"/>
                <a:gd name="connsiteY24" fmla="*/ 990599 h 1371598"/>
                <a:gd name="connsiteX25" fmla="*/ 888203 w 1035843"/>
                <a:gd name="connsiteY25" fmla="*/ 992981 h 1371598"/>
                <a:gd name="connsiteX26" fmla="*/ 892966 w 1035843"/>
                <a:gd name="connsiteY26" fmla="*/ 1102518 h 1371598"/>
                <a:gd name="connsiteX27" fmla="*/ 914398 w 1035843"/>
                <a:gd name="connsiteY27" fmla="*/ 1107281 h 1371598"/>
                <a:gd name="connsiteX28" fmla="*/ 1035843 w 1035843"/>
                <a:gd name="connsiteY28" fmla="*/ 1371598 h 1371598"/>
                <a:gd name="connsiteX0" fmla="*/ 0 w 1035843"/>
                <a:gd name="connsiteY0" fmla="*/ 52388 h 1371598"/>
                <a:gd name="connsiteX1" fmla="*/ 16669 w 1035843"/>
                <a:gd name="connsiteY1" fmla="*/ 90488 h 1371598"/>
                <a:gd name="connsiteX2" fmla="*/ 73819 w 1035843"/>
                <a:gd name="connsiteY2" fmla="*/ 126208 h 1371598"/>
                <a:gd name="connsiteX3" fmla="*/ 173831 w 1035843"/>
                <a:gd name="connsiteY3" fmla="*/ 138113 h 1371598"/>
                <a:gd name="connsiteX4" fmla="*/ 264319 w 1035843"/>
                <a:gd name="connsiteY4" fmla="*/ 126207 h 1371598"/>
                <a:gd name="connsiteX5" fmla="*/ 366712 w 1035843"/>
                <a:gd name="connsiteY5" fmla="*/ 85725 h 1371598"/>
                <a:gd name="connsiteX6" fmla="*/ 440531 w 1035843"/>
                <a:gd name="connsiteY6" fmla="*/ 0 h 1371598"/>
                <a:gd name="connsiteX7" fmla="*/ 497681 w 1035843"/>
                <a:gd name="connsiteY7" fmla="*/ 23812 h 1371598"/>
                <a:gd name="connsiteX8" fmla="*/ 483394 w 1035843"/>
                <a:gd name="connsiteY8" fmla="*/ 59531 h 1371598"/>
                <a:gd name="connsiteX9" fmla="*/ 650080 w 1035843"/>
                <a:gd name="connsiteY9" fmla="*/ 140493 h 1371598"/>
                <a:gd name="connsiteX10" fmla="*/ 650080 w 1035843"/>
                <a:gd name="connsiteY10" fmla="*/ 278606 h 1371598"/>
                <a:gd name="connsiteX11" fmla="*/ 547686 w 1035843"/>
                <a:gd name="connsiteY11" fmla="*/ 285749 h 1371598"/>
                <a:gd name="connsiteX12" fmla="*/ 540543 w 1035843"/>
                <a:gd name="connsiteY12" fmla="*/ 400049 h 1371598"/>
                <a:gd name="connsiteX13" fmla="*/ 547686 w 1035843"/>
                <a:gd name="connsiteY13" fmla="*/ 461962 h 1371598"/>
                <a:gd name="connsiteX14" fmla="*/ 514349 w 1035843"/>
                <a:gd name="connsiteY14" fmla="*/ 519112 h 1371598"/>
                <a:gd name="connsiteX15" fmla="*/ 492918 w 1035843"/>
                <a:gd name="connsiteY15" fmla="*/ 519112 h 1371598"/>
                <a:gd name="connsiteX16" fmla="*/ 457199 w 1035843"/>
                <a:gd name="connsiteY16" fmla="*/ 616743 h 1371598"/>
                <a:gd name="connsiteX17" fmla="*/ 409574 w 1035843"/>
                <a:gd name="connsiteY17" fmla="*/ 761999 h 1371598"/>
                <a:gd name="connsiteX18" fmla="*/ 416718 w 1035843"/>
                <a:gd name="connsiteY18" fmla="*/ 814387 h 1371598"/>
                <a:gd name="connsiteX19" fmla="*/ 578643 w 1035843"/>
                <a:gd name="connsiteY19" fmla="*/ 807243 h 1371598"/>
                <a:gd name="connsiteX20" fmla="*/ 581024 w 1035843"/>
                <a:gd name="connsiteY20" fmla="*/ 828674 h 1371598"/>
                <a:gd name="connsiteX21" fmla="*/ 747711 w 1035843"/>
                <a:gd name="connsiteY21" fmla="*/ 828674 h 1371598"/>
                <a:gd name="connsiteX22" fmla="*/ 742949 w 1035843"/>
                <a:gd name="connsiteY22" fmla="*/ 959643 h 1371598"/>
                <a:gd name="connsiteX23" fmla="*/ 769142 w 1035843"/>
                <a:gd name="connsiteY23" fmla="*/ 962024 h 1371598"/>
                <a:gd name="connsiteX24" fmla="*/ 776285 w 1035843"/>
                <a:gd name="connsiteY24" fmla="*/ 990599 h 1371598"/>
                <a:gd name="connsiteX25" fmla="*/ 888203 w 1035843"/>
                <a:gd name="connsiteY25" fmla="*/ 992981 h 1371598"/>
                <a:gd name="connsiteX26" fmla="*/ 892966 w 1035843"/>
                <a:gd name="connsiteY26" fmla="*/ 1102518 h 1371598"/>
                <a:gd name="connsiteX27" fmla="*/ 914398 w 1035843"/>
                <a:gd name="connsiteY27" fmla="*/ 1107281 h 1371598"/>
                <a:gd name="connsiteX28" fmla="*/ 921542 w 1035843"/>
                <a:gd name="connsiteY28" fmla="*/ 1204912 h 1371598"/>
                <a:gd name="connsiteX29" fmla="*/ 1035843 w 1035843"/>
                <a:gd name="connsiteY29" fmla="*/ 1371598 h 1371598"/>
                <a:gd name="connsiteX0" fmla="*/ 0 w 921542"/>
                <a:gd name="connsiteY0" fmla="*/ 52388 h 1400173"/>
                <a:gd name="connsiteX1" fmla="*/ 16669 w 921542"/>
                <a:gd name="connsiteY1" fmla="*/ 90488 h 1400173"/>
                <a:gd name="connsiteX2" fmla="*/ 73819 w 921542"/>
                <a:gd name="connsiteY2" fmla="*/ 126208 h 1400173"/>
                <a:gd name="connsiteX3" fmla="*/ 173831 w 921542"/>
                <a:gd name="connsiteY3" fmla="*/ 138113 h 1400173"/>
                <a:gd name="connsiteX4" fmla="*/ 264319 w 921542"/>
                <a:gd name="connsiteY4" fmla="*/ 126207 h 1400173"/>
                <a:gd name="connsiteX5" fmla="*/ 366712 w 921542"/>
                <a:gd name="connsiteY5" fmla="*/ 85725 h 1400173"/>
                <a:gd name="connsiteX6" fmla="*/ 440531 w 921542"/>
                <a:gd name="connsiteY6" fmla="*/ 0 h 1400173"/>
                <a:gd name="connsiteX7" fmla="*/ 497681 w 921542"/>
                <a:gd name="connsiteY7" fmla="*/ 23812 h 1400173"/>
                <a:gd name="connsiteX8" fmla="*/ 483394 w 921542"/>
                <a:gd name="connsiteY8" fmla="*/ 59531 h 1400173"/>
                <a:gd name="connsiteX9" fmla="*/ 650080 w 921542"/>
                <a:gd name="connsiteY9" fmla="*/ 140493 h 1400173"/>
                <a:gd name="connsiteX10" fmla="*/ 650080 w 921542"/>
                <a:gd name="connsiteY10" fmla="*/ 278606 h 1400173"/>
                <a:gd name="connsiteX11" fmla="*/ 547686 w 921542"/>
                <a:gd name="connsiteY11" fmla="*/ 285749 h 1400173"/>
                <a:gd name="connsiteX12" fmla="*/ 540543 w 921542"/>
                <a:gd name="connsiteY12" fmla="*/ 400049 h 1400173"/>
                <a:gd name="connsiteX13" fmla="*/ 547686 w 921542"/>
                <a:gd name="connsiteY13" fmla="*/ 461962 h 1400173"/>
                <a:gd name="connsiteX14" fmla="*/ 514349 w 921542"/>
                <a:gd name="connsiteY14" fmla="*/ 519112 h 1400173"/>
                <a:gd name="connsiteX15" fmla="*/ 492918 w 921542"/>
                <a:gd name="connsiteY15" fmla="*/ 519112 h 1400173"/>
                <a:gd name="connsiteX16" fmla="*/ 457199 w 921542"/>
                <a:gd name="connsiteY16" fmla="*/ 616743 h 1400173"/>
                <a:gd name="connsiteX17" fmla="*/ 409574 w 921542"/>
                <a:gd name="connsiteY17" fmla="*/ 761999 h 1400173"/>
                <a:gd name="connsiteX18" fmla="*/ 416718 w 921542"/>
                <a:gd name="connsiteY18" fmla="*/ 814387 h 1400173"/>
                <a:gd name="connsiteX19" fmla="*/ 578643 w 921542"/>
                <a:gd name="connsiteY19" fmla="*/ 807243 h 1400173"/>
                <a:gd name="connsiteX20" fmla="*/ 581024 w 921542"/>
                <a:gd name="connsiteY20" fmla="*/ 828674 h 1400173"/>
                <a:gd name="connsiteX21" fmla="*/ 747711 w 921542"/>
                <a:gd name="connsiteY21" fmla="*/ 828674 h 1400173"/>
                <a:gd name="connsiteX22" fmla="*/ 742949 w 921542"/>
                <a:gd name="connsiteY22" fmla="*/ 959643 h 1400173"/>
                <a:gd name="connsiteX23" fmla="*/ 769142 w 921542"/>
                <a:gd name="connsiteY23" fmla="*/ 962024 h 1400173"/>
                <a:gd name="connsiteX24" fmla="*/ 776285 w 921542"/>
                <a:gd name="connsiteY24" fmla="*/ 990599 h 1400173"/>
                <a:gd name="connsiteX25" fmla="*/ 888203 w 921542"/>
                <a:gd name="connsiteY25" fmla="*/ 992981 h 1400173"/>
                <a:gd name="connsiteX26" fmla="*/ 892966 w 921542"/>
                <a:gd name="connsiteY26" fmla="*/ 1102518 h 1400173"/>
                <a:gd name="connsiteX27" fmla="*/ 914398 w 921542"/>
                <a:gd name="connsiteY27" fmla="*/ 1107281 h 1400173"/>
                <a:gd name="connsiteX28" fmla="*/ 921542 w 921542"/>
                <a:gd name="connsiteY28" fmla="*/ 1204912 h 1400173"/>
                <a:gd name="connsiteX29" fmla="*/ 900111 w 921542"/>
                <a:gd name="connsiteY29" fmla="*/ 1400173 h 1400173"/>
                <a:gd name="connsiteX0" fmla="*/ 0 w 933481"/>
                <a:gd name="connsiteY0" fmla="*/ 52388 h 1400173"/>
                <a:gd name="connsiteX1" fmla="*/ 16669 w 933481"/>
                <a:gd name="connsiteY1" fmla="*/ 90488 h 1400173"/>
                <a:gd name="connsiteX2" fmla="*/ 73819 w 933481"/>
                <a:gd name="connsiteY2" fmla="*/ 126208 h 1400173"/>
                <a:gd name="connsiteX3" fmla="*/ 173831 w 933481"/>
                <a:gd name="connsiteY3" fmla="*/ 138113 h 1400173"/>
                <a:gd name="connsiteX4" fmla="*/ 264319 w 933481"/>
                <a:gd name="connsiteY4" fmla="*/ 126207 h 1400173"/>
                <a:gd name="connsiteX5" fmla="*/ 366712 w 933481"/>
                <a:gd name="connsiteY5" fmla="*/ 85725 h 1400173"/>
                <a:gd name="connsiteX6" fmla="*/ 440531 w 933481"/>
                <a:gd name="connsiteY6" fmla="*/ 0 h 1400173"/>
                <a:gd name="connsiteX7" fmla="*/ 497681 w 933481"/>
                <a:gd name="connsiteY7" fmla="*/ 23812 h 1400173"/>
                <a:gd name="connsiteX8" fmla="*/ 483394 w 933481"/>
                <a:gd name="connsiteY8" fmla="*/ 59531 h 1400173"/>
                <a:gd name="connsiteX9" fmla="*/ 650080 w 933481"/>
                <a:gd name="connsiteY9" fmla="*/ 140493 h 1400173"/>
                <a:gd name="connsiteX10" fmla="*/ 650080 w 933481"/>
                <a:gd name="connsiteY10" fmla="*/ 278606 h 1400173"/>
                <a:gd name="connsiteX11" fmla="*/ 547686 w 933481"/>
                <a:gd name="connsiteY11" fmla="*/ 285749 h 1400173"/>
                <a:gd name="connsiteX12" fmla="*/ 540543 w 933481"/>
                <a:gd name="connsiteY12" fmla="*/ 400049 h 1400173"/>
                <a:gd name="connsiteX13" fmla="*/ 547686 w 933481"/>
                <a:gd name="connsiteY13" fmla="*/ 461962 h 1400173"/>
                <a:gd name="connsiteX14" fmla="*/ 514349 w 933481"/>
                <a:gd name="connsiteY14" fmla="*/ 519112 h 1400173"/>
                <a:gd name="connsiteX15" fmla="*/ 492918 w 933481"/>
                <a:gd name="connsiteY15" fmla="*/ 519112 h 1400173"/>
                <a:gd name="connsiteX16" fmla="*/ 457199 w 933481"/>
                <a:gd name="connsiteY16" fmla="*/ 616743 h 1400173"/>
                <a:gd name="connsiteX17" fmla="*/ 409574 w 933481"/>
                <a:gd name="connsiteY17" fmla="*/ 761999 h 1400173"/>
                <a:gd name="connsiteX18" fmla="*/ 416718 w 933481"/>
                <a:gd name="connsiteY18" fmla="*/ 814387 h 1400173"/>
                <a:gd name="connsiteX19" fmla="*/ 578643 w 933481"/>
                <a:gd name="connsiteY19" fmla="*/ 807243 h 1400173"/>
                <a:gd name="connsiteX20" fmla="*/ 581024 w 933481"/>
                <a:gd name="connsiteY20" fmla="*/ 828674 h 1400173"/>
                <a:gd name="connsiteX21" fmla="*/ 747711 w 933481"/>
                <a:gd name="connsiteY21" fmla="*/ 828674 h 1400173"/>
                <a:gd name="connsiteX22" fmla="*/ 742949 w 933481"/>
                <a:gd name="connsiteY22" fmla="*/ 959643 h 1400173"/>
                <a:gd name="connsiteX23" fmla="*/ 769142 w 933481"/>
                <a:gd name="connsiteY23" fmla="*/ 962024 h 1400173"/>
                <a:gd name="connsiteX24" fmla="*/ 776285 w 933481"/>
                <a:gd name="connsiteY24" fmla="*/ 990599 h 1400173"/>
                <a:gd name="connsiteX25" fmla="*/ 888203 w 933481"/>
                <a:gd name="connsiteY25" fmla="*/ 992981 h 1400173"/>
                <a:gd name="connsiteX26" fmla="*/ 892966 w 933481"/>
                <a:gd name="connsiteY26" fmla="*/ 1102518 h 1400173"/>
                <a:gd name="connsiteX27" fmla="*/ 914398 w 933481"/>
                <a:gd name="connsiteY27" fmla="*/ 1107281 h 1400173"/>
                <a:gd name="connsiteX28" fmla="*/ 921542 w 933481"/>
                <a:gd name="connsiteY28" fmla="*/ 1204912 h 1400173"/>
                <a:gd name="connsiteX29" fmla="*/ 933448 w 933481"/>
                <a:gd name="connsiteY29" fmla="*/ 1226343 h 1400173"/>
                <a:gd name="connsiteX30" fmla="*/ 900111 w 933481"/>
                <a:gd name="connsiteY30" fmla="*/ 1400173 h 1400173"/>
                <a:gd name="connsiteX0" fmla="*/ 0 w 983455"/>
                <a:gd name="connsiteY0" fmla="*/ 52388 h 1407317"/>
                <a:gd name="connsiteX1" fmla="*/ 16669 w 983455"/>
                <a:gd name="connsiteY1" fmla="*/ 90488 h 1407317"/>
                <a:gd name="connsiteX2" fmla="*/ 73819 w 983455"/>
                <a:gd name="connsiteY2" fmla="*/ 126208 h 1407317"/>
                <a:gd name="connsiteX3" fmla="*/ 173831 w 983455"/>
                <a:gd name="connsiteY3" fmla="*/ 138113 h 1407317"/>
                <a:gd name="connsiteX4" fmla="*/ 264319 w 983455"/>
                <a:gd name="connsiteY4" fmla="*/ 126207 h 1407317"/>
                <a:gd name="connsiteX5" fmla="*/ 366712 w 983455"/>
                <a:gd name="connsiteY5" fmla="*/ 85725 h 1407317"/>
                <a:gd name="connsiteX6" fmla="*/ 440531 w 983455"/>
                <a:gd name="connsiteY6" fmla="*/ 0 h 1407317"/>
                <a:gd name="connsiteX7" fmla="*/ 497681 w 983455"/>
                <a:gd name="connsiteY7" fmla="*/ 23812 h 1407317"/>
                <a:gd name="connsiteX8" fmla="*/ 483394 w 983455"/>
                <a:gd name="connsiteY8" fmla="*/ 59531 h 1407317"/>
                <a:gd name="connsiteX9" fmla="*/ 650080 w 983455"/>
                <a:gd name="connsiteY9" fmla="*/ 140493 h 1407317"/>
                <a:gd name="connsiteX10" fmla="*/ 650080 w 983455"/>
                <a:gd name="connsiteY10" fmla="*/ 278606 h 1407317"/>
                <a:gd name="connsiteX11" fmla="*/ 547686 w 983455"/>
                <a:gd name="connsiteY11" fmla="*/ 285749 h 1407317"/>
                <a:gd name="connsiteX12" fmla="*/ 540543 w 983455"/>
                <a:gd name="connsiteY12" fmla="*/ 400049 h 1407317"/>
                <a:gd name="connsiteX13" fmla="*/ 547686 w 983455"/>
                <a:gd name="connsiteY13" fmla="*/ 461962 h 1407317"/>
                <a:gd name="connsiteX14" fmla="*/ 514349 w 983455"/>
                <a:gd name="connsiteY14" fmla="*/ 519112 h 1407317"/>
                <a:gd name="connsiteX15" fmla="*/ 492918 w 983455"/>
                <a:gd name="connsiteY15" fmla="*/ 519112 h 1407317"/>
                <a:gd name="connsiteX16" fmla="*/ 457199 w 983455"/>
                <a:gd name="connsiteY16" fmla="*/ 616743 h 1407317"/>
                <a:gd name="connsiteX17" fmla="*/ 409574 w 983455"/>
                <a:gd name="connsiteY17" fmla="*/ 761999 h 1407317"/>
                <a:gd name="connsiteX18" fmla="*/ 416718 w 983455"/>
                <a:gd name="connsiteY18" fmla="*/ 814387 h 1407317"/>
                <a:gd name="connsiteX19" fmla="*/ 578643 w 983455"/>
                <a:gd name="connsiteY19" fmla="*/ 807243 h 1407317"/>
                <a:gd name="connsiteX20" fmla="*/ 581024 w 983455"/>
                <a:gd name="connsiteY20" fmla="*/ 828674 h 1407317"/>
                <a:gd name="connsiteX21" fmla="*/ 747711 w 983455"/>
                <a:gd name="connsiteY21" fmla="*/ 828674 h 1407317"/>
                <a:gd name="connsiteX22" fmla="*/ 742949 w 983455"/>
                <a:gd name="connsiteY22" fmla="*/ 959643 h 1407317"/>
                <a:gd name="connsiteX23" fmla="*/ 769142 w 983455"/>
                <a:gd name="connsiteY23" fmla="*/ 962024 h 1407317"/>
                <a:gd name="connsiteX24" fmla="*/ 776285 w 983455"/>
                <a:gd name="connsiteY24" fmla="*/ 990599 h 1407317"/>
                <a:gd name="connsiteX25" fmla="*/ 888203 w 983455"/>
                <a:gd name="connsiteY25" fmla="*/ 992981 h 1407317"/>
                <a:gd name="connsiteX26" fmla="*/ 892966 w 983455"/>
                <a:gd name="connsiteY26" fmla="*/ 1102518 h 1407317"/>
                <a:gd name="connsiteX27" fmla="*/ 914398 w 983455"/>
                <a:gd name="connsiteY27" fmla="*/ 1107281 h 1407317"/>
                <a:gd name="connsiteX28" fmla="*/ 921542 w 983455"/>
                <a:gd name="connsiteY28" fmla="*/ 1204912 h 1407317"/>
                <a:gd name="connsiteX29" fmla="*/ 933448 w 983455"/>
                <a:gd name="connsiteY29" fmla="*/ 1226343 h 1407317"/>
                <a:gd name="connsiteX30" fmla="*/ 983455 w 983455"/>
                <a:gd name="connsiteY30" fmla="*/ 1407317 h 1407317"/>
                <a:gd name="connsiteX0" fmla="*/ 0 w 983455"/>
                <a:gd name="connsiteY0" fmla="*/ 52388 h 1407317"/>
                <a:gd name="connsiteX1" fmla="*/ 16669 w 983455"/>
                <a:gd name="connsiteY1" fmla="*/ 90488 h 1407317"/>
                <a:gd name="connsiteX2" fmla="*/ 73819 w 983455"/>
                <a:gd name="connsiteY2" fmla="*/ 126208 h 1407317"/>
                <a:gd name="connsiteX3" fmla="*/ 173831 w 983455"/>
                <a:gd name="connsiteY3" fmla="*/ 138113 h 1407317"/>
                <a:gd name="connsiteX4" fmla="*/ 264319 w 983455"/>
                <a:gd name="connsiteY4" fmla="*/ 126207 h 1407317"/>
                <a:gd name="connsiteX5" fmla="*/ 366712 w 983455"/>
                <a:gd name="connsiteY5" fmla="*/ 85725 h 1407317"/>
                <a:gd name="connsiteX6" fmla="*/ 440531 w 983455"/>
                <a:gd name="connsiteY6" fmla="*/ 0 h 1407317"/>
                <a:gd name="connsiteX7" fmla="*/ 497681 w 983455"/>
                <a:gd name="connsiteY7" fmla="*/ 23812 h 1407317"/>
                <a:gd name="connsiteX8" fmla="*/ 483394 w 983455"/>
                <a:gd name="connsiteY8" fmla="*/ 59531 h 1407317"/>
                <a:gd name="connsiteX9" fmla="*/ 650080 w 983455"/>
                <a:gd name="connsiteY9" fmla="*/ 140493 h 1407317"/>
                <a:gd name="connsiteX10" fmla="*/ 650080 w 983455"/>
                <a:gd name="connsiteY10" fmla="*/ 278606 h 1407317"/>
                <a:gd name="connsiteX11" fmla="*/ 547686 w 983455"/>
                <a:gd name="connsiteY11" fmla="*/ 285749 h 1407317"/>
                <a:gd name="connsiteX12" fmla="*/ 540543 w 983455"/>
                <a:gd name="connsiteY12" fmla="*/ 400049 h 1407317"/>
                <a:gd name="connsiteX13" fmla="*/ 547686 w 983455"/>
                <a:gd name="connsiteY13" fmla="*/ 461962 h 1407317"/>
                <a:gd name="connsiteX14" fmla="*/ 514349 w 983455"/>
                <a:gd name="connsiteY14" fmla="*/ 519112 h 1407317"/>
                <a:gd name="connsiteX15" fmla="*/ 492918 w 983455"/>
                <a:gd name="connsiteY15" fmla="*/ 519112 h 1407317"/>
                <a:gd name="connsiteX16" fmla="*/ 457199 w 983455"/>
                <a:gd name="connsiteY16" fmla="*/ 616743 h 1407317"/>
                <a:gd name="connsiteX17" fmla="*/ 409574 w 983455"/>
                <a:gd name="connsiteY17" fmla="*/ 761999 h 1407317"/>
                <a:gd name="connsiteX18" fmla="*/ 416718 w 983455"/>
                <a:gd name="connsiteY18" fmla="*/ 814387 h 1407317"/>
                <a:gd name="connsiteX19" fmla="*/ 578643 w 983455"/>
                <a:gd name="connsiteY19" fmla="*/ 807243 h 1407317"/>
                <a:gd name="connsiteX20" fmla="*/ 581024 w 983455"/>
                <a:gd name="connsiteY20" fmla="*/ 828674 h 1407317"/>
                <a:gd name="connsiteX21" fmla="*/ 747711 w 983455"/>
                <a:gd name="connsiteY21" fmla="*/ 828674 h 1407317"/>
                <a:gd name="connsiteX22" fmla="*/ 742949 w 983455"/>
                <a:gd name="connsiteY22" fmla="*/ 959643 h 1407317"/>
                <a:gd name="connsiteX23" fmla="*/ 769142 w 983455"/>
                <a:gd name="connsiteY23" fmla="*/ 962024 h 1407317"/>
                <a:gd name="connsiteX24" fmla="*/ 776285 w 983455"/>
                <a:gd name="connsiteY24" fmla="*/ 990599 h 1407317"/>
                <a:gd name="connsiteX25" fmla="*/ 888203 w 983455"/>
                <a:gd name="connsiteY25" fmla="*/ 992981 h 1407317"/>
                <a:gd name="connsiteX26" fmla="*/ 892966 w 983455"/>
                <a:gd name="connsiteY26" fmla="*/ 1102518 h 1407317"/>
                <a:gd name="connsiteX27" fmla="*/ 914398 w 983455"/>
                <a:gd name="connsiteY27" fmla="*/ 1107281 h 1407317"/>
                <a:gd name="connsiteX28" fmla="*/ 921542 w 983455"/>
                <a:gd name="connsiteY28" fmla="*/ 1204912 h 1407317"/>
                <a:gd name="connsiteX29" fmla="*/ 933448 w 983455"/>
                <a:gd name="connsiteY29" fmla="*/ 1226343 h 1407317"/>
                <a:gd name="connsiteX30" fmla="*/ 933448 w 983455"/>
                <a:gd name="connsiteY30" fmla="*/ 1331118 h 1407317"/>
                <a:gd name="connsiteX31" fmla="*/ 983455 w 983455"/>
                <a:gd name="connsiteY31" fmla="*/ 1407317 h 1407317"/>
                <a:gd name="connsiteX0" fmla="*/ 0 w 935739"/>
                <a:gd name="connsiteY0" fmla="*/ 52388 h 1409698"/>
                <a:gd name="connsiteX1" fmla="*/ 16669 w 935739"/>
                <a:gd name="connsiteY1" fmla="*/ 90488 h 1409698"/>
                <a:gd name="connsiteX2" fmla="*/ 73819 w 935739"/>
                <a:gd name="connsiteY2" fmla="*/ 126208 h 1409698"/>
                <a:gd name="connsiteX3" fmla="*/ 173831 w 935739"/>
                <a:gd name="connsiteY3" fmla="*/ 138113 h 1409698"/>
                <a:gd name="connsiteX4" fmla="*/ 264319 w 935739"/>
                <a:gd name="connsiteY4" fmla="*/ 126207 h 1409698"/>
                <a:gd name="connsiteX5" fmla="*/ 366712 w 935739"/>
                <a:gd name="connsiteY5" fmla="*/ 85725 h 1409698"/>
                <a:gd name="connsiteX6" fmla="*/ 440531 w 935739"/>
                <a:gd name="connsiteY6" fmla="*/ 0 h 1409698"/>
                <a:gd name="connsiteX7" fmla="*/ 497681 w 935739"/>
                <a:gd name="connsiteY7" fmla="*/ 23812 h 1409698"/>
                <a:gd name="connsiteX8" fmla="*/ 483394 w 935739"/>
                <a:gd name="connsiteY8" fmla="*/ 59531 h 1409698"/>
                <a:gd name="connsiteX9" fmla="*/ 650080 w 935739"/>
                <a:gd name="connsiteY9" fmla="*/ 140493 h 1409698"/>
                <a:gd name="connsiteX10" fmla="*/ 650080 w 935739"/>
                <a:gd name="connsiteY10" fmla="*/ 278606 h 1409698"/>
                <a:gd name="connsiteX11" fmla="*/ 547686 w 935739"/>
                <a:gd name="connsiteY11" fmla="*/ 285749 h 1409698"/>
                <a:gd name="connsiteX12" fmla="*/ 540543 w 935739"/>
                <a:gd name="connsiteY12" fmla="*/ 400049 h 1409698"/>
                <a:gd name="connsiteX13" fmla="*/ 547686 w 935739"/>
                <a:gd name="connsiteY13" fmla="*/ 461962 h 1409698"/>
                <a:gd name="connsiteX14" fmla="*/ 514349 w 935739"/>
                <a:gd name="connsiteY14" fmla="*/ 519112 h 1409698"/>
                <a:gd name="connsiteX15" fmla="*/ 492918 w 935739"/>
                <a:gd name="connsiteY15" fmla="*/ 519112 h 1409698"/>
                <a:gd name="connsiteX16" fmla="*/ 457199 w 935739"/>
                <a:gd name="connsiteY16" fmla="*/ 616743 h 1409698"/>
                <a:gd name="connsiteX17" fmla="*/ 409574 w 935739"/>
                <a:gd name="connsiteY17" fmla="*/ 761999 h 1409698"/>
                <a:gd name="connsiteX18" fmla="*/ 416718 w 935739"/>
                <a:gd name="connsiteY18" fmla="*/ 814387 h 1409698"/>
                <a:gd name="connsiteX19" fmla="*/ 578643 w 935739"/>
                <a:gd name="connsiteY19" fmla="*/ 807243 h 1409698"/>
                <a:gd name="connsiteX20" fmla="*/ 581024 w 935739"/>
                <a:gd name="connsiteY20" fmla="*/ 828674 h 1409698"/>
                <a:gd name="connsiteX21" fmla="*/ 747711 w 935739"/>
                <a:gd name="connsiteY21" fmla="*/ 828674 h 1409698"/>
                <a:gd name="connsiteX22" fmla="*/ 742949 w 935739"/>
                <a:gd name="connsiteY22" fmla="*/ 959643 h 1409698"/>
                <a:gd name="connsiteX23" fmla="*/ 769142 w 935739"/>
                <a:gd name="connsiteY23" fmla="*/ 962024 h 1409698"/>
                <a:gd name="connsiteX24" fmla="*/ 776285 w 935739"/>
                <a:gd name="connsiteY24" fmla="*/ 990599 h 1409698"/>
                <a:gd name="connsiteX25" fmla="*/ 888203 w 935739"/>
                <a:gd name="connsiteY25" fmla="*/ 992981 h 1409698"/>
                <a:gd name="connsiteX26" fmla="*/ 892966 w 935739"/>
                <a:gd name="connsiteY26" fmla="*/ 1102518 h 1409698"/>
                <a:gd name="connsiteX27" fmla="*/ 914398 w 935739"/>
                <a:gd name="connsiteY27" fmla="*/ 1107281 h 1409698"/>
                <a:gd name="connsiteX28" fmla="*/ 921542 w 935739"/>
                <a:gd name="connsiteY28" fmla="*/ 1204912 h 1409698"/>
                <a:gd name="connsiteX29" fmla="*/ 933448 w 935739"/>
                <a:gd name="connsiteY29" fmla="*/ 1226343 h 1409698"/>
                <a:gd name="connsiteX30" fmla="*/ 933448 w 935739"/>
                <a:gd name="connsiteY30" fmla="*/ 1331118 h 1409698"/>
                <a:gd name="connsiteX31" fmla="*/ 926305 w 935739"/>
                <a:gd name="connsiteY31" fmla="*/ 1409698 h 140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739" h="1409698">
                  <a:moveTo>
                    <a:pt x="0" y="52388"/>
                  </a:moveTo>
                  <a:cubicBezTo>
                    <a:pt x="11112" y="56357"/>
                    <a:pt x="5557" y="86519"/>
                    <a:pt x="16669" y="90488"/>
                  </a:cubicBezTo>
                  <a:cubicBezTo>
                    <a:pt x="37306" y="91282"/>
                    <a:pt x="53182" y="125414"/>
                    <a:pt x="73819" y="126208"/>
                  </a:cubicBezTo>
                  <a:cubicBezTo>
                    <a:pt x="103981" y="119858"/>
                    <a:pt x="143669" y="144463"/>
                    <a:pt x="173831" y="138113"/>
                  </a:cubicBezTo>
                  <a:cubicBezTo>
                    <a:pt x="194469" y="126207"/>
                    <a:pt x="243681" y="138113"/>
                    <a:pt x="264319" y="126207"/>
                  </a:cubicBezTo>
                  <a:cubicBezTo>
                    <a:pt x="288925" y="107157"/>
                    <a:pt x="342106" y="104775"/>
                    <a:pt x="366712" y="85725"/>
                  </a:cubicBezTo>
                  <a:cubicBezTo>
                    <a:pt x="393700" y="69056"/>
                    <a:pt x="413543" y="16669"/>
                    <a:pt x="440531" y="0"/>
                  </a:cubicBezTo>
                  <a:cubicBezTo>
                    <a:pt x="450056" y="11906"/>
                    <a:pt x="488156" y="11906"/>
                    <a:pt x="497681" y="23812"/>
                  </a:cubicBezTo>
                  <a:cubicBezTo>
                    <a:pt x="501650" y="34131"/>
                    <a:pt x="479425" y="49212"/>
                    <a:pt x="483394" y="59531"/>
                  </a:cubicBezTo>
                  <a:cubicBezTo>
                    <a:pt x="529431" y="92868"/>
                    <a:pt x="604043" y="107156"/>
                    <a:pt x="650080" y="140493"/>
                  </a:cubicBezTo>
                  <a:cubicBezTo>
                    <a:pt x="645318" y="181768"/>
                    <a:pt x="654842" y="237331"/>
                    <a:pt x="650080" y="278606"/>
                  </a:cubicBezTo>
                  <a:cubicBezTo>
                    <a:pt x="623886" y="290512"/>
                    <a:pt x="573880" y="273843"/>
                    <a:pt x="547686" y="285749"/>
                  </a:cubicBezTo>
                  <a:cubicBezTo>
                    <a:pt x="554036" y="322262"/>
                    <a:pt x="534193" y="363536"/>
                    <a:pt x="540543" y="400049"/>
                  </a:cubicBezTo>
                  <a:cubicBezTo>
                    <a:pt x="532605" y="414337"/>
                    <a:pt x="555624" y="447674"/>
                    <a:pt x="547686" y="461962"/>
                  </a:cubicBezTo>
                  <a:cubicBezTo>
                    <a:pt x="534192" y="470693"/>
                    <a:pt x="527843" y="510381"/>
                    <a:pt x="514349" y="519112"/>
                  </a:cubicBezTo>
                  <a:cubicBezTo>
                    <a:pt x="510380" y="528637"/>
                    <a:pt x="496887" y="509587"/>
                    <a:pt x="492918" y="519112"/>
                  </a:cubicBezTo>
                  <a:cubicBezTo>
                    <a:pt x="488949" y="550862"/>
                    <a:pt x="461168" y="584993"/>
                    <a:pt x="457199" y="616743"/>
                  </a:cubicBezTo>
                  <a:cubicBezTo>
                    <a:pt x="455611" y="662781"/>
                    <a:pt x="411162" y="715961"/>
                    <a:pt x="409574" y="761999"/>
                  </a:cubicBezTo>
                  <a:cubicBezTo>
                    <a:pt x="407193" y="780255"/>
                    <a:pt x="419099" y="796131"/>
                    <a:pt x="416718" y="814387"/>
                  </a:cubicBezTo>
                  <a:cubicBezTo>
                    <a:pt x="465930" y="820737"/>
                    <a:pt x="529431" y="800893"/>
                    <a:pt x="578643" y="807243"/>
                  </a:cubicBezTo>
                  <a:cubicBezTo>
                    <a:pt x="574674" y="815181"/>
                    <a:pt x="584993" y="820736"/>
                    <a:pt x="581024" y="828674"/>
                  </a:cubicBezTo>
                  <a:cubicBezTo>
                    <a:pt x="633411" y="838993"/>
                    <a:pt x="695324" y="818355"/>
                    <a:pt x="747711" y="828674"/>
                  </a:cubicBezTo>
                  <a:cubicBezTo>
                    <a:pt x="741361" y="870743"/>
                    <a:pt x="749299" y="917574"/>
                    <a:pt x="742949" y="959643"/>
                  </a:cubicBezTo>
                  <a:cubicBezTo>
                    <a:pt x="748505" y="965993"/>
                    <a:pt x="763586" y="955674"/>
                    <a:pt x="769142" y="962024"/>
                  </a:cubicBezTo>
                  <a:cubicBezTo>
                    <a:pt x="777873" y="965199"/>
                    <a:pt x="767554" y="987424"/>
                    <a:pt x="776285" y="990599"/>
                  </a:cubicBezTo>
                  <a:cubicBezTo>
                    <a:pt x="813591" y="996949"/>
                    <a:pt x="850897" y="986631"/>
                    <a:pt x="888203" y="992981"/>
                  </a:cubicBezTo>
                  <a:cubicBezTo>
                    <a:pt x="900903" y="1022350"/>
                    <a:pt x="880266" y="1073149"/>
                    <a:pt x="892966" y="1102518"/>
                  </a:cubicBezTo>
                  <a:cubicBezTo>
                    <a:pt x="894554" y="1111249"/>
                    <a:pt x="912810" y="1098550"/>
                    <a:pt x="914398" y="1107281"/>
                  </a:cubicBezTo>
                  <a:cubicBezTo>
                    <a:pt x="926304" y="1135856"/>
                    <a:pt x="909636" y="1176337"/>
                    <a:pt x="921542" y="1204912"/>
                  </a:cubicBezTo>
                  <a:cubicBezTo>
                    <a:pt x="920748" y="1214437"/>
                    <a:pt x="934242" y="1216818"/>
                    <a:pt x="933448" y="1226343"/>
                  </a:cubicBezTo>
                  <a:cubicBezTo>
                    <a:pt x="941385" y="1253331"/>
                    <a:pt x="925511" y="1304130"/>
                    <a:pt x="933448" y="1331118"/>
                  </a:cubicBezTo>
                  <a:lnTo>
                    <a:pt x="926305" y="140969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8" name="テキスト ボックス 47"/>
            <p:cNvSpPr txBox="1"/>
            <p:nvPr/>
          </p:nvSpPr>
          <p:spPr>
            <a:xfrm>
              <a:off x="4800167" y="4788696"/>
              <a:ext cx="877163"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千代田</a:t>
              </a:r>
            </a:p>
          </p:txBody>
        </p:sp>
        <p:sp>
          <p:nvSpPr>
            <p:cNvPr id="11" name="フリーフォーム 10"/>
            <p:cNvSpPr/>
            <p:nvPr/>
          </p:nvSpPr>
          <p:spPr>
            <a:xfrm>
              <a:off x="6660356" y="2188370"/>
              <a:ext cx="426243" cy="1664495"/>
            </a:xfrm>
            <a:custGeom>
              <a:avLst/>
              <a:gdLst>
                <a:gd name="connsiteX0" fmla="*/ 0 w 197644"/>
                <a:gd name="connsiteY0" fmla="*/ 0 h 485775"/>
                <a:gd name="connsiteX1" fmla="*/ 197644 w 197644"/>
                <a:gd name="connsiteY1" fmla="*/ 485775 h 485775"/>
                <a:gd name="connsiteX0" fmla="*/ 0 w 197644"/>
                <a:gd name="connsiteY0" fmla="*/ 0 h 485775"/>
                <a:gd name="connsiteX1" fmla="*/ 7144 w 197644"/>
                <a:gd name="connsiteY1" fmla="*/ 119062 h 485775"/>
                <a:gd name="connsiteX2" fmla="*/ 197644 w 197644"/>
                <a:gd name="connsiteY2" fmla="*/ 485775 h 485775"/>
                <a:gd name="connsiteX0" fmla="*/ 0 w 197644"/>
                <a:gd name="connsiteY0" fmla="*/ 0 h 485775"/>
                <a:gd name="connsiteX1" fmla="*/ 7144 w 197644"/>
                <a:gd name="connsiteY1" fmla="*/ 119062 h 485775"/>
                <a:gd name="connsiteX2" fmla="*/ 61913 w 197644"/>
                <a:gd name="connsiteY2" fmla="*/ 130969 h 485775"/>
                <a:gd name="connsiteX3" fmla="*/ 197644 w 197644"/>
                <a:gd name="connsiteY3" fmla="*/ 485775 h 485775"/>
                <a:gd name="connsiteX0" fmla="*/ 0 w 197644"/>
                <a:gd name="connsiteY0" fmla="*/ 0 h 485775"/>
                <a:gd name="connsiteX1" fmla="*/ 7144 w 197644"/>
                <a:gd name="connsiteY1" fmla="*/ 119062 h 485775"/>
                <a:gd name="connsiteX2" fmla="*/ 61913 w 197644"/>
                <a:gd name="connsiteY2" fmla="*/ 130969 h 485775"/>
                <a:gd name="connsiteX3" fmla="*/ 59532 w 197644"/>
                <a:gd name="connsiteY3" fmla="*/ 230981 h 485775"/>
                <a:gd name="connsiteX4" fmla="*/ 197644 w 197644"/>
                <a:gd name="connsiteY4" fmla="*/ 485775 h 485775"/>
                <a:gd name="connsiteX0" fmla="*/ 0 w 504825"/>
                <a:gd name="connsiteY0" fmla="*/ 0 h 347663"/>
                <a:gd name="connsiteX1" fmla="*/ 7144 w 504825"/>
                <a:gd name="connsiteY1" fmla="*/ 119062 h 347663"/>
                <a:gd name="connsiteX2" fmla="*/ 61913 w 504825"/>
                <a:gd name="connsiteY2" fmla="*/ 130969 h 347663"/>
                <a:gd name="connsiteX3" fmla="*/ 59532 w 504825"/>
                <a:gd name="connsiteY3" fmla="*/ 230981 h 347663"/>
                <a:gd name="connsiteX4" fmla="*/ 504825 w 504825"/>
                <a:gd name="connsiteY4" fmla="*/ 347663 h 347663"/>
                <a:gd name="connsiteX0" fmla="*/ 0 w 504825"/>
                <a:gd name="connsiteY0" fmla="*/ 0 h 347663"/>
                <a:gd name="connsiteX1" fmla="*/ 7144 w 504825"/>
                <a:gd name="connsiteY1" fmla="*/ 119062 h 347663"/>
                <a:gd name="connsiteX2" fmla="*/ 61913 w 504825"/>
                <a:gd name="connsiteY2" fmla="*/ 130969 h 347663"/>
                <a:gd name="connsiteX3" fmla="*/ 59532 w 504825"/>
                <a:gd name="connsiteY3" fmla="*/ 230981 h 347663"/>
                <a:gd name="connsiteX4" fmla="*/ 235744 w 504825"/>
                <a:gd name="connsiteY4" fmla="*/ 252412 h 347663"/>
                <a:gd name="connsiteX5" fmla="*/ 504825 w 504825"/>
                <a:gd name="connsiteY5" fmla="*/ 347663 h 347663"/>
                <a:gd name="connsiteX0" fmla="*/ 0 w 509588"/>
                <a:gd name="connsiteY0" fmla="*/ 0 h 252412"/>
                <a:gd name="connsiteX1" fmla="*/ 7144 w 509588"/>
                <a:gd name="connsiteY1" fmla="*/ 119062 h 252412"/>
                <a:gd name="connsiteX2" fmla="*/ 61913 w 509588"/>
                <a:gd name="connsiteY2" fmla="*/ 130969 h 252412"/>
                <a:gd name="connsiteX3" fmla="*/ 59532 w 509588"/>
                <a:gd name="connsiteY3" fmla="*/ 230981 h 252412"/>
                <a:gd name="connsiteX4" fmla="*/ 235744 w 509588"/>
                <a:gd name="connsiteY4" fmla="*/ 252412 h 252412"/>
                <a:gd name="connsiteX5" fmla="*/ 509588 w 509588"/>
                <a:gd name="connsiteY5" fmla="*/ 133350 h 252412"/>
                <a:gd name="connsiteX0" fmla="*/ 0 w 509588"/>
                <a:gd name="connsiteY0" fmla="*/ 0 h 252412"/>
                <a:gd name="connsiteX1" fmla="*/ 7144 w 509588"/>
                <a:gd name="connsiteY1" fmla="*/ 119062 h 252412"/>
                <a:gd name="connsiteX2" fmla="*/ 61913 w 509588"/>
                <a:gd name="connsiteY2" fmla="*/ 130969 h 252412"/>
                <a:gd name="connsiteX3" fmla="*/ 59532 w 509588"/>
                <a:gd name="connsiteY3" fmla="*/ 230981 h 252412"/>
                <a:gd name="connsiteX4" fmla="*/ 235744 w 509588"/>
                <a:gd name="connsiteY4" fmla="*/ 252412 h 252412"/>
                <a:gd name="connsiteX5" fmla="*/ 323849 w 509588"/>
                <a:gd name="connsiteY5" fmla="*/ 238125 h 252412"/>
                <a:gd name="connsiteX6" fmla="*/ 509588 w 509588"/>
                <a:gd name="connsiteY6" fmla="*/ 133350 h 252412"/>
                <a:gd name="connsiteX0" fmla="*/ 0 w 516731"/>
                <a:gd name="connsiteY0" fmla="*/ 0 h 342900"/>
                <a:gd name="connsiteX1" fmla="*/ 7144 w 516731"/>
                <a:gd name="connsiteY1" fmla="*/ 119062 h 342900"/>
                <a:gd name="connsiteX2" fmla="*/ 61913 w 516731"/>
                <a:gd name="connsiteY2" fmla="*/ 130969 h 342900"/>
                <a:gd name="connsiteX3" fmla="*/ 59532 w 516731"/>
                <a:gd name="connsiteY3" fmla="*/ 230981 h 342900"/>
                <a:gd name="connsiteX4" fmla="*/ 235744 w 516731"/>
                <a:gd name="connsiteY4" fmla="*/ 252412 h 342900"/>
                <a:gd name="connsiteX5" fmla="*/ 323849 w 516731"/>
                <a:gd name="connsiteY5" fmla="*/ 238125 h 342900"/>
                <a:gd name="connsiteX6" fmla="*/ 516731 w 516731"/>
                <a:gd name="connsiteY6" fmla="*/ 342900 h 342900"/>
                <a:gd name="connsiteX0" fmla="*/ 0 w 516731"/>
                <a:gd name="connsiteY0" fmla="*/ 0 h 342900"/>
                <a:gd name="connsiteX1" fmla="*/ 7144 w 516731"/>
                <a:gd name="connsiteY1" fmla="*/ 119062 h 342900"/>
                <a:gd name="connsiteX2" fmla="*/ 61913 w 516731"/>
                <a:gd name="connsiteY2" fmla="*/ 130969 h 342900"/>
                <a:gd name="connsiteX3" fmla="*/ 59532 w 516731"/>
                <a:gd name="connsiteY3" fmla="*/ 230981 h 342900"/>
                <a:gd name="connsiteX4" fmla="*/ 235744 w 516731"/>
                <a:gd name="connsiteY4" fmla="*/ 252412 h 342900"/>
                <a:gd name="connsiteX5" fmla="*/ 323849 w 516731"/>
                <a:gd name="connsiteY5" fmla="*/ 238125 h 342900"/>
                <a:gd name="connsiteX6" fmla="*/ 364331 w 516731"/>
                <a:gd name="connsiteY6" fmla="*/ 280987 h 342900"/>
                <a:gd name="connsiteX7" fmla="*/ 516731 w 516731"/>
                <a:gd name="connsiteY7" fmla="*/ 342900 h 342900"/>
                <a:gd name="connsiteX0" fmla="*/ 0 w 426244"/>
                <a:gd name="connsiteY0" fmla="*/ 0 h 461963"/>
                <a:gd name="connsiteX1" fmla="*/ 7144 w 426244"/>
                <a:gd name="connsiteY1" fmla="*/ 119062 h 461963"/>
                <a:gd name="connsiteX2" fmla="*/ 61913 w 426244"/>
                <a:gd name="connsiteY2" fmla="*/ 130969 h 461963"/>
                <a:gd name="connsiteX3" fmla="*/ 59532 w 426244"/>
                <a:gd name="connsiteY3" fmla="*/ 230981 h 461963"/>
                <a:gd name="connsiteX4" fmla="*/ 235744 w 426244"/>
                <a:gd name="connsiteY4" fmla="*/ 252412 h 461963"/>
                <a:gd name="connsiteX5" fmla="*/ 323849 w 426244"/>
                <a:gd name="connsiteY5" fmla="*/ 238125 h 461963"/>
                <a:gd name="connsiteX6" fmla="*/ 364331 w 426244"/>
                <a:gd name="connsiteY6" fmla="*/ 280987 h 461963"/>
                <a:gd name="connsiteX7" fmla="*/ 426244 w 426244"/>
                <a:gd name="connsiteY7" fmla="*/ 461963 h 461963"/>
                <a:gd name="connsiteX0" fmla="*/ 0 w 426244"/>
                <a:gd name="connsiteY0" fmla="*/ 0 h 461963"/>
                <a:gd name="connsiteX1" fmla="*/ 7144 w 426244"/>
                <a:gd name="connsiteY1" fmla="*/ 119062 h 461963"/>
                <a:gd name="connsiteX2" fmla="*/ 61913 w 426244"/>
                <a:gd name="connsiteY2" fmla="*/ 130969 h 461963"/>
                <a:gd name="connsiteX3" fmla="*/ 59532 w 426244"/>
                <a:gd name="connsiteY3" fmla="*/ 230981 h 461963"/>
                <a:gd name="connsiteX4" fmla="*/ 235744 w 426244"/>
                <a:gd name="connsiteY4" fmla="*/ 252412 h 461963"/>
                <a:gd name="connsiteX5" fmla="*/ 323849 w 426244"/>
                <a:gd name="connsiteY5" fmla="*/ 238125 h 461963"/>
                <a:gd name="connsiteX6" fmla="*/ 364331 w 426244"/>
                <a:gd name="connsiteY6" fmla="*/ 280987 h 461963"/>
                <a:gd name="connsiteX7" fmla="*/ 402431 w 426244"/>
                <a:gd name="connsiteY7" fmla="*/ 292894 h 461963"/>
                <a:gd name="connsiteX8" fmla="*/ 426244 w 426244"/>
                <a:gd name="connsiteY8" fmla="*/ 461963 h 461963"/>
                <a:gd name="connsiteX0" fmla="*/ 0 w 492919"/>
                <a:gd name="connsiteY0" fmla="*/ 0 h 457200"/>
                <a:gd name="connsiteX1" fmla="*/ 7144 w 492919"/>
                <a:gd name="connsiteY1" fmla="*/ 119062 h 457200"/>
                <a:gd name="connsiteX2" fmla="*/ 61913 w 492919"/>
                <a:gd name="connsiteY2" fmla="*/ 130969 h 457200"/>
                <a:gd name="connsiteX3" fmla="*/ 59532 w 492919"/>
                <a:gd name="connsiteY3" fmla="*/ 230981 h 457200"/>
                <a:gd name="connsiteX4" fmla="*/ 235744 w 492919"/>
                <a:gd name="connsiteY4" fmla="*/ 252412 h 457200"/>
                <a:gd name="connsiteX5" fmla="*/ 323849 w 492919"/>
                <a:gd name="connsiteY5" fmla="*/ 238125 h 457200"/>
                <a:gd name="connsiteX6" fmla="*/ 364331 w 492919"/>
                <a:gd name="connsiteY6" fmla="*/ 280987 h 457200"/>
                <a:gd name="connsiteX7" fmla="*/ 402431 w 492919"/>
                <a:gd name="connsiteY7" fmla="*/ 292894 h 457200"/>
                <a:gd name="connsiteX8" fmla="*/ 492919 w 492919"/>
                <a:gd name="connsiteY8" fmla="*/ 457200 h 457200"/>
                <a:gd name="connsiteX0" fmla="*/ 0 w 607219"/>
                <a:gd name="connsiteY0" fmla="*/ 0 h 731043"/>
                <a:gd name="connsiteX1" fmla="*/ 7144 w 607219"/>
                <a:gd name="connsiteY1" fmla="*/ 119062 h 731043"/>
                <a:gd name="connsiteX2" fmla="*/ 61913 w 607219"/>
                <a:gd name="connsiteY2" fmla="*/ 130969 h 731043"/>
                <a:gd name="connsiteX3" fmla="*/ 59532 w 607219"/>
                <a:gd name="connsiteY3" fmla="*/ 230981 h 731043"/>
                <a:gd name="connsiteX4" fmla="*/ 235744 w 607219"/>
                <a:gd name="connsiteY4" fmla="*/ 252412 h 731043"/>
                <a:gd name="connsiteX5" fmla="*/ 323849 w 607219"/>
                <a:gd name="connsiteY5" fmla="*/ 238125 h 731043"/>
                <a:gd name="connsiteX6" fmla="*/ 364331 w 607219"/>
                <a:gd name="connsiteY6" fmla="*/ 280987 h 731043"/>
                <a:gd name="connsiteX7" fmla="*/ 402431 w 607219"/>
                <a:gd name="connsiteY7" fmla="*/ 292894 h 731043"/>
                <a:gd name="connsiteX8" fmla="*/ 607219 w 607219"/>
                <a:gd name="connsiteY8" fmla="*/ 731043 h 731043"/>
                <a:gd name="connsiteX0" fmla="*/ 0 w 566738"/>
                <a:gd name="connsiteY0" fmla="*/ 0 h 745331"/>
                <a:gd name="connsiteX1" fmla="*/ 7144 w 566738"/>
                <a:gd name="connsiteY1" fmla="*/ 119062 h 745331"/>
                <a:gd name="connsiteX2" fmla="*/ 61913 w 566738"/>
                <a:gd name="connsiteY2" fmla="*/ 130969 h 745331"/>
                <a:gd name="connsiteX3" fmla="*/ 59532 w 566738"/>
                <a:gd name="connsiteY3" fmla="*/ 230981 h 745331"/>
                <a:gd name="connsiteX4" fmla="*/ 235744 w 566738"/>
                <a:gd name="connsiteY4" fmla="*/ 252412 h 745331"/>
                <a:gd name="connsiteX5" fmla="*/ 323849 w 566738"/>
                <a:gd name="connsiteY5" fmla="*/ 238125 h 745331"/>
                <a:gd name="connsiteX6" fmla="*/ 364331 w 566738"/>
                <a:gd name="connsiteY6" fmla="*/ 280987 h 745331"/>
                <a:gd name="connsiteX7" fmla="*/ 402431 w 566738"/>
                <a:gd name="connsiteY7" fmla="*/ 292894 h 745331"/>
                <a:gd name="connsiteX8" fmla="*/ 566738 w 566738"/>
                <a:gd name="connsiteY8" fmla="*/ 745331 h 745331"/>
                <a:gd name="connsiteX0" fmla="*/ 0 w 566738"/>
                <a:gd name="connsiteY0" fmla="*/ 0 h 745331"/>
                <a:gd name="connsiteX1" fmla="*/ 7144 w 566738"/>
                <a:gd name="connsiteY1" fmla="*/ 119062 h 745331"/>
                <a:gd name="connsiteX2" fmla="*/ 61913 w 566738"/>
                <a:gd name="connsiteY2" fmla="*/ 130969 h 745331"/>
                <a:gd name="connsiteX3" fmla="*/ 59532 w 566738"/>
                <a:gd name="connsiteY3" fmla="*/ 230981 h 745331"/>
                <a:gd name="connsiteX4" fmla="*/ 235744 w 566738"/>
                <a:gd name="connsiteY4" fmla="*/ 252412 h 745331"/>
                <a:gd name="connsiteX5" fmla="*/ 323849 w 566738"/>
                <a:gd name="connsiteY5" fmla="*/ 238125 h 745331"/>
                <a:gd name="connsiteX6" fmla="*/ 364331 w 566738"/>
                <a:gd name="connsiteY6" fmla="*/ 280987 h 745331"/>
                <a:gd name="connsiteX7" fmla="*/ 402431 w 566738"/>
                <a:gd name="connsiteY7" fmla="*/ 292894 h 745331"/>
                <a:gd name="connsiteX8" fmla="*/ 426243 w 566738"/>
                <a:gd name="connsiteY8" fmla="*/ 442912 h 745331"/>
                <a:gd name="connsiteX9" fmla="*/ 566738 w 566738"/>
                <a:gd name="connsiteY9" fmla="*/ 745331 h 745331"/>
                <a:gd name="connsiteX0" fmla="*/ 0 w 426243"/>
                <a:gd name="connsiteY0" fmla="*/ 0 h 573881"/>
                <a:gd name="connsiteX1" fmla="*/ 7144 w 426243"/>
                <a:gd name="connsiteY1" fmla="*/ 119062 h 573881"/>
                <a:gd name="connsiteX2" fmla="*/ 61913 w 426243"/>
                <a:gd name="connsiteY2" fmla="*/ 130969 h 573881"/>
                <a:gd name="connsiteX3" fmla="*/ 59532 w 426243"/>
                <a:gd name="connsiteY3" fmla="*/ 230981 h 573881"/>
                <a:gd name="connsiteX4" fmla="*/ 235744 w 426243"/>
                <a:gd name="connsiteY4" fmla="*/ 252412 h 573881"/>
                <a:gd name="connsiteX5" fmla="*/ 323849 w 426243"/>
                <a:gd name="connsiteY5" fmla="*/ 238125 h 573881"/>
                <a:gd name="connsiteX6" fmla="*/ 364331 w 426243"/>
                <a:gd name="connsiteY6" fmla="*/ 280987 h 573881"/>
                <a:gd name="connsiteX7" fmla="*/ 402431 w 426243"/>
                <a:gd name="connsiteY7" fmla="*/ 292894 h 573881"/>
                <a:gd name="connsiteX8" fmla="*/ 426243 w 426243"/>
                <a:gd name="connsiteY8" fmla="*/ 442912 h 573881"/>
                <a:gd name="connsiteX9" fmla="*/ 50006 w 426243"/>
                <a:gd name="connsiteY9" fmla="*/ 573881 h 573881"/>
                <a:gd name="connsiteX0" fmla="*/ 0 w 426243"/>
                <a:gd name="connsiteY0" fmla="*/ 0 h 573881"/>
                <a:gd name="connsiteX1" fmla="*/ 7144 w 426243"/>
                <a:gd name="connsiteY1" fmla="*/ 119062 h 573881"/>
                <a:gd name="connsiteX2" fmla="*/ 61913 w 426243"/>
                <a:gd name="connsiteY2" fmla="*/ 130969 h 573881"/>
                <a:gd name="connsiteX3" fmla="*/ 59532 w 426243"/>
                <a:gd name="connsiteY3" fmla="*/ 230981 h 573881"/>
                <a:gd name="connsiteX4" fmla="*/ 235744 w 426243"/>
                <a:gd name="connsiteY4" fmla="*/ 252412 h 573881"/>
                <a:gd name="connsiteX5" fmla="*/ 323849 w 426243"/>
                <a:gd name="connsiteY5" fmla="*/ 238125 h 573881"/>
                <a:gd name="connsiteX6" fmla="*/ 364331 w 426243"/>
                <a:gd name="connsiteY6" fmla="*/ 280987 h 573881"/>
                <a:gd name="connsiteX7" fmla="*/ 402431 w 426243"/>
                <a:gd name="connsiteY7" fmla="*/ 292894 h 573881"/>
                <a:gd name="connsiteX8" fmla="*/ 426243 w 426243"/>
                <a:gd name="connsiteY8" fmla="*/ 442912 h 573881"/>
                <a:gd name="connsiteX9" fmla="*/ 397669 w 426243"/>
                <a:gd name="connsiteY9" fmla="*/ 438150 h 573881"/>
                <a:gd name="connsiteX10" fmla="*/ 50006 w 426243"/>
                <a:gd name="connsiteY10" fmla="*/ 573881 h 573881"/>
                <a:gd name="connsiteX0" fmla="*/ 0 w 426243"/>
                <a:gd name="connsiteY0" fmla="*/ 0 h 573881"/>
                <a:gd name="connsiteX1" fmla="*/ 7144 w 426243"/>
                <a:gd name="connsiteY1" fmla="*/ 119062 h 573881"/>
                <a:gd name="connsiteX2" fmla="*/ 61913 w 426243"/>
                <a:gd name="connsiteY2" fmla="*/ 130969 h 573881"/>
                <a:gd name="connsiteX3" fmla="*/ 59532 w 426243"/>
                <a:gd name="connsiteY3" fmla="*/ 230981 h 573881"/>
                <a:gd name="connsiteX4" fmla="*/ 235744 w 426243"/>
                <a:gd name="connsiteY4" fmla="*/ 252412 h 573881"/>
                <a:gd name="connsiteX5" fmla="*/ 323849 w 426243"/>
                <a:gd name="connsiteY5" fmla="*/ 238125 h 573881"/>
                <a:gd name="connsiteX6" fmla="*/ 364331 w 426243"/>
                <a:gd name="connsiteY6" fmla="*/ 280987 h 573881"/>
                <a:gd name="connsiteX7" fmla="*/ 402431 w 426243"/>
                <a:gd name="connsiteY7" fmla="*/ 292894 h 573881"/>
                <a:gd name="connsiteX8" fmla="*/ 426243 w 426243"/>
                <a:gd name="connsiteY8" fmla="*/ 442912 h 573881"/>
                <a:gd name="connsiteX9" fmla="*/ 397669 w 426243"/>
                <a:gd name="connsiteY9" fmla="*/ 438150 h 573881"/>
                <a:gd name="connsiteX10" fmla="*/ 361950 w 426243"/>
                <a:gd name="connsiteY10" fmla="*/ 409575 h 573881"/>
                <a:gd name="connsiteX11" fmla="*/ 50006 w 426243"/>
                <a:gd name="connsiteY11" fmla="*/ 573881 h 573881"/>
                <a:gd name="connsiteX0" fmla="*/ 0 w 445294"/>
                <a:gd name="connsiteY0" fmla="*/ 0 h 828675"/>
                <a:gd name="connsiteX1" fmla="*/ 7144 w 445294"/>
                <a:gd name="connsiteY1" fmla="*/ 119062 h 828675"/>
                <a:gd name="connsiteX2" fmla="*/ 61913 w 445294"/>
                <a:gd name="connsiteY2" fmla="*/ 130969 h 828675"/>
                <a:gd name="connsiteX3" fmla="*/ 59532 w 445294"/>
                <a:gd name="connsiteY3" fmla="*/ 230981 h 828675"/>
                <a:gd name="connsiteX4" fmla="*/ 235744 w 445294"/>
                <a:gd name="connsiteY4" fmla="*/ 252412 h 828675"/>
                <a:gd name="connsiteX5" fmla="*/ 323849 w 445294"/>
                <a:gd name="connsiteY5" fmla="*/ 238125 h 828675"/>
                <a:gd name="connsiteX6" fmla="*/ 364331 w 445294"/>
                <a:gd name="connsiteY6" fmla="*/ 280987 h 828675"/>
                <a:gd name="connsiteX7" fmla="*/ 402431 w 445294"/>
                <a:gd name="connsiteY7" fmla="*/ 292894 h 828675"/>
                <a:gd name="connsiteX8" fmla="*/ 426243 w 445294"/>
                <a:gd name="connsiteY8" fmla="*/ 442912 h 828675"/>
                <a:gd name="connsiteX9" fmla="*/ 397669 w 445294"/>
                <a:gd name="connsiteY9" fmla="*/ 438150 h 828675"/>
                <a:gd name="connsiteX10" fmla="*/ 361950 w 445294"/>
                <a:gd name="connsiteY10" fmla="*/ 409575 h 828675"/>
                <a:gd name="connsiteX11" fmla="*/ 445294 w 445294"/>
                <a:gd name="connsiteY11" fmla="*/ 828675 h 828675"/>
                <a:gd name="connsiteX0" fmla="*/ 0 w 445294"/>
                <a:gd name="connsiteY0" fmla="*/ 0 h 828675"/>
                <a:gd name="connsiteX1" fmla="*/ 7144 w 445294"/>
                <a:gd name="connsiteY1" fmla="*/ 119062 h 828675"/>
                <a:gd name="connsiteX2" fmla="*/ 61913 w 445294"/>
                <a:gd name="connsiteY2" fmla="*/ 130969 h 828675"/>
                <a:gd name="connsiteX3" fmla="*/ 59532 w 445294"/>
                <a:gd name="connsiteY3" fmla="*/ 230981 h 828675"/>
                <a:gd name="connsiteX4" fmla="*/ 235744 w 445294"/>
                <a:gd name="connsiteY4" fmla="*/ 252412 h 828675"/>
                <a:gd name="connsiteX5" fmla="*/ 323849 w 445294"/>
                <a:gd name="connsiteY5" fmla="*/ 238125 h 828675"/>
                <a:gd name="connsiteX6" fmla="*/ 364331 w 445294"/>
                <a:gd name="connsiteY6" fmla="*/ 280987 h 828675"/>
                <a:gd name="connsiteX7" fmla="*/ 402431 w 445294"/>
                <a:gd name="connsiteY7" fmla="*/ 292894 h 828675"/>
                <a:gd name="connsiteX8" fmla="*/ 426243 w 445294"/>
                <a:gd name="connsiteY8" fmla="*/ 442912 h 828675"/>
                <a:gd name="connsiteX9" fmla="*/ 397669 w 445294"/>
                <a:gd name="connsiteY9" fmla="*/ 438150 h 828675"/>
                <a:gd name="connsiteX10" fmla="*/ 361950 w 445294"/>
                <a:gd name="connsiteY10" fmla="*/ 409575 h 828675"/>
                <a:gd name="connsiteX11" fmla="*/ 373856 w 445294"/>
                <a:gd name="connsiteY11" fmla="*/ 592931 h 828675"/>
                <a:gd name="connsiteX12" fmla="*/ 445294 w 445294"/>
                <a:gd name="connsiteY12" fmla="*/ 828675 h 828675"/>
                <a:gd name="connsiteX0" fmla="*/ 11906 w 438149"/>
                <a:gd name="connsiteY0" fmla="*/ 0 h 685800"/>
                <a:gd name="connsiteX1" fmla="*/ 19050 w 438149"/>
                <a:gd name="connsiteY1" fmla="*/ 119062 h 685800"/>
                <a:gd name="connsiteX2" fmla="*/ 73819 w 438149"/>
                <a:gd name="connsiteY2" fmla="*/ 130969 h 685800"/>
                <a:gd name="connsiteX3" fmla="*/ 71438 w 438149"/>
                <a:gd name="connsiteY3" fmla="*/ 230981 h 685800"/>
                <a:gd name="connsiteX4" fmla="*/ 247650 w 438149"/>
                <a:gd name="connsiteY4" fmla="*/ 252412 h 685800"/>
                <a:gd name="connsiteX5" fmla="*/ 335755 w 438149"/>
                <a:gd name="connsiteY5" fmla="*/ 238125 h 685800"/>
                <a:gd name="connsiteX6" fmla="*/ 376237 w 438149"/>
                <a:gd name="connsiteY6" fmla="*/ 280987 h 685800"/>
                <a:gd name="connsiteX7" fmla="*/ 414337 w 438149"/>
                <a:gd name="connsiteY7" fmla="*/ 292894 h 685800"/>
                <a:gd name="connsiteX8" fmla="*/ 438149 w 438149"/>
                <a:gd name="connsiteY8" fmla="*/ 442912 h 685800"/>
                <a:gd name="connsiteX9" fmla="*/ 409575 w 438149"/>
                <a:gd name="connsiteY9" fmla="*/ 438150 h 685800"/>
                <a:gd name="connsiteX10" fmla="*/ 373856 w 438149"/>
                <a:gd name="connsiteY10" fmla="*/ 409575 h 685800"/>
                <a:gd name="connsiteX11" fmla="*/ 385762 w 438149"/>
                <a:gd name="connsiteY11" fmla="*/ 592931 h 685800"/>
                <a:gd name="connsiteX12" fmla="*/ 0 w 438149"/>
                <a:gd name="connsiteY12" fmla="*/ 685800 h 685800"/>
                <a:gd name="connsiteX0" fmla="*/ 11906 w 438149"/>
                <a:gd name="connsiteY0" fmla="*/ 0 h 685800"/>
                <a:gd name="connsiteX1" fmla="*/ 19050 w 438149"/>
                <a:gd name="connsiteY1" fmla="*/ 119062 h 685800"/>
                <a:gd name="connsiteX2" fmla="*/ 73819 w 438149"/>
                <a:gd name="connsiteY2" fmla="*/ 130969 h 685800"/>
                <a:gd name="connsiteX3" fmla="*/ 71438 w 438149"/>
                <a:gd name="connsiteY3" fmla="*/ 230981 h 685800"/>
                <a:gd name="connsiteX4" fmla="*/ 247650 w 438149"/>
                <a:gd name="connsiteY4" fmla="*/ 252412 h 685800"/>
                <a:gd name="connsiteX5" fmla="*/ 335755 w 438149"/>
                <a:gd name="connsiteY5" fmla="*/ 238125 h 685800"/>
                <a:gd name="connsiteX6" fmla="*/ 376237 w 438149"/>
                <a:gd name="connsiteY6" fmla="*/ 280987 h 685800"/>
                <a:gd name="connsiteX7" fmla="*/ 414337 w 438149"/>
                <a:gd name="connsiteY7" fmla="*/ 292894 h 685800"/>
                <a:gd name="connsiteX8" fmla="*/ 438149 w 438149"/>
                <a:gd name="connsiteY8" fmla="*/ 442912 h 685800"/>
                <a:gd name="connsiteX9" fmla="*/ 409575 w 438149"/>
                <a:gd name="connsiteY9" fmla="*/ 438150 h 685800"/>
                <a:gd name="connsiteX10" fmla="*/ 373856 w 438149"/>
                <a:gd name="connsiteY10" fmla="*/ 409575 h 685800"/>
                <a:gd name="connsiteX11" fmla="*/ 385762 w 438149"/>
                <a:gd name="connsiteY11" fmla="*/ 592931 h 685800"/>
                <a:gd name="connsiteX12" fmla="*/ 278606 w 438149"/>
                <a:gd name="connsiteY12" fmla="*/ 585787 h 685800"/>
                <a:gd name="connsiteX13" fmla="*/ 0 w 438149"/>
                <a:gd name="connsiteY13" fmla="*/ 685800 h 685800"/>
                <a:gd name="connsiteX0" fmla="*/ 0 w 426243"/>
                <a:gd name="connsiteY0" fmla="*/ 0 h 776287"/>
                <a:gd name="connsiteX1" fmla="*/ 7144 w 426243"/>
                <a:gd name="connsiteY1" fmla="*/ 119062 h 776287"/>
                <a:gd name="connsiteX2" fmla="*/ 61913 w 426243"/>
                <a:gd name="connsiteY2" fmla="*/ 130969 h 776287"/>
                <a:gd name="connsiteX3" fmla="*/ 59532 w 426243"/>
                <a:gd name="connsiteY3" fmla="*/ 230981 h 776287"/>
                <a:gd name="connsiteX4" fmla="*/ 235744 w 426243"/>
                <a:gd name="connsiteY4" fmla="*/ 252412 h 776287"/>
                <a:gd name="connsiteX5" fmla="*/ 323849 w 426243"/>
                <a:gd name="connsiteY5" fmla="*/ 238125 h 776287"/>
                <a:gd name="connsiteX6" fmla="*/ 364331 w 426243"/>
                <a:gd name="connsiteY6" fmla="*/ 280987 h 776287"/>
                <a:gd name="connsiteX7" fmla="*/ 402431 w 426243"/>
                <a:gd name="connsiteY7" fmla="*/ 292894 h 776287"/>
                <a:gd name="connsiteX8" fmla="*/ 426243 w 426243"/>
                <a:gd name="connsiteY8" fmla="*/ 442912 h 776287"/>
                <a:gd name="connsiteX9" fmla="*/ 397669 w 426243"/>
                <a:gd name="connsiteY9" fmla="*/ 438150 h 776287"/>
                <a:gd name="connsiteX10" fmla="*/ 361950 w 426243"/>
                <a:gd name="connsiteY10" fmla="*/ 409575 h 776287"/>
                <a:gd name="connsiteX11" fmla="*/ 373856 w 426243"/>
                <a:gd name="connsiteY11" fmla="*/ 592931 h 776287"/>
                <a:gd name="connsiteX12" fmla="*/ 266700 w 426243"/>
                <a:gd name="connsiteY12" fmla="*/ 585787 h 776287"/>
                <a:gd name="connsiteX13" fmla="*/ 245269 w 426243"/>
                <a:gd name="connsiteY13" fmla="*/ 776287 h 776287"/>
                <a:gd name="connsiteX0" fmla="*/ 0 w 426243"/>
                <a:gd name="connsiteY0" fmla="*/ 0 h 776287"/>
                <a:gd name="connsiteX1" fmla="*/ 7144 w 426243"/>
                <a:gd name="connsiteY1" fmla="*/ 119062 h 776287"/>
                <a:gd name="connsiteX2" fmla="*/ 61913 w 426243"/>
                <a:gd name="connsiteY2" fmla="*/ 130969 h 776287"/>
                <a:gd name="connsiteX3" fmla="*/ 59532 w 426243"/>
                <a:gd name="connsiteY3" fmla="*/ 230981 h 776287"/>
                <a:gd name="connsiteX4" fmla="*/ 235744 w 426243"/>
                <a:gd name="connsiteY4" fmla="*/ 252412 h 776287"/>
                <a:gd name="connsiteX5" fmla="*/ 323849 w 426243"/>
                <a:gd name="connsiteY5" fmla="*/ 238125 h 776287"/>
                <a:gd name="connsiteX6" fmla="*/ 364331 w 426243"/>
                <a:gd name="connsiteY6" fmla="*/ 280987 h 776287"/>
                <a:gd name="connsiteX7" fmla="*/ 402431 w 426243"/>
                <a:gd name="connsiteY7" fmla="*/ 292894 h 776287"/>
                <a:gd name="connsiteX8" fmla="*/ 426243 w 426243"/>
                <a:gd name="connsiteY8" fmla="*/ 442912 h 776287"/>
                <a:gd name="connsiteX9" fmla="*/ 397669 w 426243"/>
                <a:gd name="connsiteY9" fmla="*/ 438150 h 776287"/>
                <a:gd name="connsiteX10" fmla="*/ 361950 w 426243"/>
                <a:gd name="connsiteY10" fmla="*/ 409575 h 776287"/>
                <a:gd name="connsiteX11" fmla="*/ 373856 w 426243"/>
                <a:gd name="connsiteY11" fmla="*/ 592931 h 776287"/>
                <a:gd name="connsiteX12" fmla="*/ 266700 w 426243"/>
                <a:gd name="connsiteY12" fmla="*/ 585787 h 776287"/>
                <a:gd name="connsiteX13" fmla="*/ 247650 w 426243"/>
                <a:gd name="connsiteY13" fmla="*/ 633412 h 776287"/>
                <a:gd name="connsiteX14" fmla="*/ 245269 w 426243"/>
                <a:gd name="connsiteY14" fmla="*/ 776287 h 776287"/>
                <a:gd name="connsiteX0" fmla="*/ 0 w 426243"/>
                <a:gd name="connsiteY0" fmla="*/ 0 h 850106"/>
                <a:gd name="connsiteX1" fmla="*/ 7144 w 426243"/>
                <a:gd name="connsiteY1" fmla="*/ 119062 h 850106"/>
                <a:gd name="connsiteX2" fmla="*/ 61913 w 426243"/>
                <a:gd name="connsiteY2" fmla="*/ 130969 h 850106"/>
                <a:gd name="connsiteX3" fmla="*/ 59532 w 426243"/>
                <a:gd name="connsiteY3" fmla="*/ 230981 h 850106"/>
                <a:gd name="connsiteX4" fmla="*/ 235744 w 426243"/>
                <a:gd name="connsiteY4" fmla="*/ 252412 h 850106"/>
                <a:gd name="connsiteX5" fmla="*/ 323849 w 426243"/>
                <a:gd name="connsiteY5" fmla="*/ 238125 h 850106"/>
                <a:gd name="connsiteX6" fmla="*/ 364331 w 426243"/>
                <a:gd name="connsiteY6" fmla="*/ 280987 h 850106"/>
                <a:gd name="connsiteX7" fmla="*/ 402431 w 426243"/>
                <a:gd name="connsiteY7" fmla="*/ 292894 h 850106"/>
                <a:gd name="connsiteX8" fmla="*/ 426243 w 426243"/>
                <a:gd name="connsiteY8" fmla="*/ 442912 h 850106"/>
                <a:gd name="connsiteX9" fmla="*/ 397669 w 426243"/>
                <a:gd name="connsiteY9" fmla="*/ 438150 h 850106"/>
                <a:gd name="connsiteX10" fmla="*/ 361950 w 426243"/>
                <a:gd name="connsiteY10" fmla="*/ 409575 h 850106"/>
                <a:gd name="connsiteX11" fmla="*/ 373856 w 426243"/>
                <a:gd name="connsiteY11" fmla="*/ 592931 h 850106"/>
                <a:gd name="connsiteX12" fmla="*/ 266700 w 426243"/>
                <a:gd name="connsiteY12" fmla="*/ 585787 h 850106"/>
                <a:gd name="connsiteX13" fmla="*/ 247650 w 426243"/>
                <a:gd name="connsiteY13" fmla="*/ 633412 h 850106"/>
                <a:gd name="connsiteX14" fmla="*/ 102394 w 426243"/>
                <a:gd name="connsiteY14" fmla="*/ 850106 h 850106"/>
                <a:gd name="connsiteX0" fmla="*/ 0 w 426243"/>
                <a:gd name="connsiteY0" fmla="*/ 0 h 850106"/>
                <a:gd name="connsiteX1" fmla="*/ 7144 w 426243"/>
                <a:gd name="connsiteY1" fmla="*/ 119062 h 850106"/>
                <a:gd name="connsiteX2" fmla="*/ 61913 w 426243"/>
                <a:gd name="connsiteY2" fmla="*/ 130969 h 850106"/>
                <a:gd name="connsiteX3" fmla="*/ 59532 w 426243"/>
                <a:gd name="connsiteY3" fmla="*/ 230981 h 850106"/>
                <a:gd name="connsiteX4" fmla="*/ 235744 w 426243"/>
                <a:gd name="connsiteY4" fmla="*/ 252412 h 850106"/>
                <a:gd name="connsiteX5" fmla="*/ 323849 w 426243"/>
                <a:gd name="connsiteY5" fmla="*/ 238125 h 850106"/>
                <a:gd name="connsiteX6" fmla="*/ 364331 w 426243"/>
                <a:gd name="connsiteY6" fmla="*/ 280987 h 850106"/>
                <a:gd name="connsiteX7" fmla="*/ 402431 w 426243"/>
                <a:gd name="connsiteY7" fmla="*/ 292894 h 850106"/>
                <a:gd name="connsiteX8" fmla="*/ 426243 w 426243"/>
                <a:gd name="connsiteY8" fmla="*/ 442912 h 850106"/>
                <a:gd name="connsiteX9" fmla="*/ 397669 w 426243"/>
                <a:gd name="connsiteY9" fmla="*/ 438150 h 850106"/>
                <a:gd name="connsiteX10" fmla="*/ 361950 w 426243"/>
                <a:gd name="connsiteY10" fmla="*/ 409575 h 850106"/>
                <a:gd name="connsiteX11" fmla="*/ 373856 w 426243"/>
                <a:gd name="connsiteY11" fmla="*/ 592931 h 850106"/>
                <a:gd name="connsiteX12" fmla="*/ 266700 w 426243"/>
                <a:gd name="connsiteY12" fmla="*/ 585787 h 850106"/>
                <a:gd name="connsiteX13" fmla="*/ 247650 w 426243"/>
                <a:gd name="connsiteY13" fmla="*/ 633412 h 850106"/>
                <a:gd name="connsiteX14" fmla="*/ 230982 w 426243"/>
                <a:gd name="connsiteY14" fmla="*/ 642936 h 850106"/>
                <a:gd name="connsiteX15" fmla="*/ 102394 w 426243"/>
                <a:gd name="connsiteY15" fmla="*/ 850106 h 850106"/>
                <a:gd name="connsiteX0" fmla="*/ 0 w 426243"/>
                <a:gd name="connsiteY0" fmla="*/ 0 h 964406"/>
                <a:gd name="connsiteX1" fmla="*/ 7144 w 426243"/>
                <a:gd name="connsiteY1" fmla="*/ 119062 h 964406"/>
                <a:gd name="connsiteX2" fmla="*/ 61913 w 426243"/>
                <a:gd name="connsiteY2" fmla="*/ 130969 h 964406"/>
                <a:gd name="connsiteX3" fmla="*/ 59532 w 426243"/>
                <a:gd name="connsiteY3" fmla="*/ 230981 h 964406"/>
                <a:gd name="connsiteX4" fmla="*/ 235744 w 426243"/>
                <a:gd name="connsiteY4" fmla="*/ 252412 h 964406"/>
                <a:gd name="connsiteX5" fmla="*/ 323849 w 426243"/>
                <a:gd name="connsiteY5" fmla="*/ 238125 h 964406"/>
                <a:gd name="connsiteX6" fmla="*/ 364331 w 426243"/>
                <a:gd name="connsiteY6" fmla="*/ 280987 h 964406"/>
                <a:gd name="connsiteX7" fmla="*/ 402431 w 426243"/>
                <a:gd name="connsiteY7" fmla="*/ 292894 h 964406"/>
                <a:gd name="connsiteX8" fmla="*/ 426243 w 426243"/>
                <a:gd name="connsiteY8" fmla="*/ 442912 h 964406"/>
                <a:gd name="connsiteX9" fmla="*/ 397669 w 426243"/>
                <a:gd name="connsiteY9" fmla="*/ 438150 h 964406"/>
                <a:gd name="connsiteX10" fmla="*/ 361950 w 426243"/>
                <a:gd name="connsiteY10" fmla="*/ 409575 h 964406"/>
                <a:gd name="connsiteX11" fmla="*/ 373856 w 426243"/>
                <a:gd name="connsiteY11" fmla="*/ 592931 h 964406"/>
                <a:gd name="connsiteX12" fmla="*/ 266700 w 426243"/>
                <a:gd name="connsiteY12" fmla="*/ 585787 h 964406"/>
                <a:gd name="connsiteX13" fmla="*/ 247650 w 426243"/>
                <a:gd name="connsiteY13" fmla="*/ 633412 h 964406"/>
                <a:gd name="connsiteX14" fmla="*/ 230982 w 426243"/>
                <a:gd name="connsiteY14" fmla="*/ 642936 h 964406"/>
                <a:gd name="connsiteX15" fmla="*/ 328613 w 426243"/>
                <a:gd name="connsiteY15" fmla="*/ 964406 h 964406"/>
                <a:gd name="connsiteX0" fmla="*/ 0 w 426243"/>
                <a:gd name="connsiteY0" fmla="*/ 0 h 964406"/>
                <a:gd name="connsiteX1" fmla="*/ 7144 w 426243"/>
                <a:gd name="connsiteY1" fmla="*/ 119062 h 964406"/>
                <a:gd name="connsiteX2" fmla="*/ 61913 w 426243"/>
                <a:gd name="connsiteY2" fmla="*/ 130969 h 964406"/>
                <a:gd name="connsiteX3" fmla="*/ 59532 w 426243"/>
                <a:gd name="connsiteY3" fmla="*/ 230981 h 964406"/>
                <a:gd name="connsiteX4" fmla="*/ 235744 w 426243"/>
                <a:gd name="connsiteY4" fmla="*/ 252412 h 964406"/>
                <a:gd name="connsiteX5" fmla="*/ 323849 w 426243"/>
                <a:gd name="connsiteY5" fmla="*/ 238125 h 964406"/>
                <a:gd name="connsiteX6" fmla="*/ 364331 w 426243"/>
                <a:gd name="connsiteY6" fmla="*/ 280987 h 964406"/>
                <a:gd name="connsiteX7" fmla="*/ 402431 w 426243"/>
                <a:gd name="connsiteY7" fmla="*/ 292894 h 964406"/>
                <a:gd name="connsiteX8" fmla="*/ 426243 w 426243"/>
                <a:gd name="connsiteY8" fmla="*/ 442912 h 964406"/>
                <a:gd name="connsiteX9" fmla="*/ 397669 w 426243"/>
                <a:gd name="connsiteY9" fmla="*/ 438150 h 964406"/>
                <a:gd name="connsiteX10" fmla="*/ 361950 w 426243"/>
                <a:gd name="connsiteY10" fmla="*/ 409575 h 964406"/>
                <a:gd name="connsiteX11" fmla="*/ 373856 w 426243"/>
                <a:gd name="connsiteY11" fmla="*/ 592931 h 964406"/>
                <a:gd name="connsiteX12" fmla="*/ 266700 w 426243"/>
                <a:gd name="connsiteY12" fmla="*/ 585787 h 964406"/>
                <a:gd name="connsiteX13" fmla="*/ 247650 w 426243"/>
                <a:gd name="connsiteY13" fmla="*/ 633412 h 964406"/>
                <a:gd name="connsiteX14" fmla="*/ 230982 w 426243"/>
                <a:gd name="connsiteY14" fmla="*/ 642936 h 964406"/>
                <a:gd name="connsiteX15" fmla="*/ 233363 w 426243"/>
                <a:gd name="connsiteY15" fmla="*/ 759618 h 964406"/>
                <a:gd name="connsiteX16" fmla="*/ 328613 w 426243"/>
                <a:gd name="connsiteY16" fmla="*/ 964406 h 964406"/>
                <a:gd name="connsiteX0" fmla="*/ 0 w 631032"/>
                <a:gd name="connsiteY0" fmla="*/ 0 h 928688"/>
                <a:gd name="connsiteX1" fmla="*/ 7144 w 631032"/>
                <a:gd name="connsiteY1" fmla="*/ 119062 h 928688"/>
                <a:gd name="connsiteX2" fmla="*/ 61913 w 631032"/>
                <a:gd name="connsiteY2" fmla="*/ 130969 h 928688"/>
                <a:gd name="connsiteX3" fmla="*/ 59532 w 631032"/>
                <a:gd name="connsiteY3" fmla="*/ 230981 h 928688"/>
                <a:gd name="connsiteX4" fmla="*/ 235744 w 631032"/>
                <a:gd name="connsiteY4" fmla="*/ 252412 h 928688"/>
                <a:gd name="connsiteX5" fmla="*/ 323849 w 631032"/>
                <a:gd name="connsiteY5" fmla="*/ 238125 h 928688"/>
                <a:gd name="connsiteX6" fmla="*/ 364331 w 631032"/>
                <a:gd name="connsiteY6" fmla="*/ 280987 h 928688"/>
                <a:gd name="connsiteX7" fmla="*/ 402431 w 631032"/>
                <a:gd name="connsiteY7" fmla="*/ 292894 h 928688"/>
                <a:gd name="connsiteX8" fmla="*/ 426243 w 631032"/>
                <a:gd name="connsiteY8" fmla="*/ 442912 h 928688"/>
                <a:gd name="connsiteX9" fmla="*/ 397669 w 631032"/>
                <a:gd name="connsiteY9" fmla="*/ 438150 h 928688"/>
                <a:gd name="connsiteX10" fmla="*/ 361950 w 631032"/>
                <a:gd name="connsiteY10" fmla="*/ 409575 h 928688"/>
                <a:gd name="connsiteX11" fmla="*/ 373856 w 631032"/>
                <a:gd name="connsiteY11" fmla="*/ 592931 h 928688"/>
                <a:gd name="connsiteX12" fmla="*/ 266700 w 631032"/>
                <a:gd name="connsiteY12" fmla="*/ 585787 h 928688"/>
                <a:gd name="connsiteX13" fmla="*/ 247650 w 631032"/>
                <a:gd name="connsiteY13" fmla="*/ 633412 h 928688"/>
                <a:gd name="connsiteX14" fmla="*/ 230982 w 631032"/>
                <a:gd name="connsiteY14" fmla="*/ 642936 h 928688"/>
                <a:gd name="connsiteX15" fmla="*/ 233363 w 631032"/>
                <a:gd name="connsiteY15" fmla="*/ 759618 h 928688"/>
                <a:gd name="connsiteX16" fmla="*/ 631032 w 631032"/>
                <a:gd name="connsiteY16" fmla="*/ 928688 h 928688"/>
                <a:gd name="connsiteX0" fmla="*/ 0 w 631032"/>
                <a:gd name="connsiteY0" fmla="*/ 0 h 928688"/>
                <a:gd name="connsiteX1" fmla="*/ 7144 w 631032"/>
                <a:gd name="connsiteY1" fmla="*/ 119062 h 928688"/>
                <a:gd name="connsiteX2" fmla="*/ 61913 w 631032"/>
                <a:gd name="connsiteY2" fmla="*/ 130969 h 928688"/>
                <a:gd name="connsiteX3" fmla="*/ 59532 w 631032"/>
                <a:gd name="connsiteY3" fmla="*/ 230981 h 928688"/>
                <a:gd name="connsiteX4" fmla="*/ 235744 w 631032"/>
                <a:gd name="connsiteY4" fmla="*/ 252412 h 928688"/>
                <a:gd name="connsiteX5" fmla="*/ 323849 w 631032"/>
                <a:gd name="connsiteY5" fmla="*/ 238125 h 928688"/>
                <a:gd name="connsiteX6" fmla="*/ 364331 w 631032"/>
                <a:gd name="connsiteY6" fmla="*/ 280987 h 928688"/>
                <a:gd name="connsiteX7" fmla="*/ 402431 w 631032"/>
                <a:gd name="connsiteY7" fmla="*/ 292894 h 928688"/>
                <a:gd name="connsiteX8" fmla="*/ 426243 w 631032"/>
                <a:gd name="connsiteY8" fmla="*/ 442912 h 928688"/>
                <a:gd name="connsiteX9" fmla="*/ 397669 w 631032"/>
                <a:gd name="connsiteY9" fmla="*/ 438150 h 928688"/>
                <a:gd name="connsiteX10" fmla="*/ 361950 w 631032"/>
                <a:gd name="connsiteY10" fmla="*/ 409575 h 928688"/>
                <a:gd name="connsiteX11" fmla="*/ 373856 w 631032"/>
                <a:gd name="connsiteY11" fmla="*/ 592931 h 928688"/>
                <a:gd name="connsiteX12" fmla="*/ 266700 w 631032"/>
                <a:gd name="connsiteY12" fmla="*/ 585787 h 928688"/>
                <a:gd name="connsiteX13" fmla="*/ 247650 w 631032"/>
                <a:gd name="connsiteY13" fmla="*/ 633412 h 928688"/>
                <a:gd name="connsiteX14" fmla="*/ 230982 w 631032"/>
                <a:gd name="connsiteY14" fmla="*/ 642936 h 928688"/>
                <a:gd name="connsiteX15" fmla="*/ 233363 w 631032"/>
                <a:gd name="connsiteY15" fmla="*/ 759618 h 928688"/>
                <a:gd name="connsiteX16" fmla="*/ 350043 w 631032"/>
                <a:gd name="connsiteY16" fmla="*/ 776286 h 928688"/>
                <a:gd name="connsiteX17" fmla="*/ 631032 w 631032"/>
                <a:gd name="connsiteY17" fmla="*/ 928688 h 928688"/>
                <a:gd name="connsiteX0" fmla="*/ 0 w 631032"/>
                <a:gd name="connsiteY0" fmla="*/ 0 h 928688"/>
                <a:gd name="connsiteX1" fmla="*/ 7144 w 631032"/>
                <a:gd name="connsiteY1" fmla="*/ 119062 h 928688"/>
                <a:gd name="connsiteX2" fmla="*/ 61913 w 631032"/>
                <a:gd name="connsiteY2" fmla="*/ 130969 h 928688"/>
                <a:gd name="connsiteX3" fmla="*/ 59532 w 631032"/>
                <a:gd name="connsiteY3" fmla="*/ 230981 h 928688"/>
                <a:gd name="connsiteX4" fmla="*/ 235744 w 631032"/>
                <a:gd name="connsiteY4" fmla="*/ 252412 h 928688"/>
                <a:gd name="connsiteX5" fmla="*/ 323849 w 631032"/>
                <a:gd name="connsiteY5" fmla="*/ 238125 h 928688"/>
                <a:gd name="connsiteX6" fmla="*/ 364331 w 631032"/>
                <a:gd name="connsiteY6" fmla="*/ 280987 h 928688"/>
                <a:gd name="connsiteX7" fmla="*/ 402431 w 631032"/>
                <a:gd name="connsiteY7" fmla="*/ 292894 h 928688"/>
                <a:gd name="connsiteX8" fmla="*/ 426243 w 631032"/>
                <a:gd name="connsiteY8" fmla="*/ 442912 h 928688"/>
                <a:gd name="connsiteX9" fmla="*/ 397669 w 631032"/>
                <a:gd name="connsiteY9" fmla="*/ 438150 h 928688"/>
                <a:gd name="connsiteX10" fmla="*/ 361950 w 631032"/>
                <a:gd name="connsiteY10" fmla="*/ 409575 h 928688"/>
                <a:gd name="connsiteX11" fmla="*/ 373856 w 631032"/>
                <a:gd name="connsiteY11" fmla="*/ 592931 h 928688"/>
                <a:gd name="connsiteX12" fmla="*/ 266700 w 631032"/>
                <a:gd name="connsiteY12" fmla="*/ 585787 h 928688"/>
                <a:gd name="connsiteX13" fmla="*/ 247650 w 631032"/>
                <a:gd name="connsiteY13" fmla="*/ 633412 h 928688"/>
                <a:gd name="connsiteX14" fmla="*/ 230982 w 631032"/>
                <a:gd name="connsiteY14" fmla="*/ 642936 h 928688"/>
                <a:gd name="connsiteX15" fmla="*/ 233363 w 631032"/>
                <a:gd name="connsiteY15" fmla="*/ 759618 h 928688"/>
                <a:gd name="connsiteX16" fmla="*/ 350043 w 631032"/>
                <a:gd name="connsiteY16" fmla="*/ 776286 h 928688"/>
                <a:gd name="connsiteX17" fmla="*/ 631032 w 631032"/>
                <a:gd name="connsiteY17" fmla="*/ 928688 h 928688"/>
                <a:gd name="connsiteX0" fmla="*/ 0 w 426243"/>
                <a:gd name="connsiteY0" fmla="*/ 0 h 1145382"/>
                <a:gd name="connsiteX1" fmla="*/ 7144 w 426243"/>
                <a:gd name="connsiteY1" fmla="*/ 119062 h 1145382"/>
                <a:gd name="connsiteX2" fmla="*/ 61913 w 426243"/>
                <a:gd name="connsiteY2" fmla="*/ 130969 h 1145382"/>
                <a:gd name="connsiteX3" fmla="*/ 59532 w 426243"/>
                <a:gd name="connsiteY3" fmla="*/ 230981 h 1145382"/>
                <a:gd name="connsiteX4" fmla="*/ 235744 w 426243"/>
                <a:gd name="connsiteY4" fmla="*/ 252412 h 1145382"/>
                <a:gd name="connsiteX5" fmla="*/ 323849 w 426243"/>
                <a:gd name="connsiteY5" fmla="*/ 238125 h 1145382"/>
                <a:gd name="connsiteX6" fmla="*/ 364331 w 426243"/>
                <a:gd name="connsiteY6" fmla="*/ 280987 h 1145382"/>
                <a:gd name="connsiteX7" fmla="*/ 402431 w 426243"/>
                <a:gd name="connsiteY7" fmla="*/ 292894 h 1145382"/>
                <a:gd name="connsiteX8" fmla="*/ 426243 w 426243"/>
                <a:gd name="connsiteY8" fmla="*/ 442912 h 1145382"/>
                <a:gd name="connsiteX9" fmla="*/ 397669 w 426243"/>
                <a:gd name="connsiteY9" fmla="*/ 438150 h 1145382"/>
                <a:gd name="connsiteX10" fmla="*/ 361950 w 426243"/>
                <a:gd name="connsiteY10" fmla="*/ 409575 h 1145382"/>
                <a:gd name="connsiteX11" fmla="*/ 373856 w 426243"/>
                <a:gd name="connsiteY11" fmla="*/ 592931 h 1145382"/>
                <a:gd name="connsiteX12" fmla="*/ 266700 w 426243"/>
                <a:gd name="connsiteY12" fmla="*/ 585787 h 1145382"/>
                <a:gd name="connsiteX13" fmla="*/ 247650 w 426243"/>
                <a:gd name="connsiteY13" fmla="*/ 633412 h 1145382"/>
                <a:gd name="connsiteX14" fmla="*/ 230982 w 426243"/>
                <a:gd name="connsiteY14" fmla="*/ 642936 h 1145382"/>
                <a:gd name="connsiteX15" fmla="*/ 233363 w 426243"/>
                <a:gd name="connsiteY15" fmla="*/ 759618 h 1145382"/>
                <a:gd name="connsiteX16" fmla="*/ 350043 w 426243"/>
                <a:gd name="connsiteY16" fmla="*/ 776286 h 1145382"/>
                <a:gd name="connsiteX17" fmla="*/ 390526 w 426243"/>
                <a:gd name="connsiteY17" fmla="*/ 1145382 h 1145382"/>
                <a:gd name="connsiteX0" fmla="*/ 0 w 426243"/>
                <a:gd name="connsiteY0" fmla="*/ 0 h 1145382"/>
                <a:gd name="connsiteX1" fmla="*/ 7144 w 426243"/>
                <a:gd name="connsiteY1" fmla="*/ 119062 h 1145382"/>
                <a:gd name="connsiteX2" fmla="*/ 61913 w 426243"/>
                <a:gd name="connsiteY2" fmla="*/ 130969 h 1145382"/>
                <a:gd name="connsiteX3" fmla="*/ 59532 w 426243"/>
                <a:gd name="connsiteY3" fmla="*/ 230981 h 1145382"/>
                <a:gd name="connsiteX4" fmla="*/ 235744 w 426243"/>
                <a:gd name="connsiteY4" fmla="*/ 252412 h 1145382"/>
                <a:gd name="connsiteX5" fmla="*/ 323849 w 426243"/>
                <a:gd name="connsiteY5" fmla="*/ 238125 h 1145382"/>
                <a:gd name="connsiteX6" fmla="*/ 364331 w 426243"/>
                <a:gd name="connsiteY6" fmla="*/ 280987 h 1145382"/>
                <a:gd name="connsiteX7" fmla="*/ 402431 w 426243"/>
                <a:gd name="connsiteY7" fmla="*/ 292894 h 1145382"/>
                <a:gd name="connsiteX8" fmla="*/ 426243 w 426243"/>
                <a:gd name="connsiteY8" fmla="*/ 442912 h 1145382"/>
                <a:gd name="connsiteX9" fmla="*/ 397669 w 426243"/>
                <a:gd name="connsiteY9" fmla="*/ 438150 h 1145382"/>
                <a:gd name="connsiteX10" fmla="*/ 361950 w 426243"/>
                <a:gd name="connsiteY10" fmla="*/ 409575 h 1145382"/>
                <a:gd name="connsiteX11" fmla="*/ 373856 w 426243"/>
                <a:gd name="connsiteY11" fmla="*/ 592931 h 1145382"/>
                <a:gd name="connsiteX12" fmla="*/ 266700 w 426243"/>
                <a:gd name="connsiteY12" fmla="*/ 585787 h 1145382"/>
                <a:gd name="connsiteX13" fmla="*/ 247650 w 426243"/>
                <a:gd name="connsiteY13" fmla="*/ 633412 h 1145382"/>
                <a:gd name="connsiteX14" fmla="*/ 230982 w 426243"/>
                <a:gd name="connsiteY14" fmla="*/ 642936 h 1145382"/>
                <a:gd name="connsiteX15" fmla="*/ 233363 w 426243"/>
                <a:gd name="connsiteY15" fmla="*/ 759618 h 1145382"/>
                <a:gd name="connsiteX16" fmla="*/ 350043 w 426243"/>
                <a:gd name="connsiteY16" fmla="*/ 776286 h 1145382"/>
                <a:gd name="connsiteX17" fmla="*/ 354807 w 426243"/>
                <a:gd name="connsiteY17" fmla="*/ 935830 h 1145382"/>
                <a:gd name="connsiteX18" fmla="*/ 390526 w 426243"/>
                <a:gd name="connsiteY18" fmla="*/ 1145382 h 1145382"/>
                <a:gd name="connsiteX0" fmla="*/ 0 w 426243"/>
                <a:gd name="connsiteY0" fmla="*/ 0 h 1145382"/>
                <a:gd name="connsiteX1" fmla="*/ 7144 w 426243"/>
                <a:gd name="connsiteY1" fmla="*/ 119062 h 1145382"/>
                <a:gd name="connsiteX2" fmla="*/ 61913 w 426243"/>
                <a:gd name="connsiteY2" fmla="*/ 130969 h 1145382"/>
                <a:gd name="connsiteX3" fmla="*/ 59532 w 426243"/>
                <a:gd name="connsiteY3" fmla="*/ 230981 h 1145382"/>
                <a:gd name="connsiteX4" fmla="*/ 235744 w 426243"/>
                <a:gd name="connsiteY4" fmla="*/ 252412 h 1145382"/>
                <a:gd name="connsiteX5" fmla="*/ 323849 w 426243"/>
                <a:gd name="connsiteY5" fmla="*/ 238125 h 1145382"/>
                <a:gd name="connsiteX6" fmla="*/ 364331 w 426243"/>
                <a:gd name="connsiteY6" fmla="*/ 280987 h 1145382"/>
                <a:gd name="connsiteX7" fmla="*/ 402431 w 426243"/>
                <a:gd name="connsiteY7" fmla="*/ 292894 h 1145382"/>
                <a:gd name="connsiteX8" fmla="*/ 426243 w 426243"/>
                <a:gd name="connsiteY8" fmla="*/ 442912 h 1145382"/>
                <a:gd name="connsiteX9" fmla="*/ 397669 w 426243"/>
                <a:gd name="connsiteY9" fmla="*/ 438150 h 1145382"/>
                <a:gd name="connsiteX10" fmla="*/ 361950 w 426243"/>
                <a:gd name="connsiteY10" fmla="*/ 409575 h 1145382"/>
                <a:gd name="connsiteX11" fmla="*/ 373856 w 426243"/>
                <a:gd name="connsiteY11" fmla="*/ 592931 h 1145382"/>
                <a:gd name="connsiteX12" fmla="*/ 266700 w 426243"/>
                <a:gd name="connsiteY12" fmla="*/ 585787 h 1145382"/>
                <a:gd name="connsiteX13" fmla="*/ 247650 w 426243"/>
                <a:gd name="connsiteY13" fmla="*/ 633412 h 1145382"/>
                <a:gd name="connsiteX14" fmla="*/ 230982 w 426243"/>
                <a:gd name="connsiteY14" fmla="*/ 642936 h 1145382"/>
                <a:gd name="connsiteX15" fmla="*/ 233363 w 426243"/>
                <a:gd name="connsiteY15" fmla="*/ 759618 h 1145382"/>
                <a:gd name="connsiteX16" fmla="*/ 350043 w 426243"/>
                <a:gd name="connsiteY16" fmla="*/ 776286 h 1145382"/>
                <a:gd name="connsiteX17" fmla="*/ 354807 w 426243"/>
                <a:gd name="connsiteY17" fmla="*/ 935830 h 1145382"/>
                <a:gd name="connsiteX18" fmla="*/ 390526 w 426243"/>
                <a:gd name="connsiteY18" fmla="*/ 1145382 h 1145382"/>
                <a:gd name="connsiteX0" fmla="*/ 0 w 545308"/>
                <a:gd name="connsiteY0" fmla="*/ 0 h 1352550"/>
                <a:gd name="connsiteX1" fmla="*/ 7144 w 545308"/>
                <a:gd name="connsiteY1" fmla="*/ 119062 h 1352550"/>
                <a:gd name="connsiteX2" fmla="*/ 61913 w 545308"/>
                <a:gd name="connsiteY2" fmla="*/ 130969 h 1352550"/>
                <a:gd name="connsiteX3" fmla="*/ 59532 w 545308"/>
                <a:gd name="connsiteY3" fmla="*/ 230981 h 1352550"/>
                <a:gd name="connsiteX4" fmla="*/ 235744 w 545308"/>
                <a:gd name="connsiteY4" fmla="*/ 252412 h 1352550"/>
                <a:gd name="connsiteX5" fmla="*/ 323849 w 545308"/>
                <a:gd name="connsiteY5" fmla="*/ 238125 h 1352550"/>
                <a:gd name="connsiteX6" fmla="*/ 364331 w 545308"/>
                <a:gd name="connsiteY6" fmla="*/ 280987 h 1352550"/>
                <a:gd name="connsiteX7" fmla="*/ 402431 w 545308"/>
                <a:gd name="connsiteY7" fmla="*/ 292894 h 1352550"/>
                <a:gd name="connsiteX8" fmla="*/ 426243 w 545308"/>
                <a:gd name="connsiteY8" fmla="*/ 442912 h 1352550"/>
                <a:gd name="connsiteX9" fmla="*/ 397669 w 545308"/>
                <a:gd name="connsiteY9" fmla="*/ 438150 h 1352550"/>
                <a:gd name="connsiteX10" fmla="*/ 361950 w 545308"/>
                <a:gd name="connsiteY10" fmla="*/ 409575 h 1352550"/>
                <a:gd name="connsiteX11" fmla="*/ 373856 w 545308"/>
                <a:gd name="connsiteY11" fmla="*/ 592931 h 1352550"/>
                <a:gd name="connsiteX12" fmla="*/ 266700 w 545308"/>
                <a:gd name="connsiteY12" fmla="*/ 585787 h 1352550"/>
                <a:gd name="connsiteX13" fmla="*/ 247650 w 545308"/>
                <a:gd name="connsiteY13" fmla="*/ 633412 h 1352550"/>
                <a:gd name="connsiteX14" fmla="*/ 230982 w 545308"/>
                <a:gd name="connsiteY14" fmla="*/ 642936 h 1352550"/>
                <a:gd name="connsiteX15" fmla="*/ 233363 w 545308"/>
                <a:gd name="connsiteY15" fmla="*/ 759618 h 1352550"/>
                <a:gd name="connsiteX16" fmla="*/ 350043 w 545308"/>
                <a:gd name="connsiteY16" fmla="*/ 776286 h 1352550"/>
                <a:gd name="connsiteX17" fmla="*/ 354807 w 545308"/>
                <a:gd name="connsiteY17" fmla="*/ 935830 h 1352550"/>
                <a:gd name="connsiteX18" fmla="*/ 545308 w 545308"/>
                <a:gd name="connsiteY18" fmla="*/ 1352550 h 1352550"/>
                <a:gd name="connsiteX0" fmla="*/ 0 w 545308"/>
                <a:gd name="connsiteY0" fmla="*/ 0 h 1352550"/>
                <a:gd name="connsiteX1" fmla="*/ 7144 w 545308"/>
                <a:gd name="connsiteY1" fmla="*/ 119062 h 1352550"/>
                <a:gd name="connsiteX2" fmla="*/ 61913 w 545308"/>
                <a:gd name="connsiteY2" fmla="*/ 130969 h 1352550"/>
                <a:gd name="connsiteX3" fmla="*/ 59532 w 545308"/>
                <a:gd name="connsiteY3" fmla="*/ 230981 h 1352550"/>
                <a:gd name="connsiteX4" fmla="*/ 235744 w 545308"/>
                <a:gd name="connsiteY4" fmla="*/ 252412 h 1352550"/>
                <a:gd name="connsiteX5" fmla="*/ 323849 w 545308"/>
                <a:gd name="connsiteY5" fmla="*/ 238125 h 1352550"/>
                <a:gd name="connsiteX6" fmla="*/ 364331 w 545308"/>
                <a:gd name="connsiteY6" fmla="*/ 280987 h 1352550"/>
                <a:gd name="connsiteX7" fmla="*/ 402431 w 545308"/>
                <a:gd name="connsiteY7" fmla="*/ 292894 h 1352550"/>
                <a:gd name="connsiteX8" fmla="*/ 426243 w 545308"/>
                <a:gd name="connsiteY8" fmla="*/ 442912 h 1352550"/>
                <a:gd name="connsiteX9" fmla="*/ 397669 w 545308"/>
                <a:gd name="connsiteY9" fmla="*/ 438150 h 1352550"/>
                <a:gd name="connsiteX10" fmla="*/ 361950 w 545308"/>
                <a:gd name="connsiteY10" fmla="*/ 409575 h 1352550"/>
                <a:gd name="connsiteX11" fmla="*/ 373856 w 545308"/>
                <a:gd name="connsiteY11" fmla="*/ 592931 h 1352550"/>
                <a:gd name="connsiteX12" fmla="*/ 266700 w 545308"/>
                <a:gd name="connsiteY12" fmla="*/ 585787 h 1352550"/>
                <a:gd name="connsiteX13" fmla="*/ 247650 w 545308"/>
                <a:gd name="connsiteY13" fmla="*/ 633412 h 1352550"/>
                <a:gd name="connsiteX14" fmla="*/ 230982 w 545308"/>
                <a:gd name="connsiteY14" fmla="*/ 642936 h 1352550"/>
                <a:gd name="connsiteX15" fmla="*/ 233363 w 545308"/>
                <a:gd name="connsiteY15" fmla="*/ 759618 h 1352550"/>
                <a:gd name="connsiteX16" fmla="*/ 350043 w 545308"/>
                <a:gd name="connsiteY16" fmla="*/ 776286 h 1352550"/>
                <a:gd name="connsiteX17" fmla="*/ 354807 w 545308"/>
                <a:gd name="connsiteY17" fmla="*/ 935830 h 1352550"/>
                <a:gd name="connsiteX18" fmla="*/ 333374 w 545308"/>
                <a:gd name="connsiteY18" fmla="*/ 964405 h 1352550"/>
                <a:gd name="connsiteX19" fmla="*/ 545308 w 545308"/>
                <a:gd name="connsiteY19" fmla="*/ 1352550 h 1352550"/>
                <a:gd name="connsiteX0" fmla="*/ 0 w 545308"/>
                <a:gd name="connsiteY0" fmla="*/ 0 h 1352550"/>
                <a:gd name="connsiteX1" fmla="*/ 7144 w 545308"/>
                <a:gd name="connsiteY1" fmla="*/ 119062 h 1352550"/>
                <a:gd name="connsiteX2" fmla="*/ 61913 w 545308"/>
                <a:gd name="connsiteY2" fmla="*/ 130969 h 1352550"/>
                <a:gd name="connsiteX3" fmla="*/ 59532 w 545308"/>
                <a:gd name="connsiteY3" fmla="*/ 230981 h 1352550"/>
                <a:gd name="connsiteX4" fmla="*/ 235744 w 545308"/>
                <a:gd name="connsiteY4" fmla="*/ 252412 h 1352550"/>
                <a:gd name="connsiteX5" fmla="*/ 323849 w 545308"/>
                <a:gd name="connsiteY5" fmla="*/ 238125 h 1352550"/>
                <a:gd name="connsiteX6" fmla="*/ 364331 w 545308"/>
                <a:gd name="connsiteY6" fmla="*/ 280987 h 1352550"/>
                <a:gd name="connsiteX7" fmla="*/ 402431 w 545308"/>
                <a:gd name="connsiteY7" fmla="*/ 292894 h 1352550"/>
                <a:gd name="connsiteX8" fmla="*/ 426243 w 545308"/>
                <a:gd name="connsiteY8" fmla="*/ 442912 h 1352550"/>
                <a:gd name="connsiteX9" fmla="*/ 397669 w 545308"/>
                <a:gd name="connsiteY9" fmla="*/ 438150 h 1352550"/>
                <a:gd name="connsiteX10" fmla="*/ 361950 w 545308"/>
                <a:gd name="connsiteY10" fmla="*/ 409575 h 1352550"/>
                <a:gd name="connsiteX11" fmla="*/ 373856 w 545308"/>
                <a:gd name="connsiteY11" fmla="*/ 592931 h 1352550"/>
                <a:gd name="connsiteX12" fmla="*/ 266700 w 545308"/>
                <a:gd name="connsiteY12" fmla="*/ 585787 h 1352550"/>
                <a:gd name="connsiteX13" fmla="*/ 247650 w 545308"/>
                <a:gd name="connsiteY13" fmla="*/ 633412 h 1352550"/>
                <a:gd name="connsiteX14" fmla="*/ 230982 w 545308"/>
                <a:gd name="connsiteY14" fmla="*/ 642936 h 1352550"/>
                <a:gd name="connsiteX15" fmla="*/ 233363 w 545308"/>
                <a:gd name="connsiteY15" fmla="*/ 759618 h 1352550"/>
                <a:gd name="connsiteX16" fmla="*/ 350043 w 545308"/>
                <a:gd name="connsiteY16" fmla="*/ 776286 h 1352550"/>
                <a:gd name="connsiteX17" fmla="*/ 354807 w 545308"/>
                <a:gd name="connsiteY17" fmla="*/ 935830 h 1352550"/>
                <a:gd name="connsiteX18" fmla="*/ 333374 w 545308"/>
                <a:gd name="connsiteY18" fmla="*/ 964405 h 1352550"/>
                <a:gd name="connsiteX19" fmla="*/ 545308 w 545308"/>
                <a:gd name="connsiteY19" fmla="*/ 1352550 h 1352550"/>
                <a:gd name="connsiteX0" fmla="*/ 0 w 426243"/>
                <a:gd name="connsiteY0" fmla="*/ 0 h 1421607"/>
                <a:gd name="connsiteX1" fmla="*/ 7144 w 426243"/>
                <a:gd name="connsiteY1" fmla="*/ 119062 h 1421607"/>
                <a:gd name="connsiteX2" fmla="*/ 61913 w 426243"/>
                <a:gd name="connsiteY2" fmla="*/ 130969 h 1421607"/>
                <a:gd name="connsiteX3" fmla="*/ 59532 w 426243"/>
                <a:gd name="connsiteY3" fmla="*/ 230981 h 1421607"/>
                <a:gd name="connsiteX4" fmla="*/ 235744 w 426243"/>
                <a:gd name="connsiteY4" fmla="*/ 252412 h 1421607"/>
                <a:gd name="connsiteX5" fmla="*/ 323849 w 426243"/>
                <a:gd name="connsiteY5" fmla="*/ 238125 h 1421607"/>
                <a:gd name="connsiteX6" fmla="*/ 364331 w 426243"/>
                <a:gd name="connsiteY6" fmla="*/ 280987 h 1421607"/>
                <a:gd name="connsiteX7" fmla="*/ 402431 w 426243"/>
                <a:gd name="connsiteY7" fmla="*/ 292894 h 1421607"/>
                <a:gd name="connsiteX8" fmla="*/ 426243 w 426243"/>
                <a:gd name="connsiteY8" fmla="*/ 442912 h 1421607"/>
                <a:gd name="connsiteX9" fmla="*/ 397669 w 426243"/>
                <a:gd name="connsiteY9" fmla="*/ 438150 h 1421607"/>
                <a:gd name="connsiteX10" fmla="*/ 361950 w 426243"/>
                <a:gd name="connsiteY10" fmla="*/ 409575 h 1421607"/>
                <a:gd name="connsiteX11" fmla="*/ 373856 w 426243"/>
                <a:gd name="connsiteY11" fmla="*/ 592931 h 1421607"/>
                <a:gd name="connsiteX12" fmla="*/ 266700 w 426243"/>
                <a:gd name="connsiteY12" fmla="*/ 585787 h 1421607"/>
                <a:gd name="connsiteX13" fmla="*/ 247650 w 426243"/>
                <a:gd name="connsiteY13" fmla="*/ 633412 h 1421607"/>
                <a:gd name="connsiteX14" fmla="*/ 230982 w 426243"/>
                <a:gd name="connsiteY14" fmla="*/ 642936 h 1421607"/>
                <a:gd name="connsiteX15" fmla="*/ 233363 w 426243"/>
                <a:gd name="connsiteY15" fmla="*/ 759618 h 1421607"/>
                <a:gd name="connsiteX16" fmla="*/ 350043 w 426243"/>
                <a:gd name="connsiteY16" fmla="*/ 776286 h 1421607"/>
                <a:gd name="connsiteX17" fmla="*/ 354807 w 426243"/>
                <a:gd name="connsiteY17" fmla="*/ 935830 h 1421607"/>
                <a:gd name="connsiteX18" fmla="*/ 333374 w 426243"/>
                <a:gd name="connsiteY18" fmla="*/ 964405 h 1421607"/>
                <a:gd name="connsiteX19" fmla="*/ 383383 w 426243"/>
                <a:gd name="connsiteY19" fmla="*/ 1421607 h 1421607"/>
                <a:gd name="connsiteX0" fmla="*/ 0 w 426243"/>
                <a:gd name="connsiteY0" fmla="*/ 0 h 1421607"/>
                <a:gd name="connsiteX1" fmla="*/ 7144 w 426243"/>
                <a:gd name="connsiteY1" fmla="*/ 119062 h 1421607"/>
                <a:gd name="connsiteX2" fmla="*/ 61913 w 426243"/>
                <a:gd name="connsiteY2" fmla="*/ 130969 h 1421607"/>
                <a:gd name="connsiteX3" fmla="*/ 59532 w 426243"/>
                <a:gd name="connsiteY3" fmla="*/ 230981 h 1421607"/>
                <a:gd name="connsiteX4" fmla="*/ 235744 w 426243"/>
                <a:gd name="connsiteY4" fmla="*/ 252412 h 1421607"/>
                <a:gd name="connsiteX5" fmla="*/ 323849 w 426243"/>
                <a:gd name="connsiteY5" fmla="*/ 238125 h 1421607"/>
                <a:gd name="connsiteX6" fmla="*/ 364331 w 426243"/>
                <a:gd name="connsiteY6" fmla="*/ 280987 h 1421607"/>
                <a:gd name="connsiteX7" fmla="*/ 402431 w 426243"/>
                <a:gd name="connsiteY7" fmla="*/ 292894 h 1421607"/>
                <a:gd name="connsiteX8" fmla="*/ 426243 w 426243"/>
                <a:gd name="connsiteY8" fmla="*/ 442912 h 1421607"/>
                <a:gd name="connsiteX9" fmla="*/ 397669 w 426243"/>
                <a:gd name="connsiteY9" fmla="*/ 438150 h 1421607"/>
                <a:gd name="connsiteX10" fmla="*/ 361950 w 426243"/>
                <a:gd name="connsiteY10" fmla="*/ 409575 h 1421607"/>
                <a:gd name="connsiteX11" fmla="*/ 373856 w 426243"/>
                <a:gd name="connsiteY11" fmla="*/ 592931 h 1421607"/>
                <a:gd name="connsiteX12" fmla="*/ 266700 w 426243"/>
                <a:gd name="connsiteY12" fmla="*/ 585787 h 1421607"/>
                <a:gd name="connsiteX13" fmla="*/ 247650 w 426243"/>
                <a:gd name="connsiteY13" fmla="*/ 633412 h 1421607"/>
                <a:gd name="connsiteX14" fmla="*/ 230982 w 426243"/>
                <a:gd name="connsiteY14" fmla="*/ 642936 h 1421607"/>
                <a:gd name="connsiteX15" fmla="*/ 233363 w 426243"/>
                <a:gd name="connsiteY15" fmla="*/ 759618 h 1421607"/>
                <a:gd name="connsiteX16" fmla="*/ 350043 w 426243"/>
                <a:gd name="connsiteY16" fmla="*/ 776286 h 1421607"/>
                <a:gd name="connsiteX17" fmla="*/ 354807 w 426243"/>
                <a:gd name="connsiteY17" fmla="*/ 935830 h 1421607"/>
                <a:gd name="connsiteX18" fmla="*/ 333374 w 426243"/>
                <a:gd name="connsiteY18" fmla="*/ 964405 h 1421607"/>
                <a:gd name="connsiteX19" fmla="*/ 340519 w 426243"/>
                <a:gd name="connsiteY19" fmla="*/ 1207293 h 1421607"/>
                <a:gd name="connsiteX20" fmla="*/ 383383 w 426243"/>
                <a:gd name="connsiteY20" fmla="*/ 1421607 h 1421607"/>
                <a:gd name="connsiteX0" fmla="*/ 0 w 426243"/>
                <a:gd name="connsiteY0" fmla="*/ 0 h 1421607"/>
                <a:gd name="connsiteX1" fmla="*/ 7144 w 426243"/>
                <a:gd name="connsiteY1" fmla="*/ 119062 h 1421607"/>
                <a:gd name="connsiteX2" fmla="*/ 61913 w 426243"/>
                <a:gd name="connsiteY2" fmla="*/ 130969 h 1421607"/>
                <a:gd name="connsiteX3" fmla="*/ 59532 w 426243"/>
                <a:gd name="connsiteY3" fmla="*/ 230981 h 1421607"/>
                <a:gd name="connsiteX4" fmla="*/ 235744 w 426243"/>
                <a:gd name="connsiteY4" fmla="*/ 252412 h 1421607"/>
                <a:gd name="connsiteX5" fmla="*/ 323849 w 426243"/>
                <a:gd name="connsiteY5" fmla="*/ 238125 h 1421607"/>
                <a:gd name="connsiteX6" fmla="*/ 364331 w 426243"/>
                <a:gd name="connsiteY6" fmla="*/ 280987 h 1421607"/>
                <a:gd name="connsiteX7" fmla="*/ 402431 w 426243"/>
                <a:gd name="connsiteY7" fmla="*/ 292894 h 1421607"/>
                <a:gd name="connsiteX8" fmla="*/ 426243 w 426243"/>
                <a:gd name="connsiteY8" fmla="*/ 442912 h 1421607"/>
                <a:gd name="connsiteX9" fmla="*/ 397669 w 426243"/>
                <a:gd name="connsiteY9" fmla="*/ 438150 h 1421607"/>
                <a:gd name="connsiteX10" fmla="*/ 361950 w 426243"/>
                <a:gd name="connsiteY10" fmla="*/ 409575 h 1421607"/>
                <a:gd name="connsiteX11" fmla="*/ 373856 w 426243"/>
                <a:gd name="connsiteY11" fmla="*/ 592931 h 1421607"/>
                <a:gd name="connsiteX12" fmla="*/ 266700 w 426243"/>
                <a:gd name="connsiteY12" fmla="*/ 585787 h 1421607"/>
                <a:gd name="connsiteX13" fmla="*/ 247650 w 426243"/>
                <a:gd name="connsiteY13" fmla="*/ 633412 h 1421607"/>
                <a:gd name="connsiteX14" fmla="*/ 230982 w 426243"/>
                <a:gd name="connsiteY14" fmla="*/ 642936 h 1421607"/>
                <a:gd name="connsiteX15" fmla="*/ 233363 w 426243"/>
                <a:gd name="connsiteY15" fmla="*/ 759618 h 1421607"/>
                <a:gd name="connsiteX16" fmla="*/ 350043 w 426243"/>
                <a:gd name="connsiteY16" fmla="*/ 776286 h 1421607"/>
                <a:gd name="connsiteX17" fmla="*/ 354807 w 426243"/>
                <a:gd name="connsiteY17" fmla="*/ 935830 h 1421607"/>
                <a:gd name="connsiteX18" fmla="*/ 333374 w 426243"/>
                <a:gd name="connsiteY18" fmla="*/ 964405 h 1421607"/>
                <a:gd name="connsiteX19" fmla="*/ 340519 w 426243"/>
                <a:gd name="connsiteY19" fmla="*/ 1207293 h 1421607"/>
                <a:gd name="connsiteX20" fmla="*/ 371475 w 426243"/>
                <a:gd name="connsiteY20" fmla="*/ 1228724 h 1421607"/>
                <a:gd name="connsiteX21" fmla="*/ 383383 w 426243"/>
                <a:gd name="connsiteY21" fmla="*/ 1421607 h 1421607"/>
                <a:gd name="connsiteX0" fmla="*/ 0 w 426243"/>
                <a:gd name="connsiteY0" fmla="*/ 0 h 1671639"/>
                <a:gd name="connsiteX1" fmla="*/ 7144 w 426243"/>
                <a:gd name="connsiteY1" fmla="*/ 119062 h 1671639"/>
                <a:gd name="connsiteX2" fmla="*/ 61913 w 426243"/>
                <a:gd name="connsiteY2" fmla="*/ 130969 h 1671639"/>
                <a:gd name="connsiteX3" fmla="*/ 59532 w 426243"/>
                <a:gd name="connsiteY3" fmla="*/ 230981 h 1671639"/>
                <a:gd name="connsiteX4" fmla="*/ 235744 w 426243"/>
                <a:gd name="connsiteY4" fmla="*/ 252412 h 1671639"/>
                <a:gd name="connsiteX5" fmla="*/ 323849 w 426243"/>
                <a:gd name="connsiteY5" fmla="*/ 238125 h 1671639"/>
                <a:gd name="connsiteX6" fmla="*/ 364331 w 426243"/>
                <a:gd name="connsiteY6" fmla="*/ 280987 h 1671639"/>
                <a:gd name="connsiteX7" fmla="*/ 402431 w 426243"/>
                <a:gd name="connsiteY7" fmla="*/ 292894 h 1671639"/>
                <a:gd name="connsiteX8" fmla="*/ 426243 w 426243"/>
                <a:gd name="connsiteY8" fmla="*/ 442912 h 1671639"/>
                <a:gd name="connsiteX9" fmla="*/ 397669 w 426243"/>
                <a:gd name="connsiteY9" fmla="*/ 438150 h 1671639"/>
                <a:gd name="connsiteX10" fmla="*/ 361950 w 426243"/>
                <a:gd name="connsiteY10" fmla="*/ 409575 h 1671639"/>
                <a:gd name="connsiteX11" fmla="*/ 373856 w 426243"/>
                <a:gd name="connsiteY11" fmla="*/ 592931 h 1671639"/>
                <a:gd name="connsiteX12" fmla="*/ 266700 w 426243"/>
                <a:gd name="connsiteY12" fmla="*/ 585787 h 1671639"/>
                <a:gd name="connsiteX13" fmla="*/ 247650 w 426243"/>
                <a:gd name="connsiteY13" fmla="*/ 633412 h 1671639"/>
                <a:gd name="connsiteX14" fmla="*/ 230982 w 426243"/>
                <a:gd name="connsiteY14" fmla="*/ 642936 h 1671639"/>
                <a:gd name="connsiteX15" fmla="*/ 233363 w 426243"/>
                <a:gd name="connsiteY15" fmla="*/ 759618 h 1671639"/>
                <a:gd name="connsiteX16" fmla="*/ 350043 w 426243"/>
                <a:gd name="connsiteY16" fmla="*/ 776286 h 1671639"/>
                <a:gd name="connsiteX17" fmla="*/ 354807 w 426243"/>
                <a:gd name="connsiteY17" fmla="*/ 935830 h 1671639"/>
                <a:gd name="connsiteX18" fmla="*/ 333374 w 426243"/>
                <a:gd name="connsiteY18" fmla="*/ 964405 h 1671639"/>
                <a:gd name="connsiteX19" fmla="*/ 340519 w 426243"/>
                <a:gd name="connsiteY19" fmla="*/ 1207293 h 1671639"/>
                <a:gd name="connsiteX20" fmla="*/ 371475 w 426243"/>
                <a:gd name="connsiteY20" fmla="*/ 1228724 h 1671639"/>
                <a:gd name="connsiteX21" fmla="*/ 402433 w 426243"/>
                <a:gd name="connsiteY21" fmla="*/ 1671639 h 1671639"/>
                <a:gd name="connsiteX0" fmla="*/ 0 w 426243"/>
                <a:gd name="connsiteY0" fmla="*/ 0 h 1671639"/>
                <a:gd name="connsiteX1" fmla="*/ 7144 w 426243"/>
                <a:gd name="connsiteY1" fmla="*/ 119062 h 1671639"/>
                <a:gd name="connsiteX2" fmla="*/ 61913 w 426243"/>
                <a:gd name="connsiteY2" fmla="*/ 130969 h 1671639"/>
                <a:gd name="connsiteX3" fmla="*/ 59532 w 426243"/>
                <a:gd name="connsiteY3" fmla="*/ 230981 h 1671639"/>
                <a:gd name="connsiteX4" fmla="*/ 235744 w 426243"/>
                <a:gd name="connsiteY4" fmla="*/ 252412 h 1671639"/>
                <a:gd name="connsiteX5" fmla="*/ 323849 w 426243"/>
                <a:gd name="connsiteY5" fmla="*/ 238125 h 1671639"/>
                <a:gd name="connsiteX6" fmla="*/ 364331 w 426243"/>
                <a:gd name="connsiteY6" fmla="*/ 280987 h 1671639"/>
                <a:gd name="connsiteX7" fmla="*/ 402431 w 426243"/>
                <a:gd name="connsiteY7" fmla="*/ 292894 h 1671639"/>
                <a:gd name="connsiteX8" fmla="*/ 426243 w 426243"/>
                <a:gd name="connsiteY8" fmla="*/ 442912 h 1671639"/>
                <a:gd name="connsiteX9" fmla="*/ 397669 w 426243"/>
                <a:gd name="connsiteY9" fmla="*/ 438150 h 1671639"/>
                <a:gd name="connsiteX10" fmla="*/ 361950 w 426243"/>
                <a:gd name="connsiteY10" fmla="*/ 409575 h 1671639"/>
                <a:gd name="connsiteX11" fmla="*/ 373856 w 426243"/>
                <a:gd name="connsiteY11" fmla="*/ 592931 h 1671639"/>
                <a:gd name="connsiteX12" fmla="*/ 266700 w 426243"/>
                <a:gd name="connsiteY12" fmla="*/ 585787 h 1671639"/>
                <a:gd name="connsiteX13" fmla="*/ 247650 w 426243"/>
                <a:gd name="connsiteY13" fmla="*/ 633412 h 1671639"/>
                <a:gd name="connsiteX14" fmla="*/ 230982 w 426243"/>
                <a:gd name="connsiteY14" fmla="*/ 642936 h 1671639"/>
                <a:gd name="connsiteX15" fmla="*/ 233363 w 426243"/>
                <a:gd name="connsiteY15" fmla="*/ 759618 h 1671639"/>
                <a:gd name="connsiteX16" fmla="*/ 350043 w 426243"/>
                <a:gd name="connsiteY16" fmla="*/ 776286 h 1671639"/>
                <a:gd name="connsiteX17" fmla="*/ 354807 w 426243"/>
                <a:gd name="connsiteY17" fmla="*/ 935830 h 1671639"/>
                <a:gd name="connsiteX18" fmla="*/ 333374 w 426243"/>
                <a:gd name="connsiteY18" fmla="*/ 964405 h 1671639"/>
                <a:gd name="connsiteX19" fmla="*/ 340519 w 426243"/>
                <a:gd name="connsiteY19" fmla="*/ 1207293 h 1671639"/>
                <a:gd name="connsiteX20" fmla="*/ 371475 w 426243"/>
                <a:gd name="connsiteY20" fmla="*/ 1228724 h 1671639"/>
                <a:gd name="connsiteX21" fmla="*/ 376238 w 426243"/>
                <a:gd name="connsiteY21" fmla="*/ 1550193 h 1671639"/>
                <a:gd name="connsiteX22" fmla="*/ 402433 w 426243"/>
                <a:gd name="connsiteY22" fmla="*/ 1671639 h 1671639"/>
                <a:gd name="connsiteX0" fmla="*/ 0 w 426243"/>
                <a:gd name="connsiteY0" fmla="*/ 0 h 1647827"/>
                <a:gd name="connsiteX1" fmla="*/ 7144 w 426243"/>
                <a:gd name="connsiteY1" fmla="*/ 119062 h 1647827"/>
                <a:gd name="connsiteX2" fmla="*/ 61913 w 426243"/>
                <a:gd name="connsiteY2" fmla="*/ 130969 h 1647827"/>
                <a:gd name="connsiteX3" fmla="*/ 59532 w 426243"/>
                <a:gd name="connsiteY3" fmla="*/ 230981 h 1647827"/>
                <a:gd name="connsiteX4" fmla="*/ 235744 w 426243"/>
                <a:gd name="connsiteY4" fmla="*/ 252412 h 1647827"/>
                <a:gd name="connsiteX5" fmla="*/ 323849 w 426243"/>
                <a:gd name="connsiteY5" fmla="*/ 238125 h 1647827"/>
                <a:gd name="connsiteX6" fmla="*/ 364331 w 426243"/>
                <a:gd name="connsiteY6" fmla="*/ 280987 h 1647827"/>
                <a:gd name="connsiteX7" fmla="*/ 402431 w 426243"/>
                <a:gd name="connsiteY7" fmla="*/ 292894 h 1647827"/>
                <a:gd name="connsiteX8" fmla="*/ 426243 w 426243"/>
                <a:gd name="connsiteY8" fmla="*/ 442912 h 1647827"/>
                <a:gd name="connsiteX9" fmla="*/ 397669 w 426243"/>
                <a:gd name="connsiteY9" fmla="*/ 438150 h 1647827"/>
                <a:gd name="connsiteX10" fmla="*/ 361950 w 426243"/>
                <a:gd name="connsiteY10" fmla="*/ 409575 h 1647827"/>
                <a:gd name="connsiteX11" fmla="*/ 373856 w 426243"/>
                <a:gd name="connsiteY11" fmla="*/ 592931 h 1647827"/>
                <a:gd name="connsiteX12" fmla="*/ 266700 w 426243"/>
                <a:gd name="connsiteY12" fmla="*/ 585787 h 1647827"/>
                <a:gd name="connsiteX13" fmla="*/ 247650 w 426243"/>
                <a:gd name="connsiteY13" fmla="*/ 633412 h 1647827"/>
                <a:gd name="connsiteX14" fmla="*/ 230982 w 426243"/>
                <a:gd name="connsiteY14" fmla="*/ 642936 h 1647827"/>
                <a:gd name="connsiteX15" fmla="*/ 233363 w 426243"/>
                <a:gd name="connsiteY15" fmla="*/ 759618 h 1647827"/>
                <a:gd name="connsiteX16" fmla="*/ 350043 w 426243"/>
                <a:gd name="connsiteY16" fmla="*/ 776286 h 1647827"/>
                <a:gd name="connsiteX17" fmla="*/ 354807 w 426243"/>
                <a:gd name="connsiteY17" fmla="*/ 935830 h 1647827"/>
                <a:gd name="connsiteX18" fmla="*/ 333374 w 426243"/>
                <a:gd name="connsiteY18" fmla="*/ 964405 h 1647827"/>
                <a:gd name="connsiteX19" fmla="*/ 340519 w 426243"/>
                <a:gd name="connsiteY19" fmla="*/ 1207293 h 1647827"/>
                <a:gd name="connsiteX20" fmla="*/ 371475 w 426243"/>
                <a:gd name="connsiteY20" fmla="*/ 1228724 h 1647827"/>
                <a:gd name="connsiteX21" fmla="*/ 376238 w 426243"/>
                <a:gd name="connsiteY21" fmla="*/ 1550193 h 1647827"/>
                <a:gd name="connsiteX22" fmla="*/ 273845 w 426243"/>
                <a:gd name="connsiteY22" fmla="*/ 1647827 h 1647827"/>
                <a:gd name="connsiteX0" fmla="*/ 0 w 426243"/>
                <a:gd name="connsiteY0" fmla="*/ 0 h 1647827"/>
                <a:gd name="connsiteX1" fmla="*/ 7144 w 426243"/>
                <a:gd name="connsiteY1" fmla="*/ 119062 h 1647827"/>
                <a:gd name="connsiteX2" fmla="*/ 61913 w 426243"/>
                <a:gd name="connsiteY2" fmla="*/ 130969 h 1647827"/>
                <a:gd name="connsiteX3" fmla="*/ 59532 w 426243"/>
                <a:gd name="connsiteY3" fmla="*/ 230981 h 1647827"/>
                <a:gd name="connsiteX4" fmla="*/ 235744 w 426243"/>
                <a:gd name="connsiteY4" fmla="*/ 252412 h 1647827"/>
                <a:gd name="connsiteX5" fmla="*/ 323849 w 426243"/>
                <a:gd name="connsiteY5" fmla="*/ 238125 h 1647827"/>
                <a:gd name="connsiteX6" fmla="*/ 364331 w 426243"/>
                <a:gd name="connsiteY6" fmla="*/ 280987 h 1647827"/>
                <a:gd name="connsiteX7" fmla="*/ 402431 w 426243"/>
                <a:gd name="connsiteY7" fmla="*/ 292894 h 1647827"/>
                <a:gd name="connsiteX8" fmla="*/ 426243 w 426243"/>
                <a:gd name="connsiteY8" fmla="*/ 442912 h 1647827"/>
                <a:gd name="connsiteX9" fmla="*/ 397669 w 426243"/>
                <a:gd name="connsiteY9" fmla="*/ 438150 h 1647827"/>
                <a:gd name="connsiteX10" fmla="*/ 361950 w 426243"/>
                <a:gd name="connsiteY10" fmla="*/ 409575 h 1647827"/>
                <a:gd name="connsiteX11" fmla="*/ 373856 w 426243"/>
                <a:gd name="connsiteY11" fmla="*/ 592931 h 1647827"/>
                <a:gd name="connsiteX12" fmla="*/ 266700 w 426243"/>
                <a:gd name="connsiteY12" fmla="*/ 585787 h 1647827"/>
                <a:gd name="connsiteX13" fmla="*/ 247650 w 426243"/>
                <a:gd name="connsiteY13" fmla="*/ 633412 h 1647827"/>
                <a:gd name="connsiteX14" fmla="*/ 230982 w 426243"/>
                <a:gd name="connsiteY14" fmla="*/ 642936 h 1647827"/>
                <a:gd name="connsiteX15" fmla="*/ 233363 w 426243"/>
                <a:gd name="connsiteY15" fmla="*/ 759618 h 1647827"/>
                <a:gd name="connsiteX16" fmla="*/ 350043 w 426243"/>
                <a:gd name="connsiteY16" fmla="*/ 776286 h 1647827"/>
                <a:gd name="connsiteX17" fmla="*/ 354807 w 426243"/>
                <a:gd name="connsiteY17" fmla="*/ 935830 h 1647827"/>
                <a:gd name="connsiteX18" fmla="*/ 333374 w 426243"/>
                <a:gd name="connsiteY18" fmla="*/ 964405 h 1647827"/>
                <a:gd name="connsiteX19" fmla="*/ 340519 w 426243"/>
                <a:gd name="connsiteY19" fmla="*/ 1207293 h 1647827"/>
                <a:gd name="connsiteX20" fmla="*/ 371475 w 426243"/>
                <a:gd name="connsiteY20" fmla="*/ 1228724 h 1647827"/>
                <a:gd name="connsiteX21" fmla="*/ 376238 w 426243"/>
                <a:gd name="connsiteY21" fmla="*/ 1550193 h 1647827"/>
                <a:gd name="connsiteX22" fmla="*/ 342900 w 426243"/>
                <a:gd name="connsiteY22" fmla="*/ 1566861 h 1647827"/>
                <a:gd name="connsiteX23" fmla="*/ 273845 w 426243"/>
                <a:gd name="connsiteY23" fmla="*/ 1647827 h 1647827"/>
                <a:gd name="connsiteX0" fmla="*/ 0 w 426243"/>
                <a:gd name="connsiteY0" fmla="*/ 0 h 1664495"/>
                <a:gd name="connsiteX1" fmla="*/ 7144 w 426243"/>
                <a:gd name="connsiteY1" fmla="*/ 119062 h 1664495"/>
                <a:gd name="connsiteX2" fmla="*/ 61913 w 426243"/>
                <a:gd name="connsiteY2" fmla="*/ 130969 h 1664495"/>
                <a:gd name="connsiteX3" fmla="*/ 59532 w 426243"/>
                <a:gd name="connsiteY3" fmla="*/ 230981 h 1664495"/>
                <a:gd name="connsiteX4" fmla="*/ 235744 w 426243"/>
                <a:gd name="connsiteY4" fmla="*/ 252412 h 1664495"/>
                <a:gd name="connsiteX5" fmla="*/ 323849 w 426243"/>
                <a:gd name="connsiteY5" fmla="*/ 238125 h 1664495"/>
                <a:gd name="connsiteX6" fmla="*/ 364331 w 426243"/>
                <a:gd name="connsiteY6" fmla="*/ 280987 h 1664495"/>
                <a:gd name="connsiteX7" fmla="*/ 402431 w 426243"/>
                <a:gd name="connsiteY7" fmla="*/ 292894 h 1664495"/>
                <a:gd name="connsiteX8" fmla="*/ 426243 w 426243"/>
                <a:gd name="connsiteY8" fmla="*/ 442912 h 1664495"/>
                <a:gd name="connsiteX9" fmla="*/ 397669 w 426243"/>
                <a:gd name="connsiteY9" fmla="*/ 438150 h 1664495"/>
                <a:gd name="connsiteX10" fmla="*/ 361950 w 426243"/>
                <a:gd name="connsiteY10" fmla="*/ 409575 h 1664495"/>
                <a:gd name="connsiteX11" fmla="*/ 373856 w 426243"/>
                <a:gd name="connsiteY11" fmla="*/ 592931 h 1664495"/>
                <a:gd name="connsiteX12" fmla="*/ 266700 w 426243"/>
                <a:gd name="connsiteY12" fmla="*/ 585787 h 1664495"/>
                <a:gd name="connsiteX13" fmla="*/ 247650 w 426243"/>
                <a:gd name="connsiteY13" fmla="*/ 633412 h 1664495"/>
                <a:gd name="connsiteX14" fmla="*/ 230982 w 426243"/>
                <a:gd name="connsiteY14" fmla="*/ 642936 h 1664495"/>
                <a:gd name="connsiteX15" fmla="*/ 233363 w 426243"/>
                <a:gd name="connsiteY15" fmla="*/ 759618 h 1664495"/>
                <a:gd name="connsiteX16" fmla="*/ 350043 w 426243"/>
                <a:gd name="connsiteY16" fmla="*/ 776286 h 1664495"/>
                <a:gd name="connsiteX17" fmla="*/ 354807 w 426243"/>
                <a:gd name="connsiteY17" fmla="*/ 935830 h 1664495"/>
                <a:gd name="connsiteX18" fmla="*/ 333374 w 426243"/>
                <a:gd name="connsiteY18" fmla="*/ 964405 h 1664495"/>
                <a:gd name="connsiteX19" fmla="*/ 340519 w 426243"/>
                <a:gd name="connsiteY19" fmla="*/ 1207293 h 1664495"/>
                <a:gd name="connsiteX20" fmla="*/ 371475 w 426243"/>
                <a:gd name="connsiteY20" fmla="*/ 1228724 h 1664495"/>
                <a:gd name="connsiteX21" fmla="*/ 376238 w 426243"/>
                <a:gd name="connsiteY21" fmla="*/ 1550193 h 1664495"/>
                <a:gd name="connsiteX22" fmla="*/ 342900 w 426243"/>
                <a:gd name="connsiteY22" fmla="*/ 1566861 h 1664495"/>
                <a:gd name="connsiteX23" fmla="*/ 340520 w 426243"/>
                <a:gd name="connsiteY23" fmla="*/ 1664495 h 1664495"/>
                <a:gd name="connsiteX0" fmla="*/ 0 w 426243"/>
                <a:gd name="connsiteY0" fmla="*/ 0 h 1664495"/>
                <a:gd name="connsiteX1" fmla="*/ 7144 w 426243"/>
                <a:gd name="connsiteY1" fmla="*/ 119062 h 1664495"/>
                <a:gd name="connsiteX2" fmla="*/ 61913 w 426243"/>
                <a:gd name="connsiteY2" fmla="*/ 130969 h 1664495"/>
                <a:gd name="connsiteX3" fmla="*/ 59532 w 426243"/>
                <a:gd name="connsiteY3" fmla="*/ 230981 h 1664495"/>
                <a:gd name="connsiteX4" fmla="*/ 235744 w 426243"/>
                <a:gd name="connsiteY4" fmla="*/ 252412 h 1664495"/>
                <a:gd name="connsiteX5" fmla="*/ 323849 w 426243"/>
                <a:gd name="connsiteY5" fmla="*/ 238125 h 1664495"/>
                <a:gd name="connsiteX6" fmla="*/ 364331 w 426243"/>
                <a:gd name="connsiteY6" fmla="*/ 280987 h 1664495"/>
                <a:gd name="connsiteX7" fmla="*/ 402431 w 426243"/>
                <a:gd name="connsiteY7" fmla="*/ 292894 h 1664495"/>
                <a:gd name="connsiteX8" fmla="*/ 426243 w 426243"/>
                <a:gd name="connsiteY8" fmla="*/ 442912 h 1664495"/>
                <a:gd name="connsiteX9" fmla="*/ 397669 w 426243"/>
                <a:gd name="connsiteY9" fmla="*/ 438150 h 1664495"/>
                <a:gd name="connsiteX10" fmla="*/ 361950 w 426243"/>
                <a:gd name="connsiteY10" fmla="*/ 409575 h 1664495"/>
                <a:gd name="connsiteX11" fmla="*/ 373856 w 426243"/>
                <a:gd name="connsiteY11" fmla="*/ 592931 h 1664495"/>
                <a:gd name="connsiteX12" fmla="*/ 266700 w 426243"/>
                <a:gd name="connsiteY12" fmla="*/ 585787 h 1664495"/>
                <a:gd name="connsiteX13" fmla="*/ 247650 w 426243"/>
                <a:gd name="connsiteY13" fmla="*/ 633412 h 1664495"/>
                <a:gd name="connsiteX14" fmla="*/ 230982 w 426243"/>
                <a:gd name="connsiteY14" fmla="*/ 642936 h 1664495"/>
                <a:gd name="connsiteX15" fmla="*/ 233363 w 426243"/>
                <a:gd name="connsiteY15" fmla="*/ 759618 h 1664495"/>
                <a:gd name="connsiteX16" fmla="*/ 350043 w 426243"/>
                <a:gd name="connsiteY16" fmla="*/ 776286 h 1664495"/>
                <a:gd name="connsiteX17" fmla="*/ 354807 w 426243"/>
                <a:gd name="connsiteY17" fmla="*/ 935830 h 1664495"/>
                <a:gd name="connsiteX18" fmla="*/ 333374 w 426243"/>
                <a:gd name="connsiteY18" fmla="*/ 964405 h 1664495"/>
                <a:gd name="connsiteX19" fmla="*/ 340519 w 426243"/>
                <a:gd name="connsiteY19" fmla="*/ 1207293 h 1664495"/>
                <a:gd name="connsiteX20" fmla="*/ 371475 w 426243"/>
                <a:gd name="connsiteY20" fmla="*/ 1228724 h 1664495"/>
                <a:gd name="connsiteX21" fmla="*/ 376238 w 426243"/>
                <a:gd name="connsiteY21" fmla="*/ 1550193 h 1664495"/>
                <a:gd name="connsiteX22" fmla="*/ 342900 w 426243"/>
                <a:gd name="connsiteY22" fmla="*/ 1566861 h 1664495"/>
                <a:gd name="connsiteX23" fmla="*/ 340520 w 426243"/>
                <a:gd name="connsiteY23" fmla="*/ 1664495 h 1664495"/>
                <a:gd name="connsiteX0" fmla="*/ 0 w 426243"/>
                <a:gd name="connsiteY0" fmla="*/ 0 h 1664495"/>
                <a:gd name="connsiteX1" fmla="*/ 7144 w 426243"/>
                <a:gd name="connsiteY1" fmla="*/ 119062 h 1664495"/>
                <a:gd name="connsiteX2" fmla="*/ 61913 w 426243"/>
                <a:gd name="connsiteY2" fmla="*/ 130969 h 1664495"/>
                <a:gd name="connsiteX3" fmla="*/ 59532 w 426243"/>
                <a:gd name="connsiteY3" fmla="*/ 230981 h 1664495"/>
                <a:gd name="connsiteX4" fmla="*/ 235744 w 426243"/>
                <a:gd name="connsiteY4" fmla="*/ 252412 h 1664495"/>
                <a:gd name="connsiteX5" fmla="*/ 323849 w 426243"/>
                <a:gd name="connsiteY5" fmla="*/ 238125 h 1664495"/>
                <a:gd name="connsiteX6" fmla="*/ 364331 w 426243"/>
                <a:gd name="connsiteY6" fmla="*/ 280987 h 1664495"/>
                <a:gd name="connsiteX7" fmla="*/ 402431 w 426243"/>
                <a:gd name="connsiteY7" fmla="*/ 292894 h 1664495"/>
                <a:gd name="connsiteX8" fmla="*/ 426243 w 426243"/>
                <a:gd name="connsiteY8" fmla="*/ 442912 h 1664495"/>
                <a:gd name="connsiteX9" fmla="*/ 397669 w 426243"/>
                <a:gd name="connsiteY9" fmla="*/ 438150 h 1664495"/>
                <a:gd name="connsiteX10" fmla="*/ 361950 w 426243"/>
                <a:gd name="connsiteY10" fmla="*/ 409575 h 1664495"/>
                <a:gd name="connsiteX11" fmla="*/ 373856 w 426243"/>
                <a:gd name="connsiteY11" fmla="*/ 592931 h 1664495"/>
                <a:gd name="connsiteX12" fmla="*/ 266700 w 426243"/>
                <a:gd name="connsiteY12" fmla="*/ 585787 h 1664495"/>
                <a:gd name="connsiteX13" fmla="*/ 247650 w 426243"/>
                <a:gd name="connsiteY13" fmla="*/ 633412 h 1664495"/>
                <a:gd name="connsiteX14" fmla="*/ 230982 w 426243"/>
                <a:gd name="connsiteY14" fmla="*/ 642936 h 1664495"/>
                <a:gd name="connsiteX15" fmla="*/ 233363 w 426243"/>
                <a:gd name="connsiteY15" fmla="*/ 759618 h 1664495"/>
                <a:gd name="connsiteX16" fmla="*/ 350043 w 426243"/>
                <a:gd name="connsiteY16" fmla="*/ 776286 h 1664495"/>
                <a:gd name="connsiteX17" fmla="*/ 354807 w 426243"/>
                <a:gd name="connsiteY17" fmla="*/ 935830 h 1664495"/>
                <a:gd name="connsiteX18" fmla="*/ 333374 w 426243"/>
                <a:gd name="connsiteY18" fmla="*/ 964405 h 1664495"/>
                <a:gd name="connsiteX19" fmla="*/ 340519 w 426243"/>
                <a:gd name="connsiteY19" fmla="*/ 1207293 h 1664495"/>
                <a:gd name="connsiteX20" fmla="*/ 371475 w 426243"/>
                <a:gd name="connsiteY20" fmla="*/ 1228724 h 1664495"/>
                <a:gd name="connsiteX21" fmla="*/ 376238 w 426243"/>
                <a:gd name="connsiteY21" fmla="*/ 1550193 h 1664495"/>
                <a:gd name="connsiteX22" fmla="*/ 342900 w 426243"/>
                <a:gd name="connsiteY22" fmla="*/ 1566861 h 1664495"/>
                <a:gd name="connsiteX23" fmla="*/ 340520 w 426243"/>
                <a:gd name="connsiteY23" fmla="*/ 1664495 h 1664495"/>
                <a:gd name="connsiteX0" fmla="*/ 0 w 426243"/>
                <a:gd name="connsiteY0" fmla="*/ 0 h 1664495"/>
                <a:gd name="connsiteX1" fmla="*/ 7144 w 426243"/>
                <a:gd name="connsiteY1" fmla="*/ 119062 h 1664495"/>
                <a:gd name="connsiteX2" fmla="*/ 61913 w 426243"/>
                <a:gd name="connsiteY2" fmla="*/ 130969 h 1664495"/>
                <a:gd name="connsiteX3" fmla="*/ 59532 w 426243"/>
                <a:gd name="connsiteY3" fmla="*/ 230981 h 1664495"/>
                <a:gd name="connsiteX4" fmla="*/ 235744 w 426243"/>
                <a:gd name="connsiteY4" fmla="*/ 252412 h 1664495"/>
                <a:gd name="connsiteX5" fmla="*/ 323849 w 426243"/>
                <a:gd name="connsiteY5" fmla="*/ 238125 h 1664495"/>
                <a:gd name="connsiteX6" fmla="*/ 364331 w 426243"/>
                <a:gd name="connsiteY6" fmla="*/ 280987 h 1664495"/>
                <a:gd name="connsiteX7" fmla="*/ 402431 w 426243"/>
                <a:gd name="connsiteY7" fmla="*/ 292894 h 1664495"/>
                <a:gd name="connsiteX8" fmla="*/ 426243 w 426243"/>
                <a:gd name="connsiteY8" fmla="*/ 442912 h 1664495"/>
                <a:gd name="connsiteX9" fmla="*/ 397669 w 426243"/>
                <a:gd name="connsiteY9" fmla="*/ 438150 h 1664495"/>
                <a:gd name="connsiteX10" fmla="*/ 361950 w 426243"/>
                <a:gd name="connsiteY10" fmla="*/ 409575 h 1664495"/>
                <a:gd name="connsiteX11" fmla="*/ 373856 w 426243"/>
                <a:gd name="connsiteY11" fmla="*/ 592931 h 1664495"/>
                <a:gd name="connsiteX12" fmla="*/ 266700 w 426243"/>
                <a:gd name="connsiteY12" fmla="*/ 585787 h 1664495"/>
                <a:gd name="connsiteX13" fmla="*/ 247650 w 426243"/>
                <a:gd name="connsiteY13" fmla="*/ 633412 h 1664495"/>
                <a:gd name="connsiteX14" fmla="*/ 230982 w 426243"/>
                <a:gd name="connsiteY14" fmla="*/ 642936 h 1664495"/>
                <a:gd name="connsiteX15" fmla="*/ 233363 w 426243"/>
                <a:gd name="connsiteY15" fmla="*/ 759618 h 1664495"/>
                <a:gd name="connsiteX16" fmla="*/ 350043 w 426243"/>
                <a:gd name="connsiteY16" fmla="*/ 776286 h 1664495"/>
                <a:gd name="connsiteX17" fmla="*/ 354807 w 426243"/>
                <a:gd name="connsiteY17" fmla="*/ 935830 h 1664495"/>
                <a:gd name="connsiteX18" fmla="*/ 333374 w 426243"/>
                <a:gd name="connsiteY18" fmla="*/ 964405 h 1664495"/>
                <a:gd name="connsiteX19" fmla="*/ 340519 w 426243"/>
                <a:gd name="connsiteY19" fmla="*/ 1207293 h 1664495"/>
                <a:gd name="connsiteX20" fmla="*/ 371475 w 426243"/>
                <a:gd name="connsiteY20" fmla="*/ 1228724 h 1664495"/>
                <a:gd name="connsiteX21" fmla="*/ 376238 w 426243"/>
                <a:gd name="connsiteY21" fmla="*/ 1550193 h 1664495"/>
                <a:gd name="connsiteX22" fmla="*/ 342900 w 426243"/>
                <a:gd name="connsiteY22" fmla="*/ 1566861 h 1664495"/>
                <a:gd name="connsiteX23" fmla="*/ 340520 w 426243"/>
                <a:gd name="connsiteY23" fmla="*/ 1664495 h 1664495"/>
                <a:gd name="connsiteX0" fmla="*/ 0 w 426243"/>
                <a:gd name="connsiteY0" fmla="*/ 0 h 1664495"/>
                <a:gd name="connsiteX1" fmla="*/ 7144 w 426243"/>
                <a:gd name="connsiteY1" fmla="*/ 119062 h 1664495"/>
                <a:gd name="connsiteX2" fmla="*/ 61913 w 426243"/>
                <a:gd name="connsiteY2" fmla="*/ 130969 h 1664495"/>
                <a:gd name="connsiteX3" fmla="*/ 59532 w 426243"/>
                <a:gd name="connsiteY3" fmla="*/ 230981 h 1664495"/>
                <a:gd name="connsiteX4" fmla="*/ 235744 w 426243"/>
                <a:gd name="connsiteY4" fmla="*/ 252412 h 1664495"/>
                <a:gd name="connsiteX5" fmla="*/ 323849 w 426243"/>
                <a:gd name="connsiteY5" fmla="*/ 238125 h 1664495"/>
                <a:gd name="connsiteX6" fmla="*/ 364331 w 426243"/>
                <a:gd name="connsiteY6" fmla="*/ 280987 h 1664495"/>
                <a:gd name="connsiteX7" fmla="*/ 402431 w 426243"/>
                <a:gd name="connsiteY7" fmla="*/ 292894 h 1664495"/>
                <a:gd name="connsiteX8" fmla="*/ 426243 w 426243"/>
                <a:gd name="connsiteY8" fmla="*/ 442912 h 1664495"/>
                <a:gd name="connsiteX9" fmla="*/ 397669 w 426243"/>
                <a:gd name="connsiteY9" fmla="*/ 438150 h 1664495"/>
                <a:gd name="connsiteX10" fmla="*/ 361950 w 426243"/>
                <a:gd name="connsiteY10" fmla="*/ 409575 h 1664495"/>
                <a:gd name="connsiteX11" fmla="*/ 373856 w 426243"/>
                <a:gd name="connsiteY11" fmla="*/ 592931 h 1664495"/>
                <a:gd name="connsiteX12" fmla="*/ 266700 w 426243"/>
                <a:gd name="connsiteY12" fmla="*/ 585787 h 1664495"/>
                <a:gd name="connsiteX13" fmla="*/ 247650 w 426243"/>
                <a:gd name="connsiteY13" fmla="*/ 633412 h 1664495"/>
                <a:gd name="connsiteX14" fmla="*/ 230982 w 426243"/>
                <a:gd name="connsiteY14" fmla="*/ 642936 h 1664495"/>
                <a:gd name="connsiteX15" fmla="*/ 233363 w 426243"/>
                <a:gd name="connsiteY15" fmla="*/ 759618 h 1664495"/>
                <a:gd name="connsiteX16" fmla="*/ 350043 w 426243"/>
                <a:gd name="connsiteY16" fmla="*/ 776286 h 1664495"/>
                <a:gd name="connsiteX17" fmla="*/ 354807 w 426243"/>
                <a:gd name="connsiteY17" fmla="*/ 935830 h 1664495"/>
                <a:gd name="connsiteX18" fmla="*/ 333374 w 426243"/>
                <a:gd name="connsiteY18" fmla="*/ 964405 h 1664495"/>
                <a:gd name="connsiteX19" fmla="*/ 340519 w 426243"/>
                <a:gd name="connsiteY19" fmla="*/ 1207293 h 1664495"/>
                <a:gd name="connsiteX20" fmla="*/ 371475 w 426243"/>
                <a:gd name="connsiteY20" fmla="*/ 1228724 h 1664495"/>
                <a:gd name="connsiteX21" fmla="*/ 347663 w 426243"/>
                <a:gd name="connsiteY21" fmla="*/ 1535905 h 1664495"/>
                <a:gd name="connsiteX22" fmla="*/ 342900 w 426243"/>
                <a:gd name="connsiteY22" fmla="*/ 1566861 h 1664495"/>
                <a:gd name="connsiteX23" fmla="*/ 340520 w 426243"/>
                <a:gd name="connsiteY23" fmla="*/ 1664495 h 1664495"/>
                <a:gd name="connsiteX0" fmla="*/ 0 w 426243"/>
                <a:gd name="connsiteY0" fmla="*/ 0 h 1664495"/>
                <a:gd name="connsiteX1" fmla="*/ 7144 w 426243"/>
                <a:gd name="connsiteY1" fmla="*/ 119062 h 1664495"/>
                <a:gd name="connsiteX2" fmla="*/ 61913 w 426243"/>
                <a:gd name="connsiteY2" fmla="*/ 130969 h 1664495"/>
                <a:gd name="connsiteX3" fmla="*/ 59532 w 426243"/>
                <a:gd name="connsiteY3" fmla="*/ 230981 h 1664495"/>
                <a:gd name="connsiteX4" fmla="*/ 235744 w 426243"/>
                <a:gd name="connsiteY4" fmla="*/ 252412 h 1664495"/>
                <a:gd name="connsiteX5" fmla="*/ 323849 w 426243"/>
                <a:gd name="connsiteY5" fmla="*/ 238125 h 1664495"/>
                <a:gd name="connsiteX6" fmla="*/ 364331 w 426243"/>
                <a:gd name="connsiteY6" fmla="*/ 280987 h 1664495"/>
                <a:gd name="connsiteX7" fmla="*/ 402431 w 426243"/>
                <a:gd name="connsiteY7" fmla="*/ 292894 h 1664495"/>
                <a:gd name="connsiteX8" fmla="*/ 426243 w 426243"/>
                <a:gd name="connsiteY8" fmla="*/ 442912 h 1664495"/>
                <a:gd name="connsiteX9" fmla="*/ 397669 w 426243"/>
                <a:gd name="connsiteY9" fmla="*/ 438150 h 1664495"/>
                <a:gd name="connsiteX10" fmla="*/ 361950 w 426243"/>
                <a:gd name="connsiteY10" fmla="*/ 409575 h 1664495"/>
                <a:gd name="connsiteX11" fmla="*/ 373856 w 426243"/>
                <a:gd name="connsiteY11" fmla="*/ 592931 h 1664495"/>
                <a:gd name="connsiteX12" fmla="*/ 266700 w 426243"/>
                <a:gd name="connsiteY12" fmla="*/ 585787 h 1664495"/>
                <a:gd name="connsiteX13" fmla="*/ 247650 w 426243"/>
                <a:gd name="connsiteY13" fmla="*/ 633412 h 1664495"/>
                <a:gd name="connsiteX14" fmla="*/ 230982 w 426243"/>
                <a:gd name="connsiteY14" fmla="*/ 642936 h 1664495"/>
                <a:gd name="connsiteX15" fmla="*/ 233363 w 426243"/>
                <a:gd name="connsiteY15" fmla="*/ 759618 h 1664495"/>
                <a:gd name="connsiteX16" fmla="*/ 350043 w 426243"/>
                <a:gd name="connsiteY16" fmla="*/ 776286 h 1664495"/>
                <a:gd name="connsiteX17" fmla="*/ 354807 w 426243"/>
                <a:gd name="connsiteY17" fmla="*/ 935830 h 1664495"/>
                <a:gd name="connsiteX18" fmla="*/ 333374 w 426243"/>
                <a:gd name="connsiteY18" fmla="*/ 964405 h 1664495"/>
                <a:gd name="connsiteX19" fmla="*/ 340519 w 426243"/>
                <a:gd name="connsiteY19" fmla="*/ 1207293 h 1664495"/>
                <a:gd name="connsiteX20" fmla="*/ 371475 w 426243"/>
                <a:gd name="connsiteY20" fmla="*/ 1228724 h 1664495"/>
                <a:gd name="connsiteX21" fmla="*/ 369094 w 426243"/>
                <a:gd name="connsiteY21" fmla="*/ 1535905 h 1664495"/>
                <a:gd name="connsiteX22" fmla="*/ 342900 w 426243"/>
                <a:gd name="connsiteY22" fmla="*/ 1566861 h 1664495"/>
                <a:gd name="connsiteX23" fmla="*/ 340520 w 426243"/>
                <a:gd name="connsiteY23" fmla="*/ 1664495 h 166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6243" h="1664495">
                  <a:moveTo>
                    <a:pt x="0" y="0"/>
                  </a:moveTo>
                  <a:cubicBezTo>
                    <a:pt x="11906" y="30162"/>
                    <a:pt x="-4762" y="88900"/>
                    <a:pt x="7144" y="119062"/>
                  </a:cubicBezTo>
                  <a:cubicBezTo>
                    <a:pt x="12700" y="133350"/>
                    <a:pt x="56357" y="116681"/>
                    <a:pt x="61913" y="130969"/>
                  </a:cubicBezTo>
                  <a:cubicBezTo>
                    <a:pt x="71438" y="154781"/>
                    <a:pt x="50007" y="207169"/>
                    <a:pt x="59532" y="230981"/>
                  </a:cubicBezTo>
                  <a:cubicBezTo>
                    <a:pt x="115094" y="246856"/>
                    <a:pt x="180182" y="236537"/>
                    <a:pt x="235744" y="252412"/>
                  </a:cubicBezTo>
                  <a:cubicBezTo>
                    <a:pt x="258762" y="241300"/>
                    <a:pt x="300831" y="249237"/>
                    <a:pt x="323849" y="238125"/>
                  </a:cubicBezTo>
                  <a:cubicBezTo>
                    <a:pt x="337343" y="244475"/>
                    <a:pt x="350837" y="274637"/>
                    <a:pt x="364331" y="280987"/>
                  </a:cubicBezTo>
                  <a:cubicBezTo>
                    <a:pt x="367506" y="289718"/>
                    <a:pt x="399256" y="284163"/>
                    <a:pt x="402431" y="292894"/>
                  </a:cubicBezTo>
                  <a:cubicBezTo>
                    <a:pt x="415925" y="336550"/>
                    <a:pt x="412749" y="399256"/>
                    <a:pt x="426243" y="442912"/>
                  </a:cubicBezTo>
                  <a:cubicBezTo>
                    <a:pt x="415925" y="446087"/>
                    <a:pt x="407987" y="434975"/>
                    <a:pt x="397669" y="438150"/>
                  </a:cubicBezTo>
                  <a:cubicBezTo>
                    <a:pt x="390525" y="440531"/>
                    <a:pt x="369094" y="407194"/>
                    <a:pt x="361950" y="409575"/>
                  </a:cubicBezTo>
                  <a:cubicBezTo>
                    <a:pt x="373856" y="470694"/>
                    <a:pt x="361950" y="531812"/>
                    <a:pt x="373856" y="592931"/>
                  </a:cubicBezTo>
                  <a:cubicBezTo>
                    <a:pt x="342106" y="601662"/>
                    <a:pt x="298450" y="577056"/>
                    <a:pt x="266700" y="585787"/>
                  </a:cubicBezTo>
                  <a:cubicBezTo>
                    <a:pt x="265113" y="603250"/>
                    <a:pt x="249237" y="615949"/>
                    <a:pt x="247650" y="633412"/>
                  </a:cubicBezTo>
                  <a:cubicBezTo>
                    <a:pt x="243681" y="644921"/>
                    <a:pt x="255191" y="606820"/>
                    <a:pt x="230982" y="642936"/>
                  </a:cubicBezTo>
                  <a:cubicBezTo>
                    <a:pt x="232570" y="662780"/>
                    <a:pt x="217091" y="706040"/>
                    <a:pt x="233363" y="759618"/>
                  </a:cubicBezTo>
                  <a:cubicBezTo>
                    <a:pt x="250032" y="788193"/>
                    <a:pt x="283765" y="762396"/>
                    <a:pt x="350043" y="776286"/>
                  </a:cubicBezTo>
                  <a:cubicBezTo>
                    <a:pt x="373459" y="801686"/>
                    <a:pt x="343298" y="879076"/>
                    <a:pt x="354807" y="935830"/>
                  </a:cubicBezTo>
                  <a:cubicBezTo>
                    <a:pt x="358379" y="968771"/>
                    <a:pt x="389730" y="916383"/>
                    <a:pt x="333374" y="964405"/>
                  </a:cubicBezTo>
                  <a:cubicBezTo>
                    <a:pt x="334564" y="1007267"/>
                    <a:pt x="332184" y="1131093"/>
                    <a:pt x="340519" y="1207293"/>
                  </a:cubicBezTo>
                  <a:cubicBezTo>
                    <a:pt x="342504" y="1255315"/>
                    <a:pt x="364331" y="1193005"/>
                    <a:pt x="371475" y="1228724"/>
                  </a:cubicBezTo>
                  <a:cubicBezTo>
                    <a:pt x="379809" y="1285080"/>
                    <a:pt x="363934" y="1462086"/>
                    <a:pt x="369094" y="1535905"/>
                  </a:cubicBezTo>
                  <a:cubicBezTo>
                    <a:pt x="367904" y="1595039"/>
                    <a:pt x="359966" y="1550589"/>
                    <a:pt x="342900" y="1566861"/>
                  </a:cubicBezTo>
                  <a:cubicBezTo>
                    <a:pt x="337740" y="1592658"/>
                    <a:pt x="343695" y="1660923"/>
                    <a:pt x="340520" y="166449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9" name="テキスト ボックス 48"/>
            <p:cNvSpPr txBox="1"/>
            <p:nvPr/>
          </p:nvSpPr>
          <p:spPr>
            <a:xfrm>
              <a:off x="6062991" y="2567147"/>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稲沢</a:t>
              </a:r>
            </a:p>
          </p:txBody>
        </p:sp>
        <p:sp>
          <p:nvSpPr>
            <p:cNvPr id="12" name="フリーフォーム 11"/>
            <p:cNvSpPr/>
            <p:nvPr/>
          </p:nvSpPr>
          <p:spPr>
            <a:xfrm>
              <a:off x="6460332" y="3845697"/>
              <a:ext cx="1521616" cy="1064441"/>
            </a:xfrm>
            <a:custGeom>
              <a:avLst/>
              <a:gdLst>
                <a:gd name="connsiteX0" fmla="*/ 0 w 592932"/>
                <a:gd name="connsiteY0" fmla="*/ 73819 h 73819"/>
                <a:gd name="connsiteX1" fmla="*/ 592932 w 592932"/>
                <a:gd name="connsiteY1" fmla="*/ 0 h 73819"/>
                <a:gd name="connsiteX0" fmla="*/ 0 w 592932"/>
                <a:gd name="connsiteY0" fmla="*/ 73819 h 73819"/>
                <a:gd name="connsiteX1" fmla="*/ 104775 w 592932"/>
                <a:gd name="connsiteY1" fmla="*/ 45244 h 73819"/>
                <a:gd name="connsiteX2" fmla="*/ 592932 w 592932"/>
                <a:gd name="connsiteY2" fmla="*/ 0 h 73819"/>
                <a:gd name="connsiteX0" fmla="*/ 0 w 602457"/>
                <a:gd name="connsiteY0" fmla="*/ 35719 h 35719"/>
                <a:gd name="connsiteX1" fmla="*/ 104775 w 602457"/>
                <a:gd name="connsiteY1" fmla="*/ 7144 h 35719"/>
                <a:gd name="connsiteX2" fmla="*/ 602457 w 602457"/>
                <a:gd name="connsiteY2" fmla="*/ 0 h 35719"/>
                <a:gd name="connsiteX0" fmla="*/ 0 w 602457"/>
                <a:gd name="connsiteY0" fmla="*/ 57150 h 57150"/>
                <a:gd name="connsiteX1" fmla="*/ 104775 w 602457"/>
                <a:gd name="connsiteY1" fmla="*/ 28575 h 57150"/>
                <a:gd name="connsiteX2" fmla="*/ 276225 w 602457"/>
                <a:gd name="connsiteY2" fmla="*/ 0 h 57150"/>
                <a:gd name="connsiteX3" fmla="*/ 602457 w 602457"/>
                <a:gd name="connsiteY3" fmla="*/ 21431 h 57150"/>
                <a:gd name="connsiteX0" fmla="*/ 0 w 407194"/>
                <a:gd name="connsiteY0" fmla="*/ 388144 h 388144"/>
                <a:gd name="connsiteX1" fmla="*/ 104775 w 407194"/>
                <a:gd name="connsiteY1" fmla="*/ 359569 h 388144"/>
                <a:gd name="connsiteX2" fmla="*/ 276225 w 407194"/>
                <a:gd name="connsiteY2" fmla="*/ 330994 h 388144"/>
                <a:gd name="connsiteX3" fmla="*/ 407194 w 407194"/>
                <a:gd name="connsiteY3" fmla="*/ 0 h 388144"/>
                <a:gd name="connsiteX0" fmla="*/ 0 w 407194"/>
                <a:gd name="connsiteY0" fmla="*/ 388144 h 388144"/>
                <a:gd name="connsiteX1" fmla="*/ 104775 w 407194"/>
                <a:gd name="connsiteY1" fmla="*/ 359569 h 388144"/>
                <a:gd name="connsiteX2" fmla="*/ 276225 w 407194"/>
                <a:gd name="connsiteY2" fmla="*/ 330994 h 388144"/>
                <a:gd name="connsiteX3" fmla="*/ 297657 w 407194"/>
                <a:gd name="connsiteY3" fmla="*/ 178594 h 388144"/>
                <a:gd name="connsiteX4" fmla="*/ 407194 w 407194"/>
                <a:gd name="connsiteY4" fmla="*/ 0 h 388144"/>
                <a:gd name="connsiteX0" fmla="*/ 0 w 500063"/>
                <a:gd name="connsiteY0" fmla="*/ 321469 h 321469"/>
                <a:gd name="connsiteX1" fmla="*/ 104775 w 500063"/>
                <a:gd name="connsiteY1" fmla="*/ 292894 h 321469"/>
                <a:gd name="connsiteX2" fmla="*/ 276225 w 500063"/>
                <a:gd name="connsiteY2" fmla="*/ 264319 h 321469"/>
                <a:gd name="connsiteX3" fmla="*/ 297657 w 500063"/>
                <a:gd name="connsiteY3" fmla="*/ 111919 h 321469"/>
                <a:gd name="connsiteX4" fmla="*/ 500063 w 500063"/>
                <a:gd name="connsiteY4" fmla="*/ 0 h 321469"/>
                <a:gd name="connsiteX0" fmla="*/ 0 w 500063"/>
                <a:gd name="connsiteY0" fmla="*/ 321469 h 321469"/>
                <a:gd name="connsiteX1" fmla="*/ 104775 w 500063"/>
                <a:gd name="connsiteY1" fmla="*/ 292894 h 321469"/>
                <a:gd name="connsiteX2" fmla="*/ 276225 w 500063"/>
                <a:gd name="connsiteY2" fmla="*/ 264319 h 321469"/>
                <a:gd name="connsiteX3" fmla="*/ 297657 w 500063"/>
                <a:gd name="connsiteY3" fmla="*/ 111919 h 321469"/>
                <a:gd name="connsiteX4" fmla="*/ 316707 w 500063"/>
                <a:gd name="connsiteY4" fmla="*/ 71438 h 321469"/>
                <a:gd name="connsiteX5" fmla="*/ 500063 w 500063"/>
                <a:gd name="connsiteY5" fmla="*/ 0 h 321469"/>
                <a:gd name="connsiteX0" fmla="*/ 0 w 497682"/>
                <a:gd name="connsiteY0" fmla="*/ 454819 h 454819"/>
                <a:gd name="connsiteX1" fmla="*/ 104775 w 497682"/>
                <a:gd name="connsiteY1" fmla="*/ 426244 h 454819"/>
                <a:gd name="connsiteX2" fmla="*/ 276225 w 497682"/>
                <a:gd name="connsiteY2" fmla="*/ 397669 h 454819"/>
                <a:gd name="connsiteX3" fmla="*/ 297657 w 497682"/>
                <a:gd name="connsiteY3" fmla="*/ 245269 h 454819"/>
                <a:gd name="connsiteX4" fmla="*/ 316707 w 497682"/>
                <a:gd name="connsiteY4" fmla="*/ 204788 h 454819"/>
                <a:gd name="connsiteX5" fmla="*/ 497682 w 497682"/>
                <a:gd name="connsiteY5" fmla="*/ 0 h 454819"/>
                <a:gd name="connsiteX0" fmla="*/ 0 w 497682"/>
                <a:gd name="connsiteY0" fmla="*/ 454819 h 454819"/>
                <a:gd name="connsiteX1" fmla="*/ 104775 w 497682"/>
                <a:gd name="connsiteY1" fmla="*/ 426244 h 454819"/>
                <a:gd name="connsiteX2" fmla="*/ 276225 w 497682"/>
                <a:gd name="connsiteY2" fmla="*/ 397669 h 454819"/>
                <a:gd name="connsiteX3" fmla="*/ 297657 w 497682"/>
                <a:gd name="connsiteY3" fmla="*/ 245269 h 454819"/>
                <a:gd name="connsiteX4" fmla="*/ 316707 w 497682"/>
                <a:gd name="connsiteY4" fmla="*/ 204788 h 454819"/>
                <a:gd name="connsiteX5" fmla="*/ 395288 w 497682"/>
                <a:gd name="connsiteY5" fmla="*/ 83344 h 454819"/>
                <a:gd name="connsiteX6" fmla="*/ 497682 w 497682"/>
                <a:gd name="connsiteY6" fmla="*/ 0 h 454819"/>
                <a:gd name="connsiteX0" fmla="*/ 0 w 802482"/>
                <a:gd name="connsiteY0" fmla="*/ 421482 h 421482"/>
                <a:gd name="connsiteX1" fmla="*/ 104775 w 802482"/>
                <a:gd name="connsiteY1" fmla="*/ 392907 h 421482"/>
                <a:gd name="connsiteX2" fmla="*/ 276225 w 802482"/>
                <a:gd name="connsiteY2" fmla="*/ 364332 h 421482"/>
                <a:gd name="connsiteX3" fmla="*/ 297657 w 802482"/>
                <a:gd name="connsiteY3" fmla="*/ 211932 h 421482"/>
                <a:gd name="connsiteX4" fmla="*/ 316707 w 802482"/>
                <a:gd name="connsiteY4" fmla="*/ 171451 h 421482"/>
                <a:gd name="connsiteX5" fmla="*/ 395288 w 802482"/>
                <a:gd name="connsiteY5" fmla="*/ 50007 h 421482"/>
                <a:gd name="connsiteX6" fmla="*/ 802482 w 802482"/>
                <a:gd name="connsiteY6" fmla="*/ 0 h 421482"/>
                <a:gd name="connsiteX0" fmla="*/ 0 w 802482"/>
                <a:gd name="connsiteY0" fmla="*/ 421482 h 421482"/>
                <a:gd name="connsiteX1" fmla="*/ 104775 w 802482"/>
                <a:gd name="connsiteY1" fmla="*/ 392907 h 421482"/>
                <a:gd name="connsiteX2" fmla="*/ 276225 w 802482"/>
                <a:gd name="connsiteY2" fmla="*/ 364332 h 421482"/>
                <a:gd name="connsiteX3" fmla="*/ 297657 w 802482"/>
                <a:gd name="connsiteY3" fmla="*/ 211932 h 421482"/>
                <a:gd name="connsiteX4" fmla="*/ 316707 w 802482"/>
                <a:gd name="connsiteY4" fmla="*/ 171451 h 421482"/>
                <a:gd name="connsiteX5" fmla="*/ 395288 w 802482"/>
                <a:gd name="connsiteY5" fmla="*/ 50007 h 421482"/>
                <a:gd name="connsiteX6" fmla="*/ 435769 w 802482"/>
                <a:gd name="connsiteY6" fmla="*/ 23812 h 421482"/>
                <a:gd name="connsiteX7" fmla="*/ 802482 w 802482"/>
                <a:gd name="connsiteY7" fmla="*/ 0 h 421482"/>
                <a:gd name="connsiteX0" fmla="*/ 0 w 826294"/>
                <a:gd name="connsiteY0" fmla="*/ 397670 h 397670"/>
                <a:gd name="connsiteX1" fmla="*/ 104775 w 826294"/>
                <a:gd name="connsiteY1" fmla="*/ 369095 h 397670"/>
                <a:gd name="connsiteX2" fmla="*/ 276225 w 826294"/>
                <a:gd name="connsiteY2" fmla="*/ 340520 h 397670"/>
                <a:gd name="connsiteX3" fmla="*/ 297657 w 826294"/>
                <a:gd name="connsiteY3" fmla="*/ 188120 h 397670"/>
                <a:gd name="connsiteX4" fmla="*/ 316707 w 826294"/>
                <a:gd name="connsiteY4" fmla="*/ 147639 h 397670"/>
                <a:gd name="connsiteX5" fmla="*/ 395288 w 826294"/>
                <a:gd name="connsiteY5" fmla="*/ 26195 h 397670"/>
                <a:gd name="connsiteX6" fmla="*/ 435769 w 826294"/>
                <a:gd name="connsiteY6" fmla="*/ 0 h 397670"/>
                <a:gd name="connsiteX7" fmla="*/ 826294 w 826294"/>
                <a:gd name="connsiteY7" fmla="*/ 57151 h 397670"/>
                <a:gd name="connsiteX0" fmla="*/ 0 w 726281"/>
                <a:gd name="connsiteY0" fmla="*/ 590550 h 590550"/>
                <a:gd name="connsiteX1" fmla="*/ 104775 w 726281"/>
                <a:gd name="connsiteY1" fmla="*/ 561975 h 590550"/>
                <a:gd name="connsiteX2" fmla="*/ 276225 w 726281"/>
                <a:gd name="connsiteY2" fmla="*/ 533400 h 590550"/>
                <a:gd name="connsiteX3" fmla="*/ 297657 w 726281"/>
                <a:gd name="connsiteY3" fmla="*/ 381000 h 590550"/>
                <a:gd name="connsiteX4" fmla="*/ 316707 w 726281"/>
                <a:gd name="connsiteY4" fmla="*/ 340519 h 590550"/>
                <a:gd name="connsiteX5" fmla="*/ 395288 w 726281"/>
                <a:gd name="connsiteY5" fmla="*/ 219075 h 590550"/>
                <a:gd name="connsiteX6" fmla="*/ 435769 w 726281"/>
                <a:gd name="connsiteY6" fmla="*/ 192880 h 590550"/>
                <a:gd name="connsiteX7" fmla="*/ 726281 w 726281"/>
                <a:gd name="connsiteY7" fmla="*/ 0 h 590550"/>
                <a:gd name="connsiteX0" fmla="*/ 0 w 726281"/>
                <a:gd name="connsiteY0" fmla="*/ 590550 h 590550"/>
                <a:gd name="connsiteX1" fmla="*/ 104775 w 726281"/>
                <a:gd name="connsiteY1" fmla="*/ 561975 h 590550"/>
                <a:gd name="connsiteX2" fmla="*/ 276225 w 726281"/>
                <a:gd name="connsiteY2" fmla="*/ 533400 h 590550"/>
                <a:gd name="connsiteX3" fmla="*/ 297657 w 726281"/>
                <a:gd name="connsiteY3" fmla="*/ 381000 h 590550"/>
                <a:gd name="connsiteX4" fmla="*/ 316707 w 726281"/>
                <a:gd name="connsiteY4" fmla="*/ 340519 h 590550"/>
                <a:gd name="connsiteX5" fmla="*/ 395288 w 726281"/>
                <a:gd name="connsiteY5" fmla="*/ 219075 h 590550"/>
                <a:gd name="connsiteX6" fmla="*/ 435769 w 726281"/>
                <a:gd name="connsiteY6" fmla="*/ 192880 h 590550"/>
                <a:gd name="connsiteX7" fmla="*/ 488158 w 726281"/>
                <a:gd name="connsiteY7" fmla="*/ 185737 h 590550"/>
                <a:gd name="connsiteX8" fmla="*/ 726281 w 726281"/>
                <a:gd name="connsiteY8" fmla="*/ 0 h 590550"/>
                <a:gd name="connsiteX0" fmla="*/ 0 w 783431"/>
                <a:gd name="connsiteY0" fmla="*/ 538163 h 538163"/>
                <a:gd name="connsiteX1" fmla="*/ 104775 w 783431"/>
                <a:gd name="connsiteY1" fmla="*/ 509588 h 538163"/>
                <a:gd name="connsiteX2" fmla="*/ 276225 w 783431"/>
                <a:gd name="connsiteY2" fmla="*/ 481013 h 538163"/>
                <a:gd name="connsiteX3" fmla="*/ 297657 w 783431"/>
                <a:gd name="connsiteY3" fmla="*/ 328613 h 538163"/>
                <a:gd name="connsiteX4" fmla="*/ 316707 w 783431"/>
                <a:gd name="connsiteY4" fmla="*/ 288132 h 538163"/>
                <a:gd name="connsiteX5" fmla="*/ 395288 w 783431"/>
                <a:gd name="connsiteY5" fmla="*/ 166688 h 538163"/>
                <a:gd name="connsiteX6" fmla="*/ 435769 w 783431"/>
                <a:gd name="connsiteY6" fmla="*/ 140493 h 538163"/>
                <a:gd name="connsiteX7" fmla="*/ 488158 w 783431"/>
                <a:gd name="connsiteY7" fmla="*/ 133350 h 538163"/>
                <a:gd name="connsiteX8" fmla="*/ 783431 w 783431"/>
                <a:gd name="connsiteY8" fmla="*/ 0 h 538163"/>
                <a:gd name="connsiteX0" fmla="*/ 0 w 783431"/>
                <a:gd name="connsiteY0" fmla="*/ 538163 h 538163"/>
                <a:gd name="connsiteX1" fmla="*/ 104775 w 783431"/>
                <a:gd name="connsiteY1" fmla="*/ 509588 h 538163"/>
                <a:gd name="connsiteX2" fmla="*/ 276225 w 783431"/>
                <a:gd name="connsiteY2" fmla="*/ 481013 h 538163"/>
                <a:gd name="connsiteX3" fmla="*/ 297657 w 783431"/>
                <a:gd name="connsiteY3" fmla="*/ 328613 h 538163"/>
                <a:gd name="connsiteX4" fmla="*/ 316707 w 783431"/>
                <a:gd name="connsiteY4" fmla="*/ 288132 h 538163"/>
                <a:gd name="connsiteX5" fmla="*/ 395288 w 783431"/>
                <a:gd name="connsiteY5" fmla="*/ 166688 h 538163"/>
                <a:gd name="connsiteX6" fmla="*/ 435769 w 783431"/>
                <a:gd name="connsiteY6" fmla="*/ 140493 h 538163"/>
                <a:gd name="connsiteX7" fmla="*/ 488158 w 783431"/>
                <a:gd name="connsiteY7" fmla="*/ 133350 h 538163"/>
                <a:gd name="connsiteX8" fmla="*/ 502445 w 783431"/>
                <a:gd name="connsiteY8" fmla="*/ 107156 h 538163"/>
                <a:gd name="connsiteX9" fmla="*/ 783431 w 783431"/>
                <a:gd name="connsiteY9" fmla="*/ 0 h 538163"/>
                <a:gd name="connsiteX0" fmla="*/ 0 w 1007268"/>
                <a:gd name="connsiteY0" fmla="*/ 431007 h 431007"/>
                <a:gd name="connsiteX1" fmla="*/ 104775 w 1007268"/>
                <a:gd name="connsiteY1" fmla="*/ 402432 h 431007"/>
                <a:gd name="connsiteX2" fmla="*/ 276225 w 1007268"/>
                <a:gd name="connsiteY2" fmla="*/ 373857 h 431007"/>
                <a:gd name="connsiteX3" fmla="*/ 297657 w 1007268"/>
                <a:gd name="connsiteY3" fmla="*/ 221457 h 431007"/>
                <a:gd name="connsiteX4" fmla="*/ 316707 w 1007268"/>
                <a:gd name="connsiteY4" fmla="*/ 180976 h 431007"/>
                <a:gd name="connsiteX5" fmla="*/ 395288 w 1007268"/>
                <a:gd name="connsiteY5" fmla="*/ 59532 h 431007"/>
                <a:gd name="connsiteX6" fmla="*/ 435769 w 1007268"/>
                <a:gd name="connsiteY6" fmla="*/ 33337 h 431007"/>
                <a:gd name="connsiteX7" fmla="*/ 488158 w 1007268"/>
                <a:gd name="connsiteY7" fmla="*/ 26194 h 431007"/>
                <a:gd name="connsiteX8" fmla="*/ 502445 w 1007268"/>
                <a:gd name="connsiteY8" fmla="*/ 0 h 431007"/>
                <a:gd name="connsiteX9" fmla="*/ 1007268 w 1007268"/>
                <a:gd name="connsiteY9" fmla="*/ 4763 h 431007"/>
                <a:gd name="connsiteX0" fmla="*/ 0 w 1007268"/>
                <a:gd name="connsiteY0" fmla="*/ 431029 h 431029"/>
                <a:gd name="connsiteX1" fmla="*/ 104775 w 1007268"/>
                <a:gd name="connsiteY1" fmla="*/ 402454 h 431029"/>
                <a:gd name="connsiteX2" fmla="*/ 276225 w 1007268"/>
                <a:gd name="connsiteY2" fmla="*/ 373879 h 431029"/>
                <a:gd name="connsiteX3" fmla="*/ 297657 w 1007268"/>
                <a:gd name="connsiteY3" fmla="*/ 221479 h 431029"/>
                <a:gd name="connsiteX4" fmla="*/ 316707 w 1007268"/>
                <a:gd name="connsiteY4" fmla="*/ 180998 h 431029"/>
                <a:gd name="connsiteX5" fmla="*/ 395288 w 1007268"/>
                <a:gd name="connsiteY5" fmla="*/ 59554 h 431029"/>
                <a:gd name="connsiteX6" fmla="*/ 435769 w 1007268"/>
                <a:gd name="connsiteY6" fmla="*/ 33359 h 431029"/>
                <a:gd name="connsiteX7" fmla="*/ 488158 w 1007268"/>
                <a:gd name="connsiteY7" fmla="*/ 26216 h 431029"/>
                <a:gd name="connsiteX8" fmla="*/ 502445 w 1007268"/>
                <a:gd name="connsiteY8" fmla="*/ 22 h 431029"/>
                <a:gd name="connsiteX9" fmla="*/ 683419 w 1007268"/>
                <a:gd name="connsiteY9" fmla="*/ 19072 h 431029"/>
                <a:gd name="connsiteX10" fmla="*/ 1007268 w 1007268"/>
                <a:gd name="connsiteY10" fmla="*/ 4785 h 431029"/>
                <a:gd name="connsiteX0" fmla="*/ 0 w 1007268"/>
                <a:gd name="connsiteY0" fmla="*/ 471488 h 471488"/>
                <a:gd name="connsiteX1" fmla="*/ 104775 w 1007268"/>
                <a:gd name="connsiteY1" fmla="*/ 442913 h 471488"/>
                <a:gd name="connsiteX2" fmla="*/ 276225 w 1007268"/>
                <a:gd name="connsiteY2" fmla="*/ 414338 h 471488"/>
                <a:gd name="connsiteX3" fmla="*/ 297657 w 1007268"/>
                <a:gd name="connsiteY3" fmla="*/ 261938 h 471488"/>
                <a:gd name="connsiteX4" fmla="*/ 316707 w 1007268"/>
                <a:gd name="connsiteY4" fmla="*/ 221457 h 471488"/>
                <a:gd name="connsiteX5" fmla="*/ 395288 w 1007268"/>
                <a:gd name="connsiteY5" fmla="*/ 100013 h 471488"/>
                <a:gd name="connsiteX6" fmla="*/ 435769 w 1007268"/>
                <a:gd name="connsiteY6" fmla="*/ 73818 h 471488"/>
                <a:gd name="connsiteX7" fmla="*/ 488158 w 1007268"/>
                <a:gd name="connsiteY7" fmla="*/ 66675 h 471488"/>
                <a:gd name="connsiteX8" fmla="*/ 502445 w 1007268"/>
                <a:gd name="connsiteY8" fmla="*/ 40481 h 471488"/>
                <a:gd name="connsiteX9" fmla="*/ 683419 w 1007268"/>
                <a:gd name="connsiteY9" fmla="*/ 59531 h 471488"/>
                <a:gd name="connsiteX10" fmla="*/ 1007268 w 1007268"/>
                <a:gd name="connsiteY10" fmla="*/ 0 h 471488"/>
                <a:gd name="connsiteX0" fmla="*/ 0 w 1007268"/>
                <a:gd name="connsiteY0" fmla="*/ 471488 h 471488"/>
                <a:gd name="connsiteX1" fmla="*/ 104775 w 1007268"/>
                <a:gd name="connsiteY1" fmla="*/ 442913 h 471488"/>
                <a:gd name="connsiteX2" fmla="*/ 276225 w 1007268"/>
                <a:gd name="connsiteY2" fmla="*/ 414338 h 471488"/>
                <a:gd name="connsiteX3" fmla="*/ 297657 w 1007268"/>
                <a:gd name="connsiteY3" fmla="*/ 261938 h 471488"/>
                <a:gd name="connsiteX4" fmla="*/ 316707 w 1007268"/>
                <a:gd name="connsiteY4" fmla="*/ 221457 h 471488"/>
                <a:gd name="connsiteX5" fmla="*/ 395288 w 1007268"/>
                <a:gd name="connsiteY5" fmla="*/ 100013 h 471488"/>
                <a:gd name="connsiteX6" fmla="*/ 435769 w 1007268"/>
                <a:gd name="connsiteY6" fmla="*/ 73818 h 471488"/>
                <a:gd name="connsiteX7" fmla="*/ 488158 w 1007268"/>
                <a:gd name="connsiteY7" fmla="*/ 66675 h 471488"/>
                <a:gd name="connsiteX8" fmla="*/ 502445 w 1007268"/>
                <a:gd name="connsiteY8" fmla="*/ 40481 h 471488"/>
                <a:gd name="connsiteX9" fmla="*/ 683419 w 1007268"/>
                <a:gd name="connsiteY9" fmla="*/ 59531 h 471488"/>
                <a:gd name="connsiteX10" fmla="*/ 762000 w 1007268"/>
                <a:gd name="connsiteY10" fmla="*/ 57150 h 471488"/>
                <a:gd name="connsiteX11" fmla="*/ 1007268 w 1007268"/>
                <a:gd name="connsiteY11" fmla="*/ 0 h 471488"/>
                <a:gd name="connsiteX0" fmla="*/ 0 w 995362"/>
                <a:gd name="connsiteY0" fmla="*/ 431030 h 431030"/>
                <a:gd name="connsiteX1" fmla="*/ 104775 w 995362"/>
                <a:gd name="connsiteY1" fmla="*/ 402455 h 431030"/>
                <a:gd name="connsiteX2" fmla="*/ 276225 w 995362"/>
                <a:gd name="connsiteY2" fmla="*/ 373880 h 431030"/>
                <a:gd name="connsiteX3" fmla="*/ 297657 w 995362"/>
                <a:gd name="connsiteY3" fmla="*/ 221480 h 431030"/>
                <a:gd name="connsiteX4" fmla="*/ 316707 w 995362"/>
                <a:gd name="connsiteY4" fmla="*/ 180999 h 431030"/>
                <a:gd name="connsiteX5" fmla="*/ 395288 w 995362"/>
                <a:gd name="connsiteY5" fmla="*/ 59555 h 431030"/>
                <a:gd name="connsiteX6" fmla="*/ 435769 w 995362"/>
                <a:gd name="connsiteY6" fmla="*/ 33360 h 431030"/>
                <a:gd name="connsiteX7" fmla="*/ 488158 w 995362"/>
                <a:gd name="connsiteY7" fmla="*/ 26217 h 431030"/>
                <a:gd name="connsiteX8" fmla="*/ 502445 w 995362"/>
                <a:gd name="connsiteY8" fmla="*/ 23 h 431030"/>
                <a:gd name="connsiteX9" fmla="*/ 683419 w 995362"/>
                <a:gd name="connsiteY9" fmla="*/ 19073 h 431030"/>
                <a:gd name="connsiteX10" fmla="*/ 762000 w 995362"/>
                <a:gd name="connsiteY10" fmla="*/ 16692 h 431030"/>
                <a:gd name="connsiteX11" fmla="*/ 995362 w 995362"/>
                <a:gd name="connsiteY11" fmla="*/ 78604 h 431030"/>
                <a:gd name="connsiteX0" fmla="*/ 0 w 995362"/>
                <a:gd name="connsiteY0" fmla="*/ 431030 h 431030"/>
                <a:gd name="connsiteX1" fmla="*/ 104775 w 995362"/>
                <a:gd name="connsiteY1" fmla="*/ 402455 h 431030"/>
                <a:gd name="connsiteX2" fmla="*/ 276225 w 995362"/>
                <a:gd name="connsiteY2" fmla="*/ 373880 h 431030"/>
                <a:gd name="connsiteX3" fmla="*/ 297657 w 995362"/>
                <a:gd name="connsiteY3" fmla="*/ 221480 h 431030"/>
                <a:gd name="connsiteX4" fmla="*/ 316707 w 995362"/>
                <a:gd name="connsiteY4" fmla="*/ 180999 h 431030"/>
                <a:gd name="connsiteX5" fmla="*/ 395288 w 995362"/>
                <a:gd name="connsiteY5" fmla="*/ 59555 h 431030"/>
                <a:gd name="connsiteX6" fmla="*/ 435769 w 995362"/>
                <a:gd name="connsiteY6" fmla="*/ 33360 h 431030"/>
                <a:gd name="connsiteX7" fmla="*/ 488158 w 995362"/>
                <a:gd name="connsiteY7" fmla="*/ 26217 h 431030"/>
                <a:gd name="connsiteX8" fmla="*/ 502445 w 995362"/>
                <a:gd name="connsiteY8" fmla="*/ 23 h 431030"/>
                <a:gd name="connsiteX9" fmla="*/ 683419 w 995362"/>
                <a:gd name="connsiteY9" fmla="*/ 19073 h 431030"/>
                <a:gd name="connsiteX10" fmla="*/ 762000 w 995362"/>
                <a:gd name="connsiteY10" fmla="*/ 16692 h 431030"/>
                <a:gd name="connsiteX11" fmla="*/ 776288 w 995362"/>
                <a:gd name="connsiteY11" fmla="*/ 35742 h 431030"/>
                <a:gd name="connsiteX12" fmla="*/ 995362 w 995362"/>
                <a:gd name="connsiteY12" fmla="*/ 78604 h 431030"/>
                <a:gd name="connsiteX0" fmla="*/ 0 w 876299"/>
                <a:gd name="connsiteY0" fmla="*/ 431030 h 431030"/>
                <a:gd name="connsiteX1" fmla="*/ 104775 w 876299"/>
                <a:gd name="connsiteY1" fmla="*/ 402455 h 431030"/>
                <a:gd name="connsiteX2" fmla="*/ 276225 w 876299"/>
                <a:gd name="connsiteY2" fmla="*/ 373880 h 431030"/>
                <a:gd name="connsiteX3" fmla="*/ 297657 w 876299"/>
                <a:gd name="connsiteY3" fmla="*/ 221480 h 431030"/>
                <a:gd name="connsiteX4" fmla="*/ 316707 w 876299"/>
                <a:gd name="connsiteY4" fmla="*/ 180999 h 431030"/>
                <a:gd name="connsiteX5" fmla="*/ 395288 w 876299"/>
                <a:gd name="connsiteY5" fmla="*/ 59555 h 431030"/>
                <a:gd name="connsiteX6" fmla="*/ 435769 w 876299"/>
                <a:gd name="connsiteY6" fmla="*/ 33360 h 431030"/>
                <a:gd name="connsiteX7" fmla="*/ 488158 w 876299"/>
                <a:gd name="connsiteY7" fmla="*/ 26217 h 431030"/>
                <a:gd name="connsiteX8" fmla="*/ 502445 w 876299"/>
                <a:gd name="connsiteY8" fmla="*/ 23 h 431030"/>
                <a:gd name="connsiteX9" fmla="*/ 683419 w 876299"/>
                <a:gd name="connsiteY9" fmla="*/ 19073 h 431030"/>
                <a:gd name="connsiteX10" fmla="*/ 762000 w 876299"/>
                <a:gd name="connsiteY10" fmla="*/ 16692 h 431030"/>
                <a:gd name="connsiteX11" fmla="*/ 776288 w 876299"/>
                <a:gd name="connsiteY11" fmla="*/ 35742 h 431030"/>
                <a:gd name="connsiteX12" fmla="*/ 876299 w 876299"/>
                <a:gd name="connsiteY12" fmla="*/ 235767 h 431030"/>
                <a:gd name="connsiteX0" fmla="*/ 0 w 876299"/>
                <a:gd name="connsiteY0" fmla="*/ 431030 h 431030"/>
                <a:gd name="connsiteX1" fmla="*/ 104775 w 876299"/>
                <a:gd name="connsiteY1" fmla="*/ 402455 h 431030"/>
                <a:gd name="connsiteX2" fmla="*/ 276225 w 876299"/>
                <a:gd name="connsiteY2" fmla="*/ 373880 h 431030"/>
                <a:gd name="connsiteX3" fmla="*/ 297657 w 876299"/>
                <a:gd name="connsiteY3" fmla="*/ 221480 h 431030"/>
                <a:gd name="connsiteX4" fmla="*/ 316707 w 876299"/>
                <a:gd name="connsiteY4" fmla="*/ 180999 h 431030"/>
                <a:gd name="connsiteX5" fmla="*/ 395288 w 876299"/>
                <a:gd name="connsiteY5" fmla="*/ 59555 h 431030"/>
                <a:gd name="connsiteX6" fmla="*/ 435769 w 876299"/>
                <a:gd name="connsiteY6" fmla="*/ 33360 h 431030"/>
                <a:gd name="connsiteX7" fmla="*/ 488158 w 876299"/>
                <a:gd name="connsiteY7" fmla="*/ 26217 h 431030"/>
                <a:gd name="connsiteX8" fmla="*/ 502445 w 876299"/>
                <a:gd name="connsiteY8" fmla="*/ 23 h 431030"/>
                <a:gd name="connsiteX9" fmla="*/ 683419 w 876299"/>
                <a:gd name="connsiteY9" fmla="*/ 19073 h 431030"/>
                <a:gd name="connsiteX10" fmla="*/ 762000 w 876299"/>
                <a:gd name="connsiteY10" fmla="*/ 16692 h 431030"/>
                <a:gd name="connsiteX11" fmla="*/ 776288 w 876299"/>
                <a:gd name="connsiteY11" fmla="*/ 35742 h 431030"/>
                <a:gd name="connsiteX12" fmla="*/ 795339 w 876299"/>
                <a:gd name="connsiteY12" fmla="*/ 33360 h 431030"/>
                <a:gd name="connsiteX13" fmla="*/ 876299 w 876299"/>
                <a:gd name="connsiteY13" fmla="*/ 235767 h 431030"/>
                <a:gd name="connsiteX0" fmla="*/ 0 w 914399"/>
                <a:gd name="connsiteY0" fmla="*/ 431030 h 431030"/>
                <a:gd name="connsiteX1" fmla="*/ 104775 w 914399"/>
                <a:gd name="connsiteY1" fmla="*/ 402455 h 431030"/>
                <a:gd name="connsiteX2" fmla="*/ 276225 w 914399"/>
                <a:gd name="connsiteY2" fmla="*/ 373880 h 431030"/>
                <a:gd name="connsiteX3" fmla="*/ 297657 w 914399"/>
                <a:gd name="connsiteY3" fmla="*/ 221480 h 431030"/>
                <a:gd name="connsiteX4" fmla="*/ 316707 w 914399"/>
                <a:gd name="connsiteY4" fmla="*/ 180999 h 431030"/>
                <a:gd name="connsiteX5" fmla="*/ 395288 w 914399"/>
                <a:gd name="connsiteY5" fmla="*/ 59555 h 431030"/>
                <a:gd name="connsiteX6" fmla="*/ 435769 w 914399"/>
                <a:gd name="connsiteY6" fmla="*/ 33360 h 431030"/>
                <a:gd name="connsiteX7" fmla="*/ 488158 w 914399"/>
                <a:gd name="connsiteY7" fmla="*/ 26217 h 431030"/>
                <a:gd name="connsiteX8" fmla="*/ 502445 w 914399"/>
                <a:gd name="connsiteY8" fmla="*/ 23 h 431030"/>
                <a:gd name="connsiteX9" fmla="*/ 683419 w 914399"/>
                <a:gd name="connsiteY9" fmla="*/ 19073 h 431030"/>
                <a:gd name="connsiteX10" fmla="*/ 762000 w 914399"/>
                <a:gd name="connsiteY10" fmla="*/ 16692 h 431030"/>
                <a:gd name="connsiteX11" fmla="*/ 776288 w 914399"/>
                <a:gd name="connsiteY11" fmla="*/ 35742 h 431030"/>
                <a:gd name="connsiteX12" fmla="*/ 795339 w 914399"/>
                <a:gd name="connsiteY12" fmla="*/ 33360 h 431030"/>
                <a:gd name="connsiteX13" fmla="*/ 914399 w 914399"/>
                <a:gd name="connsiteY13" fmla="*/ 238148 h 431030"/>
                <a:gd name="connsiteX0" fmla="*/ 0 w 914399"/>
                <a:gd name="connsiteY0" fmla="*/ 431030 h 431030"/>
                <a:gd name="connsiteX1" fmla="*/ 104775 w 914399"/>
                <a:gd name="connsiteY1" fmla="*/ 402455 h 431030"/>
                <a:gd name="connsiteX2" fmla="*/ 276225 w 914399"/>
                <a:gd name="connsiteY2" fmla="*/ 373880 h 431030"/>
                <a:gd name="connsiteX3" fmla="*/ 297657 w 914399"/>
                <a:gd name="connsiteY3" fmla="*/ 221480 h 431030"/>
                <a:gd name="connsiteX4" fmla="*/ 316707 w 914399"/>
                <a:gd name="connsiteY4" fmla="*/ 180999 h 431030"/>
                <a:gd name="connsiteX5" fmla="*/ 395288 w 914399"/>
                <a:gd name="connsiteY5" fmla="*/ 59555 h 431030"/>
                <a:gd name="connsiteX6" fmla="*/ 435769 w 914399"/>
                <a:gd name="connsiteY6" fmla="*/ 33360 h 431030"/>
                <a:gd name="connsiteX7" fmla="*/ 488158 w 914399"/>
                <a:gd name="connsiteY7" fmla="*/ 26217 h 431030"/>
                <a:gd name="connsiteX8" fmla="*/ 502445 w 914399"/>
                <a:gd name="connsiteY8" fmla="*/ 23 h 431030"/>
                <a:gd name="connsiteX9" fmla="*/ 683419 w 914399"/>
                <a:gd name="connsiteY9" fmla="*/ 19073 h 431030"/>
                <a:gd name="connsiteX10" fmla="*/ 762000 w 914399"/>
                <a:gd name="connsiteY10" fmla="*/ 16692 h 431030"/>
                <a:gd name="connsiteX11" fmla="*/ 776288 w 914399"/>
                <a:gd name="connsiteY11" fmla="*/ 35742 h 431030"/>
                <a:gd name="connsiteX12" fmla="*/ 795339 w 914399"/>
                <a:gd name="connsiteY12" fmla="*/ 33360 h 431030"/>
                <a:gd name="connsiteX13" fmla="*/ 797720 w 914399"/>
                <a:gd name="connsiteY13" fmla="*/ 78604 h 431030"/>
                <a:gd name="connsiteX14" fmla="*/ 914399 w 914399"/>
                <a:gd name="connsiteY14" fmla="*/ 238148 h 431030"/>
                <a:gd name="connsiteX0" fmla="*/ 0 w 1133474"/>
                <a:gd name="connsiteY0" fmla="*/ 431030 h 431030"/>
                <a:gd name="connsiteX1" fmla="*/ 104775 w 1133474"/>
                <a:gd name="connsiteY1" fmla="*/ 402455 h 431030"/>
                <a:gd name="connsiteX2" fmla="*/ 276225 w 1133474"/>
                <a:gd name="connsiteY2" fmla="*/ 373880 h 431030"/>
                <a:gd name="connsiteX3" fmla="*/ 297657 w 1133474"/>
                <a:gd name="connsiteY3" fmla="*/ 221480 h 431030"/>
                <a:gd name="connsiteX4" fmla="*/ 316707 w 1133474"/>
                <a:gd name="connsiteY4" fmla="*/ 180999 h 431030"/>
                <a:gd name="connsiteX5" fmla="*/ 395288 w 1133474"/>
                <a:gd name="connsiteY5" fmla="*/ 59555 h 431030"/>
                <a:gd name="connsiteX6" fmla="*/ 435769 w 1133474"/>
                <a:gd name="connsiteY6" fmla="*/ 33360 h 431030"/>
                <a:gd name="connsiteX7" fmla="*/ 488158 w 1133474"/>
                <a:gd name="connsiteY7" fmla="*/ 26217 h 431030"/>
                <a:gd name="connsiteX8" fmla="*/ 502445 w 1133474"/>
                <a:gd name="connsiteY8" fmla="*/ 23 h 431030"/>
                <a:gd name="connsiteX9" fmla="*/ 683419 w 1133474"/>
                <a:gd name="connsiteY9" fmla="*/ 19073 h 431030"/>
                <a:gd name="connsiteX10" fmla="*/ 762000 w 1133474"/>
                <a:gd name="connsiteY10" fmla="*/ 16692 h 431030"/>
                <a:gd name="connsiteX11" fmla="*/ 776288 w 1133474"/>
                <a:gd name="connsiteY11" fmla="*/ 35742 h 431030"/>
                <a:gd name="connsiteX12" fmla="*/ 795339 w 1133474"/>
                <a:gd name="connsiteY12" fmla="*/ 33360 h 431030"/>
                <a:gd name="connsiteX13" fmla="*/ 797720 w 1133474"/>
                <a:gd name="connsiteY13" fmla="*/ 78604 h 431030"/>
                <a:gd name="connsiteX14" fmla="*/ 1133474 w 1133474"/>
                <a:gd name="connsiteY14" fmla="*/ 328635 h 431030"/>
                <a:gd name="connsiteX0" fmla="*/ 0 w 1133474"/>
                <a:gd name="connsiteY0" fmla="*/ 431030 h 431030"/>
                <a:gd name="connsiteX1" fmla="*/ 104775 w 1133474"/>
                <a:gd name="connsiteY1" fmla="*/ 402455 h 431030"/>
                <a:gd name="connsiteX2" fmla="*/ 276225 w 1133474"/>
                <a:gd name="connsiteY2" fmla="*/ 373880 h 431030"/>
                <a:gd name="connsiteX3" fmla="*/ 297657 w 1133474"/>
                <a:gd name="connsiteY3" fmla="*/ 221480 h 431030"/>
                <a:gd name="connsiteX4" fmla="*/ 316707 w 1133474"/>
                <a:gd name="connsiteY4" fmla="*/ 180999 h 431030"/>
                <a:gd name="connsiteX5" fmla="*/ 395288 w 1133474"/>
                <a:gd name="connsiteY5" fmla="*/ 59555 h 431030"/>
                <a:gd name="connsiteX6" fmla="*/ 435769 w 1133474"/>
                <a:gd name="connsiteY6" fmla="*/ 33360 h 431030"/>
                <a:gd name="connsiteX7" fmla="*/ 488158 w 1133474"/>
                <a:gd name="connsiteY7" fmla="*/ 26217 h 431030"/>
                <a:gd name="connsiteX8" fmla="*/ 502445 w 1133474"/>
                <a:gd name="connsiteY8" fmla="*/ 23 h 431030"/>
                <a:gd name="connsiteX9" fmla="*/ 683419 w 1133474"/>
                <a:gd name="connsiteY9" fmla="*/ 19073 h 431030"/>
                <a:gd name="connsiteX10" fmla="*/ 762000 w 1133474"/>
                <a:gd name="connsiteY10" fmla="*/ 16692 h 431030"/>
                <a:gd name="connsiteX11" fmla="*/ 776288 w 1133474"/>
                <a:gd name="connsiteY11" fmla="*/ 35742 h 431030"/>
                <a:gd name="connsiteX12" fmla="*/ 795339 w 1133474"/>
                <a:gd name="connsiteY12" fmla="*/ 33360 h 431030"/>
                <a:gd name="connsiteX13" fmla="*/ 797720 w 1133474"/>
                <a:gd name="connsiteY13" fmla="*/ 78604 h 431030"/>
                <a:gd name="connsiteX14" fmla="*/ 845344 w 1133474"/>
                <a:gd name="connsiteY14" fmla="*/ 80985 h 431030"/>
                <a:gd name="connsiteX15" fmla="*/ 1133474 w 1133474"/>
                <a:gd name="connsiteY15" fmla="*/ 328635 h 431030"/>
                <a:gd name="connsiteX0" fmla="*/ 0 w 1154905"/>
                <a:gd name="connsiteY0" fmla="*/ 431030 h 431030"/>
                <a:gd name="connsiteX1" fmla="*/ 104775 w 1154905"/>
                <a:gd name="connsiteY1" fmla="*/ 402455 h 431030"/>
                <a:gd name="connsiteX2" fmla="*/ 276225 w 1154905"/>
                <a:gd name="connsiteY2" fmla="*/ 373880 h 431030"/>
                <a:gd name="connsiteX3" fmla="*/ 297657 w 1154905"/>
                <a:gd name="connsiteY3" fmla="*/ 221480 h 431030"/>
                <a:gd name="connsiteX4" fmla="*/ 316707 w 1154905"/>
                <a:gd name="connsiteY4" fmla="*/ 180999 h 431030"/>
                <a:gd name="connsiteX5" fmla="*/ 395288 w 1154905"/>
                <a:gd name="connsiteY5" fmla="*/ 59555 h 431030"/>
                <a:gd name="connsiteX6" fmla="*/ 435769 w 1154905"/>
                <a:gd name="connsiteY6" fmla="*/ 33360 h 431030"/>
                <a:gd name="connsiteX7" fmla="*/ 488158 w 1154905"/>
                <a:gd name="connsiteY7" fmla="*/ 26217 h 431030"/>
                <a:gd name="connsiteX8" fmla="*/ 502445 w 1154905"/>
                <a:gd name="connsiteY8" fmla="*/ 23 h 431030"/>
                <a:gd name="connsiteX9" fmla="*/ 683419 w 1154905"/>
                <a:gd name="connsiteY9" fmla="*/ 19073 h 431030"/>
                <a:gd name="connsiteX10" fmla="*/ 762000 w 1154905"/>
                <a:gd name="connsiteY10" fmla="*/ 16692 h 431030"/>
                <a:gd name="connsiteX11" fmla="*/ 776288 w 1154905"/>
                <a:gd name="connsiteY11" fmla="*/ 35742 h 431030"/>
                <a:gd name="connsiteX12" fmla="*/ 795339 w 1154905"/>
                <a:gd name="connsiteY12" fmla="*/ 33360 h 431030"/>
                <a:gd name="connsiteX13" fmla="*/ 797720 w 1154905"/>
                <a:gd name="connsiteY13" fmla="*/ 78604 h 431030"/>
                <a:gd name="connsiteX14" fmla="*/ 845344 w 1154905"/>
                <a:gd name="connsiteY14" fmla="*/ 80985 h 431030"/>
                <a:gd name="connsiteX15" fmla="*/ 1154905 w 1154905"/>
                <a:gd name="connsiteY15" fmla="*/ 126229 h 431030"/>
                <a:gd name="connsiteX0" fmla="*/ 0 w 1173955"/>
                <a:gd name="connsiteY0" fmla="*/ 431030 h 431030"/>
                <a:gd name="connsiteX1" fmla="*/ 104775 w 1173955"/>
                <a:gd name="connsiteY1" fmla="*/ 402455 h 431030"/>
                <a:gd name="connsiteX2" fmla="*/ 276225 w 1173955"/>
                <a:gd name="connsiteY2" fmla="*/ 373880 h 431030"/>
                <a:gd name="connsiteX3" fmla="*/ 297657 w 1173955"/>
                <a:gd name="connsiteY3" fmla="*/ 221480 h 431030"/>
                <a:gd name="connsiteX4" fmla="*/ 316707 w 1173955"/>
                <a:gd name="connsiteY4" fmla="*/ 180999 h 431030"/>
                <a:gd name="connsiteX5" fmla="*/ 395288 w 1173955"/>
                <a:gd name="connsiteY5" fmla="*/ 59555 h 431030"/>
                <a:gd name="connsiteX6" fmla="*/ 435769 w 1173955"/>
                <a:gd name="connsiteY6" fmla="*/ 33360 h 431030"/>
                <a:gd name="connsiteX7" fmla="*/ 488158 w 1173955"/>
                <a:gd name="connsiteY7" fmla="*/ 26217 h 431030"/>
                <a:gd name="connsiteX8" fmla="*/ 502445 w 1173955"/>
                <a:gd name="connsiteY8" fmla="*/ 23 h 431030"/>
                <a:gd name="connsiteX9" fmla="*/ 683419 w 1173955"/>
                <a:gd name="connsiteY9" fmla="*/ 19073 h 431030"/>
                <a:gd name="connsiteX10" fmla="*/ 762000 w 1173955"/>
                <a:gd name="connsiteY10" fmla="*/ 16692 h 431030"/>
                <a:gd name="connsiteX11" fmla="*/ 776288 w 1173955"/>
                <a:gd name="connsiteY11" fmla="*/ 35742 h 431030"/>
                <a:gd name="connsiteX12" fmla="*/ 795339 w 1173955"/>
                <a:gd name="connsiteY12" fmla="*/ 33360 h 431030"/>
                <a:gd name="connsiteX13" fmla="*/ 797720 w 1173955"/>
                <a:gd name="connsiteY13" fmla="*/ 78604 h 431030"/>
                <a:gd name="connsiteX14" fmla="*/ 845344 w 1173955"/>
                <a:gd name="connsiteY14" fmla="*/ 80985 h 431030"/>
                <a:gd name="connsiteX15" fmla="*/ 1173955 w 1173955"/>
                <a:gd name="connsiteY15" fmla="*/ 50029 h 431030"/>
                <a:gd name="connsiteX0" fmla="*/ 0 w 1173955"/>
                <a:gd name="connsiteY0" fmla="*/ 431030 h 431030"/>
                <a:gd name="connsiteX1" fmla="*/ 104775 w 1173955"/>
                <a:gd name="connsiteY1" fmla="*/ 402455 h 431030"/>
                <a:gd name="connsiteX2" fmla="*/ 276225 w 1173955"/>
                <a:gd name="connsiteY2" fmla="*/ 373880 h 431030"/>
                <a:gd name="connsiteX3" fmla="*/ 297657 w 1173955"/>
                <a:gd name="connsiteY3" fmla="*/ 221480 h 431030"/>
                <a:gd name="connsiteX4" fmla="*/ 316707 w 1173955"/>
                <a:gd name="connsiteY4" fmla="*/ 180999 h 431030"/>
                <a:gd name="connsiteX5" fmla="*/ 395288 w 1173955"/>
                <a:gd name="connsiteY5" fmla="*/ 59555 h 431030"/>
                <a:gd name="connsiteX6" fmla="*/ 435769 w 1173955"/>
                <a:gd name="connsiteY6" fmla="*/ 33360 h 431030"/>
                <a:gd name="connsiteX7" fmla="*/ 488158 w 1173955"/>
                <a:gd name="connsiteY7" fmla="*/ 26217 h 431030"/>
                <a:gd name="connsiteX8" fmla="*/ 502445 w 1173955"/>
                <a:gd name="connsiteY8" fmla="*/ 23 h 431030"/>
                <a:gd name="connsiteX9" fmla="*/ 683419 w 1173955"/>
                <a:gd name="connsiteY9" fmla="*/ 19073 h 431030"/>
                <a:gd name="connsiteX10" fmla="*/ 762000 w 1173955"/>
                <a:gd name="connsiteY10" fmla="*/ 16692 h 431030"/>
                <a:gd name="connsiteX11" fmla="*/ 776288 w 1173955"/>
                <a:gd name="connsiteY11" fmla="*/ 35742 h 431030"/>
                <a:gd name="connsiteX12" fmla="*/ 795339 w 1173955"/>
                <a:gd name="connsiteY12" fmla="*/ 33360 h 431030"/>
                <a:gd name="connsiteX13" fmla="*/ 797720 w 1173955"/>
                <a:gd name="connsiteY13" fmla="*/ 78604 h 431030"/>
                <a:gd name="connsiteX14" fmla="*/ 845344 w 1173955"/>
                <a:gd name="connsiteY14" fmla="*/ 80985 h 431030"/>
                <a:gd name="connsiteX15" fmla="*/ 873919 w 1173955"/>
                <a:gd name="connsiteY15" fmla="*/ 97654 h 431030"/>
                <a:gd name="connsiteX16" fmla="*/ 1173955 w 1173955"/>
                <a:gd name="connsiteY16" fmla="*/ 50029 h 431030"/>
                <a:gd name="connsiteX0" fmla="*/ 0 w 1173955"/>
                <a:gd name="connsiteY0" fmla="*/ 431030 h 431030"/>
                <a:gd name="connsiteX1" fmla="*/ 104775 w 1173955"/>
                <a:gd name="connsiteY1" fmla="*/ 402455 h 431030"/>
                <a:gd name="connsiteX2" fmla="*/ 276225 w 1173955"/>
                <a:gd name="connsiteY2" fmla="*/ 373880 h 431030"/>
                <a:gd name="connsiteX3" fmla="*/ 297657 w 1173955"/>
                <a:gd name="connsiteY3" fmla="*/ 221480 h 431030"/>
                <a:gd name="connsiteX4" fmla="*/ 316707 w 1173955"/>
                <a:gd name="connsiteY4" fmla="*/ 180999 h 431030"/>
                <a:gd name="connsiteX5" fmla="*/ 395288 w 1173955"/>
                <a:gd name="connsiteY5" fmla="*/ 59555 h 431030"/>
                <a:gd name="connsiteX6" fmla="*/ 435769 w 1173955"/>
                <a:gd name="connsiteY6" fmla="*/ 33360 h 431030"/>
                <a:gd name="connsiteX7" fmla="*/ 488158 w 1173955"/>
                <a:gd name="connsiteY7" fmla="*/ 26217 h 431030"/>
                <a:gd name="connsiteX8" fmla="*/ 502445 w 1173955"/>
                <a:gd name="connsiteY8" fmla="*/ 23 h 431030"/>
                <a:gd name="connsiteX9" fmla="*/ 683419 w 1173955"/>
                <a:gd name="connsiteY9" fmla="*/ 19073 h 431030"/>
                <a:gd name="connsiteX10" fmla="*/ 762000 w 1173955"/>
                <a:gd name="connsiteY10" fmla="*/ 16692 h 431030"/>
                <a:gd name="connsiteX11" fmla="*/ 776288 w 1173955"/>
                <a:gd name="connsiteY11" fmla="*/ 35742 h 431030"/>
                <a:gd name="connsiteX12" fmla="*/ 795339 w 1173955"/>
                <a:gd name="connsiteY12" fmla="*/ 33360 h 431030"/>
                <a:gd name="connsiteX13" fmla="*/ 797720 w 1173955"/>
                <a:gd name="connsiteY13" fmla="*/ 78604 h 431030"/>
                <a:gd name="connsiteX14" fmla="*/ 845344 w 1173955"/>
                <a:gd name="connsiteY14" fmla="*/ 80985 h 431030"/>
                <a:gd name="connsiteX15" fmla="*/ 873919 w 1173955"/>
                <a:gd name="connsiteY15" fmla="*/ 97654 h 431030"/>
                <a:gd name="connsiteX16" fmla="*/ 885825 w 1173955"/>
                <a:gd name="connsiteY16" fmla="*/ 73842 h 431030"/>
                <a:gd name="connsiteX17" fmla="*/ 1173955 w 1173955"/>
                <a:gd name="connsiteY17" fmla="*/ 50029 h 431030"/>
                <a:gd name="connsiteX0" fmla="*/ 0 w 1102517"/>
                <a:gd name="connsiteY0" fmla="*/ 431030 h 431030"/>
                <a:gd name="connsiteX1" fmla="*/ 104775 w 1102517"/>
                <a:gd name="connsiteY1" fmla="*/ 402455 h 431030"/>
                <a:gd name="connsiteX2" fmla="*/ 276225 w 1102517"/>
                <a:gd name="connsiteY2" fmla="*/ 373880 h 431030"/>
                <a:gd name="connsiteX3" fmla="*/ 297657 w 1102517"/>
                <a:gd name="connsiteY3" fmla="*/ 221480 h 431030"/>
                <a:gd name="connsiteX4" fmla="*/ 316707 w 1102517"/>
                <a:gd name="connsiteY4" fmla="*/ 180999 h 431030"/>
                <a:gd name="connsiteX5" fmla="*/ 395288 w 1102517"/>
                <a:gd name="connsiteY5" fmla="*/ 59555 h 431030"/>
                <a:gd name="connsiteX6" fmla="*/ 435769 w 1102517"/>
                <a:gd name="connsiteY6" fmla="*/ 33360 h 431030"/>
                <a:gd name="connsiteX7" fmla="*/ 488158 w 1102517"/>
                <a:gd name="connsiteY7" fmla="*/ 26217 h 431030"/>
                <a:gd name="connsiteX8" fmla="*/ 502445 w 1102517"/>
                <a:gd name="connsiteY8" fmla="*/ 23 h 431030"/>
                <a:gd name="connsiteX9" fmla="*/ 683419 w 1102517"/>
                <a:gd name="connsiteY9" fmla="*/ 19073 h 431030"/>
                <a:gd name="connsiteX10" fmla="*/ 762000 w 1102517"/>
                <a:gd name="connsiteY10" fmla="*/ 16692 h 431030"/>
                <a:gd name="connsiteX11" fmla="*/ 776288 w 1102517"/>
                <a:gd name="connsiteY11" fmla="*/ 35742 h 431030"/>
                <a:gd name="connsiteX12" fmla="*/ 795339 w 1102517"/>
                <a:gd name="connsiteY12" fmla="*/ 33360 h 431030"/>
                <a:gd name="connsiteX13" fmla="*/ 797720 w 1102517"/>
                <a:gd name="connsiteY13" fmla="*/ 78604 h 431030"/>
                <a:gd name="connsiteX14" fmla="*/ 845344 w 1102517"/>
                <a:gd name="connsiteY14" fmla="*/ 80985 h 431030"/>
                <a:gd name="connsiteX15" fmla="*/ 873919 w 1102517"/>
                <a:gd name="connsiteY15" fmla="*/ 97654 h 431030"/>
                <a:gd name="connsiteX16" fmla="*/ 885825 w 1102517"/>
                <a:gd name="connsiteY16" fmla="*/ 73842 h 431030"/>
                <a:gd name="connsiteX17" fmla="*/ 1102517 w 1102517"/>
                <a:gd name="connsiteY17" fmla="*/ 431029 h 431030"/>
                <a:gd name="connsiteX0" fmla="*/ 0 w 1157285"/>
                <a:gd name="connsiteY0" fmla="*/ 431030 h 431030"/>
                <a:gd name="connsiteX1" fmla="*/ 104775 w 1157285"/>
                <a:gd name="connsiteY1" fmla="*/ 402455 h 431030"/>
                <a:gd name="connsiteX2" fmla="*/ 276225 w 1157285"/>
                <a:gd name="connsiteY2" fmla="*/ 373880 h 431030"/>
                <a:gd name="connsiteX3" fmla="*/ 297657 w 1157285"/>
                <a:gd name="connsiteY3" fmla="*/ 221480 h 431030"/>
                <a:gd name="connsiteX4" fmla="*/ 316707 w 1157285"/>
                <a:gd name="connsiteY4" fmla="*/ 180999 h 431030"/>
                <a:gd name="connsiteX5" fmla="*/ 395288 w 1157285"/>
                <a:gd name="connsiteY5" fmla="*/ 59555 h 431030"/>
                <a:gd name="connsiteX6" fmla="*/ 435769 w 1157285"/>
                <a:gd name="connsiteY6" fmla="*/ 33360 h 431030"/>
                <a:gd name="connsiteX7" fmla="*/ 488158 w 1157285"/>
                <a:gd name="connsiteY7" fmla="*/ 26217 h 431030"/>
                <a:gd name="connsiteX8" fmla="*/ 502445 w 1157285"/>
                <a:gd name="connsiteY8" fmla="*/ 23 h 431030"/>
                <a:gd name="connsiteX9" fmla="*/ 683419 w 1157285"/>
                <a:gd name="connsiteY9" fmla="*/ 19073 h 431030"/>
                <a:gd name="connsiteX10" fmla="*/ 762000 w 1157285"/>
                <a:gd name="connsiteY10" fmla="*/ 16692 h 431030"/>
                <a:gd name="connsiteX11" fmla="*/ 776288 w 1157285"/>
                <a:gd name="connsiteY11" fmla="*/ 35742 h 431030"/>
                <a:gd name="connsiteX12" fmla="*/ 795339 w 1157285"/>
                <a:gd name="connsiteY12" fmla="*/ 33360 h 431030"/>
                <a:gd name="connsiteX13" fmla="*/ 797720 w 1157285"/>
                <a:gd name="connsiteY13" fmla="*/ 78604 h 431030"/>
                <a:gd name="connsiteX14" fmla="*/ 845344 w 1157285"/>
                <a:gd name="connsiteY14" fmla="*/ 80985 h 431030"/>
                <a:gd name="connsiteX15" fmla="*/ 873919 w 1157285"/>
                <a:gd name="connsiteY15" fmla="*/ 97654 h 431030"/>
                <a:gd name="connsiteX16" fmla="*/ 885825 w 1157285"/>
                <a:gd name="connsiteY16" fmla="*/ 73842 h 431030"/>
                <a:gd name="connsiteX17" fmla="*/ 1157285 w 1157285"/>
                <a:gd name="connsiteY17" fmla="*/ 385786 h 431030"/>
                <a:gd name="connsiteX0" fmla="*/ 0 w 1157285"/>
                <a:gd name="connsiteY0" fmla="*/ 431030 h 431030"/>
                <a:gd name="connsiteX1" fmla="*/ 104775 w 1157285"/>
                <a:gd name="connsiteY1" fmla="*/ 402455 h 431030"/>
                <a:gd name="connsiteX2" fmla="*/ 276225 w 1157285"/>
                <a:gd name="connsiteY2" fmla="*/ 373880 h 431030"/>
                <a:gd name="connsiteX3" fmla="*/ 297657 w 1157285"/>
                <a:gd name="connsiteY3" fmla="*/ 221480 h 431030"/>
                <a:gd name="connsiteX4" fmla="*/ 316707 w 1157285"/>
                <a:gd name="connsiteY4" fmla="*/ 180999 h 431030"/>
                <a:gd name="connsiteX5" fmla="*/ 395288 w 1157285"/>
                <a:gd name="connsiteY5" fmla="*/ 59555 h 431030"/>
                <a:gd name="connsiteX6" fmla="*/ 435769 w 1157285"/>
                <a:gd name="connsiteY6" fmla="*/ 33360 h 431030"/>
                <a:gd name="connsiteX7" fmla="*/ 488158 w 1157285"/>
                <a:gd name="connsiteY7" fmla="*/ 26217 h 431030"/>
                <a:gd name="connsiteX8" fmla="*/ 502445 w 1157285"/>
                <a:gd name="connsiteY8" fmla="*/ 23 h 431030"/>
                <a:gd name="connsiteX9" fmla="*/ 683419 w 1157285"/>
                <a:gd name="connsiteY9" fmla="*/ 19073 h 431030"/>
                <a:gd name="connsiteX10" fmla="*/ 762000 w 1157285"/>
                <a:gd name="connsiteY10" fmla="*/ 16692 h 431030"/>
                <a:gd name="connsiteX11" fmla="*/ 776288 w 1157285"/>
                <a:gd name="connsiteY11" fmla="*/ 35742 h 431030"/>
                <a:gd name="connsiteX12" fmla="*/ 795339 w 1157285"/>
                <a:gd name="connsiteY12" fmla="*/ 33360 h 431030"/>
                <a:gd name="connsiteX13" fmla="*/ 797720 w 1157285"/>
                <a:gd name="connsiteY13" fmla="*/ 78604 h 431030"/>
                <a:gd name="connsiteX14" fmla="*/ 845344 w 1157285"/>
                <a:gd name="connsiteY14" fmla="*/ 80985 h 431030"/>
                <a:gd name="connsiteX15" fmla="*/ 873919 w 1157285"/>
                <a:gd name="connsiteY15" fmla="*/ 97654 h 431030"/>
                <a:gd name="connsiteX16" fmla="*/ 885825 w 1157285"/>
                <a:gd name="connsiteY16" fmla="*/ 73842 h 431030"/>
                <a:gd name="connsiteX17" fmla="*/ 969169 w 1157285"/>
                <a:gd name="connsiteY17" fmla="*/ 119085 h 431030"/>
                <a:gd name="connsiteX18" fmla="*/ 1157285 w 1157285"/>
                <a:gd name="connsiteY18" fmla="*/ 385786 h 431030"/>
                <a:gd name="connsiteX0" fmla="*/ 0 w 1021554"/>
                <a:gd name="connsiteY0" fmla="*/ 431030 h 471511"/>
                <a:gd name="connsiteX1" fmla="*/ 104775 w 1021554"/>
                <a:gd name="connsiteY1" fmla="*/ 402455 h 471511"/>
                <a:gd name="connsiteX2" fmla="*/ 276225 w 1021554"/>
                <a:gd name="connsiteY2" fmla="*/ 373880 h 471511"/>
                <a:gd name="connsiteX3" fmla="*/ 297657 w 1021554"/>
                <a:gd name="connsiteY3" fmla="*/ 221480 h 471511"/>
                <a:gd name="connsiteX4" fmla="*/ 316707 w 1021554"/>
                <a:gd name="connsiteY4" fmla="*/ 180999 h 471511"/>
                <a:gd name="connsiteX5" fmla="*/ 395288 w 1021554"/>
                <a:gd name="connsiteY5" fmla="*/ 59555 h 471511"/>
                <a:gd name="connsiteX6" fmla="*/ 435769 w 1021554"/>
                <a:gd name="connsiteY6" fmla="*/ 33360 h 471511"/>
                <a:gd name="connsiteX7" fmla="*/ 488158 w 1021554"/>
                <a:gd name="connsiteY7" fmla="*/ 26217 h 471511"/>
                <a:gd name="connsiteX8" fmla="*/ 502445 w 1021554"/>
                <a:gd name="connsiteY8" fmla="*/ 23 h 471511"/>
                <a:gd name="connsiteX9" fmla="*/ 683419 w 1021554"/>
                <a:gd name="connsiteY9" fmla="*/ 19073 h 471511"/>
                <a:gd name="connsiteX10" fmla="*/ 762000 w 1021554"/>
                <a:gd name="connsiteY10" fmla="*/ 16692 h 471511"/>
                <a:gd name="connsiteX11" fmla="*/ 776288 w 1021554"/>
                <a:gd name="connsiteY11" fmla="*/ 35742 h 471511"/>
                <a:gd name="connsiteX12" fmla="*/ 795339 w 1021554"/>
                <a:gd name="connsiteY12" fmla="*/ 33360 h 471511"/>
                <a:gd name="connsiteX13" fmla="*/ 797720 w 1021554"/>
                <a:gd name="connsiteY13" fmla="*/ 78604 h 471511"/>
                <a:gd name="connsiteX14" fmla="*/ 845344 w 1021554"/>
                <a:gd name="connsiteY14" fmla="*/ 80985 h 471511"/>
                <a:gd name="connsiteX15" fmla="*/ 873919 w 1021554"/>
                <a:gd name="connsiteY15" fmla="*/ 97654 h 471511"/>
                <a:gd name="connsiteX16" fmla="*/ 885825 w 1021554"/>
                <a:gd name="connsiteY16" fmla="*/ 73842 h 471511"/>
                <a:gd name="connsiteX17" fmla="*/ 969169 w 1021554"/>
                <a:gd name="connsiteY17" fmla="*/ 119085 h 471511"/>
                <a:gd name="connsiteX18" fmla="*/ 1021554 w 1021554"/>
                <a:gd name="connsiteY18" fmla="*/ 471511 h 471511"/>
                <a:gd name="connsiteX0" fmla="*/ 0 w 1021554"/>
                <a:gd name="connsiteY0" fmla="*/ 431030 h 471511"/>
                <a:gd name="connsiteX1" fmla="*/ 104775 w 1021554"/>
                <a:gd name="connsiteY1" fmla="*/ 402455 h 471511"/>
                <a:gd name="connsiteX2" fmla="*/ 276225 w 1021554"/>
                <a:gd name="connsiteY2" fmla="*/ 373880 h 471511"/>
                <a:gd name="connsiteX3" fmla="*/ 297657 w 1021554"/>
                <a:gd name="connsiteY3" fmla="*/ 221480 h 471511"/>
                <a:gd name="connsiteX4" fmla="*/ 316707 w 1021554"/>
                <a:gd name="connsiteY4" fmla="*/ 180999 h 471511"/>
                <a:gd name="connsiteX5" fmla="*/ 395288 w 1021554"/>
                <a:gd name="connsiteY5" fmla="*/ 59555 h 471511"/>
                <a:gd name="connsiteX6" fmla="*/ 435769 w 1021554"/>
                <a:gd name="connsiteY6" fmla="*/ 33360 h 471511"/>
                <a:gd name="connsiteX7" fmla="*/ 488158 w 1021554"/>
                <a:gd name="connsiteY7" fmla="*/ 26217 h 471511"/>
                <a:gd name="connsiteX8" fmla="*/ 502445 w 1021554"/>
                <a:gd name="connsiteY8" fmla="*/ 23 h 471511"/>
                <a:gd name="connsiteX9" fmla="*/ 683419 w 1021554"/>
                <a:gd name="connsiteY9" fmla="*/ 19073 h 471511"/>
                <a:gd name="connsiteX10" fmla="*/ 762000 w 1021554"/>
                <a:gd name="connsiteY10" fmla="*/ 16692 h 471511"/>
                <a:gd name="connsiteX11" fmla="*/ 776288 w 1021554"/>
                <a:gd name="connsiteY11" fmla="*/ 35742 h 471511"/>
                <a:gd name="connsiteX12" fmla="*/ 795339 w 1021554"/>
                <a:gd name="connsiteY12" fmla="*/ 33360 h 471511"/>
                <a:gd name="connsiteX13" fmla="*/ 797720 w 1021554"/>
                <a:gd name="connsiteY13" fmla="*/ 78604 h 471511"/>
                <a:gd name="connsiteX14" fmla="*/ 845344 w 1021554"/>
                <a:gd name="connsiteY14" fmla="*/ 80985 h 471511"/>
                <a:gd name="connsiteX15" fmla="*/ 873919 w 1021554"/>
                <a:gd name="connsiteY15" fmla="*/ 97654 h 471511"/>
                <a:gd name="connsiteX16" fmla="*/ 885825 w 1021554"/>
                <a:gd name="connsiteY16" fmla="*/ 73842 h 471511"/>
                <a:gd name="connsiteX17" fmla="*/ 969169 w 1021554"/>
                <a:gd name="connsiteY17" fmla="*/ 119085 h 471511"/>
                <a:gd name="connsiteX18" fmla="*/ 964407 w 1021554"/>
                <a:gd name="connsiteY18" fmla="*/ 254817 h 471511"/>
                <a:gd name="connsiteX19" fmla="*/ 1021554 w 1021554"/>
                <a:gd name="connsiteY19" fmla="*/ 471511 h 471511"/>
                <a:gd name="connsiteX0" fmla="*/ 0 w 1154904"/>
                <a:gd name="connsiteY0" fmla="*/ 431030 h 485798"/>
                <a:gd name="connsiteX1" fmla="*/ 104775 w 1154904"/>
                <a:gd name="connsiteY1" fmla="*/ 402455 h 485798"/>
                <a:gd name="connsiteX2" fmla="*/ 276225 w 1154904"/>
                <a:gd name="connsiteY2" fmla="*/ 373880 h 485798"/>
                <a:gd name="connsiteX3" fmla="*/ 297657 w 1154904"/>
                <a:gd name="connsiteY3" fmla="*/ 221480 h 485798"/>
                <a:gd name="connsiteX4" fmla="*/ 316707 w 1154904"/>
                <a:gd name="connsiteY4" fmla="*/ 180999 h 485798"/>
                <a:gd name="connsiteX5" fmla="*/ 395288 w 1154904"/>
                <a:gd name="connsiteY5" fmla="*/ 59555 h 485798"/>
                <a:gd name="connsiteX6" fmla="*/ 435769 w 1154904"/>
                <a:gd name="connsiteY6" fmla="*/ 33360 h 485798"/>
                <a:gd name="connsiteX7" fmla="*/ 488158 w 1154904"/>
                <a:gd name="connsiteY7" fmla="*/ 26217 h 485798"/>
                <a:gd name="connsiteX8" fmla="*/ 502445 w 1154904"/>
                <a:gd name="connsiteY8" fmla="*/ 23 h 485798"/>
                <a:gd name="connsiteX9" fmla="*/ 683419 w 1154904"/>
                <a:gd name="connsiteY9" fmla="*/ 19073 h 485798"/>
                <a:gd name="connsiteX10" fmla="*/ 762000 w 1154904"/>
                <a:gd name="connsiteY10" fmla="*/ 16692 h 485798"/>
                <a:gd name="connsiteX11" fmla="*/ 776288 w 1154904"/>
                <a:gd name="connsiteY11" fmla="*/ 35742 h 485798"/>
                <a:gd name="connsiteX12" fmla="*/ 795339 w 1154904"/>
                <a:gd name="connsiteY12" fmla="*/ 33360 h 485798"/>
                <a:gd name="connsiteX13" fmla="*/ 797720 w 1154904"/>
                <a:gd name="connsiteY13" fmla="*/ 78604 h 485798"/>
                <a:gd name="connsiteX14" fmla="*/ 845344 w 1154904"/>
                <a:gd name="connsiteY14" fmla="*/ 80985 h 485798"/>
                <a:gd name="connsiteX15" fmla="*/ 873919 w 1154904"/>
                <a:gd name="connsiteY15" fmla="*/ 97654 h 485798"/>
                <a:gd name="connsiteX16" fmla="*/ 885825 w 1154904"/>
                <a:gd name="connsiteY16" fmla="*/ 73842 h 485798"/>
                <a:gd name="connsiteX17" fmla="*/ 969169 w 1154904"/>
                <a:gd name="connsiteY17" fmla="*/ 119085 h 485798"/>
                <a:gd name="connsiteX18" fmla="*/ 964407 w 1154904"/>
                <a:gd name="connsiteY18" fmla="*/ 254817 h 485798"/>
                <a:gd name="connsiteX19" fmla="*/ 1154904 w 1154904"/>
                <a:gd name="connsiteY19" fmla="*/ 485798 h 485798"/>
                <a:gd name="connsiteX0" fmla="*/ 0 w 1154904"/>
                <a:gd name="connsiteY0" fmla="*/ 431030 h 485798"/>
                <a:gd name="connsiteX1" fmla="*/ 104775 w 1154904"/>
                <a:gd name="connsiteY1" fmla="*/ 402455 h 485798"/>
                <a:gd name="connsiteX2" fmla="*/ 276225 w 1154904"/>
                <a:gd name="connsiteY2" fmla="*/ 373880 h 485798"/>
                <a:gd name="connsiteX3" fmla="*/ 297657 w 1154904"/>
                <a:gd name="connsiteY3" fmla="*/ 221480 h 485798"/>
                <a:gd name="connsiteX4" fmla="*/ 316707 w 1154904"/>
                <a:gd name="connsiteY4" fmla="*/ 180999 h 485798"/>
                <a:gd name="connsiteX5" fmla="*/ 395288 w 1154904"/>
                <a:gd name="connsiteY5" fmla="*/ 59555 h 485798"/>
                <a:gd name="connsiteX6" fmla="*/ 435769 w 1154904"/>
                <a:gd name="connsiteY6" fmla="*/ 33360 h 485798"/>
                <a:gd name="connsiteX7" fmla="*/ 488158 w 1154904"/>
                <a:gd name="connsiteY7" fmla="*/ 26217 h 485798"/>
                <a:gd name="connsiteX8" fmla="*/ 502445 w 1154904"/>
                <a:gd name="connsiteY8" fmla="*/ 23 h 485798"/>
                <a:gd name="connsiteX9" fmla="*/ 683419 w 1154904"/>
                <a:gd name="connsiteY9" fmla="*/ 19073 h 485798"/>
                <a:gd name="connsiteX10" fmla="*/ 762000 w 1154904"/>
                <a:gd name="connsiteY10" fmla="*/ 16692 h 485798"/>
                <a:gd name="connsiteX11" fmla="*/ 776288 w 1154904"/>
                <a:gd name="connsiteY11" fmla="*/ 35742 h 485798"/>
                <a:gd name="connsiteX12" fmla="*/ 795339 w 1154904"/>
                <a:gd name="connsiteY12" fmla="*/ 33360 h 485798"/>
                <a:gd name="connsiteX13" fmla="*/ 797720 w 1154904"/>
                <a:gd name="connsiteY13" fmla="*/ 78604 h 485798"/>
                <a:gd name="connsiteX14" fmla="*/ 845344 w 1154904"/>
                <a:gd name="connsiteY14" fmla="*/ 80985 h 485798"/>
                <a:gd name="connsiteX15" fmla="*/ 873919 w 1154904"/>
                <a:gd name="connsiteY15" fmla="*/ 97654 h 485798"/>
                <a:gd name="connsiteX16" fmla="*/ 885825 w 1154904"/>
                <a:gd name="connsiteY16" fmla="*/ 73842 h 485798"/>
                <a:gd name="connsiteX17" fmla="*/ 969169 w 1154904"/>
                <a:gd name="connsiteY17" fmla="*/ 119085 h 485798"/>
                <a:gd name="connsiteX18" fmla="*/ 964407 w 1154904"/>
                <a:gd name="connsiteY18" fmla="*/ 254817 h 485798"/>
                <a:gd name="connsiteX19" fmla="*/ 1042988 w 1154904"/>
                <a:gd name="connsiteY19" fmla="*/ 402453 h 485798"/>
                <a:gd name="connsiteX20" fmla="*/ 1154904 w 1154904"/>
                <a:gd name="connsiteY20" fmla="*/ 485798 h 485798"/>
                <a:gd name="connsiteX0" fmla="*/ 0 w 1042988"/>
                <a:gd name="connsiteY0" fmla="*/ 431030 h 678680"/>
                <a:gd name="connsiteX1" fmla="*/ 104775 w 1042988"/>
                <a:gd name="connsiteY1" fmla="*/ 402455 h 678680"/>
                <a:gd name="connsiteX2" fmla="*/ 276225 w 1042988"/>
                <a:gd name="connsiteY2" fmla="*/ 373880 h 678680"/>
                <a:gd name="connsiteX3" fmla="*/ 297657 w 1042988"/>
                <a:gd name="connsiteY3" fmla="*/ 221480 h 678680"/>
                <a:gd name="connsiteX4" fmla="*/ 316707 w 1042988"/>
                <a:gd name="connsiteY4" fmla="*/ 180999 h 678680"/>
                <a:gd name="connsiteX5" fmla="*/ 395288 w 1042988"/>
                <a:gd name="connsiteY5" fmla="*/ 59555 h 678680"/>
                <a:gd name="connsiteX6" fmla="*/ 435769 w 1042988"/>
                <a:gd name="connsiteY6" fmla="*/ 33360 h 678680"/>
                <a:gd name="connsiteX7" fmla="*/ 488158 w 1042988"/>
                <a:gd name="connsiteY7" fmla="*/ 26217 h 678680"/>
                <a:gd name="connsiteX8" fmla="*/ 502445 w 1042988"/>
                <a:gd name="connsiteY8" fmla="*/ 23 h 678680"/>
                <a:gd name="connsiteX9" fmla="*/ 683419 w 1042988"/>
                <a:gd name="connsiteY9" fmla="*/ 19073 h 678680"/>
                <a:gd name="connsiteX10" fmla="*/ 762000 w 1042988"/>
                <a:gd name="connsiteY10" fmla="*/ 16692 h 678680"/>
                <a:gd name="connsiteX11" fmla="*/ 776288 w 1042988"/>
                <a:gd name="connsiteY11" fmla="*/ 35742 h 678680"/>
                <a:gd name="connsiteX12" fmla="*/ 795339 w 1042988"/>
                <a:gd name="connsiteY12" fmla="*/ 33360 h 678680"/>
                <a:gd name="connsiteX13" fmla="*/ 797720 w 1042988"/>
                <a:gd name="connsiteY13" fmla="*/ 78604 h 678680"/>
                <a:gd name="connsiteX14" fmla="*/ 845344 w 1042988"/>
                <a:gd name="connsiteY14" fmla="*/ 80985 h 678680"/>
                <a:gd name="connsiteX15" fmla="*/ 873919 w 1042988"/>
                <a:gd name="connsiteY15" fmla="*/ 97654 h 678680"/>
                <a:gd name="connsiteX16" fmla="*/ 885825 w 1042988"/>
                <a:gd name="connsiteY16" fmla="*/ 73842 h 678680"/>
                <a:gd name="connsiteX17" fmla="*/ 969169 w 1042988"/>
                <a:gd name="connsiteY17" fmla="*/ 119085 h 678680"/>
                <a:gd name="connsiteX18" fmla="*/ 964407 w 1042988"/>
                <a:gd name="connsiteY18" fmla="*/ 254817 h 678680"/>
                <a:gd name="connsiteX19" fmla="*/ 1042988 w 1042988"/>
                <a:gd name="connsiteY19" fmla="*/ 402453 h 678680"/>
                <a:gd name="connsiteX20" fmla="*/ 1009647 w 1042988"/>
                <a:gd name="connsiteY20" fmla="*/ 678680 h 678680"/>
                <a:gd name="connsiteX0" fmla="*/ 0 w 1053284"/>
                <a:gd name="connsiteY0" fmla="*/ 431030 h 678680"/>
                <a:gd name="connsiteX1" fmla="*/ 104775 w 1053284"/>
                <a:gd name="connsiteY1" fmla="*/ 402455 h 678680"/>
                <a:gd name="connsiteX2" fmla="*/ 276225 w 1053284"/>
                <a:gd name="connsiteY2" fmla="*/ 373880 h 678680"/>
                <a:gd name="connsiteX3" fmla="*/ 297657 w 1053284"/>
                <a:gd name="connsiteY3" fmla="*/ 221480 h 678680"/>
                <a:gd name="connsiteX4" fmla="*/ 316707 w 1053284"/>
                <a:gd name="connsiteY4" fmla="*/ 180999 h 678680"/>
                <a:gd name="connsiteX5" fmla="*/ 395288 w 1053284"/>
                <a:gd name="connsiteY5" fmla="*/ 59555 h 678680"/>
                <a:gd name="connsiteX6" fmla="*/ 435769 w 1053284"/>
                <a:gd name="connsiteY6" fmla="*/ 33360 h 678680"/>
                <a:gd name="connsiteX7" fmla="*/ 488158 w 1053284"/>
                <a:gd name="connsiteY7" fmla="*/ 26217 h 678680"/>
                <a:gd name="connsiteX8" fmla="*/ 502445 w 1053284"/>
                <a:gd name="connsiteY8" fmla="*/ 23 h 678680"/>
                <a:gd name="connsiteX9" fmla="*/ 683419 w 1053284"/>
                <a:gd name="connsiteY9" fmla="*/ 19073 h 678680"/>
                <a:gd name="connsiteX10" fmla="*/ 762000 w 1053284"/>
                <a:gd name="connsiteY10" fmla="*/ 16692 h 678680"/>
                <a:gd name="connsiteX11" fmla="*/ 776288 w 1053284"/>
                <a:gd name="connsiteY11" fmla="*/ 35742 h 678680"/>
                <a:gd name="connsiteX12" fmla="*/ 795339 w 1053284"/>
                <a:gd name="connsiteY12" fmla="*/ 33360 h 678680"/>
                <a:gd name="connsiteX13" fmla="*/ 797720 w 1053284"/>
                <a:gd name="connsiteY13" fmla="*/ 78604 h 678680"/>
                <a:gd name="connsiteX14" fmla="*/ 845344 w 1053284"/>
                <a:gd name="connsiteY14" fmla="*/ 80985 h 678680"/>
                <a:gd name="connsiteX15" fmla="*/ 873919 w 1053284"/>
                <a:gd name="connsiteY15" fmla="*/ 97654 h 678680"/>
                <a:gd name="connsiteX16" fmla="*/ 885825 w 1053284"/>
                <a:gd name="connsiteY16" fmla="*/ 73842 h 678680"/>
                <a:gd name="connsiteX17" fmla="*/ 969169 w 1053284"/>
                <a:gd name="connsiteY17" fmla="*/ 119085 h 678680"/>
                <a:gd name="connsiteX18" fmla="*/ 964407 w 1053284"/>
                <a:gd name="connsiteY18" fmla="*/ 254817 h 678680"/>
                <a:gd name="connsiteX19" fmla="*/ 1042988 w 1053284"/>
                <a:gd name="connsiteY19" fmla="*/ 402453 h 678680"/>
                <a:gd name="connsiteX20" fmla="*/ 1052513 w 1053284"/>
                <a:gd name="connsiteY20" fmla="*/ 497703 h 678680"/>
                <a:gd name="connsiteX21" fmla="*/ 1009647 w 1053284"/>
                <a:gd name="connsiteY21" fmla="*/ 678680 h 678680"/>
                <a:gd name="connsiteX0" fmla="*/ 0 w 1053284"/>
                <a:gd name="connsiteY0" fmla="*/ 431030 h 683442"/>
                <a:gd name="connsiteX1" fmla="*/ 104775 w 1053284"/>
                <a:gd name="connsiteY1" fmla="*/ 402455 h 683442"/>
                <a:gd name="connsiteX2" fmla="*/ 276225 w 1053284"/>
                <a:gd name="connsiteY2" fmla="*/ 373880 h 683442"/>
                <a:gd name="connsiteX3" fmla="*/ 297657 w 1053284"/>
                <a:gd name="connsiteY3" fmla="*/ 221480 h 683442"/>
                <a:gd name="connsiteX4" fmla="*/ 316707 w 1053284"/>
                <a:gd name="connsiteY4" fmla="*/ 180999 h 683442"/>
                <a:gd name="connsiteX5" fmla="*/ 395288 w 1053284"/>
                <a:gd name="connsiteY5" fmla="*/ 59555 h 683442"/>
                <a:gd name="connsiteX6" fmla="*/ 435769 w 1053284"/>
                <a:gd name="connsiteY6" fmla="*/ 33360 h 683442"/>
                <a:gd name="connsiteX7" fmla="*/ 488158 w 1053284"/>
                <a:gd name="connsiteY7" fmla="*/ 26217 h 683442"/>
                <a:gd name="connsiteX8" fmla="*/ 502445 w 1053284"/>
                <a:gd name="connsiteY8" fmla="*/ 23 h 683442"/>
                <a:gd name="connsiteX9" fmla="*/ 683419 w 1053284"/>
                <a:gd name="connsiteY9" fmla="*/ 19073 h 683442"/>
                <a:gd name="connsiteX10" fmla="*/ 762000 w 1053284"/>
                <a:gd name="connsiteY10" fmla="*/ 16692 h 683442"/>
                <a:gd name="connsiteX11" fmla="*/ 776288 w 1053284"/>
                <a:gd name="connsiteY11" fmla="*/ 35742 h 683442"/>
                <a:gd name="connsiteX12" fmla="*/ 795339 w 1053284"/>
                <a:gd name="connsiteY12" fmla="*/ 33360 h 683442"/>
                <a:gd name="connsiteX13" fmla="*/ 797720 w 1053284"/>
                <a:gd name="connsiteY13" fmla="*/ 78604 h 683442"/>
                <a:gd name="connsiteX14" fmla="*/ 845344 w 1053284"/>
                <a:gd name="connsiteY14" fmla="*/ 80985 h 683442"/>
                <a:gd name="connsiteX15" fmla="*/ 873919 w 1053284"/>
                <a:gd name="connsiteY15" fmla="*/ 97654 h 683442"/>
                <a:gd name="connsiteX16" fmla="*/ 885825 w 1053284"/>
                <a:gd name="connsiteY16" fmla="*/ 73842 h 683442"/>
                <a:gd name="connsiteX17" fmla="*/ 969169 w 1053284"/>
                <a:gd name="connsiteY17" fmla="*/ 119085 h 683442"/>
                <a:gd name="connsiteX18" fmla="*/ 964407 w 1053284"/>
                <a:gd name="connsiteY18" fmla="*/ 254817 h 683442"/>
                <a:gd name="connsiteX19" fmla="*/ 1042988 w 1053284"/>
                <a:gd name="connsiteY19" fmla="*/ 402453 h 683442"/>
                <a:gd name="connsiteX20" fmla="*/ 1052513 w 1053284"/>
                <a:gd name="connsiteY20" fmla="*/ 497703 h 683442"/>
                <a:gd name="connsiteX21" fmla="*/ 962022 w 1053284"/>
                <a:gd name="connsiteY21" fmla="*/ 683442 h 683442"/>
                <a:gd name="connsiteX0" fmla="*/ 0 w 1053284"/>
                <a:gd name="connsiteY0" fmla="*/ 431030 h 683442"/>
                <a:gd name="connsiteX1" fmla="*/ 104775 w 1053284"/>
                <a:gd name="connsiteY1" fmla="*/ 402455 h 683442"/>
                <a:gd name="connsiteX2" fmla="*/ 276225 w 1053284"/>
                <a:gd name="connsiteY2" fmla="*/ 373880 h 683442"/>
                <a:gd name="connsiteX3" fmla="*/ 297657 w 1053284"/>
                <a:gd name="connsiteY3" fmla="*/ 221480 h 683442"/>
                <a:gd name="connsiteX4" fmla="*/ 316707 w 1053284"/>
                <a:gd name="connsiteY4" fmla="*/ 180999 h 683442"/>
                <a:gd name="connsiteX5" fmla="*/ 395288 w 1053284"/>
                <a:gd name="connsiteY5" fmla="*/ 59555 h 683442"/>
                <a:gd name="connsiteX6" fmla="*/ 435769 w 1053284"/>
                <a:gd name="connsiteY6" fmla="*/ 33360 h 683442"/>
                <a:gd name="connsiteX7" fmla="*/ 488158 w 1053284"/>
                <a:gd name="connsiteY7" fmla="*/ 26217 h 683442"/>
                <a:gd name="connsiteX8" fmla="*/ 502445 w 1053284"/>
                <a:gd name="connsiteY8" fmla="*/ 23 h 683442"/>
                <a:gd name="connsiteX9" fmla="*/ 683419 w 1053284"/>
                <a:gd name="connsiteY9" fmla="*/ 19073 h 683442"/>
                <a:gd name="connsiteX10" fmla="*/ 762000 w 1053284"/>
                <a:gd name="connsiteY10" fmla="*/ 16692 h 683442"/>
                <a:gd name="connsiteX11" fmla="*/ 776288 w 1053284"/>
                <a:gd name="connsiteY11" fmla="*/ 35742 h 683442"/>
                <a:gd name="connsiteX12" fmla="*/ 795339 w 1053284"/>
                <a:gd name="connsiteY12" fmla="*/ 33360 h 683442"/>
                <a:gd name="connsiteX13" fmla="*/ 797720 w 1053284"/>
                <a:gd name="connsiteY13" fmla="*/ 78604 h 683442"/>
                <a:gd name="connsiteX14" fmla="*/ 845344 w 1053284"/>
                <a:gd name="connsiteY14" fmla="*/ 80985 h 683442"/>
                <a:gd name="connsiteX15" fmla="*/ 873919 w 1053284"/>
                <a:gd name="connsiteY15" fmla="*/ 97654 h 683442"/>
                <a:gd name="connsiteX16" fmla="*/ 885825 w 1053284"/>
                <a:gd name="connsiteY16" fmla="*/ 73842 h 683442"/>
                <a:gd name="connsiteX17" fmla="*/ 969169 w 1053284"/>
                <a:gd name="connsiteY17" fmla="*/ 119085 h 683442"/>
                <a:gd name="connsiteX18" fmla="*/ 964407 w 1053284"/>
                <a:gd name="connsiteY18" fmla="*/ 254817 h 683442"/>
                <a:gd name="connsiteX19" fmla="*/ 1042988 w 1053284"/>
                <a:gd name="connsiteY19" fmla="*/ 402453 h 683442"/>
                <a:gd name="connsiteX20" fmla="*/ 1052513 w 1053284"/>
                <a:gd name="connsiteY20" fmla="*/ 497703 h 683442"/>
                <a:gd name="connsiteX21" fmla="*/ 1031082 w 1053284"/>
                <a:gd name="connsiteY21" fmla="*/ 609622 h 683442"/>
                <a:gd name="connsiteX22" fmla="*/ 962022 w 1053284"/>
                <a:gd name="connsiteY22" fmla="*/ 683442 h 683442"/>
                <a:gd name="connsiteX0" fmla="*/ 0 w 1100135"/>
                <a:gd name="connsiteY0" fmla="*/ 431030 h 814410"/>
                <a:gd name="connsiteX1" fmla="*/ 104775 w 1100135"/>
                <a:gd name="connsiteY1" fmla="*/ 402455 h 814410"/>
                <a:gd name="connsiteX2" fmla="*/ 276225 w 1100135"/>
                <a:gd name="connsiteY2" fmla="*/ 373880 h 814410"/>
                <a:gd name="connsiteX3" fmla="*/ 297657 w 1100135"/>
                <a:gd name="connsiteY3" fmla="*/ 221480 h 814410"/>
                <a:gd name="connsiteX4" fmla="*/ 316707 w 1100135"/>
                <a:gd name="connsiteY4" fmla="*/ 180999 h 814410"/>
                <a:gd name="connsiteX5" fmla="*/ 395288 w 1100135"/>
                <a:gd name="connsiteY5" fmla="*/ 59555 h 814410"/>
                <a:gd name="connsiteX6" fmla="*/ 435769 w 1100135"/>
                <a:gd name="connsiteY6" fmla="*/ 33360 h 814410"/>
                <a:gd name="connsiteX7" fmla="*/ 488158 w 1100135"/>
                <a:gd name="connsiteY7" fmla="*/ 26217 h 814410"/>
                <a:gd name="connsiteX8" fmla="*/ 502445 w 1100135"/>
                <a:gd name="connsiteY8" fmla="*/ 23 h 814410"/>
                <a:gd name="connsiteX9" fmla="*/ 683419 w 1100135"/>
                <a:gd name="connsiteY9" fmla="*/ 19073 h 814410"/>
                <a:gd name="connsiteX10" fmla="*/ 762000 w 1100135"/>
                <a:gd name="connsiteY10" fmla="*/ 16692 h 814410"/>
                <a:gd name="connsiteX11" fmla="*/ 776288 w 1100135"/>
                <a:gd name="connsiteY11" fmla="*/ 35742 h 814410"/>
                <a:gd name="connsiteX12" fmla="*/ 795339 w 1100135"/>
                <a:gd name="connsiteY12" fmla="*/ 33360 h 814410"/>
                <a:gd name="connsiteX13" fmla="*/ 797720 w 1100135"/>
                <a:gd name="connsiteY13" fmla="*/ 78604 h 814410"/>
                <a:gd name="connsiteX14" fmla="*/ 845344 w 1100135"/>
                <a:gd name="connsiteY14" fmla="*/ 80985 h 814410"/>
                <a:gd name="connsiteX15" fmla="*/ 873919 w 1100135"/>
                <a:gd name="connsiteY15" fmla="*/ 97654 h 814410"/>
                <a:gd name="connsiteX16" fmla="*/ 885825 w 1100135"/>
                <a:gd name="connsiteY16" fmla="*/ 73842 h 814410"/>
                <a:gd name="connsiteX17" fmla="*/ 969169 w 1100135"/>
                <a:gd name="connsiteY17" fmla="*/ 119085 h 814410"/>
                <a:gd name="connsiteX18" fmla="*/ 964407 w 1100135"/>
                <a:gd name="connsiteY18" fmla="*/ 254817 h 814410"/>
                <a:gd name="connsiteX19" fmla="*/ 1042988 w 1100135"/>
                <a:gd name="connsiteY19" fmla="*/ 402453 h 814410"/>
                <a:gd name="connsiteX20" fmla="*/ 1052513 w 1100135"/>
                <a:gd name="connsiteY20" fmla="*/ 497703 h 814410"/>
                <a:gd name="connsiteX21" fmla="*/ 1031082 w 1100135"/>
                <a:gd name="connsiteY21" fmla="*/ 609622 h 814410"/>
                <a:gd name="connsiteX22" fmla="*/ 1100135 w 1100135"/>
                <a:gd name="connsiteY22" fmla="*/ 814410 h 814410"/>
                <a:gd name="connsiteX0" fmla="*/ 0 w 1100135"/>
                <a:gd name="connsiteY0" fmla="*/ 431030 h 814410"/>
                <a:gd name="connsiteX1" fmla="*/ 104775 w 1100135"/>
                <a:gd name="connsiteY1" fmla="*/ 402455 h 814410"/>
                <a:gd name="connsiteX2" fmla="*/ 276225 w 1100135"/>
                <a:gd name="connsiteY2" fmla="*/ 373880 h 814410"/>
                <a:gd name="connsiteX3" fmla="*/ 297657 w 1100135"/>
                <a:gd name="connsiteY3" fmla="*/ 221480 h 814410"/>
                <a:gd name="connsiteX4" fmla="*/ 316707 w 1100135"/>
                <a:gd name="connsiteY4" fmla="*/ 180999 h 814410"/>
                <a:gd name="connsiteX5" fmla="*/ 395288 w 1100135"/>
                <a:gd name="connsiteY5" fmla="*/ 59555 h 814410"/>
                <a:gd name="connsiteX6" fmla="*/ 435769 w 1100135"/>
                <a:gd name="connsiteY6" fmla="*/ 33360 h 814410"/>
                <a:gd name="connsiteX7" fmla="*/ 488158 w 1100135"/>
                <a:gd name="connsiteY7" fmla="*/ 26217 h 814410"/>
                <a:gd name="connsiteX8" fmla="*/ 502445 w 1100135"/>
                <a:gd name="connsiteY8" fmla="*/ 23 h 814410"/>
                <a:gd name="connsiteX9" fmla="*/ 683419 w 1100135"/>
                <a:gd name="connsiteY9" fmla="*/ 19073 h 814410"/>
                <a:gd name="connsiteX10" fmla="*/ 762000 w 1100135"/>
                <a:gd name="connsiteY10" fmla="*/ 16692 h 814410"/>
                <a:gd name="connsiteX11" fmla="*/ 776288 w 1100135"/>
                <a:gd name="connsiteY11" fmla="*/ 35742 h 814410"/>
                <a:gd name="connsiteX12" fmla="*/ 795339 w 1100135"/>
                <a:gd name="connsiteY12" fmla="*/ 33360 h 814410"/>
                <a:gd name="connsiteX13" fmla="*/ 797720 w 1100135"/>
                <a:gd name="connsiteY13" fmla="*/ 78604 h 814410"/>
                <a:gd name="connsiteX14" fmla="*/ 845344 w 1100135"/>
                <a:gd name="connsiteY14" fmla="*/ 80985 h 814410"/>
                <a:gd name="connsiteX15" fmla="*/ 873919 w 1100135"/>
                <a:gd name="connsiteY15" fmla="*/ 97654 h 814410"/>
                <a:gd name="connsiteX16" fmla="*/ 885825 w 1100135"/>
                <a:gd name="connsiteY16" fmla="*/ 73842 h 814410"/>
                <a:gd name="connsiteX17" fmla="*/ 969169 w 1100135"/>
                <a:gd name="connsiteY17" fmla="*/ 119085 h 814410"/>
                <a:gd name="connsiteX18" fmla="*/ 964407 w 1100135"/>
                <a:gd name="connsiteY18" fmla="*/ 254817 h 814410"/>
                <a:gd name="connsiteX19" fmla="*/ 1042988 w 1100135"/>
                <a:gd name="connsiteY19" fmla="*/ 402453 h 814410"/>
                <a:gd name="connsiteX20" fmla="*/ 1052513 w 1100135"/>
                <a:gd name="connsiteY20" fmla="*/ 497703 h 814410"/>
                <a:gd name="connsiteX21" fmla="*/ 1031082 w 1100135"/>
                <a:gd name="connsiteY21" fmla="*/ 609622 h 814410"/>
                <a:gd name="connsiteX22" fmla="*/ 997744 w 1100135"/>
                <a:gd name="connsiteY22" fmla="*/ 647722 h 814410"/>
                <a:gd name="connsiteX23" fmla="*/ 1100135 w 1100135"/>
                <a:gd name="connsiteY23" fmla="*/ 814410 h 814410"/>
                <a:gd name="connsiteX0" fmla="*/ 0 w 1414460"/>
                <a:gd name="connsiteY0" fmla="*/ 431030 h 1095397"/>
                <a:gd name="connsiteX1" fmla="*/ 104775 w 1414460"/>
                <a:gd name="connsiteY1" fmla="*/ 402455 h 1095397"/>
                <a:gd name="connsiteX2" fmla="*/ 276225 w 1414460"/>
                <a:gd name="connsiteY2" fmla="*/ 373880 h 1095397"/>
                <a:gd name="connsiteX3" fmla="*/ 297657 w 1414460"/>
                <a:gd name="connsiteY3" fmla="*/ 221480 h 1095397"/>
                <a:gd name="connsiteX4" fmla="*/ 316707 w 1414460"/>
                <a:gd name="connsiteY4" fmla="*/ 180999 h 1095397"/>
                <a:gd name="connsiteX5" fmla="*/ 395288 w 1414460"/>
                <a:gd name="connsiteY5" fmla="*/ 59555 h 1095397"/>
                <a:gd name="connsiteX6" fmla="*/ 435769 w 1414460"/>
                <a:gd name="connsiteY6" fmla="*/ 33360 h 1095397"/>
                <a:gd name="connsiteX7" fmla="*/ 488158 w 1414460"/>
                <a:gd name="connsiteY7" fmla="*/ 26217 h 1095397"/>
                <a:gd name="connsiteX8" fmla="*/ 502445 w 1414460"/>
                <a:gd name="connsiteY8" fmla="*/ 23 h 1095397"/>
                <a:gd name="connsiteX9" fmla="*/ 683419 w 1414460"/>
                <a:gd name="connsiteY9" fmla="*/ 19073 h 1095397"/>
                <a:gd name="connsiteX10" fmla="*/ 762000 w 1414460"/>
                <a:gd name="connsiteY10" fmla="*/ 16692 h 1095397"/>
                <a:gd name="connsiteX11" fmla="*/ 776288 w 1414460"/>
                <a:gd name="connsiteY11" fmla="*/ 35742 h 1095397"/>
                <a:gd name="connsiteX12" fmla="*/ 795339 w 1414460"/>
                <a:gd name="connsiteY12" fmla="*/ 33360 h 1095397"/>
                <a:gd name="connsiteX13" fmla="*/ 797720 w 1414460"/>
                <a:gd name="connsiteY13" fmla="*/ 78604 h 1095397"/>
                <a:gd name="connsiteX14" fmla="*/ 845344 w 1414460"/>
                <a:gd name="connsiteY14" fmla="*/ 80985 h 1095397"/>
                <a:gd name="connsiteX15" fmla="*/ 873919 w 1414460"/>
                <a:gd name="connsiteY15" fmla="*/ 97654 h 1095397"/>
                <a:gd name="connsiteX16" fmla="*/ 885825 w 1414460"/>
                <a:gd name="connsiteY16" fmla="*/ 73842 h 1095397"/>
                <a:gd name="connsiteX17" fmla="*/ 969169 w 1414460"/>
                <a:gd name="connsiteY17" fmla="*/ 119085 h 1095397"/>
                <a:gd name="connsiteX18" fmla="*/ 964407 w 1414460"/>
                <a:gd name="connsiteY18" fmla="*/ 254817 h 1095397"/>
                <a:gd name="connsiteX19" fmla="*/ 1042988 w 1414460"/>
                <a:gd name="connsiteY19" fmla="*/ 402453 h 1095397"/>
                <a:gd name="connsiteX20" fmla="*/ 1052513 w 1414460"/>
                <a:gd name="connsiteY20" fmla="*/ 497703 h 1095397"/>
                <a:gd name="connsiteX21" fmla="*/ 1031082 w 1414460"/>
                <a:gd name="connsiteY21" fmla="*/ 609622 h 1095397"/>
                <a:gd name="connsiteX22" fmla="*/ 997744 w 1414460"/>
                <a:gd name="connsiteY22" fmla="*/ 647722 h 1095397"/>
                <a:gd name="connsiteX23" fmla="*/ 1414460 w 1414460"/>
                <a:gd name="connsiteY23" fmla="*/ 1095397 h 1095397"/>
                <a:gd name="connsiteX0" fmla="*/ 0 w 1414460"/>
                <a:gd name="connsiteY0" fmla="*/ 431030 h 1095397"/>
                <a:gd name="connsiteX1" fmla="*/ 104775 w 1414460"/>
                <a:gd name="connsiteY1" fmla="*/ 402455 h 1095397"/>
                <a:gd name="connsiteX2" fmla="*/ 276225 w 1414460"/>
                <a:gd name="connsiteY2" fmla="*/ 373880 h 1095397"/>
                <a:gd name="connsiteX3" fmla="*/ 297657 w 1414460"/>
                <a:gd name="connsiteY3" fmla="*/ 221480 h 1095397"/>
                <a:gd name="connsiteX4" fmla="*/ 316707 w 1414460"/>
                <a:gd name="connsiteY4" fmla="*/ 180999 h 1095397"/>
                <a:gd name="connsiteX5" fmla="*/ 395288 w 1414460"/>
                <a:gd name="connsiteY5" fmla="*/ 59555 h 1095397"/>
                <a:gd name="connsiteX6" fmla="*/ 435769 w 1414460"/>
                <a:gd name="connsiteY6" fmla="*/ 33360 h 1095397"/>
                <a:gd name="connsiteX7" fmla="*/ 488158 w 1414460"/>
                <a:gd name="connsiteY7" fmla="*/ 26217 h 1095397"/>
                <a:gd name="connsiteX8" fmla="*/ 502445 w 1414460"/>
                <a:gd name="connsiteY8" fmla="*/ 23 h 1095397"/>
                <a:gd name="connsiteX9" fmla="*/ 683419 w 1414460"/>
                <a:gd name="connsiteY9" fmla="*/ 19073 h 1095397"/>
                <a:gd name="connsiteX10" fmla="*/ 762000 w 1414460"/>
                <a:gd name="connsiteY10" fmla="*/ 16692 h 1095397"/>
                <a:gd name="connsiteX11" fmla="*/ 776288 w 1414460"/>
                <a:gd name="connsiteY11" fmla="*/ 35742 h 1095397"/>
                <a:gd name="connsiteX12" fmla="*/ 795339 w 1414460"/>
                <a:gd name="connsiteY12" fmla="*/ 33360 h 1095397"/>
                <a:gd name="connsiteX13" fmla="*/ 797720 w 1414460"/>
                <a:gd name="connsiteY13" fmla="*/ 78604 h 1095397"/>
                <a:gd name="connsiteX14" fmla="*/ 845344 w 1414460"/>
                <a:gd name="connsiteY14" fmla="*/ 80985 h 1095397"/>
                <a:gd name="connsiteX15" fmla="*/ 873919 w 1414460"/>
                <a:gd name="connsiteY15" fmla="*/ 97654 h 1095397"/>
                <a:gd name="connsiteX16" fmla="*/ 885825 w 1414460"/>
                <a:gd name="connsiteY16" fmla="*/ 73842 h 1095397"/>
                <a:gd name="connsiteX17" fmla="*/ 969169 w 1414460"/>
                <a:gd name="connsiteY17" fmla="*/ 119085 h 1095397"/>
                <a:gd name="connsiteX18" fmla="*/ 964407 w 1414460"/>
                <a:gd name="connsiteY18" fmla="*/ 254817 h 1095397"/>
                <a:gd name="connsiteX19" fmla="*/ 1042988 w 1414460"/>
                <a:gd name="connsiteY19" fmla="*/ 402453 h 1095397"/>
                <a:gd name="connsiteX20" fmla="*/ 1052513 w 1414460"/>
                <a:gd name="connsiteY20" fmla="*/ 497703 h 1095397"/>
                <a:gd name="connsiteX21" fmla="*/ 1031082 w 1414460"/>
                <a:gd name="connsiteY21" fmla="*/ 609622 h 1095397"/>
                <a:gd name="connsiteX22" fmla="*/ 997744 w 1414460"/>
                <a:gd name="connsiteY22" fmla="*/ 647722 h 1095397"/>
                <a:gd name="connsiteX23" fmla="*/ 1414460 w 1414460"/>
                <a:gd name="connsiteY23" fmla="*/ 1095397 h 1095397"/>
                <a:gd name="connsiteX0" fmla="*/ 0 w 1414460"/>
                <a:gd name="connsiteY0" fmla="*/ 431030 h 1095397"/>
                <a:gd name="connsiteX1" fmla="*/ 104775 w 1414460"/>
                <a:gd name="connsiteY1" fmla="*/ 402455 h 1095397"/>
                <a:gd name="connsiteX2" fmla="*/ 276225 w 1414460"/>
                <a:gd name="connsiteY2" fmla="*/ 373880 h 1095397"/>
                <a:gd name="connsiteX3" fmla="*/ 297657 w 1414460"/>
                <a:gd name="connsiteY3" fmla="*/ 221480 h 1095397"/>
                <a:gd name="connsiteX4" fmla="*/ 316707 w 1414460"/>
                <a:gd name="connsiteY4" fmla="*/ 180999 h 1095397"/>
                <a:gd name="connsiteX5" fmla="*/ 395288 w 1414460"/>
                <a:gd name="connsiteY5" fmla="*/ 59555 h 1095397"/>
                <a:gd name="connsiteX6" fmla="*/ 435769 w 1414460"/>
                <a:gd name="connsiteY6" fmla="*/ 33360 h 1095397"/>
                <a:gd name="connsiteX7" fmla="*/ 488158 w 1414460"/>
                <a:gd name="connsiteY7" fmla="*/ 26217 h 1095397"/>
                <a:gd name="connsiteX8" fmla="*/ 502445 w 1414460"/>
                <a:gd name="connsiteY8" fmla="*/ 23 h 1095397"/>
                <a:gd name="connsiteX9" fmla="*/ 683419 w 1414460"/>
                <a:gd name="connsiteY9" fmla="*/ 19073 h 1095397"/>
                <a:gd name="connsiteX10" fmla="*/ 762000 w 1414460"/>
                <a:gd name="connsiteY10" fmla="*/ 16692 h 1095397"/>
                <a:gd name="connsiteX11" fmla="*/ 776288 w 1414460"/>
                <a:gd name="connsiteY11" fmla="*/ 35742 h 1095397"/>
                <a:gd name="connsiteX12" fmla="*/ 795339 w 1414460"/>
                <a:gd name="connsiteY12" fmla="*/ 33360 h 1095397"/>
                <a:gd name="connsiteX13" fmla="*/ 797720 w 1414460"/>
                <a:gd name="connsiteY13" fmla="*/ 78604 h 1095397"/>
                <a:gd name="connsiteX14" fmla="*/ 845344 w 1414460"/>
                <a:gd name="connsiteY14" fmla="*/ 80985 h 1095397"/>
                <a:gd name="connsiteX15" fmla="*/ 873919 w 1414460"/>
                <a:gd name="connsiteY15" fmla="*/ 97654 h 1095397"/>
                <a:gd name="connsiteX16" fmla="*/ 885825 w 1414460"/>
                <a:gd name="connsiteY16" fmla="*/ 73842 h 1095397"/>
                <a:gd name="connsiteX17" fmla="*/ 969169 w 1414460"/>
                <a:gd name="connsiteY17" fmla="*/ 119085 h 1095397"/>
                <a:gd name="connsiteX18" fmla="*/ 964407 w 1414460"/>
                <a:gd name="connsiteY18" fmla="*/ 254817 h 1095397"/>
                <a:gd name="connsiteX19" fmla="*/ 1042988 w 1414460"/>
                <a:gd name="connsiteY19" fmla="*/ 402453 h 1095397"/>
                <a:gd name="connsiteX20" fmla="*/ 1052513 w 1414460"/>
                <a:gd name="connsiteY20" fmla="*/ 497703 h 1095397"/>
                <a:gd name="connsiteX21" fmla="*/ 1031082 w 1414460"/>
                <a:gd name="connsiteY21" fmla="*/ 609622 h 1095397"/>
                <a:gd name="connsiteX22" fmla="*/ 997744 w 1414460"/>
                <a:gd name="connsiteY22" fmla="*/ 647722 h 1095397"/>
                <a:gd name="connsiteX23" fmla="*/ 1373981 w 1414460"/>
                <a:gd name="connsiteY23" fmla="*/ 1050153 h 1095397"/>
                <a:gd name="connsiteX24" fmla="*/ 1414460 w 1414460"/>
                <a:gd name="connsiteY24" fmla="*/ 1095397 h 1095397"/>
                <a:gd name="connsiteX0" fmla="*/ 0 w 1521616"/>
                <a:gd name="connsiteY0" fmla="*/ 431030 h 1064441"/>
                <a:gd name="connsiteX1" fmla="*/ 104775 w 1521616"/>
                <a:gd name="connsiteY1" fmla="*/ 402455 h 1064441"/>
                <a:gd name="connsiteX2" fmla="*/ 276225 w 1521616"/>
                <a:gd name="connsiteY2" fmla="*/ 373880 h 1064441"/>
                <a:gd name="connsiteX3" fmla="*/ 297657 w 1521616"/>
                <a:gd name="connsiteY3" fmla="*/ 221480 h 1064441"/>
                <a:gd name="connsiteX4" fmla="*/ 316707 w 1521616"/>
                <a:gd name="connsiteY4" fmla="*/ 180999 h 1064441"/>
                <a:gd name="connsiteX5" fmla="*/ 395288 w 1521616"/>
                <a:gd name="connsiteY5" fmla="*/ 59555 h 1064441"/>
                <a:gd name="connsiteX6" fmla="*/ 435769 w 1521616"/>
                <a:gd name="connsiteY6" fmla="*/ 33360 h 1064441"/>
                <a:gd name="connsiteX7" fmla="*/ 488158 w 1521616"/>
                <a:gd name="connsiteY7" fmla="*/ 26217 h 1064441"/>
                <a:gd name="connsiteX8" fmla="*/ 502445 w 1521616"/>
                <a:gd name="connsiteY8" fmla="*/ 23 h 1064441"/>
                <a:gd name="connsiteX9" fmla="*/ 683419 w 1521616"/>
                <a:gd name="connsiteY9" fmla="*/ 19073 h 1064441"/>
                <a:gd name="connsiteX10" fmla="*/ 762000 w 1521616"/>
                <a:gd name="connsiteY10" fmla="*/ 16692 h 1064441"/>
                <a:gd name="connsiteX11" fmla="*/ 776288 w 1521616"/>
                <a:gd name="connsiteY11" fmla="*/ 35742 h 1064441"/>
                <a:gd name="connsiteX12" fmla="*/ 795339 w 1521616"/>
                <a:gd name="connsiteY12" fmla="*/ 33360 h 1064441"/>
                <a:gd name="connsiteX13" fmla="*/ 797720 w 1521616"/>
                <a:gd name="connsiteY13" fmla="*/ 78604 h 1064441"/>
                <a:gd name="connsiteX14" fmla="*/ 845344 w 1521616"/>
                <a:gd name="connsiteY14" fmla="*/ 80985 h 1064441"/>
                <a:gd name="connsiteX15" fmla="*/ 873919 w 1521616"/>
                <a:gd name="connsiteY15" fmla="*/ 97654 h 1064441"/>
                <a:gd name="connsiteX16" fmla="*/ 885825 w 1521616"/>
                <a:gd name="connsiteY16" fmla="*/ 73842 h 1064441"/>
                <a:gd name="connsiteX17" fmla="*/ 969169 w 1521616"/>
                <a:gd name="connsiteY17" fmla="*/ 119085 h 1064441"/>
                <a:gd name="connsiteX18" fmla="*/ 964407 w 1521616"/>
                <a:gd name="connsiteY18" fmla="*/ 254817 h 1064441"/>
                <a:gd name="connsiteX19" fmla="*/ 1042988 w 1521616"/>
                <a:gd name="connsiteY19" fmla="*/ 402453 h 1064441"/>
                <a:gd name="connsiteX20" fmla="*/ 1052513 w 1521616"/>
                <a:gd name="connsiteY20" fmla="*/ 497703 h 1064441"/>
                <a:gd name="connsiteX21" fmla="*/ 1031082 w 1521616"/>
                <a:gd name="connsiteY21" fmla="*/ 609622 h 1064441"/>
                <a:gd name="connsiteX22" fmla="*/ 997744 w 1521616"/>
                <a:gd name="connsiteY22" fmla="*/ 647722 h 1064441"/>
                <a:gd name="connsiteX23" fmla="*/ 1373981 w 1521616"/>
                <a:gd name="connsiteY23" fmla="*/ 1050153 h 1064441"/>
                <a:gd name="connsiteX24" fmla="*/ 1521616 w 1521616"/>
                <a:gd name="connsiteY24" fmla="*/ 1064441 h 106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1616" h="1064441">
                  <a:moveTo>
                    <a:pt x="0" y="431030"/>
                  </a:moveTo>
                  <a:cubicBezTo>
                    <a:pt x="34925" y="426268"/>
                    <a:pt x="69850" y="407217"/>
                    <a:pt x="104775" y="402455"/>
                  </a:cubicBezTo>
                  <a:cubicBezTo>
                    <a:pt x="159544" y="400868"/>
                    <a:pt x="221456" y="375467"/>
                    <a:pt x="276225" y="373880"/>
                  </a:cubicBezTo>
                  <a:cubicBezTo>
                    <a:pt x="292894" y="331811"/>
                    <a:pt x="280988" y="263549"/>
                    <a:pt x="297657" y="221480"/>
                  </a:cubicBezTo>
                  <a:cubicBezTo>
                    <a:pt x="305594" y="216718"/>
                    <a:pt x="308770" y="185761"/>
                    <a:pt x="316707" y="180999"/>
                  </a:cubicBezTo>
                  <a:cubicBezTo>
                    <a:pt x="345282" y="147661"/>
                    <a:pt x="366713" y="92893"/>
                    <a:pt x="395288" y="59555"/>
                  </a:cubicBezTo>
                  <a:cubicBezTo>
                    <a:pt x="408782" y="57173"/>
                    <a:pt x="422275" y="35742"/>
                    <a:pt x="435769" y="33360"/>
                  </a:cubicBezTo>
                  <a:cubicBezTo>
                    <a:pt x="446088" y="26216"/>
                    <a:pt x="477839" y="33361"/>
                    <a:pt x="488158" y="26217"/>
                  </a:cubicBezTo>
                  <a:cubicBezTo>
                    <a:pt x="496889" y="20661"/>
                    <a:pt x="493714" y="5579"/>
                    <a:pt x="502445" y="23"/>
                  </a:cubicBezTo>
                  <a:cubicBezTo>
                    <a:pt x="561182" y="-771"/>
                    <a:pt x="624682" y="19867"/>
                    <a:pt x="683419" y="19073"/>
                  </a:cubicBezTo>
                  <a:cubicBezTo>
                    <a:pt x="709613" y="12723"/>
                    <a:pt x="735806" y="23042"/>
                    <a:pt x="762000" y="16692"/>
                  </a:cubicBezTo>
                  <a:cubicBezTo>
                    <a:pt x="769938" y="16692"/>
                    <a:pt x="768350" y="35742"/>
                    <a:pt x="776288" y="35742"/>
                  </a:cubicBezTo>
                  <a:cubicBezTo>
                    <a:pt x="777082" y="41298"/>
                    <a:pt x="794545" y="27804"/>
                    <a:pt x="795339" y="33360"/>
                  </a:cubicBezTo>
                  <a:cubicBezTo>
                    <a:pt x="800895" y="42091"/>
                    <a:pt x="792164" y="69873"/>
                    <a:pt x="797720" y="78604"/>
                  </a:cubicBezTo>
                  <a:cubicBezTo>
                    <a:pt x="808038" y="86542"/>
                    <a:pt x="835026" y="73047"/>
                    <a:pt x="845344" y="80985"/>
                  </a:cubicBezTo>
                  <a:cubicBezTo>
                    <a:pt x="853282" y="79398"/>
                    <a:pt x="865981" y="99241"/>
                    <a:pt x="873919" y="97654"/>
                  </a:cubicBezTo>
                  <a:cubicBezTo>
                    <a:pt x="879475" y="96067"/>
                    <a:pt x="880269" y="75429"/>
                    <a:pt x="885825" y="73842"/>
                  </a:cubicBezTo>
                  <a:cubicBezTo>
                    <a:pt x="907256" y="96861"/>
                    <a:pt x="947738" y="96066"/>
                    <a:pt x="969169" y="119085"/>
                  </a:cubicBezTo>
                  <a:cubicBezTo>
                    <a:pt x="977107" y="161948"/>
                    <a:pt x="956469" y="211954"/>
                    <a:pt x="964407" y="254817"/>
                  </a:cubicBezTo>
                  <a:cubicBezTo>
                    <a:pt x="992982" y="290535"/>
                    <a:pt x="1014413" y="366735"/>
                    <a:pt x="1042988" y="402453"/>
                  </a:cubicBezTo>
                  <a:cubicBezTo>
                    <a:pt x="1038225" y="431822"/>
                    <a:pt x="1057276" y="468334"/>
                    <a:pt x="1052513" y="497703"/>
                  </a:cubicBezTo>
                  <a:cubicBezTo>
                    <a:pt x="1039813" y="526278"/>
                    <a:pt x="1043782" y="581047"/>
                    <a:pt x="1031082" y="609622"/>
                  </a:cubicBezTo>
                  <a:cubicBezTo>
                    <a:pt x="1035051" y="619147"/>
                    <a:pt x="993775" y="638197"/>
                    <a:pt x="997744" y="647722"/>
                  </a:cubicBezTo>
                  <a:cubicBezTo>
                    <a:pt x="1120775" y="782659"/>
                    <a:pt x="1250950" y="915216"/>
                    <a:pt x="1373981" y="1050153"/>
                  </a:cubicBezTo>
                  <a:lnTo>
                    <a:pt x="1521616" y="10644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50" name="テキスト ボックス 49"/>
            <p:cNvSpPr txBox="1"/>
            <p:nvPr/>
          </p:nvSpPr>
          <p:spPr>
            <a:xfrm>
              <a:off x="6672259" y="4830478"/>
              <a:ext cx="877163" cy="369332"/>
            </a:xfrm>
            <a:prstGeom prst="rect">
              <a:avLst/>
            </a:prstGeom>
            <a:noFill/>
          </p:spPr>
          <p:txBody>
            <a:bodyPr wrap="none" rtlCol="0">
              <a:spAutoFit/>
            </a:bodyPr>
            <a:lstStyle/>
            <a:p>
              <a:pPr algn="ctr"/>
              <a:r>
                <a:rPr kumimoji="1" lang="ja-JP" altLang="en-US" b="1" dirty="0" smtClean="0">
                  <a:latin typeface="ＭＳ ゴシック" panose="020B0609070205080204" pitchFamily="49" charset="-128"/>
                  <a:ea typeface="ＭＳ ゴシック" panose="020B0609070205080204" pitchFamily="49" charset="-128"/>
                </a:rPr>
                <a:t>大里</a:t>
              </a:r>
              <a:r>
                <a:rPr kumimoji="1" lang="ja-JP" altLang="en-US" b="1" dirty="0">
                  <a:latin typeface="ＭＳ ゴシック" panose="020B0609070205080204" pitchFamily="49" charset="-128"/>
                  <a:ea typeface="ＭＳ ゴシック" panose="020B0609070205080204" pitchFamily="49" charset="-128"/>
                </a:rPr>
                <a:t>西</a:t>
              </a:r>
            </a:p>
          </p:txBody>
        </p:sp>
        <p:sp>
          <p:nvSpPr>
            <p:cNvPr id="13" name="フリーフォーム 12"/>
            <p:cNvSpPr/>
            <p:nvPr/>
          </p:nvSpPr>
          <p:spPr>
            <a:xfrm>
              <a:off x="7416635" y="3459816"/>
              <a:ext cx="753434" cy="495439"/>
            </a:xfrm>
            <a:custGeom>
              <a:avLst/>
              <a:gdLst>
                <a:gd name="connsiteX0" fmla="*/ 76200 w 76200"/>
                <a:gd name="connsiteY0" fmla="*/ 440531 h 440531"/>
                <a:gd name="connsiteX1" fmla="*/ 0 w 76200"/>
                <a:gd name="connsiteY1" fmla="*/ 0 h 440531"/>
                <a:gd name="connsiteX0" fmla="*/ 76200 w 85035"/>
                <a:gd name="connsiteY0" fmla="*/ 440531 h 440531"/>
                <a:gd name="connsiteX1" fmla="*/ 83344 w 85035"/>
                <a:gd name="connsiteY1" fmla="*/ 292894 h 440531"/>
                <a:gd name="connsiteX2" fmla="*/ 0 w 85035"/>
                <a:gd name="connsiteY2" fmla="*/ 0 h 440531"/>
                <a:gd name="connsiteX0" fmla="*/ 1692 w 135042"/>
                <a:gd name="connsiteY0" fmla="*/ 426244 h 426244"/>
                <a:gd name="connsiteX1" fmla="*/ 8836 w 135042"/>
                <a:gd name="connsiteY1" fmla="*/ 278607 h 426244"/>
                <a:gd name="connsiteX2" fmla="*/ 135042 w 135042"/>
                <a:gd name="connsiteY2" fmla="*/ 0 h 426244"/>
                <a:gd name="connsiteX0" fmla="*/ 1692 w 65986"/>
                <a:gd name="connsiteY0" fmla="*/ 450056 h 450056"/>
                <a:gd name="connsiteX1" fmla="*/ 8836 w 65986"/>
                <a:gd name="connsiteY1" fmla="*/ 302419 h 450056"/>
                <a:gd name="connsiteX2" fmla="*/ 65986 w 65986"/>
                <a:gd name="connsiteY2" fmla="*/ 0 h 450056"/>
                <a:gd name="connsiteX0" fmla="*/ 3341 w 67635"/>
                <a:gd name="connsiteY0" fmla="*/ 450056 h 450056"/>
                <a:gd name="connsiteX1" fmla="*/ 10485 w 67635"/>
                <a:gd name="connsiteY1" fmla="*/ 302419 h 450056"/>
                <a:gd name="connsiteX2" fmla="*/ 959 w 67635"/>
                <a:gd name="connsiteY2" fmla="*/ 230980 h 450056"/>
                <a:gd name="connsiteX3" fmla="*/ 67635 w 67635"/>
                <a:gd name="connsiteY3" fmla="*/ 0 h 450056"/>
                <a:gd name="connsiteX0" fmla="*/ 3341 w 205747"/>
                <a:gd name="connsiteY0" fmla="*/ 714375 h 714375"/>
                <a:gd name="connsiteX1" fmla="*/ 10485 w 205747"/>
                <a:gd name="connsiteY1" fmla="*/ 566738 h 714375"/>
                <a:gd name="connsiteX2" fmla="*/ 959 w 205747"/>
                <a:gd name="connsiteY2" fmla="*/ 495299 h 714375"/>
                <a:gd name="connsiteX3" fmla="*/ 205747 w 205747"/>
                <a:gd name="connsiteY3" fmla="*/ 0 h 714375"/>
                <a:gd name="connsiteX0" fmla="*/ 3341 w 146216"/>
                <a:gd name="connsiteY0" fmla="*/ 709613 h 709613"/>
                <a:gd name="connsiteX1" fmla="*/ 10485 w 146216"/>
                <a:gd name="connsiteY1" fmla="*/ 561976 h 709613"/>
                <a:gd name="connsiteX2" fmla="*/ 959 w 146216"/>
                <a:gd name="connsiteY2" fmla="*/ 490537 h 709613"/>
                <a:gd name="connsiteX3" fmla="*/ 146216 w 146216"/>
                <a:gd name="connsiteY3" fmla="*/ 0 h 709613"/>
                <a:gd name="connsiteX0" fmla="*/ 3341 w 146216"/>
                <a:gd name="connsiteY0" fmla="*/ 709613 h 709613"/>
                <a:gd name="connsiteX1" fmla="*/ 10485 w 146216"/>
                <a:gd name="connsiteY1" fmla="*/ 561976 h 709613"/>
                <a:gd name="connsiteX2" fmla="*/ 959 w 146216"/>
                <a:gd name="connsiteY2" fmla="*/ 490537 h 709613"/>
                <a:gd name="connsiteX3" fmla="*/ 24772 w 146216"/>
                <a:gd name="connsiteY3" fmla="*/ 326232 h 709613"/>
                <a:gd name="connsiteX4" fmla="*/ 146216 w 146216"/>
                <a:gd name="connsiteY4" fmla="*/ 0 h 709613"/>
                <a:gd name="connsiteX0" fmla="*/ 3341 w 362909"/>
                <a:gd name="connsiteY0" fmla="*/ 383381 h 383381"/>
                <a:gd name="connsiteX1" fmla="*/ 10485 w 362909"/>
                <a:gd name="connsiteY1" fmla="*/ 235744 h 383381"/>
                <a:gd name="connsiteX2" fmla="*/ 959 w 362909"/>
                <a:gd name="connsiteY2" fmla="*/ 164305 h 383381"/>
                <a:gd name="connsiteX3" fmla="*/ 24772 w 362909"/>
                <a:gd name="connsiteY3" fmla="*/ 0 h 383381"/>
                <a:gd name="connsiteX4" fmla="*/ 362909 w 362909"/>
                <a:gd name="connsiteY4" fmla="*/ 54768 h 383381"/>
                <a:gd name="connsiteX0" fmla="*/ 3341 w 362909"/>
                <a:gd name="connsiteY0" fmla="*/ 391012 h 391012"/>
                <a:gd name="connsiteX1" fmla="*/ 10485 w 362909"/>
                <a:gd name="connsiteY1" fmla="*/ 243375 h 391012"/>
                <a:gd name="connsiteX2" fmla="*/ 959 w 362909"/>
                <a:gd name="connsiteY2" fmla="*/ 171936 h 391012"/>
                <a:gd name="connsiteX3" fmla="*/ 24772 w 362909"/>
                <a:gd name="connsiteY3" fmla="*/ 7631 h 391012"/>
                <a:gd name="connsiteX4" fmla="*/ 105735 w 362909"/>
                <a:gd name="connsiteY4" fmla="*/ 487 h 391012"/>
                <a:gd name="connsiteX5" fmla="*/ 362909 w 362909"/>
                <a:gd name="connsiteY5" fmla="*/ 62399 h 391012"/>
                <a:gd name="connsiteX0" fmla="*/ 3341 w 105735"/>
                <a:gd name="connsiteY0" fmla="*/ 664369 h 664369"/>
                <a:gd name="connsiteX1" fmla="*/ 10485 w 105735"/>
                <a:gd name="connsiteY1" fmla="*/ 516732 h 664369"/>
                <a:gd name="connsiteX2" fmla="*/ 959 w 105735"/>
                <a:gd name="connsiteY2" fmla="*/ 445293 h 664369"/>
                <a:gd name="connsiteX3" fmla="*/ 24772 w 105735"/>
                <a:gd name="connsiteY3" fmla="*/ 280988 h 664369"/>
                <a:gd name="connsiteX4" fmla="*/ 105735 w 105735"/>
                <a:gd name="connsiteY4" fmla="*/ 273844 h 664369"/>
                <a:gd name="connsiteX5" fmla="*/ 34296 w 105735"/>
                <a:gd name="connsiteY5" fmla="*/ 0 h 664369"/>
                <a:gd name="connsiteX0" fmla="*/ 3341 w 105959"/>
                <a:gd name="connsiteY0" fmla="*/ 664369 h 664369"/>
                <a:gd name="connsiteX1" fmla="*/ 10485 w 105959"/>
                <a:gd name="connsiteY1" fmla="*/ 516732 h 664369"/>
                <a:gd name="connsiteX2" fmla="*/ 959 w 105959"/>
                <a:gd name="connsiteY2" fmla="*/ 445293 h 664369"/>
                <a:gd name="connsiteX3" fmla="*/ 24772 w 105959"/>
                <a:gd name="connsiteY3" fmla="*/ 280988 h 664369"/>
                <a:gd name="connsiteX4" fmla="*/ 105735 w 105959"/>
                <a:gd name="connsiteY4" fmla="*/ 273844 h 664369"/>
                <a:gd name="connsiteX5" fmla="*/ 103354 w 105959"/>
                <a:gd name="connsiteY5" fmla="*/ 173833 h 664369"/>
                <a:gd name="connsiteX6" fmla="*/ 34296 w 105959"/>
                <a:gd name="connsiteY6" fmla="*/ 0 h 664369"/>
                <a:gd name="connsiteX0" fmla="*/ 3341 w 539121"/>
                <a:gd name="connsiteY0" fmla="*/ 490536 h 490536"/>
                <a:gd name="connsiteX1" fmla="*/ 10485 w 539121"/>
                <a:gd name="connsiteY1" fmla="*/ 342899 h 490536"/>
                <a:gd name="connsiteX2" fmla="*/ 959 w 539121"/>
                <a:gd name="connsiteY2" fmla="*/ 271460 h 490536"/>
                <a:gd name="connsiteX3" fmla="*/ 24772 w 539121"/>
                <a:gd name="connsiteY3" fmla="*/ 107155 h 490536"/>
                <a:gd name="connsiteX4" fmla="*/ 105735 w 539121"/>
                <a:gd name="connsiteY4" fmla="*/ 100011 h 490536"/>
                <a:gd name="connsiteX5" fmla="*/ 103354 w 539121"/>
                <a:gd name="connsiteY5" fmla="*/ 0 h 490536"/>
                <a:gd name="connsiteX6" fmla="*/ 539121 w 539121"/>
                <a:gd name="connsiteY6" fmla="*/ 61910 h 490536"/>
                <a:gd name="connsiteX0" fmla="*/ 3341 w 539121"/>
                <a:gd name="connsiteY0" fmla="*/ 495192 h 495192"/>
                <a:gd name="connsiteX1" fmla="*/ 10485 w 539121"/>
                <a:gd name="connsiteY1" fmla="*/ 347555 h 495192"/>
                <a:gd name="connsiteX2" fmla="*/ 959 w 539121"/>
                <a:gd name="connsiteY2" fmla="*/ 276116 h 495192"/>
                <a:gd name="connsiteX3" fmla="*/ 24772 w 539121"/>
                <a:gd name="connsiteY3" fmla="*/ 111811 h 495192"/>
                <a:gd name="connsiteX4" fmla="*/ 105735 w 539121"/>
                <a:gd name="connsiteY4" fmla="*/ 104667 h 495192"/>
                <a:gd name="connsiteX5" fmla="*/ 103354 w 539121"/>
                <a:gd name="connsiteY5" fmla="*/ 4656 h 495192"/>
                <a:gd name="connsiteX6" fmla="*/ 291472 w 539121"/>
                <a:gd name="connsiteY6" fmla="*/ 2274 h 495192"/>
                <a:gd name="connsiteX7" fmla="*/ 539121 w 539121"/>
                <a:gd name="connsiteY7" fmla="*/ 66566 h 495192"/>
                <a:gd name="connsiteX0" fmla="*/ 3341 w 539121"/>
                <a:gd name="connsiteY0" fmla="*/ 495192 h 495192"/>
                <a:gd name="connsiteX1" fmla="*/ 10485 w 539121"/>
                <a:gd name="connsiteY1" fmla="*/ 347555 h 495192"/>
                <a:gd name="connsiteX2" fmla="*/ 959 w 539121"/>
                <a:gd name="connsiteY2" fmla="*/ 276116 h 495192"/>
                <a:gd name="connsiteX3" fmla="*/ 24772 w 539121"/>
                <a:gd name="connsiteY3" fmla="*/ 111811 h 495192"/>
                <a:gd name="connsiteX4" fmla="*/ 105735 w 539121"/>
                <a:gd name="connsiteY4" fmla="*/ 104667 h 495192"/>
                <a:gd name="connsiteX5" fmla="*/ 103354 w 539121"/>
                <a:gd name="connsiteY5" fmla="*/ 4656 h 495192"/>
                <a:gd name="connsiteX6" fmla="*/ 291472 w 539121"/>
                <a:gd name="connsiteY6" fmla="*/ 2274 h 495192"/>
                <a:gd name="connsiteX7" fmla="*/ 539121 w 539121"/>
                <a:gd name="connsiteY7" fmla="*/ 66566 h 495192"/>
                <a:gd name="connsiteX0" fmla="*/ 3341 w 539121"/>
                <a:gd name="connsiteY0" fmla="*/ 495438 h 495438"/>
                <a:gd name="connsiteX1" fmla="*/ 10485 w 539121"/>
                <a:gd name="connsiteY1" fmla="*/ 347801 h 495438"/>
                <a:gd name="connsiteX2" fmla="*/ 959 w 539121"/>
                <a:gd name="connsiteY2" fmla="*/ 276362 h 495438"/>
                <a:gd name="connsiteX3" fmla="*/ 24772 w 539121"/>
                <a:gd name="connsiteY3" fmla="*/ 112057 h 495438"/>
                <a:gd name="connsiteX4" fmla="*/ 105735 w 539121"/>
                <a:gd name="connsiteY4" fmla="*/ 104913 h 495438"/>
                <a:gd name="connsiteX5" fmla="*/ 103354 w 539121"/>
                <a:gd name="connsiteY5" fmla="*/ 4902 h 495438"/>
                <a:gd name="connsiteX6" fmla="*/ 291472 w 539121"/>
                <a:gd name="connsiteY6" fmla="*/ 2520 h 495438"/>
                <a:gd name="connsiteX7" fmla="*/ 401010 w 539121"/>
                <a:gd name="connsiteY7" fmla="*/ 2520 h 495438"/>
                <a:gd name="connsiteX8" fmla="*/ 539121 w 539121"/>
                <a:gd name="connsiteY8" fmla="*/ 66812 h 495438"/>
                <a:gd name="connsiteX0" fmla="*/ 3341 w 596271"/>
                <a:gd name="connsiteY0" fmla="*/ 533401 h 533401"/>
                <a:gd name="connsiteX1" fmla="*/ 10485 w 596271"/>
                <a:gd name="connsiteY1" fmla="*/ 385764 h 533401"/>
                <a:gd name="connsiteX2" fmla="*/ 959 w 596271"/>
                <a:gd name="connsiteY2" fmla="*/ 314325 h 533401"/>
                <a:gd name="connsiteX3" fmla="*/ 24772 w 596271"/>
                <a:gd name="connsiteY3" fmla="*/ 150020 h 533401"/>
                <a:gd name="connsiteX4" fmla="*/ 105735 w 596271"/>
                <a:gd name="connsiteY4" fmla="*/ 142876 h 533401"/>
                <a:gd name="connsiteX5" fmla="*/ 103354 w 596271"/>
                <a:gd name="connsiteY5" fmla="*/ 42865 h 533401"/>
                <a:gd name="connsiteX6" fmla="*/ 291472 w 596271"/>
                <a:gd name="connsiteY6" fmla="*/ 40483 h 533401"/>
                <a:gd name="connsiteX7" fmla="*/ 401010 w 596271"/>
                <a:gd name="connsiteY7" fmla="*/ 40483 h 533401"/>
                <a:gd name="connsiteX8" fmla="*/ 596271 w 596271"/>
                <a:gd name="connsiteY8" fmla="*/ 0 h 533401"/>
                <a:gd name="connsiteX0" fmla="*/ 3341 w 596271"/>
                <a:gd name="connsiteY0" fmla="*/ 533401 h 533401"/>
                <a:gd name="connsiteX1" fmla="*/ 10485 w 596271"/>
                <a:gd name="connsiteY1" fmla="*/ 385764 h 533401"/>
                <a:gd name="connsiteX2" fmla="*/ 959 w 596271"/>
                <a:gd name="connsiteY2" fmla="*/ 314325 h 533401"/>
                <a:gd name="connsiteX3" fmla="*/ 24772 w 596271"/>
                <a:gd name="connsiteY3" fmla="*/ 150020 h 533401"/>
                <a:gd name="connsiteX4" fmla="*/ 105735 w 596271"/>
                <a:gd name="connsiteY4" fmla="*/ 142876 h 533401"/>
                <a:gd name="connsiteX5" fmla="*/ 103354 w 596271"/>
                <a:gd name="connsiteY5" fmla="*/ 42865 h 533401"/>
                <a:gd name="connsiteX6" fmla="*/ 291472 w 596271"/>
                <a:gd name="connsiteY6" fmla="*/ 40483 h 533401"/>
                <a:gd name="connsiteX7" fmla="*/ 401010 w 596271"/>
                <a:gd name="connsiteY7" fmla="*/ 40483 h 533401"/>
                <a:gd name="connsiteX8" fmla="*/ 424822 w 596271"/>
                <a:gd name="connsiteY8" fmla="*/ 59534 h 533401"/>
                <a:gd name="connsiteX9" fmla="*/ 596271 w 596271"/>
                <a:gd name="connsiteY9" fmla="*/ 0 h 533401"/>
                <a:gd name="connsiteX0" fmla="*/ 3341 w 631990"/>
                <a:gd name="connsiteY0" fmla="*/ 495439 h 495439"/>
                <a:gd name="connsiteX1" fmla="*/ 10485 w 631990"/>
                <a:gd name="connsiteY1" fmla="*/ 347802 h 495439"/>
                <a:gd name="connsiteX2" fmla="*/ 959 w 631990"/>
                <a:gd name="connsiteY2" fmla="*/ 276363 h 495439"/>
                <a:gd name="connsiteX3" fmla="*/ 24772 w 631990"/>
                <a:gd name="connsiteY3" fmla="*/ 112058 h 495439"/>
                <a:gd name="connsiteX4" fmla="*/ 105735 w 631990"/>
                <a:gd name="connsiteY4" fmla="*/ 104914 h 495439"/>
                <a:gd name="connsiteX5" fmla="*/ 103354 w 631990"/>
                <a:gd name="connsiteY5" fmla="*/ 4903 h 495439"/>
                <a:gd name="connsiteX6" fmla="*/ 291472 w 631990"/>
                <a:gd name="connsiteY6" fmla="*/ 2521 h 495439"/>
                <a:gd name="connsiteX7" fmla="*/ 401010 w 631990"/>
                <a:gd name="connsiteY7" fmla="*/ 2521 h 495439"/>
                <a:gd name="connsiteX8" fmla="*/ 424822 w 631990"/>
                <a:gd name="connsiteY8" fmla="*/ 21572 h 495439"/>
                <a:gd name="connsiteX9" fmla="*/ 631990 w 631990"/>
                <a:gd name="connsiteY9" fmla="*/ 78719 h 495439"/>
                <a:gd name="connsiteX0" fmla="*/ 3341 w 748672"/>
                <a:gd name="connsiteY0" fmla="*/ 495439 h 495439"/>
                <a:gd name="connsiteX1" fmla="*/ 10485 w 748672"/>
                <a:gd name="connsiteY1" fmla="*/ 347802 h 495439"/>
                <a:gd name="connsiteX2" fmla="*/ 959 w 748672"/>
                <a:gd name="connsiteY2" fmla="*/ 276363 h 495439"/>
                <a:gd name="connsiteX3" fmla="*/ 24772 w 748672"/>
                <a:gd name="connsiteY3" fmla="*/ 112058 h 495439"/>
                <a:gd name="connsiteX4" fmla="*/ 105735 w 748672"/>
                <a:gd name="connsiteY4" fmla="*/ 104914 h 495439"/>
                <a:gd name="connsiteX5" fmla="*/ 103354 w 748672"/>
                <a:gd name="connsiteY5" fmla="*/ 4903 h 495439"/>
                <a:gd name="connsiteX6" fmla="*/ 291472 w 748672"/>
                <a:gd name="connsiteY6" fmla="*/ 2521 h 495439"/>
                <a:gd name="connsiteX7" fmla="*/ 401010 w 748672"/>
                <a:gd name="connsiteY7" fmla="*/ 2521 h 495439"/>
                <a:gd name="connsiteX8" fmla="*/ 424822 w 748672"/>
                <a:gd name="connsiteY8" fmla="*/ 21572 h 495439"/>
                <a:gd name="connsiteX9" fmla="*/ 748672 w 748672"/>
                <a:gd name="connsiteY9" fmla="*/ 62050 h 495439"/>
                <a:gd name="connsiteX0" fmla="*/ 3341 w 748672"/>
                <a:gd name="connsiteY0" fmla="*/ 495439 h 495439"/>
                <a:gd name="connsiteX1" fmla="*/ 10485 w 748672"/>
                <a:gd name="connsiteY1" fmla="*/ 347802 h 495439"/>
                <a:gd name="connsiteX2" fmla="*/ 959 w 748672"/>
                <a:gd name="connsiteY2" fmla="*/ 276363 h 495439"/>
                <a:gd name="connsiteX3" fmla="*/ 24772 w 748672"/>
                <a:gd name="connsiteY3" fmla="*/ 112058 h 495439"/>
                <a:gd name="connsiteX4" fmla="*/ 105735 w 748672"/>
                <a:gd name="connsiteY4" fmla="*/ 104914 h 495439"/>
                <a:gd name="connsiteX5" fmla="*/ 103354 w 748672"/>
                <a:gd name="connsiteY5" fmla="*/ 4903 h 495439"/>
                <a:gd name="connsiteX6" fmla="*/ 291472 w 748672"/>
                <a:gd name="connsiteY6" fmla="*/ 2521 h 495439"/>
                <a:gd name="connsiteX7" fmla="*/ 401010 w 748672"/>
                <a:gd name="connsiteY7" fmla="*/ 2521 h 495439"/>
                <a:gd name="connsiteX8" fmla="*/ 424822 w 748672"/>
                <a:gd name="connsiteY8" fmla="*/ 21572 h 495439"/>
                <a:gd name="connsiteX9" fmla="*/ 467684 w 748672"/>
                <a:gd name="connsiteY9" fmla="*/ 4903 h 495439"/>
                <a:gd name="connsiteX10" fmla="*/ 748672 w 748672"/>
                <a:gd name="connsiteY10" fmla="*/ 62050 h 495439"/>
                <a:gd name="connsiteX0" fmla="*/ 3341 w 851065"/>
                <a:gd name="connsiteY0" fmla="*/ 495439 h 495439"/>
                <a:gd name="connsiteX1" fmla="*/ 10485 w 851065"/>
                <a:gd name="connsiteY1" fmla="*/ 347802 h 495439"/>
                <a:gd name="connsiteX2" fmla="*/ 959 w 851065"/>
                <a:gd name="connsiteY2" fmla="*/ 276363 h 495439"/>
                <a:gd name="connsiteX3" fmla="*/ 24772 w 851065"/>
                <a:gd name="connsiteY3" fmla="*/ 112058 h 495439"/>
                <a:gd name="connsiteX4" fmla="*/ 105735 w 851065"/>
                <a:gd name="connsiteY4" fmla="*/ 104914 h 495439"/>
                <a:gd name="connsiteX5" fmla="*/ 103354 w 851065"/>
                <a:gd name="connsiteY5" fmla="*/ 4903 h 495439"/>
                <a:gd name="connsiteX6" fmla="*/ 291472 w 851065"/>
                <a:gd name="connsiteY6" fmla="*/ 2521 h 495439"/>
                <a:gd name="connsiteX7" fmla="*/ 401010 w 851065"/>
                <a:gd name="connsiteY7" fmla="*/ 2521 h 495439"/>
                <a:gd name="connsiteX8" fmla="*/ 424822 w 851065"/>
                <a:gd name="connsiteY8" fmla="*/ 21572 h 495439"/>
                <a:gd name="connsiteX9" fmla="*/ 467684 w 851065"/>
                <a:gd name="connsiteY9" fmla="*/ 4903 h 495439"/>
                <a:gd name="connsiteX10" fmla="*/ 851065 w 851065"/>
                <a:gd name="connsiteY10" fmla="*/ 54906 h 495439"/>
                <a:gd name="connsiteX0" fmla="*/ 3341 w 851065"/>
                <a:gd name="connsiteY0" fmla="*/ 495439 h 495439"/>
                <a:gd name="connsiteX1" fmla="*/ 10485 w 851065"/>
                <a:gd name="connsiteY1" fmla="*/ 347802 h 495439"/>
                <a:gd name="connsiteX2" fmla="*/ 959 w 851065"/>
                <a:gd name="connsiteY2" fmla="*/ 276363 h 495439"/>
                <a:gd name="connsiteX3" fmla="*/ 24772 w 851065"/>
                <a:gd name="connsiteY3" fmla="*/ 112058 h 495439"/>
                <a:gd name="connsiteX4" fmla="*/ 105735 w 851065"/>
                <a:gd name="connsiteY4" fmla="*/ 104914 h 495439"/>
                <a:gd name="connsiteX5" fmla="*/ 103354 w 851065"/>
                <a:gd name="connsiteY5" fmla="*/ 4903 h 495439"/>
                <a:gd name="connsiteX6" fmla="*/ 291472 w 851065"/>
                <a:gd name="connsiteY6" fmla="*/ 2521 h 495439"/>
                <a:gd name="connsiteX7" fmla="*/ 401010 w 851065"/>
                <a:gd name="connsiteY7" fmla="*/ 2521 h 495439"/>
                <a:gd name="connsiteX8" fmla="*/ 424822 w 851065"/>
                <a:gd name="connsiteY8" fmla="*/ 21572 h 495439"/>
                <a:gd name="connsiteX9" fmla="*/ 467684 w 851065"/>
                <a:gd name="connsiteY9" fmla="*/ 4903 h 495439"/>
                <a:gd name="connsiteX10" fmla="*/ 672471 w 851065"/>
                <a:gd name="connsiteY10" fmla="*/ 7284 h 495439"/>
                <a:gd name="connsiteX11" fmla="*/ 851065 w 851065"/>
                <a:gd name="connsiteY11" fmla="*/ 54906 h 495439"/>
                <a:gd name="connsiteX0" fmla="*/ 3341 w 841540"/>
                <a:gd name="connsiteY0" fmla="*/ 495439 h 495439"/>
                <a:gd name="connsiteX1" fmla="*/ 10485 w 841540"/>
                <a:gd name="connsiteY1" fmla="*/ 347802 h 495439"/>
                <a:gd name="connsiteX2" fmla="*/ 959 w 841540"/>
                <a:gd name="connsiteY2" fmla="*/ 276363 h 495439"/>
                <a:gd name="connsiteX3" fmla="*/ 24772 w 841540"/>
                <a:gd name="connsiteY3" fmla="*/ 112058 h 495439"/>
                <a:gd name="connsiteX4" fmla="*/ 105735 w 841540"/>
                <a:gd name="connsiteY4" fmla="*/ 104914 h 495439"/>
                <a:gd name="connsiteX5" fmla="*/ 103354 w 841540"/>
                <a:gd name="connsiteY5" fmla="*/ 4903 h 495439"/>
                <a:gd name="connsiteX6" fmla="*/ 291472 w 841540"/>
                <a:gd name="connsiteY6" fmla="*/ 2521 h 495439"/>
                <a:gd name="connsiteX7" fmla="*/ 401010 w 841540"/>
                <a:gd name="connsiteY7" fmla="*/ 2521 h 495439"/>
                <a:gd name="connsiteX8" fmla="*/ 424822 w 841540"/>
                <a:gd name="connsiteY8" fmla="*/ 21572 h 495439"/>
                <a:gd name="connsiteX9" fmla="*/ 467684 w 841540"/>
                <a:gd name="connsiteY9" fmla="*/ 4903 h 495439"/>
                <a:gd name="connsiteX10" fmla="*/ 672471 w 841540"/>
                <a:gd name="connsiteY10" fmla="*/ 7284 h 495439"/>
                <a:gd name="connsiteX11" fmla="*/ 841540 w 841540"/>
                <a:gd name="connsiteY11" fmla="*/ 100150 h 495439"/>
                <a:gd name="connsiteX0" fmla="*/ 3341 w 841540"/>
                <a:gd name="connsiteY0" fmla="*/ 495439 h 495439"/>
                <a:gd name="connsiteX1" fmla="*/ 10485 w 841540"/>
                <a:gd name="connsiteY1" fmla="*/ 347802 h 495439"/>
                <a:gd name="connsiteX2" fmla="*/ 959 w 841540"/>
                <a:gd name="connsiteY2" fmla="*/ 276363 h 495439"/>
                <a:gd name="connsiteX3" fmla="*/ 24772 w 841540"/>
                <a:gd name="connsiteY3" fmla="*/ 112058 h 495439"/>
                <a:gd name="connsiteX4" fmla="*/ 105735 w 841540"/>
                <a:gd name="connsiteY4" fmla="*/ 104914 h 495439"/>
                <a:gd name="connsiteX5" fmla="*/ 103354 w 841540"/>
                <a:gd name="connsiteY5" fmla="*/ 4903 h 495439"/>
                <a:gd name="connsiteX6" fmla="*/ 291472 w 841540"/>
                <a:gd name="connsiteY6" fmla="*/ 2521 h 495439"/>
                <a:gd name="connsiteX7" fmla="*/ 401010 w 841540"/>
                <a:gd name="connsiteY7" fmla="*/ 2521 h 495439"/>
                <a:gd name="connsiteX8" fmla="*/ 424822 w 841540"/>
                <a:gd name="connsiteY8" fmla="*/ 21572 h 495439"/>
                <a:gd name="connsiteX9" fmla="*/ 467684 w 841540"/>
                <a:gd name="connsiteY9" fmla="*/ 4903 h 495439"/>
                <a:gd name="connsiteX10" fmla="*/ 672471 w 841540"/>
                <a:gd name="connsiteY10" fmla="*/ 7284 h 495439"/>
                <a:gd name="connsiteX11" fmla="*/ 753434 w 841540"/>
                <a:gd name="connsiteY11" fmla="*/ 9665 h 495439"/>
                <a:gd name="connsiteX12" fmla="*/ 841540 w 841540"/>
                <a:gd name="connsiteY12" fmla="*/ 100150 h 495439"/>
                <a:gd name="connsiteX0" fmla="*/ 3341 w 753434"/>
                <a:gd name="connsiteY0" fmla="*/ 495439 h 495439"/>
                <a:gd name="connsiteX1" fmla="*/ 10485 w 753434"/>
                <a:gd name="connsiteY1" fmla="*/ 347802 h 495439"/>
                <a:gd name="connsiteX2" fmla="*/ 959 w 753434"/>
                <a:gd name="connsiteY2" fmla="*/ 276363 h 495439"/>
                <a:gd name="connsiteX3" fmla="*/ 24772 w 753434"/>
                <a:gd name="connsiteY3" fmla="*/ 112058 h 495439"/>
                <a:gd name="connsiteX4" fmla="*/ 105735 w 753434"/>
                <a:gd name="connsiteY4" fmla="*/ 104914 h 495439"/>
                <a:gd name="connsiteX5" fmla="*/ 103354 w 753434"/>
                <a:gd name="connsiteY5" fmla="*/ 4903 h 495439"/>
                <a:gd name="connsiteX6" fmla="*/ 291472 w 753434"/>
                <a:gd name="connsiteY6" fmla="*/ 2521 h 495439"/>
                <a:gd name="connsiteX7" fmla="*/ 401010 w 753434"/>
                <a:gd name="connsiteY7" fmla="*/ 2521 h 495439"/>
                <a:gd name="connsiteX8" fmla="*/ 424822 w 753434"/>
                <a:gd name="connsiteY8" fmla="*/ 21572 h 495439"/>
                <a:gd name="connsiteX9" fmla="*/ 467684 w 753434"/>
                <a:gd name="connsiteY9" fmla="*/ 4903 h 495439"/>
                <a:gd name="connsiteX10" fmla="*/ 672471 w 753434"/>
                <a:gd name="connsiteY10" fmla="*/ 7284 h 495439"/>
                <a:gd name="connsiteX11" fmla="*/ 753434 w 753434"/>
                <a:gd name="connsiteY11" fmla="*/ 9665 h 495439"/>
                <a:gd name="connsiteX12" fmla="*/ 636752 w 753434"/>
                <a:gd name="connsiteY12" fmla="*/ 281125 h 495439"/>
                <a:gd name="connsiteX0" fmla="*/ 3341 w 753434"/>
                <a:gd name="connsiteY0" fmla="*/ 495439 h 495439"/>
                <a:gd name="connsiteX1" fmla="*/ 10485 w 753434"/>
                <a:gd name="connsiteY1" fmla="*/ 347802 h 495439"/>
                <a:gd name="connsiteX2" fmla="*/ 959 w 753434"/>
                <a:gd name="connsiteY2" fmla="*/ 276363 h 495439"/>
                <a:gd name="connsiteX3" fmla="*/ 24772 w 753434"/>
                <a:gd name="connsiteY3" fmla="*/ 112058 h 495439"/>
                <a:gd name="connsiteX4" fmla="*/ 105735 w 753434"/>
                <a:gd name="connsiteY4" fmla="*/ 104914 h 495439"/>
                <a:gd name="connsiteX5" fmla="*/ 103354 w 753434"/>
                <a:gd name="connsiteY5" fmla="*/ 4903 h 495439"/>
                <a:gd name="connsiteX6" fmla="*/ 291472 w 753434"/>
                <a:gd name="connsiteY6" fmla="*/ 2521 h 495439"/>
                <a:gd name="connsiteX7" fmla="*/ 401010 w 753434"/>
                <a:gd name="connsiteY7" fmla="*/ 2521 h 495439"/>
                <a:gd name="connsiteX8" fmla="*/ 424822 w 753434"/>
                <a:gd name="connsiteY8" fmla="*/ 21572 h 495439"/>
                <a:gd name="connsiteX9" fmla="*/ 467684 w 753434"/>
                <a:gd name="connsiteY9" fmla="*/ 4903 h 495439"/>
                <a:gd name="connsiteX10" fmla="*/ 672471 w 753434"/>
                <a:gd name="connsiteY10" fmla="*/ 7284 h 495439"/>
                <a:gd name="connsiteX11" fmla="*/ 753434 w 753434"/>
                <a:gd name="connsiteY11" fmla="*/ 9665 h 495439"/>
                <a:gd name="connsiteX12" fmla="*/ 724859 w 753434"/>
                <a:gd name="connsiteY12" fmla="*/ 119203 h 495439"/>
                <a:gd name="connsiteX13" fmla="*/ 636752 w 753434"/>
                <a:gd name="connsiteY13" fmla="*/ 281125 h 495439"/>
                <a:gd name="connsiteX0" fmla="*/ 3341 w 753434"/>
                <a:gd name="connsiteY0" fmla="*/ 495439 h 495439"/>
                <a:gd name="connsiteX1" fmla="*/ 10485 w 753434"/>
                <a:gd name="connsiteY1" fmla="*/ 347802 h 495439"/>
                <a:gd name="connsiteX2" fmla="*/ 959 w 753434"/>
                <a:gd name="connsiteY2" fmla="*/ 276363 h 495439"/>
                <a:gd name="connsiteX3" fmla="*/ 24772 w 753434"/>
                <a:gd name="connsiteY3" fmla="*/ 112058 h 495439"/>
                <a:gd name="connsiteX4" fmla="*/ 105735 w 753434"/>
                <a:gd name="connsiteY4" fmla="*/ 104914 h 495439"/>
                <a:gd name="connsiteX5" fmla="*/ 103354 w 753434"/>
                <a:gd name="connsiteY5" fmla="*/ 4903 h 495439"/>
                <a:gd name="connsiteX6" fmla="*/ 291472 w 753434"/>
                <a:gd name="connsiteY6" fmla="*/ 2521 h 495439"/>
                <a:gd name="connsiteX7" fmla="*/ 401010 w 753434"/>
                <a:gd name="connsiteY7" fmla="*/ 2521 h 495439"/>
                <a:gd name="connsiteX8" fmla="*/ 424822 w 753434"/>
                <a:gd name="connsiteY8" fmla="*/ 21572 h 495439"/>
                <a:gd name="connsiteX9" fmla="*/ 467684 w 753434"/>
                <a:gd name="connsiteY9" fmla="*/ 4903 h 495439"/>
                <a:gd name="connsiteX10" fmla="*/ 672471 w 753434"/>
                <a:gd name="connsiteY10" fmla="*/ 7284 h 495439"/>
                <a:gd name="connsiteX11" fmla="*/ 753434 w 753434"/>
                <a:gd name="connsiteY11" fmla="*/ 9665 h 495439"/>
                <a:gd name="connsiteX12" fmla="*/ 724859 w 753434"/>
                <a:gd name="connsiteY12" fmla="*/ 119203 h 495439"/>
                <a:gd name="connsiteX13" fmla="*/ 746289 w 753434"/>
                <a:gd name="connsiteY13" fmla="*/ 297794 h 495439"/>
                <a:gd name="connsiteX0" fmla="*/ 3341 w 753434"/>
                <a:gd name="connsiteY0" fmla="*/ 495439 h 495439"/>
                <a:gd name="connsiteX1" fmla="*/ 10485 w 753434"/>
                <a:gd name="connsiteY1" fmla="*/ 347802 h 495439"/>
                <a:gd name="connsiteX2" fmla="*/ 959 w 753434"/>
                <a:gd name="connsiteY2" fmla="*/ 276363 h 495439"/>
                <a:gd name="connsiteX3" fmla="*/ 24772 w 753434"/>
                <a:gd name="connsiteY3" fmla="*/ 112058 h 495439"/>
                <a:gd name="connsiteX4" fmla="*/ 105735 w 753434"/>
                <a:gd name="connsiteY4" fmla="*/ 104914 h 495439"/>
                <a:gd name="connsiteX5" fmla="*/ 103354 w 753434"/>
                <a:gd name="connsiteY5" fmla="*/ 4903 h 495439"/>
                <a:gd name="connsiteX6" fmla="*/ 291472 w 753434"/>
                <a:gd name="connsiteY6" fmla="*/ 2521 h 495439"/>
                <a:gd name="connsiteX7" fmla="*/ 401010 w 753434"/>
                <a:gd name="connsiteY7" fmla="*/ 2521 h 495439"/>
                <a:gd name="connsiteX8" fmla="*/ 424822 w 753434"/>
                <a:gd name="connsiteY8" fmla="*/ 21572 h 495439"/>
                <a:gd name="connsiteX9" fmla="*/ 467684 w 753434"/>
                <a:gd name="connsiteY9" fmla="*/ 4903 h 495439"/>
                <a:gd name="connsiteX10" fmla="*/ 672471 w 753434"/>
                <a:gd name="connsiteY10" fmla="*/ 7284 h 495439"/>
                <a:gd name="connsiteX11" fmla="*/ 753434 w 753434"/>
                <a:gd name="connsiteY11" fmla="*/ 9665 h 495439"/>
                <a:gd name="connsiteX12" fmla="*/ 724859 w 753434"/>
                <a:gd name="connsiteY12" fmla="*/ 119203 h 495439"/>
                <a:gd name="connsiteX13" fmla="*/ 701046 w 753434"/>
                <a:gd name="connsiteY13" fmla="*/ 204925 h 49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3434" h="495439">
                  <a:moveTo>
                    <a:pt x="3341" y="495439"/>
                  </a:moveTo>
                  <a:cubicBezTo>
                    <a:pt x="-4596" y="446227"/>
                    <a:pt x="18422" y="397014"/>
                    <a:pt x="10485" y="347802"/>
                  </a:cubicBezTo>
                  <a:cubicBezTo>
                    <a:pt x="16041" y="323989"/>
                    <a:pt x="-4597" y="300176"/>
                    <a:pt x="959" y="276363"/>
                  </a:cubicBezTo>
                  <a:cubicBezTo>
                    <a:pt x="16041" y="228738"/>
                    <a:pt x="9690" y="159683"/>
                    <a:pt x="24772" y="112058"/>
                  </a:cubicBezTo>
                  <a:cubicBezTo>
                    <a:pt x="50172" y="115233"/>
                    <a:pt x="80335" y="101739"/>
                    <a:pt x="105735" y="104914"/>
                  </a:cubicBezTo>
                  <a:cubicBezTo>
                    <a:pt x="97797" y="73164"/>
                    <a:pt x="111292" y="36653"/>
                    <a:pt x="103354" y="4903"/>
                  </a:cubicBezTo>
                  <a:cubicBezTo>
                    <a:pt x="163679" y="13634"/>
                    <a:pt x="231147" y="-6210"/>
                    <a:pt x="291472" y="2521"/>
                  </a:cubicBezTo>
                  <a:cubicBezTo>
                    <a:pt x="323222" y="11252"/>
                    <a:pt x="369260" y="-6210"/>
                    <a:pt x="401010" y="2521"/>
                  </a:cubicBezTo>
                  <a:cubicBezTo>
                    <a:pt x="409741" y="140"/>
                    <a:pt x="416091" y="23953"/>
                    <a:pt x="424822" y="21572"/>
                  </a:cubicBezTo>
                  <a:cubicBezTo>
                    <a:pt x="439109" y="23953"/>
                    <a:pt x="453397" y="2522"/>
                    <a:pt x="467684" y="4903"/>
                  </a:cubicBezTo>
                  <a:cubicBezTo>
                    <a:pt x="532771" y="15222"/>
                    <a:pt x="607384" y="-3035"/>
                    <a:pt x="672471" y="7284"/>
                  </a:cubicBezTo>
                  <a:cubicBezTo>
                    <a:pt x="692315" y="17603"/>
                    <a:pt x="733590" y="-654"/>
                    <a:pt x="753434" y="9665"/>
                  </a:cubicBezTo>
                  <a:cubicBezTo>
                    <a:pt x="738353" y="43796"/>
                    <a:pt x="739940" y="85072"/>
                    <a:pt x="724859" y="119203"/>
                  </a:cubicBezTo>
                  <a:lnTo>
                    <a:pt x="701046" y="2049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51" name="テキスト ボックス 50"/>
            <p:cNvSpPr txBox="1"/>
            <p:nvPr/>
          </p:nvSpPr>
          <p:spPr>
            <a:xfrm>
              <a:off x="7431745" y="4221624"/>
              <a:ext cx="877163" cy="369332"/>
            </a:xfrm>
            <a:prstGeom prst="rect">
              <a:avLst/>
            </a:prstGeom>
            <a:noFill/>
          </p:spPr>
          <p:txBody>
            <a:bodyPr wrap="none" rtlCol="0">
              <a:spAutoFit/>
            </a:bodyPr>
            <a:lstStyle/>
            <a:p>
              <a:pPr algn="ctr"/>
              <a:r>
                <a:rPr kumimoji="1" lang="ja-JP" altLang="en-US" b="1" dirty="0" smtClean="0">
                  <a:latin typeface="ＭＳ ゴシック" panose="020B0609070205080204" pitchFamily="49" charset="-128"/>
                  <a:ea typeface="ＭＳ ゴシック" panose="020B0609070205080204" pitchFamily="49" charset="-128"/>
                </a:rPr>
                <a:t>大里東</a:t>
              </a:r>
              <a:endParaRPr kumimoji="1" lang="ja-JP" altLang="en-US" b="1" dirty="0">
                <a:latin typeface="ＭＳ ゴシック" panose="020B0609070205080204" pitchFamily="49" charset="-128"/>
                <a:ea typeface="ＭＳ ゴシック" panose="020B0609070205080204" pitchFamily="49" charset="-128"/>
              </a:endParaRPr>
            </a:p>
          </p:txBody>
        </p:sp>
        <p:sp>
          <p:nvSpPr>
            <p:cNvPr id="15" name="フリーフォーム 14"/>
            <p:cNvSpPr/>
            <p:nvPr/>
          </p:nvSpPr>
          <p:spPr>
            <a:xfrm>
              <a:off x="7185243" y="1766891"/>
              <a:ext cx="725276" cy="1704974"/>
            </a:xfrm>
            <a:custGeom>
              <a:avLst/>
              <a:gdLst>
                <a:gd name="connsiteX0" fmla="*/ 90488 w 90488"/>
                <a:gd name="connsiteY0" fmla="*/ 0 h 278606"/>
                <a:gd name="connsiteX1" fmla="*/ 0 w 90488"/>
                <a:gd name="connsiteY1" fmla="*/ 278606 h 278606"/>
                <a:gd name="connsiteX0" fmla="*/ 100013 w 100013"/>
                <a:gd name="connsiteY0" fmla="*/ 0 h 335756"/>
                <a:gd name="connsiteX1" fmla="*/ 0 w 100013"/>
                <a:gd name="connsiteY1" fmla="*/ 335756 h 335756"/>
                <a:gd name="connsiteX0" fmla="*/ 100013 w 103766"/>
                <a:gd name="connsiteY0" fmla="*/ 0 h 335756"/>
                <a:gd name="connsiteX1" fmla="*/ 102395 w 103766"/>
                <a:gd name="connsiteY1" fmla="*/ 57150 h 335756"/>
                <a:gd name="connsiteX2" fmla="*/ 0 w 103766"/>
                <a:gd name="connsiteY2" fmla="*/ 335756 h 335756"/>
                <a:gd name="connsiteX0" fmla="*/ 1372 w 77572"/>
                <a:gd name="connsiteY0" fmla="*/ 0 h 338137"/>
                <a:gd name="connsiteX1" fmla="*/ 3754 w 77572"/>
                <a:gd name="connsiteY1" fmla="*/ 57150 h 338137"/>
                <a:gd name="connsiteX2" fmla="*/ 77572 w 77572"/>
                <a:gd name="connsiteY2" fmla="*/ 338137 h 338137"/>
                <a:gd name="connsiteX0" fmla="*/ 1372 w 77572"/>
                <a:gd name="connsiteY0" fmla="*/ 0 h 338137"/>
                <a:gd name="connsiteX1" fmla="*/ 3754 w 77572"/>
                <a:gd name="connsiteY1" fmla="*/ 57150 h 338137"/>
                <a:gd name="connsiteX2" fmla="*/ 27564 w 77572"/>
                <a:gd name="connsiteY2" fmla="*/ 61912 h 338137"/>
                <a:gd name="connsiteX3" fmla="*/ 77572 w 77572"/>
                <a:gd name="connsiteY3" fmla="*/ 338137 h 338137"/>
                <a:gd name="connsiteX0" fmla="*/ 57150 w 83342"/>
                <a:gd name="connsiteY0" fmla="*/ 0 h 361950"/>
                <a:gd name="connsiteX1" fmla="*/ 59532 w 83342"/>
                <a:gd name="connsiteY1" fmla="*/ 57150 h 361950"/>
                <a:gd name="connsiteX2" fmla="*/ 83342 w 83342"/>
                <a:gd name="connsiteY2" fmla="*/ 61912 h 361950"/>
                <a:gd name="connsiteX3" fmla="*/ 0 w 83342"/>
                <a:gd name="connsiteY3" fmla="*/ 361950 h 361950"/>
                <a:gd name="connsiteX0" fmla="*/ 57150 w 98263"/>
                <a:gd name="connsiteY0" fmla="*/ 0 h 361950"/>
                <a:gd name="connsiteX1" fmla="*/ 59532 w 98263"/>
                <a:gd name="connsiteY1" fmla="*/ 57150 h 361950"/>
                <a:gd name="connsiteX2" fmla="*/ 83342 w 98263"/>
                <a:gd name="connsiteY2" fmla="*/ 61912 h 361950"/>
                <a:gd name="connsiteX3" fmla="*/ 97630 w 98263"/>
                <a:gd name="connsiteY3" fmla="*/ 119061 h 361950"/>
                <a:gd name="connsiteX4" fmla="*/ 0 w 98263"/>
                <a:gd name="connsiteY4" fmla="*/ 361950 h 361950"/>
                <a:gd name="connsiteX0" fmla="*/ 1372 w 327603"/>
                <a:gd name="connsiteY0" fmla="*/ 0 h 204787"/>
                <a:gd name="connsiteX1" fmla="*/ 3754 w 327603"/>
                <a:gd name="connsiteY1" fmla="*/ 57150 h 204787"/>
                <a:gd name="connsiteX2" fmla="*/ 27564 w 327603"/>
                <a:gd name="connsiteY2" fmla="*/ 61912 h 204787"/>
                <a:gd name="connsiteX3" fmla="*/ 41852 w 327603"/>
                <a:gd name="connsiteY3" fmla="*/ 119061 h 204787"/>
                <a:gd name="connsiteX4" fmla="*/ 327603 w 327603"/>
                <a:gd name="connsiteY4" fmla="*/ 204787 h 204787"/>
                <a:gd name="connsiteX0" fmla="*/ 1372 w 327603"/>
                <a:gd name="connsiteY0" fmla="*/ 0 h 204787"/>
                <a:gd name="connsiteX1" fmla="*/ 3754 w 327603"/>
                <a:gd name="connsiteY1" fmla="*/ 57150 h 204787"/>
                <a:gd name="connsiteX2" fmla="*/ 27564 w 327603"/>
                <a:gd name="connsiteY2" fmla="*/ 61912 h 204787"/>
                <a:gd name="connsiteX3" fmla="*/ 41852 w 327603"/>
                <a:gd name="connsiteY3" fmla="*/ 119061 h 204787"/>
                <a:gd name="connsiteX4" fmla="*/ 96621 w 327603"/>
                <a:gd name="connsiteY4" fmla="*/ 109537 h 204787"/>
                <a:gd name="connsiteX5" fmla="*/ 327603 w 327603"/>
                <a:gd name="connsiteY5" fmla="*/ 204787 h 204787"/>
                <a:gd name="connsiteX0" fmla="*/ 1372 w 113291"/>
                <a:gd name="connsiteY0" fmla="*/ 0 h 300037"/>
                <a:gd name="connsiteX1" fmla="*/ 3754 w 113291"/>
                <a:gd name="connsiteY1" fmla="*/ 57150 h 300037"/>
                <a:gd name="connsiteX2" fmla="*/ 27564 w 113291"/>
                <a:gd name="connsiteY2" fmla="*/ 61912 h 300037"/>
                <a:gd name="connsiteX3" fmla="*/ 41852 w 113291"/>
                <a:gd name="connsiteY3" fmla="*/ 119061 h 300037"/>
                <a:gd name="connsiteX4" fmla="*/ 96621 w 113291"/>
                <a:gd name="connsiteY4" fmla="*/ 109537 h 300037"/>
                <a:gd name="connsiteX5" fmla="*/ 113291 w 113291"/>
                <a:gd name="connsiteY5" fmla="*/ 300037 h 300037"/>
                <a:gd name="connsiteX0" fmla="*/ 1372 w 313316"/>
                <a:gd name="connsiteY0" fmla="*/ 0 h 119652"/>
                <a:gd name="connsiteX1" fmla="*/ 3754 w 313316"/>
                <a:gd name="connsiteY1" fmla="*/ 57150 h 119652"/>
                <a:gd name="connsiteX2" fmla="*/ 27564 w 313316"/>
                <a:gd name="connsiteY2" fmla="*/ 61912 h 119652"/>
                <a:gd name="connsiteX3" fmla="*/ 41852 w 313316"/>
                <a:gd name="connsiteY3" fmla="*/ 119061 h 119652"/>
                <a:gd name="connsiteX4" fmla="*/ 96621 w 313316"/>
                <a:gd name="connsiteY4" fmla="*/ 109537 h 119652"/>
                <a:gd name="connsiteX5" fmla="*/ 313316 w 313316"/>
                <a:gd name="connsiteY5" fmla="*/ 88106 h 119652"/>
                <a:gd name="connsiteX0" fmla="*/ 1372 w 313316"/>
                <a:gd name="connsiteY0" fmla="*/ 0 h 126391"/>
                <a:gd name="connsiteX1" fmla="*/ 3754 w 313316"/>
                <a:gd name="connsiteY1" fmla="*/ 57150 h 126391"/>
                <a:gd name="connsiteX2" fmla="*/ 27564 w 313316"/>
                <a:gd name="connsiteY2" fmla="*/ 61912 h 126391"/>
                <a:gd name="connsiteX3" fmla="*/ 41852 w 313316"/>
                <a:gd name="connsiteY3" fmla="*/ 119061 h 126391"/>
                <a:gd name="connsiteX4" fmla="*/ 96621 w 313316"/>
                <a:gd name="connsiteY4" fmla="*/ 109537 h 126391"/>
                <a:gd name="connsiteX5" fmla="*/ 113288 w 313316"/>
                <a:gd name="connsiteY5" fmla="*/ 126206 h 126391"/>
                <a:gd name="connsiteX6" fmla="*/ 313316 w 313316"/>
                <a:gd name="connsiteY6" fmla="*/ 88106 h 126391"/>
                <a:gd name="connsiteX0" fmla="*/ 1372 w 322841"/>
                <a:gd name="connsiteY0" fmla="*/ 0 h 228600"/>
                <a:gd name="connsiteX1" fmla="*/ 3754 w 322841"/>
                <a:gd name="connsiteY1" fmla="*/ 57150 h 228600"/>
                <a:gd name="connsiteX2" fmla="*/ 27564 w 322841"/>
                <a:gd name="connsiteY2" fmla="*/ 61912 h 228600"/>
                <a:gd name="connsiteX3" fmla="*/ 41852 w 322841"/>
                <a:gd name="connsiteY3" fmla="*/ 119061 h 228600"/>
                <a:gd name="connsiteX4" fmla="*/ 96621 w 322841"/>
                <a:gd name="connsiteY4" fmla="*/ 109537 h 228600"/>
                <a:gd name="connsiteX5" fmla="*/ 113288 w 322841"/>
                <a:gd name="connsiteY5" fmla="*/ 126206 h 228600"/>
                <a:gd name="connsiteX6" fmla="*/ 322841 w 322841"/>
                <a:gd name="connsiteY6" fmla="*/ 228600 h 228600"/>
                <a:gd name="connsiteX0" fmla="*/ 1372 w 322841"/>
                <a:gd name="connsiteY0" fmla="*/ 0 h 228600"/>
                <a:gd name="connsiteX1" fmla="*/ 3754 w 322841"/>
                <a:gd name="connsiteY1" fmla="*/ 57150 h 228600"/>
                <a:gd name="connsiteX2" fmla="*/ 27564 w 322841"/>
                <a:gd name="connsiteY2" fmla="*/ 61912 h 228600"/>
                <a:gd name="connsiteX3" fmla="*/ 41852 w 322841"/>
                <a:gd name="connsiteY3" fmla="*/ 119061 h 228600"/>
                <a:gd name="connsiteX4" fmla="*/ 96621 w 322841"/>
                <a:gd name="connsiteY4" fmla="*/ 109537 h 228600"/>
                <a:gd name="connsiteX5" fmla="*/ 113288 w 322841"/>
                <a:gd name="connsiteY5" fmla="*/ 126206 h 228600"/>
                <a:gd name="connsiteX6" fmla="*/ 141863 w 322841"/>
                <a:gd name="connsiteY6" fmla="*/ 114299 h 228600"/>
                <a:gd name="connsiteX7" fmla="*/ 322841 w 322841"/>
                <a:gd name="connsiteY7" fmla="*/ 228600 h 228600"/>
                <a:gd name="connsiteX0" fmla="*/ 1372 w 249023"/>
                <a:gd name="connsiteY0" fmla="*/ 0 h 285750"/>
                <a:gd name="connsiteX1" fmla="*/ 3754 w 249023"/>
                <a:gd name="connsiteY1" fmla="*/ 57150 h 285750"/>
                <a:gd name="connsiteX2" fmla="*/ 27564 w 249023"/>
                <a:gd name="connsiteY2" fmla="*/ 61912 h 285750"/>
                <a:gd name="connsiteX3" fmla="*/ 41852 w 249023"/>
                <a:gd name="connsiteY3" fmla="*/ 119061 h 285750"/>
                <a:gd name="connsiteX4" fmla="*/ 96621 w 249023"/>
                <a:gd name="connsiteY4" fmla="*/ 109537 h 285750"/>
                <a:gd name="connsiteX5" fmla="*/ 113288 w 249023"/>
                <a:gd name="connsiteY5" fmla="*/ 126206 h 285750"/>
                <a:gd name="connsiteX6" fmla="*/ 141863 w 249023"/>
                <a:gd name="connsiteY6" fmla="*/ 114299 h 285750"/>
                <a:gd name="connsiteX7" fmla="*/ 249023 w 249023"/>
                <a:gd name="connsiteY7" fmla="*/ 285750 h 285750"/>
                <a:gd name="connsiteX0" fmla="*/ 1372 w 249023"/>
                <a:gd name="connsiteY0" fmla="*/ 0 h 285750"/>
                <a:gd name="connsiteX1" fmla="*/ 3754 w 249023"/>
                <a:gd name="connsiteY1" fmla="*/ 57150 h 285750"/>
                <a:gd name="connsiteX2" fmla="*/ 27564 w 249023"/>
                <a:gd name="connsiteY2" fmla="*/ 61912 h 285750"/>
                <a:gd name="connsiteX3" fmla="*/ 41852 w 249023"/>
                <a:gd name="connsiteY3" fmla="*/ 119061 h 285750"/>
                <a:gd name="connsiteX4" fmla="*/ 96621 w 249023"/>
                <a:gd name="connsiteY4" fmla="*/ 109537 h 285750"/>
                <a:gd name="connsiteX5" fmla="*/ 113288 w 249023"/>
                <a:gd name="connsiteY5" fmla="*/ 126206 h 285750"/>
                <a:gd name="connsiteX6" fmla="*/ 141863 w 249023"/>
                <a:gd name="connsiteY6" fmla="*/ 114299 h 285750"/>
                <a:gd name="connsiteX7" fmla="*/ 184726 w 249023"/>
                <a:gd name="connsiteY7" fmla="*/ 211930 h 285750"/>
                <a:gd name="connsiteX8" fmla="*/ 249023 w 249023"/>
                <a:gd name="connsiteY8" fmla="*/ 285750 h 285750"/>
                <a:gd name="connsiteX0" fmla="*/ 1372 w 339511"/>
                <a:gd name="connsiteY0" fmla="*/ 0 h 616744"/>
                <a:gd name="connsiteX1" fmla="*/ 3754 w 339511"/>
                <a:gd name="connsiteY1" fmla="*/ 57150 h 616744"/>
                <a:gd name="connsiteX2" fmla="*/ 27564 w 339511"/>
                <a:gd name="connsiteY2" fmla="*/ 61912 h 616744"/>
                <a:gd name="connsiteX3" fmla="*/ 41852 w 339511"/>
                <a:gd name="connsiteY3" fmla="*/ 119061 h 616744"/>
                <a:gd name="connsiteX4" fmla="*/ 96621 w 339511"/>
                <a:gd name="connsiteY4" fmla="*/ 109537 h 616744"/>
                <a:gd name="connsiteX5" fmla="*/ 113288 w 339511"/>
                <a:gd name="connsiteY5" fmla="*/ 126206 h 616744"/>
                <a:gd name="connsiteX6" fmla="*/ 141863 w 339511"/>
                <a:gd name="connsiteY6" fmla="*/ 114299 h 616744"/>
                <a:gd name="connsiteX7" fmla="*/ 184726 w 339511"/>
                <a:gd name="connsiteY7" fmla="*/ 211930 h 616744"/>
                <a:gd name="connsiteX8" fmla="*/ 339511 w 339511"/>
                <a:gd name="connsiteY8" fmla="*/ 616744 h 616744"/>
                <a:gd name="connsiteX0" fmla="*/ 1372 w 339511"/>
                <a:gd name="connsiteY0" fmla="*/ 0 h 616744"/>
                <a:gd name="connsiteX1" fmla="*/ 3754 w 339511"/>
                <a:gd name="connsiteY1" fmla="*/ 57150 h 616744"/>
                <a:gd name="connsiteX2" fmla="*/ 27564 w 339511"/>
                <a:gd name="connsiteY2" fmla="*/ 61912 h 616744"/>
                <a:gd name="connsiteX3" fmla="*/ 41852 w 339511"/>
                <a:gd name="connsiteY3" fmla="*/ 119061 h 616744"/>
                <a:gd name="connsiteX4" fmla="*/ 96621 w 339511"/>
                <a:gd name="connsiteY4" fmla="*/ 109537 h 616744"/>
                <a:gd name="connsiteX5" fmla="*/ 113288 w 339511"/>
                <a:gd name="connsiteY5" fmla="*/ 126206 h 616744"/>
                <a:gd name="connsiteX6" fmla="*/ 141863 w 339511"/>
                <a:gd name="connsiteY6" fmla="*/ 114299 h 616744"/>
                <a:gd name="connsiteX7" fmla="*/ 184726 w 339511"/>
                <a:gd name="connsiteY7" fmla="*/ 211930 h 616744"/>
                <a:gd name="connsiteX8" fmla="*/ 199013 w 339511"/>
                <a:gd name="connsiteY8" fmla="*/ 321467 h 616744"/>
                <a:gd name="connsiteX9" fmla="*/ 339511 w 339511"/>
                <a:gd name="connsiteY9" fmla="*/ 616744 h 616744"/>
                <a:gd name="connsiteX0" fmla="*/ 54767 w 252408"/>
                <a:gd name="connsiteY0" fmla="*/ 0 h 509587"/>
                <a:gd name="connsiteX1" fmla="*/ 57149 w 252408"/>
                <a:gd name="connsiteY1" fmla="*/ 57150 h 509587"/>
                <a:gd name="connsiteX2" fmla="*/ 80959 w 252408"/>
                <a:gd name="connsiteY2" fmla="*/ 61912 h 509587"/>
                <a:gd name="connsiteX3" fmla="*/ 95247 w 252408"/>
                <a:gd name="connsiteY3" fmla="*/ 119061 h 509587"/>
                <a:gd name="connsiteX4" fmla="*/ 150016 w 252408"/>
                <a:gd name="connsiteY4" fmla="*/ 109537 h 509587"/>
                <a:gd name="connsiteX5" fmla="*/ 166683 w 252408"/>
                <a:gd name="connsiteY5" fmla="*/ 126206 h 509587"/>
                <a:gd name="connsiteX6" fmla="*/ 195258 w 252408"/>
                <a:gd name="connsiteY6" fmla="*/ 114299 h 509587"/>
                <a:gd name="connsiteX7" fmla="*/ 238121 w 252408"/>
                <a:gd name="connsiteY7" fmla="*/ 211930 h 509587"/>
                <a:gd name="connsiteX8" fmla="*/ 252408 w 252408"/>
                <a:gd name="connsiteY8" fmla="*/ 321467 h 509587"/>
                <a:gd name="connsiteX9" fmla="*/ 0 w 252408"/>
                <a:gd name="connsiteY9" fmla="*/ 509587 h 509587"/>
                <a:gd name="connsiteX0" fmla="*/ 54767 w 252408"/>
                <a:gd name="connsiteY0" fmla="*/ 0 h 509587"/>
                <a:gd name="connsiteX1" fmla="*/ 57149 w 252408"/>
                <a:gd name="connsiteY1" fmla="*/ 57150 h 509587"/>
                <a:gd name="connsiteX2" fmla="*/ 80959 w 252408"/>
                <a:gd name="connsiteY2" fmla="*/ 61912 h 509587"/>
                <a:gd name="connsiteX3" fmla="*/ 95247 w 252408"/>
                <a:gd name="connsiteY3" fmla="*/ 119061 h 509587"/>
                <a:gd name="connsiteX4" fmla="*/ 150016 w 252408"/>
                <a:gd name="connsiteY4" fmla="*/ 109537 h 509587"/>
                <a:gd name="connsiteX5" fmla="*/ 166683 w 252408"/>
                <a:gd name="connsiteY5" fmla="*/ 126206 h 509587"/>
                <a:gd name="connsiteX6" fmla="*/ 195258 w 252408"/>
                <a:gd name="connsiteY6" fmla="*/ 114299 h 509587"/>
                <a:gd name="connsiteX7" fmla="*/ 238121 w 252408"/>
                <a:gd name="connsiteY7" fmla="*/ 211930 h 509587"/>
                <a:gd name="connsiteX8" fmla="*/ 252408 w 252408"/>
                <a:gd name="connsiteY8" fmla="*/ 321467 h 509587"/>
                <a:gd name="connsiteX9" fmla="*/ 180971 w 252408"/>
                <a:gd name="connsiteY9" fmla="*/ 342900 h 509587"/>
                <a:gd name="connsiteX10" fmla="*/ 0 w 252408"/>
                <a:gd name="connsiteY10" fmla="*/ 509587 h 509587"/>
                <a:gd name="connsiteX0" fmla="*/ 1372 w 244261"/>
                <a:gd name="connsiteY0" fmla="*/ 0 h 573881"/>
                <a:gd name="connsiteX1" fmla="*/ 3754 w 244261"/>
                <a:gd name="connsiteY1" fmla="*/ 57150 h 573881"/>
                <a:gd name="connsiteX2" fmla="*/ 27564 w 244261"/>
                <a:gd name="connsiteY2" fmla="*/ 61912 h 573881"/>
                <a:gd name="connsiteX3" fmla="*/ 41852 w 244261"/>
                <a:gd name="connsiteY3" fmla="*/ 119061 h 573881"/>
                <a:gd name="connsiteX4" fmla="*/ 96621 w 244261"/>
                <a:gd name="connsiteY4" fmla="*/ 109537 h 573881"/>
                <a:gd name="connsiteX5" fmla="*/ 113288 w 244261"/>
                <a:gd name="connsiteY5" fmla="*/ 126206 h 573881"/>
                <a:gd name="connsiteX6" fmla="*/ 141863 w 244261"/>
                <a:gd name="connsiteY6" fmla="*/ 114299 h 573881"/>
                <a:gd name="connsiteX7" fmla="*/ 184726 w 244261"/>
                <a:gd name="connsiteY7" fmla="*/ 211930 h 573881"/>
                <a:gd name="connsiteX8" fmla="*/ 199013 w 244261"/>
                <a:gd name="connsiteY8" fmla="*/ 321467 h 573881"/>
                <a:gd name="connsiteX9" fmla="*/ 127576 w 244261"/>
                <a:gd name="connsiteY9" fmla="*/ 342900 h 573881"/>
                <a:gd name="connsiteX10" fmla="*/ 244261 w 244261"/>
                <a:gd name="connsiteY10" fmla="*/ 573881 h 573881"/>
                <a:gd name="connsiteX0" fmla="*/ 1372 w 244261"/>
                <a:gd name="connsiteY0" fmla="*/ 0 h 573881"/>
                <a:gd name="connsiteX1" fmla="*/ 3754 w 244261"/>
                <a:gd name="connsiteY1" fmla="*/ 57150 h 573881"/>
                <a:gd name="connsiteX2" fmla="*/ 27564 w 244261"/>
                <a:gd name="connsiteY2" fmla="*/ 61912 h 573881"/>
                <a:gd name="connsiteX3" fmla="*/ 41852 w 244261"/>
                <a:gd name="connsiteY3" fmla="*/ 119061 h 573881"/>
                <a:gd name="connsiteX4" fmla="*/ 96621 w 244261"/>
                <a:gd name="connsiteY4" fmla="*/ 109537 h 573881"/>
                <a:gd name="connsiteX5" fmla="*/ 113288 w 244261"/>
                <a:gd name="connsiteY5" fmla="*/ 126206 h 573881"/>
                <a:gd name="connsiteX6" fmla="*/ 141863 w 244261"/>
                <a:gd name="connsiteY6" fmla="*/ 114299 h 573881"/>
                <a:gd name="connsiteX7" fmla="*/ 184726 w 244261"/>
                <a:gd name="connsiteY7" fmla="*/ 211930 h 573881"/>
                <a:gd name="connsiteX8" fmla="*/ 199013 w 244261"/>
                <a:gd name="connsiteY8" fmla="*/ 321467 h 573881"/>
                <a:gd name="connsiteX9" fmla="*/ 127576 w 244261"/>
                <a:gd name="connsiteY9" fmla="*/ 342900 h 573881"/>
                <a:gd name="connsiteX10" fmla="*/ 125195 w 244261"/>
                <a:gd name="connsiteY10" fmla="*/ 369093 h 573881"/>
                <a:gd name="connsiteX11" fmla="*/ 244261 w 244261"/>
                <a:gd name="connsiteY11" fmla="*/ 573881 h 573881"/>
                <a:gd name="connsiteX0" fmla="*/ 1372 w 199013"/>
                <a:gd name="connsiteY0" fmla="*/ 0 h 571499"/>
                <a:gd name="connsiteX1" fmla="*/ 3754 w 199013"/>
                <a:gd name="connsiteY1" fmla="*/ 57150 h 571499"/>
                <a:gd name="connsiteX2" fmla="*/ 27564 w 199013"/>
                <a:gd name="connsiteY2" fmla="*/ 61912 h 571499"/>
                <a:gd name="connsiteX3" fmla="*/ 41852 w 199013"/>
                <a:gd name="connsiteY3" fmla="*/ 119061 h 571499"/>
                <a:gd name="connsiteX4" fmla="*/ 96621 w 199013"/>
                <a:gd name="connsiteY4" fmla="*/ 109537 h 571499"/>
                <a:gd name="connsiteX5" fmla="*/ 113288 w 199013"/>
                <a:gd name="connsiteY5" fmla="*/ 126206 h 571499"/>
                <a:gd name="connsiteX6" fmla="*/ 141863 w 199013"/>
                <a:gd name="connsiteY6" fmla="*/ 114299 h 571499"/>
                <a:gd name="connsiteX7" fmla="*/ 184726 w 199013"/>
                <a:gd name="connsiteY7" fmla="*/ 211930 h 571499"/>
                <a:gd name="connsiteX8" fmla="*/ 199013 w 199013"/>
                <a:gd name="connsiteY8" fmla="*/ 321467 h 571499"/>
                <a:gd name="connsiteX9" fmla="*/ 127576 w 199013"/>
                <a:gd name="connsiteY9" fmla="*/ 342900 h 571499"/>
                <a:gd name="connsiteX10" fmla="*/ 125195 w 199013"/>
                <a:gd name="connsiteY10" fmla="*/ 369093 h 571499"/>
                <a:gd name="connsiteX11" fmla="*/ 27567 w 199013"/>
                <a:gd name="connsiteY11" fmla="*/ 571499 h 571499"/>
                <a:gd name="connsiteX0" fmla="*/ 1372 w 199013"/>
                <a:gd name="connsiteY0" fmla="*/ 0 h 571499"/>
                <a:gd name="connsiteX1" fmla="*/ 3754 w 199013"/>
                <a:gd name="connsiteY1" fmla="*/ 57150 h 571499"/>
                <a:gd name="connsiteX2" fmla="*/ 27564 w 199013"/>
                <a:gd name="connsiteY2" fmla="*/ 61912 h 571499"/>
                <a:gd name="connsiteX3" fmla="*/ 41852 w 199013"/>
                <a:gd name="connsiteY3" fmla="*/ 119061 h 571499"/>
                <a:gd name="connsiteX4" fmla="*/ 96621 w 199013"/>
                <a:gd name="connsiteY4" fmla="*/ 109537 h 571499"/>
                <a:gd name="connsiteX5" fmla="*/ 113288 w 199013"/>
                <a:gd name="connsiteY5" fmla="*/ 126206 h 571499"/>
                <a:gd name="connsiteX6" fmla="*/ 141863 w 199013"/>
                <a:gd name="connsiteY6" fmla="*/ 114299 h 571499"/>
                <a:gd name="connsiteX7" fmla="*/ 184726 w 199013"/>
                <a:gd name="connsiteY7" fmla="*/ 211930 h 571499"/>
                <a:gd name="connsiteX8" fmla="*/ 199013 w 199013"/>
                <a:gd name="connsiteY8" fmla="*/ 321467 h 571499"/>
                <a:gd name="connsiteX9" fmla="*/ 127576 w 199013"/>
                <a:gd name="connsiteY9" fmla="*/ 342900 h 571499"/>
                <a:gd name="connsiteX10" fmla="*/ 125195 w 199013"/>
                <a:gd name="connsiteY10" fmla="*/ 369093 h 571499"/>
                <a:gd name="connsiteX11" fmla="*/ 101382 w 199013"/>
                <a:gd name="connsiteY11" fmla="*/ 378618 h 571499"/>
                <a:gd name="connsiteX12" fmla="*/ 27567 w 199013"/>
                <a:gd name="connsiteY12" fmla="*/ 571499 h 571499"/>
                <a:gd name="connsiteX0" fmla="*/ 1372 w 260930"/>
                <a:gd name="connsiteY0" fmla="*/ 0 h 731043"/>
                <a:gd name="connsiteX1" fmla="*/ 3754 w 260930"/>
                <a:gd name="connsiteY1" fmla="*/ 57150 h 731043"/>
                <a:gd name="connsiteX2" fmla="*/ 27564 w 260930"/>
                <a:gd name="connsiteY2" fmla="*/ 61912 h 731043"/>
                <a:gd name="connsiteX3" fmla="*/ 41852 w 260930"/>
                <a:gd name="connsiteY3" fmla="*/ 119061 h 731043"/>
                <a:gd name="connsiteX4" fmla="*/ 96621 w 260930"/>
                <a:gd name="connsiteY4" fmla="*/ 109537 h 731043"/>
                <a:gd name="connsiteX5" fmla="*/ 113288 w 260930"/>
                <a:gd name="connsiteY5" fmla="*/ 126206 h 731043"/>
                <a:gd name="connsiteX6" fmla="*/ 141863 w 260930"/>
                <a:gd name="connsiteY6" fmla="*/ 114299 h 731043"/>
                <a:gd name="connsiteX7" fmla="*/ 184726 w 260930"/>
                <a:gd name="connsiteY7" fmla="*/ 211930 h 731043"/>
                <a:gd name="connsiteX8" fmla="*/ 199013 w 260930"/>
                <a:gd name="connsiteY8" fmla="*/ 321467 h 731043"/>
                <a:gd name="connsiteX9" fmla="*/ 127576 w 260930"/>
                <a:gd name="connsiteY9" fmla="*/ 342900 h 731043"/>
                <a:gd name="connsiteX10" fmla="*/ 125195 w 260930"/>
                <a:gd name="connsiteY10" fmla="*/ 369093 h 731043"/>
                <a:gd name="connsiteX11" fmla="*/ 101382 w 260930"/>
                <a:gd name="connsiteY11" fmla="*/ 378618 h 731043"/>
                <a:gd name="connsiteX12" fmla="*/ 260930 w 260930"/>
                <a:gd name="connsiteY12" fmla="*/ 731043 h 731043"/>
                <a:gd name="connsiteX0" fmla="*/ 1372 w 260930"/>
                <a:gd name="connsiteY0" fmla="*/ 0 h 731043"/>
                <a:gd name="connsiteX1" fmla="*/ 3754 w 260930"/>
                <a:gd name="connsiteY1" fmla="*/ 57150 h 731043"/>
                <a:gd name="connsiteX2" fmla="*/ 27564 w 260930"/>
                <a:gd name="connsiteY2" fmla="*/ 61912 h 731043"/>
                <a:gd name="connsiteX3" fmla="*/ 41852 w 260930"/>
                <a:gd name="connsiteY3" fmla="*/ 119061 h 731043"/>
                <a:gd name="connsiteX4" fmla="*/ 96621 w 260930"/>
                <a:gd name="connsiteY4" fmla="*/ 109537 h 731043"/>
                <a:gd name="connsiteX5" fmla="*/ 113288 w 260930"/>
                <a:gd name="connsiteY5" fmla="*/ 126206 h 731043"/>
                <a:gd name="connsiteX6" fmla="*/ 141863 w 260930"/>
                <a:gd name="connsiteY6" fmla="*/ 114299 h 731043"/>
                <a:gd name="connsiteX7" fmla="*/ 184726 w 260930"/>
                <a:gd name="connsiteY7" fmla="*/ 211930 h 731043"/>
                <a:gd name="connsiteX8" fmla="*/ 199013 w 260930"/>
                <a:gd name="connsiteY8" fmla="*/ 321467 h 731043"/>
                <a:gd name="connsiteX9" fmla="*/ 127576 w 260930"/>
                <a:gd name="connsiteY9" fmla="*/ 342900 h 731043"/>
                <a:gd name="connsiteX10" fmla="*/ 125195 w 260930"/>
                <a:gd name="connsiteY10" fmla="*/ 369093 h 731043"/>
                <a:gd name="connsiteX11" fmla="*/ 101382 w 260930"/>
                <a:gd name="connsiteY11" fmla="*/ 378618 h 731043"/>
                <a:gd name="connsiteX12" fmla="*/ 156150 w 260930"/>
                <a:gd name="connsiteY12" fmla="*/ 550068 h 731043"/>
                <a:gd name="connsiteX13" fmla="*/ 260930 w 260930"/>
                <a:gd name="connsiteY13" fmla="*/ 731043 h 731043"/>
                <a:gd name="connsiteX0" fmla="*/ 1372 w 227593"/>
                <a:gd name="connsiteY0" fmla="*/ 0 h 816768"/>
                <a:gd name="connsiteX1" fmla="*/ 3754 w 227593"/>
                <a:gd name="connsiteY1" fmla="*/ 57150 h 816768"/>
                <a:gd name="connsiteX2" fmla="*/ 27564 w 227593"/>
                <a:gd name="connsiteY2" fmla="*/ 61912 h 816768"/>
                <a:gd name="connsiteX3" fmla="*/ 41852 w 227593"/>
                <a:gd name="connsiteY3" fmla="*/ 119061 h 816768"/>
                <a:gd name="connsiteX4" fmla="*/ 96621 w 227593"/>
                <a:gd name="connsiteY4" fmla="*/ 109537 h 816768"/>
                <a:gd name="connsiteX5" fmla="*/ 113288 w 227593"/>
                <a:gd name="connsiteY5" fmla="*/ 126206 h 816768"/>
                <a:gd name="connsiteX6" fmla="*/ 141863 w 227593"/>
                <a:gd name="connsiteY6" fmla="*/ 114299 h 816768"/>
                <a:gd name="connsiteX7" fmla="*/ 184726 w 227593"/>
                <a:gd name="connsiteY7" fmla="*/ 211930 h 816768"/>
                <a:gd name="connsiteX8" fmla="*/ 199013 w 227593"/>
                <a:gd name="connsiteY8" fmla="*/ 321467 h 816768"/>
                <a:gd name="connsiteX9" fmla="*/ 127576 w 227593"/>
                <a:gd name="connsiteY9" fmla="*/ 342900 h 816768"/>
                <a:gd name="connsiteX10" fmla="*/ 125195 w 227593"/>
                <a:gd name="connsiteY10" fmla="*/ 369093 h 816768"/>
                <a:gd name="connsiteX11" fmla="*/ 101382 w 227593"/>
                <a:gd name="connsiteY11" fmla="*/ 378618 h 816768"/>
                <a:gd name="connsiteX12" fmla="*/ 156150 w 227593"/>
                <a:gd name="connsiteY12" fmla="*/ 550068 h 816768"/>
                <a:gd name="connsiteX13" fmla="*/ 227593 w 227593"/>
                <a:gd name="connsiteY13" fmla="*/ 816768 h 816768"/>
                <a:gd name="connsiteX0" fmla="*/ 1372 w 313318"/>
                <a:gd name="connsiteY0" fmla="*/ 0 h 826293"/>
                <a:gd name="connsiteX1" fmla="*/ 3754 w 313318"/>
                <a:gd name="connsiteY1" fmla="*/ 57150 h 826293"/>
                <a:gd name="connsiteX2" fmla="*/ 27564 w 313318"/>
                <a:gd name="connsiteY2" fmla="*/ 61912 h 826293"/>
                <a:gd name="connsiteX3" fmla="*/ 41852 w 313318"/>
                <a:gd name="connsiteY3" fmla="*/ 119061 h 826293"/>
                <a:gd name="connsiteX4" fmla="*/ 96621 w 313318"/>
                <a:gd name="connsiteY4" fmla="*/ 109537 h 826293"/>
                <a:gd name="connsiteX5" fmla="*/ 113288 w 313318"/>
                <a:gd name="connsiteY5" fmla="*/ 126206 h 826293"/>
                <a:gd name="connsiteX6" fmla="*/ 141863 w 313318"/>
                <a:gd name="connsiteY6" fmla="*/ 114299 h 826293"/>
                <a:gd name="connsiteX7" fmla="*/ 184726 w 313318"/>
                <a:gd name="connsiteY7" fmla="*/ 211930 h 826293"/>
                <a:gd name="connsiteX8" fmla="*/ 199013 w 313318"/>
                <a:gd name="connsiteY8" fmla="*/ 321467 h 826293"/>
                <a:gd name="connsiteX9" fmla="*/ 127576 w 313318"/>
                <a:gd name="connsiteY9" fmla="*/ 342900 h 826293"/>
                <a:gd name="connsiteX10" fmla="*/ 125195 w 313318"/>
                <a:gd name="connsiteY10" fmla="*/ 369093 h 826293"/>
                <a:gd name="connsiteX11" fmla="*/ 101382 w 313318"/>
                <a:gd name="connsiteY11" fmla="*/ 378618 h 826293"/>
                <a:gd name="connsiteX12" fmla="*/ 156150 w 313318"/>
                <a:gd name="connsiteY12" fmla="*/ 550068 h 826293"/>
                <a:gd name="connsiteX13" fmla="*/ 313318 w 313318"/>
                <a:gd name="connsiteY13" fmla="*/ 826293 h 826293"/>
                <a:gd name="connsiteX0" fmla="*/ 1372 w 313318"/>
                <a:gd name="connsiteY0" fmla="*/ 0 h 826293"/>
                <a:gd name="connsiteX1" fmla="*/ 3754 w 313318"/>
                <a:gd name="connsiteY1" fmla="*/ 57150 h 826293"/>
                <a:gd name="connsiteX2" fmla="*/ 27564 w 313318"/>
                <a:gd name="connsiteY2" fmla="*/ 61912 h 826293"/>
                <a:gd name="connsiteX3" fmla="*/ 41852 w 313318"/>
                <a:gd name="connsiteY3" fmla="*/ 119061 h 826293"/>
                <a:gd name="connsiteX4" fmla="*/ 96621 w 313318"/>
                <a:gd name="connsiteY4" fmla="*/ 109537 h 826293"/>
                <a:gd name="connsiteX5" fmla="*/ 113288 w 313318"/>
                <a:gd name="connsiteY5" fmla="*/ 126206 h 826293"/>
                <a:gd name="connsiteX6" fmla="*/ 141863 w 313318"/>
                <a:gd name="connsiteY6" fmla="*/ 114299 h 826293"/>
                <a:gd name="connsiteX7" fmla="*/ 184726 w 313318"/>
                <a:gd name="connsiteY7" fmla="*/ 211930 h 826293"/>
                <a:gd name="connsiteX8" fmla="*/ 199013 w 313318"/>
                <a:gd name="connsiteY8" fmla="*/ 321467 h 826293"/>
                <a:gd name="connsiteX9" fmla="*/ 127576 w 313318"/>
                <a:gd name="connsiteY9" fmla="*/ 342900 h 826293"/>
                <a:gd name="connsiteX10" fmla="*/ 125195 w 313318"/>
                <a:gd name="connsiteY10" fmla="*/ 369093 h 826293"/>
                <a:gd name="connsiteX11" fmla="*/ 101382 w 313318"/>
                <a:gd name="connsiteY11" fmla="*/ 378618 h 826293"/>
                <a:gd name="connsiteX12" fmla="*/ 156150 w 313318"/>
                <a:gd name="connsiteY12" fmla="*/ 550068 h 826293"/>
                <a:gd name="connsiteX13" fmla="*/ 149006 w 313318"/>
                <a:gd name="connsiteY13" fmla="*/ 566736 h 826293"/>
                <a:gd name="connsiteX14" fmla="*/ 313318 w 313318"/>
                <a:gd name="connsiteY14" fmla="*/ 826293 h 826293"/>
                <a:gd name="connsiteX0" fmla="*/ 1372 w 206162"/>
                <a:gd name="connsiteY0" fmla="*/ 0 h 916780"/>
                <a:gd name="connsiteX1" fmla="*/ 3754 w 206162"/>
                <a:gd name="connsiteY1" fmla="*/ 57150 h 916780"/>
                <a:gd name="connsiteX2" fmla="*/ 27564 w 206162"/>
                <a:gd name="connsiteY2" fmla="*/ 61912 h 916780"/>
                <a:gd name="connsiteX3" fmla="*/ 41852 w 206162"/>
                <a:gd name="connsiteY3" fmla="*/ 119061 h 916780"/>
                <a:gd name="connsiteX4" fmla="*/ 96621 w 206162"/>
                <a:gd name="connsiteY4" fmla="*/ 109537 h 916780"/>
                <a:gd name="connsiteX5" fmla="*/ 113288 w 206162"/>
                <a:gd name="connsiteY5" fmla="*/ 126206 h 916780"/>
                <a:gd name="connsiteX6" fmla="*/ 141863 w 206162"/>
                <a:gd name="connsiteY6" fmla="*/ 114299 h 916780"/>
                <a:gd name="connsiteX7" fmla="*/ 184726 w 206162"/>
                <a:gd name="connsiteY7" fmla="*/ 211930 h 916780"/>
                <a:gd name="connsiteX8" fmla="*/ 199013 w 206162"/>
                <a:gd name="connsiteY8" fmla="*/ 321467 h 916780"/>
                <a:gd name="connsiteX9" fmla="*/ 127576 w 206162"/>
                <a:gd name="connsiteY9" fmla="*/ 342900 h 916780"/>
                <a:gd name="connsiteX10" fmla="*/ 125195 w 206162"/>
                <a:gd name="connsiteY10" fmla="*/ 369093 h 916780"/>
                <a:gd name="connsiteX11" fmla="*/ 101382 w 206162"/>
                <a:gd name="connsiteY11" fmla="*/ 378618 h 916780"/>
                <a:gd name="connsiteX12" fmla="*/ 156150 w 206162"/>
                <a:gd name="connsiteY12" fmla="*/ 550068 h 916780"/>
                <a:gd name="connsiteX13" fmla="*/ 149006 w 206162"/>
                <a:gd name="connsiteY13" fmla="*/ 566736 h 916780"/>
                <a:gd name="connsiteX14" fmla="*/ 206162 w 206162"/>
                <a:gd name="connsiteY14" fmla="*/ 916780 h 916780"/>
                <a:gd name="connsiteX0" fmla="*/ 1372 w 206162"/>
                <a:gd name="connsiteY0" fmla="*/ 0 h 916780"/>
                <a:gd name="connsiteX1" fmla="*/ 3754 w 206162"/>
                <a:gd name="connsiteY1" fmla="*/ 57150 h 916780"/>
                <a:gd name="connsiteX2" fmla="*/ 27564 w 206162"/>
                <a:gd name="connsiteY2" fmla="*/ 61912 h 916780"/>
                <a:gd name="connsiteX3" fmla="*/ 41852 w 206162"/>
                <a:gd name="connsiteY3" fmla="*/ 119061 h 916780"/>
                <a:gd name="connsiteX4" fmla="*/ 96621 w 206162"/>
                <a:gd name="connsiteY4" fmla="*/ 109537 h 916780"/>
                <a:gd name="connsiteX5" fmla="*/ 113288 w 206162"/>
                <a:gd name="connsiteY5" fmla="*/ 126206 h 916780"/>
                <a:gd name="connsiteX6" fmla="*/ 141863 w 206162"/>
                <a:gd name="connsiteY6" fmla="*/ 114299 h 916780"/>
                <a:gd name="connsiteX7" fmla="*/ 184726 w 206162"/>
                <a:gd name="connsiteY7" fmla="*/ 211930 h 916780"/>
                <a:gd name="connsiteX8" fmla="*/ 199013 w 206162"/>
                <a:gd name="connsiteY8" fmla="*/ 321467 h 916780"/>
                <a:gd name="connsiteX9" fmla="*/ 127576 w 206162"/>
                <a:gd name="connsiteY9" fmla="*/ 342900 h 916780"/>
                <a:gd name="connsiteX10" fmla="*/ 125195 w 206162"/>
                <a:gd name="connsiteY10" fmla="*/ 369093 h 916780"/>
                <a:gd name="connsiteX11" fmla="*/ 101382 w 206162"/>
                <a:gd name="connsiteY11" fmla="*/ 378618 h 916780"/>
                <a:gd name="connsiteX12" fmla="*/ 156150 w 206162"/>
                <a:gd name="connsiteY12" fmla="*/ 550068 h 916780"/>
                <a:gd name="connsiteX13" fmla="*/ 149006 w 206162"/>
                <a:gd name="connsiteY13" fmla="*/ 566736 h 916780"/>
                <a:gd name="connsiteX14" fmla="*/ 172819 w 206162"/>
                <a:gd name="connsiteY14" fmla="*/ 619123 h 916780"/>
                <a:gd name="connsiteX15" fmla="*/ 206162 w 206162"/>
                <a:gd name="connsiteY15" fmla="*/ 916780 h 916780"/>
                <a:gd name="connsiteX0" fmla="*/ 1372 w 199013"/>
                <a:gd name="connsiteY0" fmla="*/ 0 h 954880"/>
                <a:gd name="connsiteX1" fmla="*/ 3754 w 199013"/>
                <a:gd name="connsiteY1" fmla="*/ 57150 h 954880"/>
                <a:gd name="connsiteX2" fmla="*/ 27564 w 199013"/>
                <a:gd name="connsiteY2" fmla="*/ 61912 h 954880"/>
                <a:gd name="connsiteX3" fmla="*/ 41852 w 199013"/>
                <a:gd name="connsiteY3" fmla="*/ 119061 h 954880"/>
                <a:gd name="connsiteX4" fmla="*/ 96621 w 199013"/>
                <a:gd name="connsiteY4" fmla="*/ 109537 h 954880"/>
                <a:gd name="connsiteX5" fmla="*/ 113288 w 199013"/>
                <a:gd name="connsiteY5" fmla="*/ 126206 h 954880"/>
                <a:gd name="connsiteX6" fmla="*/ 141863 w 199013"/>
                <a:gd name="connsiteY6" fmla="*/ 114299 h 954880"/>
                <a:gd name="connsiteX7" fmla="*/ 184726 w 199013"/>
                <a:gd name="connsiteY7" fmla="*/ 211930 h 954880"/>
                <a:gd name="connsiteX8" fmla="*/ 199013 w 199013"/>
                <a:gd name="connsiteY8" fmla="*/ 321467 h 954880"/>
                <a:gd name="connsiteX9" fmla="*/ 127576 w 199013"/>
                <a:gd name="connsiteY9" fmla="*/ 342900 h 954880"/>
                <a:gd name="connsiteX10" fmla="*/ 125195 w 199013"/>
                <a:gd name="connsiteY10" fmla="*/ 369093 h 954880"/>
                <a:gd name="connsiteX11" fmla="*/ 101382 w 199013"/>
                <a:gd name="connsiteY11" fmla="*/ 378618 h 954880"/>
                <a:gd name="connsiteX12" fmla="*/ 156150 w 199013"/>
                <a:gd name="connsiteY12" fmla="*/ 550068 h 954880"/>
                <a:gd name="connsiteX13" fmla="*/ 149006 w 199013"/>
                <a:gd name="connsiteY13" fmla="*/ 566736 h 954880"/>
                <a:gd name="connsiteX14" fmla="*/ 172819 w 199013"/>
                <a:gd name="connsiteY14" fmla="*/ 619123 h 954880"/>
                <a:gd name="connsiteX15" fmla="*/ 172825 w 199013"/>
                <a:gd name="connsiteY15" fmla="*/ 954880 h 954880"/>
                <a:gd name="connsiteX0" fmla="*/ 1372 w 199013"/>
                <a:gd name="connsiteY0" fmla="*/ 0 h 954880"/>
                <a:gd name="connsiteX1" fmla="*/ 3754 w 199013"/>
                <a:gd name="connsiteY1" fmla="*/ 57150 h 954880"/>
                <a:gd name="connsiteX2" fmla="*/ 27564 w 199013"/>
                <a:gd name="connsiteY2" fmla="*/ 61912 h 954880"/>
                <a:gd name="connsiteX3" fmla="*/ 41852 w 199013"/>
                <a:gd name="connsiteY3" fmla="*/ 119061 h 954880"/>
                <a:gd name="connsiteX4" fmla="*/ 96621 w 199013"/>
                <a:gd name="connsiteY4" fmla="*/ 109537 h 954880"/>
                <a:gd name="connsiteX5" fmla="*/ 113288 w 199013"/>
                <a:gd name="connsiteY5" fmla="*/ 126206 h 954880"/>
                <a:gd name="connsiteX6" fmla="*/ 141863 w 199013"/>
                <a:gd name="connsiteY6" fmla="*/ 114299 h 954880"/>
                <a:gd name="connsiteX7" fmla="*/ 184726 w 199013"/>
                <a:gd name="connsiteY7" fmla="*/ 211930 h 954880"/>
                <a:gd name="connsiteX8" fmla="*/ 199013 w 199013"/>
                <a:gd name="connsiteY8" fmla="*/ 321467 h 954880"/>
                <a:gd name="connsiteX9" fmla="*/ 127576 w 199013"/>
                <a:gd name="connsiteY9" fmla="*/ 342900 h 954880"/>
                <a:gd name="connsiteX10" fmla="*/ 125195 w 199013"/>
                <a:gd name="connsiteY10" fmla="*/ 369093 h 954880"/>
                <a:gd name="connsiteX11" fmla="*/ 101382 w 199013"/>
                <a:gd name="connsiteY11" fmla="*/ 378618 h 954880"/>
                <a:gd name="connsiteX12" fmla="*/ 156150 w 199013"/>
                <a:gd name="connsiteY12" fmla="*/ 550068 h 954880"/>
                <a:gd name="connsiteX13" fmla="*/ 149006 w 199013"/>
                <a:gd name="connsiteY13" fmla="*/ 566736 h 954880"/>
                <a:gd name="connsiteX14" fmla="*/ 172819 w 199013"/>
                <a:gd name="connsiteY14" fmla="*/ 619123 h 954880"/>
                <a:gd name="connsiteX15" fmla="*/ 194251 w 199013"/>
                <a:gd name="connsiteY15" fmla="*/ 704848 h 954880"/>
                <a:gd name="connsiteX16" fmla="*/ 172825 w 199013"/>
                <a:gd name="connsiteY16" fmla="*/ 954880 h 954880"/>
                <a:gd name="connsiteX0" fmla="*/ 1372 w 368088"/>
                <a:gd name="connsiteY0" fmla="*/ 0 h 845342"/>
                <a:gd name="connsiteX1" fmla="*/ 3754 w 368088"/>
                <a:gd name="connsiteY1" fmla="*/ 57150 h 845342"/>
                <a:gd name="connsiteX2" fmla="*/ 27564 w 368088"/>
                <a:gd name="connsiteY2" fmla="*/ 61912 h 845342"/>
                <a:gd name="connsiteX3" fmla="*/ 41852 w 368088"/>
                <a:gd name="connsiteY3" fmla="*/ 119061 h 845342"/>
                <a:gd name="connsiteX4" fmla="*/ 96621 w 368088"/>
                <a:gd name="connsiteY4" fmla="*/ 109537 h 845342"/>
                <a:gd name="connsiteX5" fmla="*/ 113288 w 368088"/>
                <a:gd name="connsiteY5" fmla="*/ 126206 h 845342"/>
                <a:gd name="connsiteX6" fmla="*/ 141863 w 368088"/>
                <a:gd name="connsiteY6" fmla="*/ 114299 h 845342"/>
                <a:gd name="connsiteX7" fmla="*/ 184726 w 368088"/>
                <a:gd name="connsiteY7" fmla="*/ 211930 h 845342"/>
                <a:gd name="connsiteX8" fmla="*/ 199013 w 368088"/>
                <a:gd name="connsiteY8" fmla="*/ 321467 h 845342"/>
                <a:gd name="connsiteX9" fmla="*/ 127576 w 368088"/>
                <a:gd name="connsiteY9" fmla="*/ 342900 h 845342"/>
                <a:gd name="connsiteX10" fmla="*/ 125195 w 368088"/>
                <a:gd name="connsiteY10" fmla="*/ 369093 h 845342"/>
                <a:gd name="connsiteX11" fmla="*/ 101382 w 368088"/>
                <a:gd name="connsiteY11" fmla="*/ 378618 h 845342"/>
                <a:gd name="connsiteX12" fmla="*/ 156150 w 368088"/>
                <a:gd name="connsiteY12" fmla="*/ 550068 h 845342"/>
                <a:gd name="connsiteX13" fmla="*/ 149006 w 368088"/>
                <a:gd name="connsiteY13" fmla="*/ 566736 h 845342"/>
                <a:gd name="connsiteX14" fmla="*/ 172819 w 368088"/>
                <a:gd name="connsiteY14" fmla="*/ 619123 h 845342"/>
                <a:gd name="connsiteX15" fmla="*/ 194251 w 368088"/>
                <a:gd name="connsiteY15" fmla="*/ 704848 h 845342"/>
                <a:gd name="connsiteX16" fmla="*/ 368088 w 368088"/>
                <a:gd name="connsiteY16" fmla="*/ 845342 h 845342"/>
                <a:gd name="connsiteX0" fmla="*/ 1372 w 368088"/>
                <a:gd name="connsiteY0" fmla="*/ 0 h 845342"/>
                <a:gd name="connsiteX1" fmla="*/ 3754 w 368088"/>
                <a:gd name="connsiteY1" fmla="*/ 57150 h 845342"/>
                <a:gd name="connsiteX2" fmla="*/ 27564 w 368088"/>
                <a:gd name="connsiteY2" fmla="*/ 61912 h 845342"/>
                <a:gd name="connsiteX3" fmla="*/ 41852 w 368088"/>
                <a:gd name="connsiteY3" fmla="*/ 119061 h 845342"/>
                <a:gd name="connsiteX4" fmla="*/ 96621 w 368088"/>
                <a:gd name="connsiteY4" fmla="*/ 109537 h 845342"/>
                <a:gd name="connsiteX5" fmla="*/ 113288 w 368088"/>
                <a:gd name="connsiteY5" fmla="*/ 126206 h 845342"/>
                <a:gd name="connsiteX6" fmla="*/ 141863 w 368088"/>
                <a:gd name="connsiteY6" fmla="*/ 114299 h 845342"/>
                <a:gd name="connsiteX7" fmla="*/ 184726 w 368088"/>
                <a:gd name="connsiteY7" fmla="*/ 211930 h 845342"/>
                <a:gd name="connsiteX8" fmla="*/ 199013 w 368088"/>
                <a:gd name="connsiteY8" fmla="*/ 321467 h 845342"/>
                <a:gd name="connsiteX9" fmla="*/ 127576 w 368088"/>
                <a:gd name="connsiteY9" fmla="*/ 342900 h 845342"/>
                <a:gd name="connsiteX10" fmla="*/ 125195 w 368088"/>
                <a:gd name="connsiteY10" fmla="*/ 369093 h 845342"/>
                <a:gd name="connsiteX11" fmla="*/ 101382 w 368088"/>
                <a:gd name="connsiteY11" fmla="*/ 378618 h 845342"/>
                <a:gd name="connsiteX12" fmla="*/ 156150 w 368088"/>
                <a:gd name="connsiteY12" fmla="*/ 550068 h 845342"/>
                <a:gd name="connsiteX13" fmla="*/ 149006 w 368088"/>
                <a:gd name="connsiteY13" fmla="*/ 566736 h 845342"/>
                <a:gd name="connsiteX14" fmla="*/ 172819 w 368088"/>
                <a:gd name="connsiteY14" fmla="*/ 619123 h 845342"/>
                <a:gd name="connsiteX15" fmla="*/ 194251 w 368088"/>
                <a:gd name="connsiteY15" fmla="*/ 704848 h 845342"/>
                <a:gd name="connsiteX16" fmla="*/ 227587 w 368088"/>
                <a:gd name="connsiteY16" fmla="*/ 707229 h 845342"/>
                <a:gd name="connsiteX17" fmla="*/ 368088 w 368088"/>
                <a:gd name="connsiteY17" fmla="*/ 845342 h 845342"/>
                <a:gd name="connsiteX0" fmla="*/ 1372 w 308557"/>
                <a:gd name="connsiteY0" fmla="*/ 0 h 938210"/>
                <a:gd name="connsiteX1" fmla="*/ 3754 w 308557"/>
                <a:gd name="connsiteY1" fmla="*/ 57150 h 938210"/>
                <a:gd name="connsiteX2" fmla="*/ 27564 w 308557"/>
                <a:gd name="connsiteY2" fmla="*/ 61912 h 938210"/>
                <a:gd name="connsiteX3" fmla="*/ 41852 w 308557"/>
                <a:gd name="connsiteY3" fmla="*/ 119061 h 938210"/>
                <a:gd name="connsiteX4" fmla="*/ 96621 w 308557"/>
                <a:gd name="connsiteY4" fmla="*/ 109537 h 938210"/>
                <a:gd name="connsiteX5" fmla="*/ 113288 w 308557"/>
                <a:gd name="connsiteY5" fmla="*/ 126206 h 938210"/>
                <a:gd name="connsiteX6" fmla="*/ 141863 w 308557"/>
                <a:gd name="connsiteY6" fmla="*/ 114299 h 938210"/>
                <a:gd name="connsiteX7" fmla="*/ 184726 w 308557"/>
                <a:gd name="connsiteY7" fmla="*/ 211930 h 938210"/>
                <a:gd name="connsiteX8" fmla="*/ 199013 w 308557"/>
                <a:gd name="connsiteY8" fmla="*/ 321467 h 938210"/>
                <a:gd name="connsiteX9" fmla="*/ 127576 w 308557"/>
                <a:gd name="connsiteY9" fmla="*/ 342900 h 938210"/>
                <a:gd name="connsiteX10" fmla="*/ 125195 w 308557"/>
                <a:gd name="connsiteY10" fmla="*/ 369093 h 938210"/>
                <a:gd name="connsiteX11" fmla="*/ 101382 w 308557"/>
                <a:gd name="connsiteY11" fmla="*/ 378618 h 938210"/>
                <a:gd name="connsiteX12" fmla="*/ 156150 w 308557"/>
                <a:gd name="connsiteY12" fmla="*/ 550068 h 938210"/>
                <a:gd name="connsiteX13" fmla="*/ 149006 w 308557"/>
                <a:gd name="connsiteY13" fmla="*/ 566736 h 938210"/>
                <a:gd name="connsiteX14" fmla="*/ 172819 w 308557"/>
                <a:gd name="connsiteY14" fmla="*/ 619123 h 938210"/>
                <a:gd name="connsiteX15" fmla="*/ 194251 w 308557"/>
                <a:gd name="connsiteY15" fmla="*/ 704848 h 938210"/>
                <a:gd name="connsiteX16" fmla="*/ 227587 w 308557"/>
                <a:gd name="connsiteY16" fmla="*/ 707229 h 938210"/>
                <a:gd name="connsiteX17" fmla="*/ 308557 w 308557"/>
                <a:gd name="connsiteY17" fmla="*/ 938210 h 938210"/>
                <a:gd name="connsiteX0" fmla="*/ 1372 w 308557"/>
                <a:gd name="connsiteY0" fmla="*/ 0 h 938210"/>
                <a:gd name="connsiteX1" fmla="*/ 3754 w 308557"/>
                <a:gd name="connsiteY1" fmla="*/ 57150 h 938210"/>
                <a:gd name="connsiteX2" fmla="*/ 27564 w 308557"/>
                <a:gd name="connsiteY2" fmla="*/ 61912 h 938210"/>
                <a:gd name="connsiteX3" fmla="*/ 41852 w 308557"/>
                <a:gd name="connsiteY3" fmla="*/ 119061 h 938210"/>
                <a:gd name="connsiteX4" fmla="*/ 96621 w 308557"/>
                <a:gd name="connsiteY4" fmla="*/ 109537 h 938210"/>
                <a:gd name="connsiteX5" fmla="*/ 113288 w 308557"/>
                <a:gd name="connsiteY5" fmla="*/ 126206 h 938210"/>
                <a:gd name="connsiteX6" fmla="*/ 141863 w 308557"/>
                <a:gd name="connsiteY6" fmla="*/ 114299 h 938210"/>
                <a:gd name="connsiteX7" fmla="*/ 184726 w 308557"/>
                <a:gd name="connsiteY7" fmla="*/ 211930 h 938210"/>
                <a:gd name="connsiteX8" fmla="*/ 199013 w 308557"/>
                <a:gd name="connsiteY8" fmla="*/ 321467 h 938210"/>
                <a:gd name="connsiteX9" fmla="*/ 127576 w 308557"/>
                <a:gd name="connsiteY9" fmla="*/ 342900 h 938210"/>
                <a:gd name="connsiteX10" fmla="*/ 125195 w 308557"/>
                <a:gd name="connsiteY10" fmla="*/ 369093 h 938210"/>
                <a:gd name="connsiteX11" fmla="*/ 101382 w 308557"/>
                <a:gd name="connsiteY11" fmla="*/ 378618 h 938210"/>
                <a:gd name="connsiteX12" fmla="*/ 156150 w 308557"/>
                <a:gd name="connsiteY12" fmla="*/ 550068 h 938210"/>
                <a:gd name="connsiteX13" fmla="*/ 149006 w 308557"/>
                <a:gd name="connsiteY13" fmla="*/ 566736 h 938210"/>
                <a:gd name="connsiteX14" fmla="*/ 172819 w 308557"/>
                <a:gd name="connsiteY14" fmla="*/ 619123 h 938210"/>
                <a:gd name="connsiteX15" fmla="*/ 194251 w 308557"/>
                <a:gd name="connsiteY15" fmla="*/ 704848 h 938210"/>
                <a:gd name="connsiteX16" fmla="*/ 227587 w 308557"/>
                <a:gd name="connsiteY16" fmla="*/ 707229 h 938210"/>
                <a:gd name="connsiteX17" fmla="*/ 229970 w 308557"/>
                <a:gd name="connsiteY17" fmla="*/ 804860 h 938210"/>
                <a:gd name="connsiteX18" fmla="*/ 308557 w 308557"/>
                <a:gd name="connsiteY18" fmla="*/ 938210 h 938210"/>
                <a:gd name="connsiteX0" fmla="*/ 1372 w 268076"/>
                <a:gd name="connsiteY0" fmla="*/ 0 h 1097754"/>
                <a:gd name="connsiteX1" fmla="*/ 3754 w 268076"/>
                <a:gd name="connsiteY1" fmla="*/ 57150 h 1097754"/>
                <a:gd name="connsiteX2" fmla="*/ 27564 w 268076"/>
                <a:gd name="connsiteY2" fmla="*/ 61912 h 1097754"/>
                <a:gd name="connsiteX3" fmla="*/ 41852 w 268076"/>
                <a:gd name="connsiteY3" fmla="*/ 119061 h 1097754"/>
                <a:gd name="connsiteX4" fmla="*/ 96621 w 268076"/>
                <a:gd name="connsiteY4" fmla="*/ 109537 h 1097754"/>
                <a:gd name="connsiteX5" fmla="*/ 113288 w 268076"/>
                <a:gd name="connsiteY5" fmla="*/ 126206 h 1097754"/>
                <a:gd name="connsiteX6" fmla="*/ 141863 w 268076"/>
                <a:gd name="connsiteY6" fmla="*/ 114299 h 1097754"/>
                <a:gd name="connsiteX7" fmla="*/ 184726 w 268076"/>
                <a:gd name="connsiteY7" fmla="*/ 211930 h 1097754"/>
                <a:gd name="connsiteX8" fmla="*/ 199013 w 268076"/>
                <a:gd name="connsiteY8" fmla="*/ 321467 h 1097754"/>
                <a:gd name="connsiteX9" fmla="*/ 127576 w 268076"/>
                <a:gd name="connsiteY9" fmla="*/ 342900 h 1097754"/>
                <a:gd name="connsiteX10" fmla="*/ 125195 w 268076"/>
                <a:gd name="connsiteY10" fmla="*/ 369093 h 1097754"/>
                <a:gd name="connsiteX11" fmla="*/ 101382 w 268076"/>
                <a:gd name="connsiteY11" fmla="*/ 378618 h 1097754"/>
                <a:gd name="connsiteX12" fmla="*/ 156150 w 268076"/>
                <a:gd name="connsiteY12" fmla="*/ 550068 h 1097754"/>
                <a:gd name="connsiteX13" fmla="*/ 149006 w 268076"/>
                <a:gd name="connsiteY13" fmla="*/ 566736 h 1097754"/>
                <a:gd name="connsiteX14" fmla="*/ 172819 w 268076"/>
                <a:gd name="connsiteY14" fmla="*/ 619123 h 1097754"/>
                <a:gd name="connsiteX15" fmla="*/ 194251 w 268076"/>
                <a:gd name="connsiteY15" fmla="*/ 704848 h 1097754"/>
                <a:gd name="connsiteX16" fmla="*/ 227587 w 268076"/>
                <a:gd name="connsiteY16" fmla="*/ 707229 h 1097754"/>
                <a:gd name="connsiteX17" fmla="*/ 229970 w 268076"/>
                <a:gd name="connsiteY17" fmla="*/ 804860 h 1097754"/>
                <a:gd name="connsiteX18" fmla="*/ 268076 w 268076"/>
                <a:gd name="connsiteY18" fmla="*/ 1097754 h 1097754"/>
                <a:gd name="connsiteX0" fmla="*/ 1372 w 268076"/>
                <a:gd name="connsiteY0" fmla="*/ 0 h 1097754"/>
                <a:gd name="connsiteX1" fmla="*/ 3754 w 268076"/>
                <a:gd name="connsiteY1" fmla="*/ 57150 h 1097754"/>
                <a:gd name="connsiteX2" fmla="*/ 27564 w 268076"/>
                <a:gd name="connsiteY2" fmla="*/ 61912 h 1097754"/>
                <a:gd name="connsiteX3" fmla="*/ 41852 w 268076"/>
                <a:gd name="connsiteY3" fmla="*/ 119061 h 1097754"/>
                <a:gd name="connsiteX4" fmla="*/ 96621 w 268076"/>
                <a:gd name="connsiteY4" fmla="*/ 109537 h 1097754"/>
                <a:gd name="connsiteX5" fmla="*/ 113288 w 268076"/>
                <a:gd name="connsiteY5" fmla="*/ 126206 h 1097754"/>
                <a:gd name="connsiteX6" fmla="*/ 141863 w 268076"/>
                <a:gd name="connsiteY6" fmla="*/ 114299 h 1097754"/>
                <a:gd name="connsiteX7" fmla="*/ 184726 w 268076"/>
                <a:gd name="connsiteY7" fmla="*/ 211930 h 1097754"/>
                <a:gd name="connsiteX8" fmla="*/ 199013 w 268076"/>
                <a:gd name="connsiteY8" fmla="*/ 321467 h 1097754"/>
                <a:gd name="connsiteX9" fmla="*/ 127576 w 268076"/>
                <a:gd name="connsiteY9" fmla="*/ 342900 h 1097754"/>
                <a:gd name="connsiteX10" fmla="*/ 125195 w 268076"/>
                <a:gd name="connsiteY10" fmla="*/ 369093 h 1097754"/>
                <a:gd name="connsiteX11" fmla="*/ 101382 w 268076"/>
                <a:gd name="connsiteY11" fmla="*/ 378618 h 1097754"/>
                <a:gd name="connsiteX12" fmla="*/ 156150 w 268076"/>
                <a:gd name="connsiteY12" fmla="*/ 550068 h 1097754"/>
                <a:gd name="connsiteX13" fmla="*/ 149006 w 268076"/>
                <a:gd name="connsiteY13" fmla="*/ 566736 h 1097754"/>
                <a:gd name="connsiteX14" fmla="*/ 172819 w 268076"/>
                <a:gd name="connsiteY14" fmla="*/ 619123 h 1097754"/>
                <a:gd name="connsiteX15" fmla="*/ 194251 w 268076"/>
                <a:gd name="connsiteY15" fmla="*/ 704848 h 1097754"/>
                <a:gd name="connsiteX16" fmla="*/ 227587 w 268076"/>
                <a:gd name="connsiteY16" fmla="*/ 707229 h 1097754"/>
                <a:gd name="connsiteX17" fmla="*/ 229970 w 268076"/>
                <a:gd name="connsiteY17" fmla="*/ 804860 h 1097754"/>
                <a:gd name="connsiteX18" fmla="*/ 268070 w 268076"/>
                <a:gd name="connsiteY18" fmla="*/ 888204 h 1097754"/>
                <a:gd name="connsiteX19" fmla="*/ 268076 w 268076"/>
                <a:gd name="connsiteY19" fmla="*/ 1097754 h 1097754"/>
                <a:gd name="connsiteX0" fmla="*/ 1372 w 710989"/>
                <a:gd name="connsiteY0" fmla="*/ 0 h 909636"/>
                <a:gd name="connsiteX1" fmla="*/ 3754 w 710989"/>
                <a:gd name="connsiteY1" fmla="*/ 57150 h 909636"/>
                <a:gd name="connsiteX2" fmla="*/ 27564 w 710989"/>
                <a:gd name="connsiteY2" fmla="*/ 61912 h 909636"/>
                <a:gd name="connsiteX3" fmla="*/ 41852 w 710989"/>
                <a:gd name="connsiteY3" fmla="*/ 119061 h 909636"/>
                <a:gd name="connsiteX4" fmla="*/ 96621 w 710989"/>
                <a:gd name="connsiteY4" fmla="*/ 109537 h 909636"/>
                <a:gd name="connsiteX5" fmla="*/ 113288 w 710989"/>
                <a:gd name="connsiteY5" fmla="*/ 126206 h 909636"/>
                <a:gd name="connsiteX6" fmla="*/ 141863 w 710989"/>
                <a:gd name="connsiteY6" fmla="*/ 114299 h 909636"/>
                <a:gd name="connsiteX7" fmla="*/ 184726 w 710989"/>
                <a:gd name="connsiteY7" fmla="*/ 211930 h 909636"/>
                <a:gd name="connsiteX8" fmla="*/ 199013 w 710989"/>
                <a:gd name="connsiteY8" fmla="*/ 321467 h 909636"/>
                <a:gd name="connsiteX9" fmla="*/ 127576 w 710989"/>
                <a:gd name="connsiteY9" fmla="*/ 342900 h 909636"/>
                <a:gd name="connsiteX10" fmla="*/ 125195 w 710989"/>
                <a:gd name="connsiteY10" fmla="*/ 369093 h 909636"/>
                <a:gd name="connsiteX11" fmla="*/ 101382 w 710989"/>
                <a:gd name="connsiteY11" fmla="*/ 378618 h 909636"/>
                <a:gd name="connsiteX12" fmla="*/ 156150 w 710989"/>
                <a:gd name="connsiteY12" fmla="*/ 550068 h 909636"/>
                <a:gd name="connsiteX13" fmla="*/ 149006 w 710989"/>
                <a:gd name="connsiteY13" fmla="*/ 566736 h 909636"/>
                <a:gd name="connsiteX14" fmla="*/ 172819 w 710989"/>
                <a:gd name="connsiteY14" fmla="*/ 619123 h 909636"/>
                <a:gd name="connsiteX15" fmla="*/ 194251 w 710989"/>
                <a:gd name="connsiteY15" fmla="*/ 704848 h 909636"/>
                <a:gd name="connsiteX16" fmla="*/ 227587 w 710989"/>
                <a:gd name="connsiteY16" fmla="*/ 707229 h 909636"/>
                <a:gd name="connsiteX17" fmla="*/ 229970 w 710989"/>
                <a:gd name="connsiteY17" fmla="*/ 804860 h 909636"/>
                <a:gd name="connsiteX18" fmla="*/ 268070 w 710989"/>
                <a:gd name="connsiteY18" fmla="*/ 888204 h 909636"/>
                <a:gd name="connsiteX19" fmla="*/ 710989 w 710989"/>
                <a:gd name="connsiteY19" fmla="*/ 909636 h 909636"/>
                <a:gd name="connsiteX0" fmla="*/ 1372 w 710989"/>
                <a:gd name="connsiteY0" fmla="*/ 0 h 909636"/>
                <a:gd name="connsiteX1" fmla="*/ 3754 w 710989"/>
                <a:gd name="connsiteY1" fmla="*/ 57150 h 909636"/>
                <a:gd name="connsiteX2" fmla="*/ 27564 w 710989"/>
                <a:gd name="connsiteY2" fmla="*/ 61912 h 909636"/>
                <a:gd name="connsiteX3" fmla="*/ 41852 w 710989"/>
                <a:gd name="connsiteY3" fmla="*/ 119061 h 909636"/>
                <a:gd name="connsiteX4" fmla="*/ 96621 w 710989"/>
                <a:gd name="connsiteY4" fmla="*/ 109537 h 909636"/>
                <a:gd name="connsiteX5" fmla="*/ 113288 w 710989"/>
                <a:gd name="connsiteY5" fmla="*/ 126206 h 909636"/>
                <a:gd name="connsiteX6" fmla="*/ 141863 w 710989"/>
                <a:gd name="connsiteY6" fmla="*/ 114299 h 909636"/>
                <a:gd name="connsiteX7" fmla="*/ 184726 w 710989"/>
                <a:gd name="connsiteY7" fmla="*/ 211930 h 909636"/>
                <a:gd name="connsiteX8" fmla="*/ 199013 w 710989"/>
                <a:gd name="connsiteY8" fmla="*/ 321467 h 909636"/>
                <a:gd name="connsiteX9" fmla="*/ 127576 w 710989"/>
                <a:gd name="connsiteY9" fmla="*/ 342900 h 909636"/>
                <a:gd name="connsiteX10" fmla="*/ 125195 w 710989"/>
                <a:gd name="connsiteY10" fmla="*/ 369093 h 909636"/>
                <a:gd name="connsiteX11" fmla="*/ 101382 w 710989"/>
                <a:gd name="connsiteY11" fmla="*/ 378618 h 909636"/>
                <a:gd name="connsiteX12" fmla="*/ 156150 w 710989"/>
                <a:gd name="connsiteY12" fmla="*/ 550068 h 909636"/>
                <a:gd name="connsiteX13" fmla="*/ 149006 w 710989"/>
                <a:gd name="connsiteY13" fmla="*/ 566736 h 909636"/>
                <a:gd name="connsiteX14" fmla="*/ 172819 w 710989"/>
                <a:gd name="connsiteY14" fmla="*/ 619123 h 909636"/>
                <a:gd name="connsiteX15" fmla="*/ 194251 w 710989"/>
                <a:gd name="connsiteY15" fmla="*/ 704848 h 909636"/>
                <a:gd name="connsiteX16" fmla="*/ 227587 w 710989"/>
                <a:gd name="connsiteY16" fmla="*/ 707229 h 909636"/>
                <a:gd name="connsiteX17" fmla="*/ 229970 w 710989"/>
                <a:gd name="connsiteY17" fmla="*/ 804860 h 909636"/>
                <a:gd name="connsiteX18" fmla="*/ 268070 w 710989"/>
                <a:gd name="connsiteY18" fmla="*/ 888204 h 909636"/>
                <a:gd name="connsiteX19" fmla="*/ 325220 w 710989"/>
                <a:gd name="connsiteY19" fmla="*/ 871535 h 909636"/>
                <a:gd name="connsiteX20" fmla="*/ 710989 w 710989"/>
                <a:gd name="connsiteY20" fmla="*/ 909636 h 909636"/>
                <a:gd name="connsiteX0" fmla="*/ 1372 w 722895"/>
                <a:gd name="connsiteY0" fmla="*/ 0 h 888229"/>
                <a:gd name="connsiteX1" fmla="*/ 3754 w 722895"/>
                <a:gd name="connsiteY1" fmla="*/ 57150 h 888229"/>
                <a:gd name="connsiteX2" fmla="*/ 27564 w 722895"/>
                <a:gd name="connsiteY2" fmla="*/ 61912 h 888229"/>
                <a:gd name="connsiteX3" fmla="*/ 41852 w 722895"/>
                <a:gd name="connsiteY3" fmla="*/ 119061 h 888229"/>
                <a:gd name="connsiteX4" fmla="*/ 96621 w 722895"/>
                <a:gd name="connsiteY4" fmla="*/ 109537 h 888229"/>
                <a:gd name="connsiteX5" fmla="*/ 113288 w 722895"/>
                <a:gd name="connsiteY5" fmla="*/ 126206 h 888229"/>
                <a:gd name="connsiteX6" fmla="*/ 141863 w 722895"/>
                <a:gd name="connsiteY6" fmla="*/ 114299 h 888229"/>
                <a:gd name="connsiteX7" fmla="*/ 184726 w 722895"/>
                <a:gd name="connsiteY7" fmla="*/ 211930 h 888229"/>
                <a:gd name="connsiteX8" fmla="*/ 199013 w 722895"/>
                <a:gd name="connsiteY8" fmla="*/ 321467 h 888229"/>
                <a:gd name="connsiteX9" fmla="*/ 127576 w 722895"/>
                <a:gd name="connsiteY9" fmla="*/ 342900 h 888229"/>
                <a:gd name="connsiteX10" fmla="*/ 125195 w 722895"/>
                <a:gd name="connsiteY10" fmla="*/ 369093 h 888229"/>
                <a:gd name="connsiteX11" fmla="*/ 101382 w 722895"/>
                <a:gd name="connsiteY11" fmla="*/ 378618 h 888229"/>
                <a:gd name="connsiteX12" fmla="*/ 156150 w 722895"/>
                <a:gd name="connsiteY12" fmla="*/ 550068 h 888229"/>
                <a:gd name="connsiteX13" fmla="*/ 149006 w 722895"/>
                <a:gd name="connsiteY13" fmla="*/ 566736 h 888229"/>
                <a:gd name="connsiteX14" fmla="*/ 172819 w 722895"/>
                <a:gd name="connsiteY14" fmla="*/ 619123 h 888229"/>
                <a:gd name="connsiteX15" fmla="*/ 194251 w 722895"/>
                <a:gd name="connsiteY15" fmla="*/ 704848 h 888229"/>
                <a:gd name="connsiteX16" fmla="*/ 227587 w 722895"/>
                <a:gd name="connsiteY16" fmla="*/ 707229 h 888229"/>
                <a:gd name="connsiteX17" fmla="*/ 229970 w 722895"/>
                <a:gd name="connsiteY17" fmla="*/ 804860 h 888229"/>
                <a:gd name="connsiteX18" fmla="*/ 268070 w 722895"/>
                <a:gd name="connsiteY18" fmla="*/ 888204 h 888229"/>
                <a:gd name="connsiteX19" fmla="*/ 325220 w 722895"/>
                <a:gd name="connsiteY19" fmla="*/ 871535 h 888229"/>
                <a:gd name="connsiteX20" fmla="*/ 722895 w 722895"/>
                <a:gd name="connsiteY20" fmla="*/ 795336 h 888229"/>
                <a:gd name="connsiteX0" fmla="*/ 1372 w 722895"/>
                <a:gd name="connsiteY0" fmla="*/ 0 h 888229"/>
                <a:gd name="connsiteX1" fmla="*/ 3754 w 722895"/>
                <a:gd name="connsiteY1" fmla="*/ 57150 h 888229"/>
                <a:gd name="connsiteX2" fmla="*/ 27564 w 722895"/>
                <a:gd name="connsiteY2" fmla="*/ 61912 h 888229"/>
                <a:gd name="connsiteX3" fmla="*/ 41852 w 722895"/>
                <a:gd name="connsiteY3" fmla="*/ 119061 h 888229"/>
                <a:gd name="connsiteX4" fmla="*/ 96621 w 722895"/>
                <a:gd name="connsiteY4" fmla="*/ 109537 h 888229"/>
                <a:gd name="connsiteX5" fmla="*/ 113288 w 722895"/>
                <a:gd name="connsiteY5" fmla="*/ 126206 h 888229"/>
                <a:gd name="connsiteX6" fmla="*/ 141863 w 722895"/>
                <a:gd name="connsiteY6" fmla="*/ 114299 h 888229"/>
                <a:gd name="connsiteX7" fmla="*/ 184726 w 722895"/>
                <a:gd name="connsiteY7" fmla="*/ 211930 h 888229"/>
                <a:gd name="connsiteX8" fmla="*/ 199013 w 722895"/>
                <a:gd name="connsiteY8" fmla="*/ 321467 h 888229"/>
                <a:gd name="connsiteX9" fmla="*/ 127576 w 722895"/>
                <a:gd name="connsiteY9" fmla="*/ 342900 h 888229"/>
                <a:gd name="connsiteX10" fmla="*/ 125195 w 722895"/>
                <a:gd name="connsiteY10" fmla="*/ 369093 h 888229"/>
                <a:gd name="connsiteX11" fmla="*/ 101382 w 722895"/>
                <a:gd name="connsiteY11" fmla="*/ 378618 h 888229"/>
                <a:gd name="connsiteX12" fmla="*/ 156150 w 722895"/>
                <a:gd name="connsiteY12" fmla="*/ 550068 h 888229"/>
                <a:gd name="connsiteX13" fmla="*/ 149006 w 722895"/>
                <a:gd name="connsiteY13" fmla="*/ 566736 h 888229"/>
                <a:gd name="connsiteX14" fmla="*/ 172819 w 722895"/>
                <a:gd name="connsiteY14" fmla="*/ 619123 h 888229"/>
                <a:gd name="connsiteX15" fmla="*/ 194251 w 722895"/>
                <a:gd name="connsiteY15" fmla="*/ 704848 h 888229"/>
                <a:gd name="connsiteX16" fmla="*/ 227587 w 722895"/>
                <a:gd name="connsiteY16" fmla="*/ 707229 h 888229"/>
                <a:gd name="connsiteX17" fmla="*/ 229970 w 722895"/>
                <a:gd name="connsiteY17" fmla="*/ 804860 h 888229"/>
                <a:gd name="connsiteX18" fmla="*/ 268070 w 722895"/>
                <a:gd name="connsiteY18" fmla="*/ 888204 h 888229"/>
                <a:gd name="connsiteX19" fmla="*/ 325220 w 722895"/>
                <a:gd name="connsiteY19" fmla="*/ 871535 h 888229"/>
                <a:gd name="connsiteX20" fmla="*/ 370463 w 722895"/>
                <a:gd name="connsiteY20" fmla="*/ 840580 h 888229"/>
                <a:gd name="connsiteX21" fmla="*/ 722895 w 722895"/>
                <a:gd name="connsiteY21" fmla="*/ 795336 h 888229"/>
                <a:gd name="connsiteX0" fmla="*/ 1372 w 613358"/>
                <a:gd name="connsiteY0" fmla="*/ 0 h 888229"/>
                <a:gd name="connsiteX1" fmla="*/ 3754 w 613358"/>
                <a:gd name="connsiteY1" fmla="*/ 57150 h 888229"/>
                <a:gd name="connsiteX2" fmla="*/ 27564 w 613358"/>
                <a:gd name="connsiteY2" fmla="*/ 61912 h 888229"/>
                <a:gd name="connsiteX3" fmla="*/ 41852 w 613358"/>
                <a:gd name="connsiteY3" fmla="*/ 119061 h 888229"/>
                <a:gd name="connsiteX4" fmla="*/ 96621 w 613358"/>
                <a:gd name="connsiteY4" fmla="*/ 109537 h 888229"/>
                <a:gd name="connsiteX5" fmla="*/ 113288 w 613358"/>
                <a:gd name="connsiteY5" fmla="*/ 126206 h 888229"/>
                <a:gd name="connsiteX6" fmla="*/ 141863 w 613358"/>
                <a:gd name="connsiteY6" fmla="*/ 114299 h 888229"/>
                <a:gd name="connsiteX7" fmla="*/ 184726 w 613358"/>
                <a:gd name="connsiteY7" fmla="*/ 211930 h 888229"/>
                <a:gd name="connsiteX8" fmla="*/ 199013 w 613358"/>
                <a:gd name="connsiteY8" fmla="*/ 321467 h 888229"/>
                <a:gd name="connsiteX9" fmla="*/ 127576 w 613358"/>
                <a:gd name="connsiteY9" fmla="*/ 342900 h 888229"/>
                <a:gd name="connsiteX10" fmla="*/ 125195 w 613358"/>
                <a:gd name="connsiteY10" fmla="*/ 369093 h 888229"/>
                <a:gd name="connsiteX11" fmla="*/ 101382 w 613358"/>
                <a:gd name="connsiteY11" fmla="*/ 378618 h 888229"/>
                <a:gd name="connsiteX12" fmla="*/ 156150 w 613358"/>
                <a:gd name="connsiteY12" fmla="*/ 550068 h 888229"/>
                <a:gd name="connsiteX13" fmla="*/ 149006 w 613358"/>
                <a:gd name="connsiteY13" fmla="*/ 566736 h 888229"/>
                <a:gd name="connsiteX14" fmla="*/ 172819 w 613358"/>
                <a:gd name="connsiteY14" fmla="*/ 619123 h 888229"/>
                <a:gd name="connsiteX15" fmla="*/ 194251 w 613358"/>
                <a:gd name="connsiteY15" fmla="*/ 704848 h 888229"/>
                <a:gd name="connsiteX16" fmla="*/ 227587 w 613358"/>
                <a:gd name="connsiteY16" fmla="*/ 707229 h 888229"/>
                <a:gd name="connsiteX17" fmla="*/ 229970 w 613358"/>
                <a:gd name="connsiteY17" fmla="*/ 804860 h 888229"/>
                <a:gd name="connsiteX18" fmla="*/ 268070 w 613358"/>
                <a:gd name="connsiteY18" fmla="*/ 888204 h 888229"/>
                <a:gd name="connsiteX19" fmla="*/ 325220 w 613358"/>
                <a:gd name="connsiteY19" fmla="*/ 871535 h 888229"/>
                <a:gd name="connsiteX20" fmla="*/ 370463 w 613358"/>
                <a:gd name="connsiteY20" fmla="*/ 840580 h 888229"/>
                <a:gd name="connsiteX21" fmla="*/ 613358 w 613358"/>
                <a:gd name="connsiteY21" fmla="*/ 638174 h 888229"/>
                <a:gd name="connsiteX0" fmla="*/ 1372 w 649077"/>
                <a:gd name="connsiteY0" fmla="*/ 0 h 888229"/>
                <a:gd name="connsiteX1" fmla="*/ 3754 w 649077"/>
                <a:gd name="connsiteY1" fmla="*/ 57150 h 888229"/>
                <a:gd name="connsiteX2" fmla="*/ 27564 w 649077"/>
                <a:gd name="connsiteY2" fmla="*/ 61912 h 888229"/>
                <a:gd name="connsiteX3" fmla="*/ 41852 w 649077"/>
                <a:gd name="connsiteY3" fmla="*/ 119061 h 888229"/>
                <a:gd name="connsiteX4" fmla="*/ 96621 w 649077"/>
                <a:gd name="connsiteY4" fmla="*/ 109537 h 888229"/>
                <a:gd name="connsiteX5" fmla="*/ 113288 w 649077"/>
                <a:gd name="connsiteY5" fmla="*/ 126206 h 888229"/>
                <a:gd name="connsiteX6" fmla="*/ 141863 w 649077"/>
                <a:gd name="connsiteY6" fmla="*/ 114299 h 888229"/>
                <a:gd name="connsiteX7" fmla="*/ 184726 w 649077"/>
                <a:gd name="connsiteY7" fmla="*/ 211930 h 888229"/>
                <a:gd name="connsiteX8" fmla="*/ 199013 w 649077"/>
                <a:gd name="connsiteY8" fmla="*/ 321467 h 888229"/>
                <a:gd name="connsiteX9" fmla="*/ 127576 w 649077"/>
                <a:gd name="connsiteY9" fmla="*/ 342900 h 888229"/>
                <a:gd name="connsiteX10" fmla="*/ 125195 w 649077"/>
                <a:gd name="connsiteY10" fmla="*/ 369093 h 888229"/>
                <a:gd name="connsiteX11" fmla="*/ 101382 w 649077"/>
                <a:gd name="connsiteY11" fmla="*/ 378618 h 888229"/>
                <a:gd name="connsiteX12" fmla="*/ 156150 w 649077"/>
                <a:gd name="connsiteY12" fmla="*/ 550068 h 888229"/>
                <a:gd name="connsiteX13" fmla="*/ 149006 w 649077"/>
                <a:gd name="connsiteY13" fmla="*/ 566736 h 888229"/>
                <a:gd name="connsiteX14" fmla="*/ 172819 w 649077"/>
                <a:gd name="connsiteY14" fmla="*/ 619123 h 888229"/>
                <a:gd name="connsiteX15" fmla="*/ 194251 w 649077"/>
                <a:gd name="connsiteY15" fmla="*/ 704848 h 888229"/>
                <a:gd name="connsiteX16" fmla="*/ 227587 w 649077"/>
                <a:gd name="connsiteY16" fmla="*/ 707229 h 888229"/>
                <a:gd name="connsiteX17" fmla="*/ 229970 w 649077"/>
                <a:gd name="connsiteY17" fmla="*/ 804860 h 888229"/>
                <a:gd name="connsiteX18" fmla="*/ 268070 w 649077"/>
                <a:gd name="connsiteY18" fmla="*/ 888204 h 888229"/>
                <a:gd name="connsiteX19" fmla="*/ 325220 w 649077"/>
                <a:gd name="connsiteY19" fmla="*/ 871535 h 888229"/>
                <a:gd name="connsiteX20" fmla="*/ 370463 w 649077"/>
                <a:gd name="connsiteY20" fmla="*/ 840580 h 888229"/>
                <a:gd name="connsiteX21" fmla="*/ 649077 w 649077"/>
                <a:gd name="connsiteY21" fmla="*/ 692943 h 888229"/>
                <a:gd name="connsiteX0" fmla="*/ 1372 w 649077"/>
                <a:gd name="connsiteY0" fmla="*/ 0 h 888229"/>
                <a:gd name="connsiteX1" fmla="*/ 3754 w 649077"/>
                <a:gd name="connsiteY1" fmla="*/ 57150 h 888229"/>
                <a:gd name="connsiteX2" fmla="*/ 27564 w 649077"/>
                <a:gd name="connsiteY2" fmla="*/ 61912 h 888229"/>
                <a:gd name="connsiteX3" fmla="*/ 41852 w 649077"/>
                <a:gd name="connsiteY3" fmla="*/ 119061 h 888229"/>
                <a:gd name="connsiteX4" fmla="*/ 96621 w 649077"/>
                <a:gd name="connsiteY4" fmla="*/ 109537 h 888229"/>
                <a:gd name="connsiteX5" fmla="*/ 113288 w 649077"/>
                <a:gd name="connsiteY5" fmla="*/ 126206 h 888229"/>
                <a:gd name="connsiteX6" fmla="*/ 141863 w 649077"/>
                <a:gd name="connsiteY6" fmla="*/ 114299 h 888229"/>
                <a:gd name="connsiteX7" fmla="*/ 184726 w 649077"/>
                <a:gd name="connsiteY7" fmla="*/ 211930 h 888229"/>
                <a:gd name="connsiteX8" fmla="*/ 199013 w 649077"/>
                <a:gd name="connsiteY8" fmla="*/ 321467 h 888229"/>
                <a:gd name="connsiteX9" fmla="*/ 127576 w 649077"/>
                <a:gd name="connsiteY9" fmla="*/ 342900 h 888229"/>
                <a:gd name="connsiteX10" fmla="*/ 125195 w 649077"/>
                <a:gd name="connsiteY10" fmla="*/ 369093 h 888229"/>
                <a:gd name="connsiteX11" fmla="*/ 101382 w 649077"/>
                <a:gd name="connsiteY11" fmla="*/ 378618 h 888229"/>
                <a:gd name="connsiteX12" fmla="*/ 156150 w 649077"/>
                <a:gd name="connsiteY12" fmla="*/ 550068 h 888229"/>
                <a:gd name="connsiteX13" fmla="*/ 149006 w 649077"/>
                <a:gd name="connsiteY13" fmla="*/ 566736 h 888229"/>
                <a:gd name="connsiteX14" fmla="*/ 172819 w 649077"/>
                <a:gd name="connsiteY14" fmla="*/ 619123 h 888229"/>
                <a:gd name="connsiteX15" fmla="*/ 194251 w 649077"/>
                <a:gd name="connsiteY15" fmla="*/ 704848 h 888229"/>
                <a:gd name="connsiteX16" fmla="*/ 227587 w 649077"/>
                <a:gd name="connsiteY16" fmla="*/ 707229 h 888229"/>
                <a:gd name="connsiteX17" fmla="*/ 229970 w 649077"/>
                <a:gd name="connsiteY17" fmla="*/ 804860 h 888229"/>
                <a:gd name="connsiteX18" fmla="*/ 268070 w 649077"/>
                <a:gd name="connsiteY18" fmla="*/ 888204 h 888229"/>
                <a:gd name="connsiteX19" fmla="*/ 325220 w 649077"/>
                <a:gd name="connsiteY19" fmla="*/ 871535 h 888229"/>
                <a:gd name="connsiteX20" fmla="*/ 370463 w 649077"/>
                <a:gd name="connsiteY20" fmla="*/ 840580 h 888229"/>
                <a:gd name="connsiteX21" fmla="*/ 494288 w 649077"/>
                <a:gd name="connsiteY21" fmla="*/ 795336 h 888229"/>
                <a:gd name="connsiteX22" fmla="*/ 649077 w 649077"/>
                <a:gd name="connsiteY22" fmla="*/ 692943 h 888229"/>
                <a:gd name="connsiteX0" fmla="*/ 1372 w 653839"/>
                <a:gd name="connsiteY0" fmla="*/ 0 h 1238250"/>
                <a:gd name="connsiteX1" fmla="*/ 3754 w 653839"/>
                <a:gd name="connsiteY1" fmla="*/ 57150 h 1238250"/>
                <a:gd name="connsiteX2" fmla="*/ 27564 w 653839"/>
                <a:gd name="connsiteY2" fmla="*/ 61912 h 1238250"/>
                <a:gd name="connsiteX3" fmla="*/ 41852 w 653839"/>
                <a:gd name="connsiteY3" fmla="*/ 119061 h 1238250"/>
                <a:gd name="connsiteX4" fmla="*/ 96621 w 653839"/>
                <a:gd name="connsiteY4" fmla="*/ 109537 h 1238250"/>
                <a:gd name="connsiteX5" fmla="*/ 113288 w 653839"/>
                <a:gd name="connsiteY5" fmla="*/ 126206 h 1238250"/>
                <a:gd name="connsiteX6" fmla="*/ 141863 w 653839"/>
                <a:gd name="connsiteY6" fmla="*/ 114299 h 1238250"/>
                <a:gd name="connsiteX7" fmla="*/ 184726 w 653839"/>
                <a:gd name="connsiteY7" fmla="*/ 211930 h 1238250"/>
                <a:gd name="connsiteX8" fmla="*/ 199013 w 653839"/>
                <a:gd name="connsiteY8" fmla="*/ 321467 h 1238250"/>
                <a:gd name="connsiteX9" fmla="*/ 127576 w 653839"/>
                <a:gd name="connsiteY9" fmla="*/ 342900 h 1238250"/>
                <a:gd name="connsiteX10" fmla="*/ 125195 w 653839"/>
                <a:gd name="connsiteY10" fmla="*/ 369093 h 1238250"/>
                <a:gd name="connsiteX11" fmla="*/ 101382 w 653839"/>
                <a:gd name="connsiteY11" fmla="*/ 378618 h 1238250"/>
                <a:gd name="connsiteX12" fmla="*/ 156150 w 653839"/>
                <a:gd name="connsiteY12" fmla="*/ 550068 h 1238250"/>
                <a:gd name="connsiteX13" fmla="*/ 149006 w 653839"/>
                <a:gd name="connsiteY13" fmla="*/ 566736 h 1238250"/>
                <a:gd name="connsiteX14" fmla="*/ 172819 w 653839"/>
                <a:gd name="connsiteY14" fmla="*/ 619123 h 1238250"/>
                <a:gd name="connsiteX15" fmla="*/ 194251 w 653839"/>
                <a:gd name="connsiteY15" fmla="*/ 704848 h 1238250"/>
                <a:gd name="connsiteX16" fmla="*/ 227587 w 653839"/>
                <a:gd name="connsiteY16" fmla="*/ 707229 h 1238250"/>
                <a:gd name="connsiteX17" fmla="*/ 229970 w 653839"/>
                <a:gd name="connsiteY17" fmla="*/ 804860 h 1238250"/>
                <a:gd name="connsiteX18" fmla="*/ 268070 w 653839"/>
                <a:gd name="connsiteY18" fmla="*/ 888204 h 1238250"/>
                <a:gd name="connsiteX19" fmla="*/ 325220 w 653839"/>
                <a:gd name="connsiteY19" fmla="*/ 871535 h 1238250"/>
                <a:gd name="connsiteX20" fmla="*/ 370463 w 653839"/>
                <a:gd name="connsiteY20" fmla="*/ 840580 h 1238250"/>
                <a:gd name="connsiteX21" fmla="*/ 494288 w 653839"/>
                <a:gd name="connsiteY21" fmla="*/ 795336 h 1238250"/>
                <a:gd name="connsiteX22" fmla="*/ 653839 w 653839"/>
                <a:gd name="connsiteY22" fmla="*/ 1238250 h 1238250"/>
                <a:gd name="connsiteX0" fmla="*/ 1372 w 653839"/>
                <a:gd name="connsiteY0" fmla="*/ 0 h 1238250"/>
                <a:gd name="connsiteX1" fmla="*/ 3754 w 653839"/>
                <a:gd name="connsiteY1" fmla="*/ 57150 h 1238250"/>
                <a:gd name="connsiteX2" fmla="*/ 27564 w 653839"/>
                <a:gd name="connsiteY2" fmla="*/ 61912 h 1238250"/>
                <a:gd name="connsiteX3" fmla="*/ 41852 w 653839"/>
                <a:gd name="connsiteY3" fmla="*/ 119061 h 1238250"/>
                <a:gd name="connsiteX4" fmla="*/ 96621 w 653839"/>
                <a:gd name="connsiteY4" fmla="*/ 109537 h 1238250"/>
                <a:gd name="connsiteX5" fmla="*/ 113288 w 653839"/>
                <a:gd name="connsiteY5" fmla="*/ 126206 h 1238250"/>
                <a:gd name="connsiteX6" fmla="*/ 141863 w 653839"/>
                <a:gd name="connsiteY6" fmla="*/ 114299 h 1238250"/>
                <a:gd name="connsiteX7" fmla="*/ 184726 w 653839"/>
                <a:gd name="connsiteY7" fmla="*/ 211930 h 1238250"/>
                <a:gd name="connsiteX8" fmla="*/ 199013 w 653839"/>
                <a:gd name="connsiteY8" fmla="*/ 321467 h 1238250"/>
                <a:gd name="connsiteX9" fmla="*/ 127576 w 653839"/>
                <a:gd name="connsiteY9" fmla="*/ 342900 h 1238250"/>
                <a:gd name="connsiteX10" fmla="*/ 125195 w 653839"/>
                <a:gd name="connsiteY10" fmla="*/ 369093 h 1238250"/>
                <a:gd name="connsiteX11" fmla="*/ 101382 w 653839"/>
                <a:gd name="connsiteY11" fmla="*/ 378618 h 1238250"/>
                <a:gd name="connsiteX12" fmla="*/ 156150 w 653839"/>
                <a:gd name="connsiteY12" fmla="*/ 550068 h 1238250"/>
                <a:gd name="connsiteX13" fmla="*/ 149006 w 653839"/>
                <a:gd name="connsiteY13" fmla="*/ 566736 h 1238250"/>
                <a:gd name="connsiteX14" fmla="*/ 172819 w 653839"/>
                <a:gd name="connsiteY14" fmla="*/ 619123 h 1238250"/>
                <a:gd name="connsiteX15" fmla="*/ 194251 w 653839"/>
                <a:gd name="connsiteY15" fmla="*/ 704848 h 1238250"/>
                <a:gd name="connsiteX16" fmla="*/ 227587 w 653839"/>
                <a:gd name="connsiteY16" fmla="*/ 707229 h 1238250"/>
                <a:gd name="connsiteX17" fmla="*/ 229970 w 653839"/>
                <a:gd name="connsiteY17" fmla="*/ 804860 h 1238250"/>
                <a:gd name="connsiteX18" fmla="*/ 268070 w 653839"/>
                <a:gd name="connsiteY18" fmla="*/ 888204 h 1238250"/>
                <a:gd name="connsiteX19" fmla="*/ 325220 w 653839"/>
                <a:gd name="connsiteY19" fmla="*/ 871535 h 1238250"/>
                <a:gd name="connsiteX20" fmla="*/ 370463 w 653839"/>
                <a:gd name="connsiteY20" fmla="*/ 840580 h 1238250"/>
                <a:gd name="connsiteX21" fmla="*/ 494288 w 653839"/>
                <a:gd name="connsiteY21" fmla="*/ 795336 h 1238250"/>
                <a:gd name="connsiteX22" fmla="*/ 551438 w 653839"/>
                <a:gd name="connsiteY22" fmla="*/ 923923 h 1238250"/>
                <a:gd name="connsiteX23" fmla="*/ 653839 w 653839"/>
                <a:gd name="connsiteY23" fmla="*/ 1238250 h 1238250"/>
                <a:gd name="connsiteX0" fmla="*/ 1372 w 551438"/>
                <a:gd name="connsiteY0" fmla="*/ 0 h 1193006"/>
                <a:gd name="connsiteX1" fmla="*/ 3754 w 551438"/>
                <a:gd name="connsiteY1" fmla="*/ 57150 h 1193006"/>
                <a:gd name="connsiteX2" fmla="*/ 27564 w 551438"/>
                <a:gd name="connsiteY2" fmla="*/ 61912 h 1193006"/>
                <a:gd name="connsiteX3" fmla="*/ 41852 w 551438"/>
                <a:gd name="connsiteY3" fmla="*/ 119061 h 1193006"/>
                <a:gd name="connsiteX4" fmla="*/ 96621 w 551438"/>
                <a:gd name="connsiteY4" fmla="*/ 109537 h 1193006"/>
                <a:gd name="connsiteX5" fmla="*/ 113288 w 551438"/>
                <a:gd name="connsiteY5" fmla="*/ 126206 h 1193006"/>
                <a:gd name="connsiteX6" fmla="*/ 141863 w 551438"/>
                <a:gd name="connsiteY6" fmla="*/ 114299 h 1193006"/>
                <a:gd name="connsiteX7" fmla="*/ 184726 w 551438"/>
                <a:gd name="connsiteY7" fmla="*/ 211930 h 1193006"/>
                <a:gd name="connsiteX8" fmla="*/ 199013 w 551438"/>
                <a:gd name="connsiteY8" fmla="*/ 321467 h 1193006"/>
                <a:gd name="connsiteX9" fmla="*/ 127576 w 551438"/>
                <a:gd name="connsiteY9" fmla="*/ 342900 h 1193006"/>
                <a:gd name="connsiteX10" fmla="*/ 125195 w 551438"/>
                <a:gd name="connsiteY10" fmla="*/ 369093 h 1193006"/>
                <a:gd name="connsiteX11" fmla="*/ 101382 w 551438"/>
                <a:gd name="connsiteY11" fmla="*/ 378618 h 1193006"/>
                <a:gd name="connsiteX12" fmla="*/ 156150 w 551438"/>
                <a:gd name="connsiteY12" fmla="*/ 550068 h 1193006"/>
                <a:gd name="connsiteX13" fmla="*/ 149006 w 551438"/>
                <a:gd name="connsiteY13" fmla="*/ 566736 h 1193006"/>
                <a:gd name="connsiteX14" fmla="*/ 172819 w 551438"/>
                <a:gd name="connsiteY14" fmla="*/ 619123 h 1193006"/>
                <a:gd name="connsiteX15" fmla="*/ 194251 w 551438"/>
                <a:gd name="connsiteY15" fmla="*/ 704848 h 1193006"/>
                <a:gd name="connsiteX16" fmla="*/ 227587 w 551438"/>
                <a:gd name="connsiteY16" fmla="*/ 707229 h 1193006"/>
                <a:gd name="connsiteX17" fmla="*/ 229970 w 551438"/>
                <a:gd name="connsiteY17" fmla="*/ 804860 h 1193006"/>
                <a:gd name="connsiteX18" fmla="*/ 268070 w 551438"/>
                <a:gd name="connsiteY18" fmla="*/ 888204 h 1193006"/>
                <a:gd name="connsiteX19" fmla="*/ 325220 w 551438"/>
                <a:gd name="connsiteY19" fmla="*/ 871535 h 1193006"/>
                <a:gd name="connsiteX20" fmla="*/ 370463 w 551438"/>
                <a:gd name="connsiteY20" fmla="*/ 840580 h 1193006"/>
                <a:gd name="connsiteX21" fmla="*/ 494288 w 551438"/>
                <a:gd name="connsiteY21" fmla="*/ 795336 h 1193006"/>
                <a:gd name="connsiteX22" fmla="*/ 551438 w 551438"/>
                <a:gd name="connsiteY22" fmla="*/ 923923 h 1193006"/>
                <a:gd name="connsiteX23" fmla="*/ 184733 w 551438"/>
                <a:gd name="connsiteY23" fmla="*/ 1193006 h 1193006"/>
                <a:gd name="connsiteX0" fmla="*/ 1372 w 551438"/>
                <a:gd name="connsiteY0" fmla="*/ 0 h 1193006"/>
                <a:gd name="connsiteX1" fmla="*/ 3754 w 551438"/>
                <a:gd name="connsiteY1" fmla="*/ 57150 h 1193006"/>
                <a:gd name="connsiteX2" fmla="*/ 27564 w 551438"/>
                <a:gd name="connsiteY2" fmla="*/ 61912 h 1193006"/>
                <a:gd name="connsiteX3" fmla="*/ 41852 w 551438"/>
                <a:gd name="connsiteY3" fmla="*/ 119061 h 1193006"/>
                <a:gd name="connsiteX4" fmla="*/ 96621 w 551438"/>
                <a:gd name="connsiteY4" fmla="*/ 109537 h 1193006"/>
                <a:gd name="connsiteX5" fmla="*/ 113288 w 551438"/>
                <a:gd name="connsiteY5" fmla="*/ 126206 h 1193006"/>
                <a:gd name="connsiteX6" fmla="*/ 141863 w 551438"/>
                <a:gd name="connsiteY6" fmla="*/ 114299 h 1193006"/>
                <a:gd name="connsiteX7" fmla="*/ 184726 w 551438"/>
                <a:gd name="connsiteY7" fmla="*/ 211930 h 1193006"/>
                <a:gd name="connsiteX8" fmla="*/ 199013 w 551438"/>
                <a:gd name="connsiteY8" fmla="*/ 321467 h 1193006"/>
                <a:gd name="connsiteX9" fmla="*/ 127576 w 551438"/>
                <a:gd name="connsiteY9" fmla="*/ 342900 h 1193006"/>
                <a:gd name="connsiteX10" fmla="*/ 125195 w 551438"/>
                <a:gd name="connsiteY10" fmla="*/ 369093 h 1193006"/>
                <a:gd name="connsiteX11" fmla="*/ 101382 w 551438"/>
                <a:gd name="connsiteY11" fmla="*/ 378618 h 1193006"/>
                <a:gd name="connsiteX12" fmla="*/ 156150 w 551438"/>
                <a:gd name="connsiteY12" fmla="*/ 550068 h 1193006"/>
                <a:gd name="connsiteX13" fmla="*/ 149006 w 551438"/>
                <a:gd name="connsiteY13" fmla="*/ 566736 h 1193006"/>
                <a:gd name="connsiteX14" fmla="*/ 172819 w 551438"/>
                <a:gd name="connsiteY14" fmla="*/ 619123 h 1193006"/>
                <a:gd name="connsiteX15" fmla="*/ 194251 w 551438"/>
                <a:gd name="connsiteY15" fmla="*/ 704848 h 1193006"/>
                <a:gd name="connsiteX16" fmla="*/ 227587 w 551438"/>
                <a:gd name="connsiteY16" fmla="*/ 707229 h 1193006"/>
                <a:gd name="connsiteX17" fmla="*/ 229970 w 551438"/>
                <a:gd name="connsiteY17" fmla="*/ 804860 h 1193006"/>
                <a:gd name="connsiteX18" fmla="*/ 268070 w 551438"/>
                <a:gd name="connsiteY18" fmla="*/ 888204 h 1193006"/>
                <a:gd name="connsiteX19" fmla="*/ 325220 w 551438"/>
                <a:gd name="connsiteY19" fmla="*/ 871535 h 1193006"/>
                <a:gd name="connsiteX20" fmla="*/ 370463 w 551438"/>
                <a:gd name="connsiteY20" fmla="*/ 840580 h 1193006"/>
                <a:gd name="connsiteX21" fmla="*/ 494288 w 551438"/>
                <a:gd name="connsiteY21" fmla="*/ 795336 h 1193006"/>
                <a:gd name="connsiteX22" fmla="*/ 551438 w 551438"/>
                <a:gd name="connsiteY22" fmla="*/ 923923 h 1193006"/>
                <a:gd name="connsiteX23" fmla="*/ 432376 w 551438"/>
                <a:gd name="connsiteY23" fmla="*/ 976310 h 1193006"/>
                <a:gd name="connsiteX24" fmla="*/ 184733 w 551438"/>
                <a:gd name="connsiteY24" fmla="*/ 1193006 h 1193006"/>
                <a:gd name="connsiteX0" fmla="*/ 1372 w 551438"/>
                <a:gd name="connsiteY0" fmla="*/ 0 h 1369218"/>
                <a:gd name="connsiteX1" fmla="*/ 3754 w 551438"/>
                <a:gd name="connsiteY1" fmla="*/ 57150 h 1369218"/>
                <a:gd name="connsiteX2" fmla="*/ 27564 w 551438"/>
                <a:gd name="connsiteY2" fmla="*/ 61912 h 1369218"/>
                <a:gd name="connsiteX3" fmla="*/ 41852 w 551438"/>
                <a:gd name="connsiteY3" fmla="*/ 119061 h 1369218"/>
                <a:gd name="connsiteX4" fmla="*/ 96621 w 551438"/>
                <a:gd name="connsiteY4" fmla="*/ 109537 h 1369218"/>
                <a:gd name="connsiteX5" fmla="*/ 113288 w 551438"/>
                <a:gd name="connsiteY5" fmla="*/ 126206 h 1369218"/>
                <a:gd name="connsiteX6" fmla="*/ 141863 w 551438"/>
                <a:gd name="connsiteY6" fmla="*/ 114299 h 1369218"/>
                <a:gd name="connsiteX7" fmla="*/ 184726 w 551438"/>
                <a:gd name="connsiteY7" fmla="*/ 211930 h 1369218"/>
                <a:gd name="connsiteX8" fmla="*/ 199013 w 551438"/>
                <a:gd name="connsiteY8" fmla="*/ 321467 h 1369218"/>
                <a:gd name="connsiteX9" fmla="*/ 127576 w 551438"/>
                <a:gd name="connsiteY9" fmla="*/ 342900 h 1369218"/>
                <a:gd name="connsiteX10" fmla="*/ 125195 w 551438"/>
                <a:gd name="connsiteY10" fmla="*/ 369093 h 1369218"/>
                <a:gd name="connsiteX11" fmla="*/ 101382 w 551438"/>
                <a:gd name="connsiteY11" fmla="*/ 378618 h 1369218"/>
                <a:gd name="connsiteX12" fmla="*/ 156150 w 551438"/>
                <a:gd name="connsiteY12" fmla="*/ 550068 h 1369218"/>
                <a:gd name="connsiteX13" fmla="*/ 149006 w 551438"/>
                <a:gd name="connsiteY13" fmla="*/ 566736 h 1369218"/>
                <a:gd name="connsiteX14" fmla="*/ 172819 w 551438"/>
                <a:gd name="connsiteY14" fmla="*/ 619123 h 1369218"/>
                <a:gd name="connsiteX15" fmla="*/ 194251 w 551438"/>
                <a:gd name="connsiteY15" fmla="*/ 704848 h 1369218"/>
                <a:gd name="connsiteX16" fmla="*/ 227587 w 551438"/>
                <a:gd name="connsiteY16" fmla="*/ 707229 h 1369218"/>
                <a:gd name="connsiteX17" fmla="*/ 229970 w 551438"/>
                <a:gd name="connsiteY17" fmla="*/ 804860 h 1369218"/>
                <a:gd name="connsiteX18" fmla="*/ 268070 w 551438"/>
                <a:gd name="connsiteY18" fmla="*/ 888204 h 1369218"/>
                <a:gd name="connsiteX19" fmla="*/ 325220 w 551438"/>
                <a:gd name="connsiteY19" fmla="*/ 871535 h 1369218"/>
                <a:gd name="connsiteX20" fmla="*/ 370463 w 551438"/>
                <a:gd name="connsiteY20" fmla="*/ 840580 h 1369218"/>
                <a:gd name="connsiteX21" fmla="*/ 494288 w 551438"/>
                <a:gd name="connsiteY21" fmla="*/ 795336 h 1369218"/>
                <a:gd name="connsiteX22" fmla="*/ 551438 w 551438"/>
                <a:gd name="connsiteY22" fmla="*/ 923923 h 1369218"/>
                <a:gd name="connsiteX23" fmla="*/ 432376 w 551438"/>
                <a:gd name="connsiteY23" fmla="*/ 976310 h 1369218"/>
                <a:gd name="connsiteX24" fmla="*/ 499058 w 551438"/>
                <a:gd name="connsiteY24" fmla="*/ 1369218 h 1369218"/>
                <a:gd name="connsiteX0" fmla="*/ 1372 w 551438"/>
                <a:gd name="connsiteY0" fmla="*/ 0 h 1345406"/>
                <a:gd name="connsiteX1" fmla="*/ 3754 w 551438"/>
                <a:gd name="connsiteY1" fmla="*/ 57150 h 1345406"/>
                <a:gd name="connsiteX2" fmla="*/ 27564 w 551438"/>
                <a:gd name="connsiteY2" fmla="*/ 61912 h 1345406"/>
                <a:gd name="connsiteX3" fmla="*/ 41852 w 551438"/>
                <a:gd name="connsiteY3" fmla="*/ 119061 h 1345406"/>
                <a:gd name="connsiteX4" fmla="*/ 96621 w 551438"/>
                <a:gd name="connsiteY4" fmla="*/ 109537 h 1345406"/>
                <a:gd name="connsiteX5" fmla="*/ 113288 w 551438"/>
                <a:gd name="connsiteY5" fmla="*/ 126206 h 1345406"/>
                <a:gd name="connsiteX6" fmla="*/ 141863 w 551438"/>
                <a:gd name="connsiteY6" fmla="*/ 114299 h 1345406"/>
                <a:gd name="connsiteX7" fmla="*/ 184726 w 551438"/>
                <a:gd name="connsiteY7" fmla="*/ 211930 h 1345406"/>
                <a:gd name="connsiteX8" fmla="*/ 199013 w 551438"/>
                <a:gd name="connsiteY8" fmla="*/ 321467 h 1345406"/>
                <a:gd name="connsiteX9" fmla="*/ 127576 w 551438"/>
                <a:gd name="connsiteY9" fmla="*/ 342900 h 1345406"/>
                <a:gd name="connsiteX10" fmla="*/ 125195 w 551438"/>
                <a:gd name="connsiteY10" fmla="*/ 369093 h 1345406"/>
                <a:gd name="connsiteX11" fmla="*/ 101382 w 551438"/>
                <a:gd name="connsiteY11" fmla="*/ 378618 h 1345406"/>
                <a:gd name="connsiteX12" fmla="*/ 156150 w 551438"/>
                <a:gd name="connsiteY12" fmla="*/ 550068 h 1345406"/>
                <a:gd name="connsiteX13" fmla="*/ 149006 w 551438"/>
                <a:gd name="connsiteY13" fmla="*/ 566736 h 1345406"/>
                <a:gd name="connsiteX14" fmla="*/ 172819 w 551438"/>
                <a:gd name="connsiteY14" fmla="*/ 619123 h 1345406"/>
                <a:gd name="connsiteX15" fmla="*/ 194251 w 551438"/>
                <a:gd name="connsiteY15" fmla="*/ 704848 h 1345406"/>
                <a:gd name="connsiteX16" fmla="*/ 227587 w 551438"/>
                <a:gd name="connsiteY16" fmla="*/ 707229 h 1345406"/>
                <a:gd name="connsiteX17" fmla="*/ 229970 w 551438"/>
                <a:gd name="connsiteY17" fmla="*/ 804860 h 1345406"/>
                <a:gd name="connsiteX18" fmla="*/ 268070 w 551438"/>
                <a:gd name="connsiteY18" fmla="*/ 888204 h 1345406"/>
                <a:gd name="connsiteX19" fmla="*/ 325220 w 551438"/>
                <a:gd name="connsiteY19" fmla="*/ 871535 h 1345406"/>
                <a:gd name="connsiteX20" fmla="*/ 370463 w 551438"/>
                <a:gd name="connsiteY20" fmla="*/ 840580 h 1345406"/>
                <a:gd name="connsiteX21" fmla="*/ 494288 w 551438"/>
                <a:gd name="connsiteY21" fmla="*/ 795336 h 1345406"/>
                <a:gd name="connsiteX22" fmla="*/ 551438 w 551438"/>
                <a:gd name="connsiteY22" fmla="*/ 923923 h 1345406"/>
                <a:gd name="connsiteX23" fmla="*/ 432376 w 551438"/>
                <a:gd name="connsiteY23" fmla="*/ 976310 h 1345406"/>
                <a:gd name="connsiteX24" fmla="*/ 518108 w 551438"/>
                <a:gd name="connsiteY24" fmla="*/ 1345406 h 1345406"/>
                <a:gd name="connsiteX0" fmla="*/ 1372 w 551438"/>
                <a:gd name="connsiteY0" fmla="*/ 0 h 1345406"/>
                <a:gd name="connsiteX1" fmla="*/ 3754 w 551438"/>
                <a:gd name="connsiteY1" fmla="*/ 57150 h 1345406"/>
                <a:gd name="connsiteX2" fmla="*/ 27564 w 551438"/>
                <a:gd name="connsiteY2" fmla="*/ 61912 h 1345406"/>
                <a:gd name="connsiteX3" fmla="*/ 41852 w 551438"/>
                <a:gd name="connsiteY3" fmla="*/ 119061 h 1345406"/>
                <a:gd name="connsiteX4" fmla="*/ 96621 w 551438"/>
                <a:gd name="connsiteY4" fmla="*/ 109537 h 1345406"/>
                <a:gd name="connsiteX5" fmla="*/ 113288 w 551438"/>
                <a:gd name="connsiteY5" fmla="*/ 126206 h 1345406"/>
                <a:gd name="connsiteX6" fmla="*/ 141863 w 551438"/>
                <a:gd name="connsiteY6" fmla="*/ 114299 h 1345406"/>
                <a:gd name="connsiteX7" fmla="*/ 184726 w 551438"/>
                <a:gd name="connsiteY7" fmla="*/ 211930 h 1345406"/>
                <a:gd name="connsiteX8" fmla="*/ 199013 w 551438"/>
                <a:gd name="connsiteY8" fmla="*/ 321467 h 1345406"/>
                <a:gd name="connsiteX9" fmla="*/ 127576 w 551438"/>
                <a:gd name="connsiteY9" fmla="*/ 342900 h 1345406"/>
                <a:gd name="connsiteX10" fmla="*/ 125195 w 551438"/>
                <a:gd name="connsiteY10" fmla="*/ 369093 h 1345406"/>
                <a:gd name="connsiteX11" fmla="*/ 101382 w 551438"/>
                <a:gd name="connsiteY11" fmla="*/ 378618 h 1345406"/>
                <a:gd name="connsiteX12" fmla="*/ 156150 w 551438"/>
                <a:gd name="connsiteY12" fmla="*/ 550068 h 1345406"/>
                <a:gd name="connsiteX13" fmla="*/ 149006 w 551438"/>
                <a:gd name="connsiteY13" fmla="*/ 566736 h 1345406"/>
                <a:gd name="connsiteX14" fmla="*/ 172819 w 551438"/>
                <a:gd name="connsiteY14" fmla="*/ 619123 h 1345406"/>
                <a:gd name="connsiteX15" fmla="*/ 194251 w 551438"/>
                <a:gd name="connsiteY15" fmla="*/ 704848 h 1345406"/>
                <a:gd name="connsiteX16" fmla="*/ 227587 w 551438"/>
                <a:gd name="connsiteY16" fmla="*/ 707229 h 1345406"/>
                <a:gd name="connsiteX17" fmla="*/ 229970 w 551438"/>
                <a:gd name="connsiteY17" fmla="*/ 804860 h 1345406"/>
                <a:gd name="connsiteX18" fmla="*/ 268070 w 551438"/>
                <a:gd name="connsiteY18" fmla="*/ 888204 h 1345406"/>
                <a:gd name="connsiteX19" fmla="*/ 325220 w 551438"/>
                <a:gd name="connsiteY19" fmla="*/ 871535 h 1345406"/>
                <a:gd name="connsiteX20" fmla="*/ 370463 w 551438"/>
                <a:gd name="connsiteY20" fmla="*/ 840580 h 1345406"/>
                <a:gd name="connsiteX21" fmla="*/ 494288 w 551438"/>
                <a:gd name="connsiteY21" fmla="*/ 795336 h 1345406"/>
                <a:gd name="connsiteX22" fmla="*/ 551438 w 551438"/>
                <a:gd name="connsiteY22" fmla="*/ 923923 h 1345406"/>
                <a:gd name="connsiteX23" fmla="*/ 432376 w 551438"/>
                <a:gd name="connsiteY23" fmla="*/ 976310 h 1345406"/>
                <a:gd name="connsiteX24" fmla="*/ 525252 w 551438"/>
                <a:gd name="connsiteY24" fmla="*/ 1345406 h 1345406"/>
                <a:gd name="connsiteX0" fmla="*/ 1372 w 551438"/>
                <a:gd name="connsiteY0" fmla="*/ 0 h 1345406"/>
                <a:gd name="connsiteX1" fmla="*/ 3754 w 551438"/>
                <a:gd name="connsiteY1" fmla="*/ 57150 h 1345406"/>
                <a:gd name="connsiteX2" fmla="*/ 27564 w 551438"/>
                <a:gd name="connsiteY2" fmla="*/ 61912 h 1345406"/>
                <a:gd name="connsiteX3" fmla="*/ 41852 w 551438"/>
                <a:gd name="connsiteY3" fmla="*/ 119061 h 1345406"/>
                <a:gd name="connsiteX4" fmla="*/ 96621 w 551438"/>
                <a:gd name="connsiteY4" fmla="*/ 109537 h 1345406"/>
                <a:gd name="connsiteX5" fmla="*/ 113288 w 551438"/>
                <a:gd name="connsiteY5" fmla="*/ 126206 h 1345406"/>
                <a:gd name="connsiteX6" fmla="*/ 141863 w 551438"/>
                <a:gd name="connsiteY6" fmla="*/ 114299 h 1345406"/>
                <a:gd name="connsiteX7" fmla="*/ 184726 w 551438"/>
                <a:gd name="connsiteY7" fmla="*/ 211930 h 1345406"/>
                <a:gd name="connsiteX8" fmla="*/ 199013 w 551438"/>
                <a:gd name="connsiteY8" fmla="*/ 321467 h 1345406"/>
                <a:gd name="connsiteX9" fmla="*/ 127576 w 551438"/>
                <a:gd name="connsiteY9" fmla="*/ 342900 h 1345406"/>
                <a:gd name="connsiteX10" fmla="*/ 125195 w 551438"/>
                <a:gd name="connsiteY10" fmla="*/ 369093 h 1345406"/>
                <a:gd name="connsiteX11" fmla="*/ 101382 w 551438"/>
                <a:gd name="connsiteY11" fmla="*/ 378618 h 1345406"/>
                <a:gd name="connsiteX12" fmla="*/ 156150 w 551438"/>
                <a:gd name="connsiteY12" fmla="*/ 550068 h 1345406"/>
                <a:gd name="connsiteX13" fmla="*/ 149006 w 551438"/>
                <a:gd name="connsiteY13" fmla="*/ 566736 h 1345406"/>
                <a:gd name="connsiteX14" fmla="*/ 172819 w 551438"/>
                <a:gd name="connsiteY14" fmla="*/ 619123 h 1345406"/>
                <a:gd name="connsiteX15" fmla="*/ 194251 w 551438"/>
                <a:gd name="connsiteY15" fmla="*/ 704848 h 1345406"/>
                <a:gd name="connsiteX16" fmla="*/ 227587 w 551438"/>
                <a:gd name="connsiteY16" fmla="*/ 707229 h 1345406"/>
                <a:gd name="connsiteX17" fmla="*/ 229970 w 551438"/>
                <a:gd name="connsiteY17" fmla="*/ 804860 h 1345406"/>
                <a:gd name="connsiteX18" fmla="*/ 268070 w 551438"/>
                <a:gd name="connsiteY18" fmla="*/ 888204 h 1345406"/>
                <a:gd name="connsiteX19" fmla="*/ 325220 w 551438"/>
                <a:gd name="connsiteY19" fmla="*/ 871535 h 1345406"/>
                <a:gd name="connsiteX20" fmla="*/ 370463 w 551438"/>
                <a:gd name="connsiteY20" fmla="*/ 840580 h 1345406"/>
                <a:gd name="connsiteX21" fmla="*/ 494288 w 551438"/>
                <a:gd name="connsiteY21" fmla="*/ 795336 h 1345406"/>
                <a:gd name="connsiteX22" fmla="*/ 551438 w 551438"/>
                <a:gd name="connsiteY22" fmla="*/ 923923 h 1345406"/>
                <a:gd name="connsiteX23" fmla="*/ 432376 w 551438"/>
                <a:gd name="connsiteY23" fmla="*/ 976310 h 1345406"/>
                <a:gd name="connsiteX24" fmla="*/ 510957 w 551438"/>
                <a:gd name="connsiteY24" fmla="*/ 1159666 h 1345406"/>
                <a:gd name="connsiteX25" fmla="*/ 525252 w 551438"/>
                <a:gd name="connsiteY25" fmla="*/ 1345406 h 1345406"/>
                <a:gd name="connsiteX0" fmla="*/ 1372 w 606214"/>
                <a:gd name="connsiteY0" fmla="*/ 0 h 1378743"/>
                <a:gd name="connsiteX1" fmla="*/ 3754 w 606214"/>
                <a:gd name="connsiteY1" fmla="*/ 57150 h 1378743"/>
                <a:gd name="connsiteX2" fmla="*/ 27564 w 606214"/>
                <a:gd name="connsiteY2" fmla="*/ 61912 h 1378743"/>
                <a:gd name="connsiteX3" fmla="*/ 41852 w 606214"/>
                <a:gd name="connsiteY3" fmla="*/ 119061 h 1378743"/>
                <a:gd name="connsiteX4" fmla="*/ 96621 w 606214"/>
                <a:gd name="connsiteY4" fmla="*/ 109537 h 1378743"/>
                <a:gd name="connsiteX5" fmla="*/ 113288 w 606214"/>
                <a:gd name="connsiteY5" fmla="*/ 126206 h 1378743"/>
                <a:gd name="connsiteX6" fmla="*/ 141863 w 606214"/>
                <a:gd name="connsiteY6" fmla="*/ 114299 h 1378743"/>
                <a:gd name="connsiteX7" fmla="*/ 184726 w 606214"/>
                <a:gd name="connsiteY7" fmla="*/ 211930 h 1378743"/>
                <a:gd name="connsiteX8" fmla="*/ 199013 w 606214"/>
                <a:gd name="connsiteY8" fmla="*/ 321467 h 1378743"/>
                <a:gd name="connsiteX9" fmla="*/ 127576 w 606214"/>
                <a:gd name="connsiteY9" fmla="*/ 342900 h 1378743"/>
                <a:gd name="connsiteX10" fmla="*/ 125195 w 606214"/>
                <a:gd name="connsiteY10" fmla="*/ 369093 h 1378743"/>
                <a:gd name="connsiteX11" fmla="*/ 101382 w 606214"/>
                <a:gd name="connsiteY11" fmla="*/ 378618 h 1378743"/>
                <a:gd name="connsiteX12" fmla="*/ 156150 w 606214"/>
                <a:gd name="connsiteY12" fmla="*/ 550068 h 1378743"/>
                <a:gd name="connsiteX13" fmla="*/ 149006 w 606214"/>
                <a:gd name="connsiteY13" fmla="*/ 566736 h 1378743"/>
                <a:gd name="connsiteX14" fmla="*/ 172819 w 606214"/>
                <a:gd name="connsiteY14" fmla="*/ 619123 h 1378743"/>
                <a:gd name="connsiteX15" fmla="*/ 194251 w 606214"/>
                <a:gd name="connsiteY15" fmla="*/ 704848 h 1378743"/>
                <a:gd name="connsiteX16" fmla="*/ 227587 w 606214"/>
                <a:gd name="connsiteY16" fmla="*/ 707229 h 1378743"/>
                <a:gd name="connsiteX17" fmla="*/ 229970 w 606214"/>
                <a:gd name="connsiteY17" fmla="*/ 804860 h 1378743"/>
                <a:gd name="connsiteX18" fmla="*/ 268070 w 606214"/>
                <a:gd name="connsiteY18" fmla="*/ 888204 h 1378743"/>
                <a:gd name="connsiteX19" fmla="*/ 325220 w 606214"/>
                <a:gd name="connsiteY19" fmla="*/ 871535 h 1378743"/>
                <a:gd name="connsiteX20" fmla="*/ 370463 w 606214"/>
                <a:gd name="connsiteY20" fmla="*/ 840580 h 1378743"/>
                <a:gd name="connsiteX21" fmla="*/ 494288 w 606214"/>
                <a:gd name="connsiteY21" fmla="*/ 795336 h 1378743"/>
                <a:gd name="connsiteX22" fmla="*/ 551438 w 606214"/>
                <a:gd name="connsiteY22" fmla="*/ 923923 h 1378743"/>
                <a:gd name="connsiteX23" fmla="*/ 432376 w 606214"/>
                <a:gd name="connsiteY23" fmla="*/ 976310 h 1378743"/>
                <a:gd name="connsiteX24" fmla="*/ 510957 w 606214"/>
                <a:gd name="connsiteY24" fmla="*/ 1159666 h 1378743"/>
                <a:gd name="connsiteX25" fmla="*/ 606214 w 606214"/>
                <a:gd name="connsiteY25" fmla="*/ 1378743 h 1378743"/>
                <a:gd name="connsiteX0" fmla="*/ 1372 w 606214"/>
                <a:gd name="connsiteY0" fmla="*/ 0 h 1378743"/>
                <a:gd name="connsiteX1" fmla="*/ 3754 w 606214"/>
                <a:gd name="connsiteY1" fmla="*/ 57150 h 1378743"/>
                <a:gd name="connsiteX2" fmla="*/ 27564 w 606214"/>
                <a:gd name="connsiteY2" fmla="*/ 61912 h 1378743"/>
                <a:gd name="connsiteX3" fmla="*/ 41852 w 606214"/>
                <a:gd name="connsiteY3" fmla="*/ 119061 h 1378743"/>
                <a:gd name="connsiteX4" fmla="*/ 96621 w 606214"/>
                <a:gd name="connsiteY4" fmla="*/ 109537 h 1378743"/>
                <a:gd name="connsiteX5" fmla="*/ 113288 w 606214"/>
                <a:gd name="connsiteY5" fmla="*/ 126206 h 1378743"/>
                <a:gd name="connsiteX6" fmla="*/ 141863 w 606214"/>
                <a:gd name="connsiteY6" fmla="*/ 114299 h 1378743"/>
                <a:gd name="connsiteX7" fmla="*/ 184726 w 606214"/>
                <a:gd name="connsiteY7" fmla="*/ 211930 h 1378743"/>
                <a:gd name="connsiteX8" fmla="*/ 199013 w 606214"/>
                <a:gd name="connsiteY8" fmla="*/ 321467 h 1378743"/>
                <a:gd name="connsiteX9" fmla="*/ 127576 w 606214"/>
                <a:gd name="connsiteY9" fmla="*/ 342900 h 1378743"/>
                <a:gd name="connsiteX10" fmla="*/ 125195 w 606214"/>
                <a:gd name="connsiteY10" fmla="*/ 369093 h 1378743"/>
                <a:gd name="connsiteX11" fmla="*/ 101382 w 606214"/>
                <a:gd name="connsiteY11" fmla="*/ 378618 h 1378743"/>
                <a:gd name="connsiteX12" fmla="*/ 156150 w 606214"/>
                <a:gd name="connsiteY12" fmla="*/ 550068 h 1378743"/>
                <a:gd name="connsiteX13" fmla="*/ 149006 w 606214"/>
                <a:gd name="connsiteY13" fmla="*/ 566736 h 1378743"/>
                <a:gd name="connsiteX14" fmla="*/ 172819 w 606214"/>
                <a:gd name="connsiteY14" fmla="*/ 619123 h 1378743"/>
                <a:gd name="connsiteX15" fmla="*/ 194251 w 606214"/>
                <a:gd name="connsiteY15" fmla="*/ 704848 h 1378743"/>
                <a:gd name="connsiteX16" fmla="*/ 227587 w 606214"/>
                <a:gd name="connsiteY16" fmla="*/ 707229 h 1378743"/>
                <a:gd name="connsiteX17" fmla="*/ 229970 w 606214"/>
                <a:gd name="connsiteY17" fmla="*/ 804860 h 1378743"/>
                <a:gd name="connsiteX18" fmla="*/ 268070 w 606214"/>
                <a:gd name="connsiteY18" fmla="*/ 888204 h 1378743"/>
                <a:gd name="connsiteX19" fmla="*/ 325220 w 606214"/>
                <a:gd name="connsiteY19" fmla="*/ 871535 h 1378743"/>
                <a:gd name="connsiteX20" fmla="*/ 370463 w 606214"/>
                <a:gd name="connsiteY20" fmla="*/ 840580 h 1378743"/>
                <a:gd name="connsiteX21" fmla="*/ 494288 w 606214"/>
                <a:gd name="connsiteY21" fmla="*/ 795336 h 1378743"/>
                <a:gd name="connsiteX22" fmla="*/ 551438 w 606214"/>
                <a:gd name="connsiteY22" fmla="*/ 923923 h 1378743"/>
                <a:gd name="connsiteX23" fmla="*/ 432376 w 606214"/>
                <a:gd name="connsiteY23" fmla="*/ 976310 h 1378743"/>
                <a:gd name="connsiteX24" fmla="*/ 510957 w 606214"/>
                <a:gd name="connsiteY24" fmla="*/ 1159666 h 1378743"/>
                <a:gd name="connsiteX25" fmla="*/ 513338 w 606214"/>
                <a:gd name="connsiteY25" fmla="*/ 1207291 h 1378743"/>
                <a:gd name="connsiteX26" fmla="*/ 606214 w 606214"/>
                <a:gd name="connsiteY26" fmla="*/ 1378743 h 1378743"/>
                <a:gd name="connsiteX0" fmla="*/ 1372 w 725276"/>
                <a:gd name="connsiteY0" fmla="*/ 0 h 1704974"/>
                <a:gd name="connsiteX1" fmla="*/ 3754 w 725276"/>
                <a:gd name="connsiteY1" fmla="*/ 57150 h 1704974"/>
                <a:gd name="connsiteX2" fmla="*/ 27564 w 725276"/>
                <a:gd name="connsiteY2" fmla="*/ 61912 h 1704974"/>
                <a:gd name="connsiteX3" fmla="*/ 41852 w 725276"/>
                <a:gd name="connsiteY3" fmla="*/ 119061 h 1704974"/>
                <a:gd name="connsiteX4" fmla="*/ 96621 w 725276"/>
                <a:gd name="connsiteY4" fmla="*/ 109537 h 1704974"/>
                <a:gd name="connsiteX5" fmla="*/ 113288 w 725276"/>
                <a:gd name="connsiteY5" fmla="*/ 126206 h 1704974"/>
                <a:gd name="connsiteX6" fmla="*/ 141863 w 725276"/>
                <a:gd name="connsiteY6" fmla="*/ 114299 h 1704974"/>
                <a:gd name="connsiteX7" fmla="*/ 184726 w 725276"/>
                <a:gd name="connsiteY7" fmla="*/ 211930 h 1704974"/>
                <a:gd name="connsiteX8" fmla="*/ 199013 w 725276"/>
                <a:gd name="connsiteY8" fmla="*/ 321467 h 1704974"/>
                <a:gd name="connsiteX9" fmla="*/ 127576 w 725276"/>
                <a:gd name="connsiteY9" fmla="*/ 342900 h 1704974"/>
                <a:gd name="connsiteX10" fmla="*/ 125195 w 725276"/>
                <a:gd name="connsiteY10" fmla="*/ 369093 h 1704974"/>
                <a:gd name="connsiteX11" fmla="*/ 101382 w 725276"/>
                <a:gd name="connsiteY11" fmla="*/ 378618 h 1704974"/>
                <a:gd name="connsiteX12" fmla="*/ 156150 w 725276"/>
                <a:gd name="connsiteY12" fmla="*/ 550068 h 1704974"/>
                <a:gd name="connsiteX13" fmla="*/ 149006 w 725276"/>
                <a:gd name="connsiteY13" fmla="*/ 566736 h 1704974"/>
                <a:gd name="connsiteX14" fmla="*/ 172819 w 725276"/>
                <a:gd name="connsiteY14" fmla="*/ 619123 h 1704974"/>
                <a:gd name="connsiteX15" fmla="*/ 194251 w 725276"/>
                <a:gd name="connsiteY15" fmla="*/ 704848 h 1704974"/>
                <a:gd name="connsiteX16" fmla="*/ 227587 w 725276"/>
                <a:gd name="connsiteY16" fmla="*/ 707229 h 1704974"/>
                <a:gd name="connsiteX17" fmla="*/ 229970 w 725276"/>
                <a:gd name="connsiteY17" fmla="*/ 804860 h 1704974"/>
                <a:gd name="connsiteX18" fmla="*/ 268070 w 725276"/>
                <a:gd name="connsiteY18" fmla="*/ 888204 h 1704974"/>
                <a:gd name="connsiteX19" fmla="*/ 325220 w 725276"/>
                <a:gd name="connsiteY19" fmla="*/ 871535 h 1704974"/>
                <a:gd name="connsiteX20" fmla="*/ 370463 w 725276"/>
                <a:gd name="connsiteY20" fmla="*/ 840580 h 1704974"/>
                <a:gd name="connsiteX21" fmla="*/ 494288 w 725276"/>
                <a:gd name="connsiteY21" fmla="*/ 795336 h 1704974"/>
                <a:gd name="connsiteX22" fmla="*/ 551438 w 725276"/>
                <a:gd name="connsiteY22" fmla="*/ 923923 h 1704974"/>
                <a:gd name="connsiteX23" fmla="*/ 432376 w 725276"/>
                <a:gd name="connsiteY23" fmla="*/ 976310 h 1704974"/>
                <a:gd name="connsiteX24" fmla="*/ 510957 w 725276"/>
                <a:gd name="connsiteY24" fmla="*/ 1159666 h 1704974"/>
                <a:gd name="connsiteX25" fmla="*/ 513338 w 725276"/>
                <a:gd name="connsiteY25" fmla="*/ 1207291 h 1704974"/>
                <a:gd name="connsiteX26" fmla="*/ 725276 w 725276"/>
                <a:gd name="connsiteY26" fmla="*/ 1704974 h 17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5276" h="1704974">
                  <a:moveTo>
                    <a:pt x="1372" y="0"/>
                  </a:moveTo>
                  <a:cubicBezTo>
                    <a:pt x="-4184" y="19050"/>
                    <a:pt x="9310" y="38100"/>
                    <a:pt x="3754" y="57150"/>
                  </a:cubicBezTo>
                  <a:cubicBezTo>
                    <a:pt x="4547" y="65087"/>
                    <a:pt x="26771" y="53975"/>
                    <a:pt x="27564" y="61912"/>
                  </a:cubicBezTo>
                  <a:cubicBezTo>
                    <a:pt x="22802" y="80168"/>
                    <a:pt x="46614" y="100805"/>
                    <a:pt x="41852" y="119061"/>
                  </a:cubicBezTo>
                  <a:cubicBezTo>
                    <a:pt x="60108" y="123030"/>
                    <a:pt x="78365" y="105568"/>
                    <a:pt x="96621" y="109537"/>
                  </a:cubicBezTo>
                  <a:cubicBezTo>
                    <a:pt x="103764" y="107156"/>
                    <a:pt x="106145" y="128587"/>
                    <a:pt x="113288" y="126206"/>
                  </a:cubicBezTo>
                  <a:cubicBezTo>
                    <a:pt x="120432" y="130174"/>
                    <a:pt x="134719" y="110331"/>
                    <a:pt x="141863" y="114299"/>
                  </a:cubicBezTo>
                  <a:cubicBezTo>
                    <a:pt x="160913" y="141286"/>
                    <a:pt x="165676" y="184943"/>
                    <a:pt x="184726" y="211930"/>
                  </a:cubicBezTo>
                  <a:cubicBezTo>
                    <a:pt x="195838" y="245267"/>
                    <a:pt x="187901" y="288130"/>
                    <a:pt x="199013" y="321467"/>
                  </a:cubicBezTo>
                  <a:cubicBezTo>
                    <a:pt x="178376" y="334961"/>
                    <a:pt x="148213" y="329406"/>
                    <a:pt x="127576" y="342900"/>
                  </a:cubicBezTo>
                  <a:cubicBezTo>
                    <a:pt x="131545" y="350044"/>
                    <a:pt x="121226" y="361949"/>
                    <a:pt x="125195" y="369093"/>
                  </a:cubicBezTo>
                  <a:cubicBezTo>
                    <a:pt x="119639" y="377824"/>
                    <a:pt x="106938" y="369887"/>
                    <a:pt x="101382" y="378618"/>
                  </a:cubicBezTo>
                  <a:cubicBezTo>
                    <a:pt x="125194" y="432593"/>
                    <a:pt x="132338" y="496093"/>
                    <a:pt x="156150" y="550068"/>
                  </a:cubicBezTo>
                  <a:cubicBezTo>
                    <a:pt x="160119" y="556418"/>
                    <a:pt x="145037" y="560386"/>
                    <a:pt x="149006" y="566736"/>
                  </a:cubicBezTo>
                  <a:cubicBezTo>
                    <a:pt x="151387" y="584198"/>
                    <a:pt x="170438" y="601661"/>
                    <a:pt x="172819" y="619123"/>
                  </a:cubicBezTo>
                  <a:cubicBezTo>
                    <a:pt x="172819" y="645317"/>
                    <a:pt x="194251" y="678654"/>
                    <a:pt x="194251" y="704848"/>
                  </a:cubicBezTo>
                  <a:cubicBezTo>
                    <a:pt x="203776" y="712785"/>
                    <a:pt x="218062" y="699292"/>
                    <a:pt x="227587" y="707229"/>
                  </a:cubicBezTo>
                  <a:cubicBezTo>
                    <a:pt x="237906" y="737391"/>
                    <a:pt x="219651" y="774698"/>
                    <a:pt x="229970" y="804860"/>
                  </a:cubicBezTo>
                  <a:cubicBezTo>
                    <a:pt x="233145" y="830260"/>
                    <a:pt x="264895" y="862804"/>
                    <a:pt x="268070" y="888204"/>
                  </a:cubicBezTo>
                  <a:cubicBezTo>
                    <a:pt x="287120" y="888998"/>
                    <a:pt x="306170" y="870741"/>
                    <a:pt x="325220" y="871535"/>
                  </a:cubicBezTo>
                  <a:cubicBezTo>
                    <a:pt x="342682" y="869154"/>
                    <a:pt x="353001" y="842961"/>
                    <a:pt x="370463" y="840580"/>
                  </a:cubicBezTo>
                  <a:cubicBezTo>
                    <a:pt x="408563" y="820736"/>
                    <a:pt x="456188" y="815180"/>
                    <a:pt x="494288" y="795336"/>
                  </a:cubicBezTo>
                  <a:cubicBezTo>
                    <a:pt x="507782" y="838992"/>
                    <a:pt x="537944" y="880267"/>
                    <a:pt x="551438" y="923923"/>
                  </a:cubicBezTo>
                  <a:cubicBezTo>
                    <a:pt x="520482" y="946148"/>
                    <a:pt x="463332" y="954085"/>
                    <a:pt x="432376" y="976310"/>
                  </a:cubicBezTo>
                  <a:cubicBezTo>
                    <a:pt x="449045" y="1037429"/>
                    <a:pt x="494288" y="1098547"/>
                    <a:pt x="510957" y="1159666"/>
                  </a:cubicBezTo>
                  <a:cubicBezTo>
                    <a:pt x="517307" y="1173954"/>
                    <a:pt x="506988" y="1193003"/>
                    <a:pt x="513338" y="1207291"/>
                  </a:cubicBezTo>
                  <a:lnTo>
                    <a:pt x="725276" y="170497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52" name="テキスト ボックス 51"/>
            <p:cNvSpPr txBox="1"/>
            <p:nvPr/>
          </p:nvSpPr>
          <p:spPr>
            <a:xfrm>
              <a:off x="7452201" y="1946113"/>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下津</a:t>
              </a:r>
            </a:p>
          </p:txBody>
        </p:sp>
        <p:sp>
          <p:nvSpPr>
            <p:cNvPr id="53" name="テキスト ボックス 52"/>
            <p:cNvSpPr txBox="1"/>
            <p:nvPr/>
          </p:nvSpPr>
          <p:spPr>
            <a:xfrm>
              <a:off x="7000599" y="2777613"/>
              <a:ext cx="649537" cy="369332"/>
            </a:xfrm>
            <a:prstGeom prst="rect">
              <a:avLst/>
            </a:prstGeom>
            <a:noFill/>
          </p:spPr>
          <p:txBody>
            <a:bodyPr wrap="none" rtlCol="0">
              <a:spAutoFit/>
            </a:bodyPr>
            <a:lstStyle/>
            <a:p>
              <a:pPr algn="ctr"/>
              <a:r>
                <a:rPr kumimoji="1" lang="ja-JP" altLang="en-US" b="1" dirty="0" smtClean="0">
                  <a:latin typeface="ＭＳ ゴシック" panose="020B0609070205080204" pitchFamily="49" charset="-128"/>
                  <a:ea typeface="ＭＳ ゴシック" panose="020B0609070205080204" pitchFamily="49" charset="-128"/>
                </a:rPr>
                <a:t>小正</a:t>
              </a:r>
              <a:endParaRPr kumimoji="1" lang="ja-JP" altLang="en-US" b="1" dirty="0">
                <a:latin typeface="ＭＳ ゴシック" panose="020B0609070205080204" pitchFamily="49" charset="-128"/>
                <a:ea typeface="ＭＳ ゴシック" panose="020B0609070205080204" pitchFamily="49" charset="-128"/>
              </a:endParaRPr>
            </a:p>
          </p:txBody>
        </p:sp>
        <p:sp>
          <p:nvSpPr>
            <p:cNvPr id="17" name="テキスト ボックス 16"/>
            <p:cNvSpPr txBox="1"/>
            <p:nvPr/>
          </p:nvSpPr>
          <p:spPr>
            <a:xfrm>
              <a:off x="5677330" y="3286387"/>
              <a:ext cx="287258" cy="215444"/>
            </a:xfrm>
            <a:prstGeom prst="rect">
              <a:avLst/>
            </a:prstGeom>
            <a:noFill/>
          </p:spPr>
          <p:txBody>
            <a:bodyPr wrap="none" rtlCol="0">
              <a:spAutoFit/>
            </a:bodyPr>
            <a:lstStyle/>
            <a:p>
              <a:r>
                <a:rPr kumimoji="1" lang="ja-JP" altLang="en-US" sz="800" b="1" dirty="0" smtClean="0">
                  <a:solidFill>
                    <a:srgbClr val="FF0000"/>
                  </a:solidFill>
                  <a:latin typeface="ＭＳ ゴシック" panose="020B0609070205080204" pitchFamily="49" charset="-128"/>
                  <a:ea typeface="ＭＳ ゴシック" panose="020B0609070205080204" pitchFamily="49" charset="-128"/>
                </a:rPr>
                <a:t>◎</a:t>
              </a:r>
              <a:endParaRPr kumimoji="1" lang="ja-JP" altLang="en-US" sz="800" b="1" dirty="0">
                <a:solidFill>
                  <a:srgbClr val="FF0000"/>
                </a:solidFill>
                <a:latin typeface="ＭＳ ゴシック" panose="020B0609070205080204" pitchFamily="49" charset="-128"/>
                <a:ea typeface="ＭＳ ゴシック" panose="020B0609070205080204" pitchFamily="49" charset="-128"/>
              </a:endParaRPr>
            </a:p>
          </p:txBody>
        </p:sp>
        <p:cxnSp>
          <p:nvCxnSpPr>
            <p:cNvPr id="19" name="直線コネクタ 18"/>
            <p:cNvCxnSpPr/>
            <p:nvPr/>
          </p:nvCxnSpPr>
          <p:spPr>
            <a:xfrm>
              <a:off x="5843591" y="3450433"/>
              <a:ext cx="43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203666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スパイス">
  <a:themeElements>
    <a:clrScheme name="スパイス">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スパイス">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スパイス">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
  <TotalTime>6613</TotalTime>
  <Words>1987</Words>
  <Application>Microsoft Office PowerPoint</Application>
  <PresentationFormat>画面に合わせる (4:3)</PresentationFormat>
  <Paragraphs>313</Paragraphs>
  <Slides>40</Slides>
  <Notes>32</Notes>
  <HiddenSlides>0</HiddenSlides>
  <MMClips>4</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40</vt:i4>
      </vt:variant>
    </vt:vector>
  </HeadingPairs>
  <TitlesOfParts>
    <vt:vector size="55" baseType="lpstr">
      <vt:lpstr>HGｺﾞｼｯｸM</vt:lpstr>
      <vt:lpstr>HG明朝B</vt:lpstr>
      <vt:lpstr>ＭＳ Ｐゴシック</vt:lpstr>
      <vt:lpstr>ＭＳ Ｐ明朝</vt:lpstr>
      <vt:lpstr>ＭＳ ゴシック</vt:lpstr>
      <vt:lpstr>メイリオ</vt:lpstr>
      <vt:lpstr>Arial</vt:lpstr>
      <vt:lpstr>Calibri</vt:lpstr>
      <vt:lpstr>Cambria</vt:lpstr>
      <vt:lpstr>Georgia</vt:lpstr>
      <vt:lpstr>Microsoft Sans Serif</vt:lpstr>
      <vt:lpstr>Verdana</vt:lpstr>
      <vt:lpstr>Wingdings</vt:lpstr>
      <vt:lpstr>Wingdings 2</vt:lpstr>
      <vt:lpstr>スパイス</vt:lpstr>
      <vt:lpstr>多言語防災講習  -災害への備えは大丈夫？-</vt:lpstr>
      <vt:lpstr>いきなりですが質問</vt:lpstr>
      <vt:lpstr>PowerPoint プレゼンテーション</vt:lpstr>
      <vt:lpstr>いきなりですが質問</vt:lpstr>
      <vt:lpstr>本日のテーマ</vt:lpstr>
      <vt:lpstr>稲沢市で想定される災害について</vt:lpstr>
      <vt:lpstr>稲沢市で想定される災害について</vt:lpstr>
      <vt:lpstr>愛知県予想震度分布（理論上最大想定モデル） 　稲沢市は、震度６弱～７</vt:lpstr>
      <vt:lpstr>愛知県予想震度分布（理論上最大想定モデル） 　稲沢市は、震度６弱～７</vt:lpstr>
      <vt:lpstr>愛知県予想液状化危険度（理論上最大想定モデル） 　稲沢市は、ほぼ全域極めて高い。</vt:lpstr>
      <vt:lpstr>PowerPoint プレゼンテーション</vt:lpstr>
      <vt:lpstr>地震に備えよう！！ 稲沢市では「液状化現象」が発生する。</vt:lpstr>
      <vt:lpstr>液状化現象</vt:lpstr>
      <vt:lpstr>地震は必ず起こる。 ◎ 過去に発生したこの地方での大地震 　 「東海地震、東南海地震、南海地震」</vt:lpstr>
      <vt:lpstr>自助・共助・公助について</vt:lpstr>
      <vt:lpstr>PowerPoint プレゼンテーション</vt:lpstr>
      <vt:lpstr>PowerPoint プレゼンテーション</vt:lpstr>
      <vt:lpstr>　自分の命は自分で守る 　　　　　　　　　　　住家の安全対策</vt:lpstr>
      <vt:lpstr>　自分の命は自分で守る 　　　　　　　　　　　住家の安全対策</vt:lpstr>
      <vt:lpstr>PowerPoint プレゼンテーション</vt:lpstr>
      <vt:lpstr>PowerPoint プレゼンテーション</vt:lpstr>
      <vt:lpstr>PowerPoint プレゼンテーション</vt:lpstr>
      <vt:lpstr>PowerPoint プレゼンテーション</vt:lpstr>
      <vt:lpstr>　地震が来たら・・・</vt:lpstr>
      <vt:lpstr>　地震が来たら・・・</vt:lpstr>
      <vt:lpstr>PowerPoint プレゼンテーション</vt:lpstr>
      <vt:lpstr>　次に初期消火・・・</vt:lpstr>
      <vt:lpstr>PowerPoint プレゼンテーション</vt:lpstr>
      <vt:lpstr>PowerPoint プレゼンテーション</vt:lpstr>
      <vt:lpstr>・稲沢市内の小学校、中学校、高校、体育館が指定されています。 ・ハザードマップやインターネットで近くの 避難所を探してみましょう！</vt:lpstr>
      <vt:lpstr>風水害について</vt:lpstr>
      <vt:lpstr>伊勢湾台風 　　　死者・行方不明者　約５,０００人</vt:lpstr>
      <vt:lpstr>　水害に備える</vt:lpstr>
      <vt:lpstr>　水害に備える</vt:lpstr>
      <vt:lpstr>PowerPoint プレゼンテーション</vt:lpstr>
      <vt:lpstr>PowerPoint プレゼンテーション</vt:lpstr>
      <vt:lpstr>　水害（台風・豪雨）についてまとめ - 命を守るために -</vt:lpstr>
      <vt:lpstr>災害用伝言ダイヤルについて</vt:lpstr>
      <vt:lpstr>　災害用伝言ダイヤル（１７１）</vt:lpstr>
      <vt:lpstr>まとめ   　</vt:lpstr>
    </vt:vector>
  </TitlesOfParts>
  <Company>稲沢市役所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災害への備えは大丈夫？</dc:title>
  <dc:creator>anzen-13x</dc:creator>
  <cp:lastModifiedBy>CL2103-232t</cp:lastModifiedBy>
  <cp:revision>613</cp:revision>
  <cp:lastPrinted>2018-11-08T03:24:13Z</cp:lastPrinted>
  <dcterms:created xsi:type="dcterms:W3CDTF">2014-06-17T01:25:12Z</dcterms:created>
  <dcterms:modified xsi:type="dcterms:W3CDTF">2023-01-25T05:28:14Z</dcterms:modified>
</cp:coreProperties>
</file>